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fntdata" ContentType="application/x-fontdata"/>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ink/ink1.xml" ContentType="application/inkml+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681" r:id="rId2"/>
    <p:sldMasterId id="2147483694" r:id="rId3"/>
  </p:sldMasterIdLst>
  <p:notesMasterIdLst>
    <p:notesMasterId r:id="rId62"/>
  </p:notesMasterIdLst>
  <p:sldIdLst>
    <p:sldId id="256" r:id="rId4"/>
    <p:sldId id="258" r:id="rId5"/>
    <p:sldId id="257" r:id="rId6"/>
    <p:sldId id="260" r:id="rId7"/>
    <p:sldId id="261" r:id="rId8"/>
    <p:sldId id="262" r:id="rId9"/>
    <p:sldId id="698" r:id="rId10"/>
    <p:sldId id="699" r:id="rId11"/>
    <p:sldId id="263" r:id="rId12"/>
    <p:sldId id="265" r:id="rId13"/>
    <p:sldId id="266" r:id="rId14"/>
    <p:sldId id="267" r:id="rId15"/>
    <p:sldId id="268" r:id="rId16"/>
    <p:sldId id="269" r:id="rId17"/>
    <p:sldId id="270" r:id="rId18"/>
    <p:sldId id="272" r:id="rId19"/>
    <p:sldId id="674" r:id="rId20"/>
    <p:sldId id="675" r:id="rId21"/>
    <p:sldId id="676" r:id="rId22"/>
    <p:sldId id="677" r:id="rId23"/>
    <p:sldId id="678" r:id="rId24"/>
    <p:sldId id="276" r:id="rId25"/>
    <p:sldId id="278" r:id="rId26"/>
    <p:sldId id="679" r:id="rId27"/>
    <p:sldId id="680" r:id="rId28"/>
    <p:sldId id="681" r:id="rId29"/>
    <p:sldId id="682" r:id="rId30"/>
    <p:sldId id="308" r:id="rId31"/>
    <p:sldId id="281" r:id="rId32"/>
    <p:sldId id="700" r:id="rId33"/>
    <p:sldId id="684" r:id="rId34"/>
    <p:sldId id="685" r:id="rId35"/>
    <p:sldId id="686" r:id="rId36"/>
    <p:sldId id="687" r:id="rId37"/>
    <p:sldId id="688" r:id="rId38"/>
    <p:sldId id="280" r:id="rId39"/>
    <p:sldId id="689" r:id="rId40"/>
    <p:sldId id="282" r:id="rId41"/>
    <p:sldId id="690" r:id="rId42"/>
    <p:sldId id="283" r:id="rId43"/>
    <p:sldId id="271" r:id="rId44"/>
    <p:sldId id="286" r:id="rId45"/>
    <p:sldId id="285" r:id="rId46"/>
    <p:sldId id="277" r:id="rId47"/>
    <p:sldId id="284" r:id="rId48"/>
    <p:sldId id="287" r:id="rId49"/>
    <p:sldId id="288" r:id="rId50"/>
    <p:sldId id="289" r:id="rId51"/>
    <p:sldId id="691" r:id="rId52"/>
    <p:sldId id="692" r:id="rId53"/>
    <p:sldId id="693" r:id="rId54"/>
    <p:sldId id="694" r:id="rId55"/>
    <p:sldId id="293" r:id="rId56"/>
    <p:sldId id="290" r:id="rId57"/>
    <p:sldId id="292" r:id="rId58"/>
    <p:sldId id="294" r:id="rId59"/>
    <p:sldId id="295" r:id="rId60"/>
    <p:sldId id="695" r:id="rId61"/>
  </p:sldIdLst>
  <p:sldSz cx="12192000" cy="6858000"/>
  <p:notesSz cx="6858000" cy="9144000"/>
  <p:embeddedFontLst>
    <p:embeddedFont>
      <p:font typeface="Bebas Neue" panose="020B0604020202020204" charset="0"/>
      <p:regular r:id="rId63"/>
    </p:embeddedFont>
    <p:embeddedFont>
      <p:font typeface="Tulpen One" panose="020B0604020202020204" charset="0"/>
      <p:regular r:id="rId64"/>
    </p:embeddedFont>
    <p:embeddedFont>
      <p:font typeface="Bahnschrift SemiBold SemiConden" panose="020B0502040204020203" pitchFamily="34" charset="0"/>
      <p:bold r:id="rId65"/>
    </p:embeddedFont>
    <p:embeddedFont>
      <p:font typeface="Open Sans" panose="020B0604020202020204" charset="0"/>
      <p:regular r:id="rId66"/>
      <p:bold r:id="rId67"/>
      <p:italic r:id="rId68"/>
      <p:boldItalic r:id="rId69"/>
    </p:embeddedFont>
    <p:embeddedFont>
      <p:font typeface="Tahoma" panose="020B0604030504040204" pitchFamily="34" charset="0"/>
      <p:regular r:id="rId70"/>
      <p:bold r:id="rId71"/>
    </p:embeddedFont>
    <p:embeddedFont>
      <p:font typeface="Cambria Math" panose="02040503050406030204" pitchFamily="18" charset="0"/>
      <p:regular r:id="rId72"/>
    </p:embeddedFont>
    <p:embeddedFont>
      <p:font typeface="Calibri" panose="020F0502020204030204" pitchFamily="34" charset="0"/>
      <p:regular r:id="rId73"/>
      <p:bold r:id="rId74"/>
      <p:italic r:id="rId75"/>
      <p:boldItalic r:id="rId76"/>
    </p:embeddedFont>
    <p:embeddedFont>
      <p:font typeface="SimSun" panose="02010600030101010101" pitchFamily="2" charset="-122"/>
      <p:regular r:id="rId77"/>
    </p:embeddedFont>
    <p:embeddedFont>
      <p:font typeface="Alegreya Sans" panose="020B0604020202020204" charset="0"/>
      <p:regular r:id="rId78"/>
      <p:bold r:id="rId79"/>
      <p:italic r:id="rId80"/>
      <p:boldItalic r:id="rId81"/>
    </p:embeddedFont>
    <p:embeddedFont>
      <p:font typeface="Source Sans Pro Black" panose="020B0604020202020204" charset="0"/>
      <p:bold r:id="rId82"/>
      <p:boldItalic r:id="rId83"/>
    </p:embeddedFont>
    <p:embeddedFont>
      <p:font typeface="Calibri Light" panose="020F0302020204030204" pitchFamily="34" charset="0"/>
      <p:regular r:id="rId84"/>
      <p:italic r:id="rId85"/>
    </p:embeddedFont>
    <p:embeddedFont>
      <p:font typeface="Roboto Black" panose="020B0604020202020204" charset="0"/>
      <p:bold r:id="rId86"/>
      <p:boldItalic r:id="rId8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B59F0FF-6672-432F-B797-933D310BF2C3}">
  <a:tblStyle styleId="{DB59F0FF-6672-432F-B797-933D310BF2C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7" d="100"/>
          <a:sy n="77" d="100"/>
        </p:scale>
        <p:origin x="883"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fntdata"/><Relationship Id="rId68" Type="http://schemas.openxmlformats.org/officeDocument/2006/relationships/font" Target="fonts/font6.fntdata"/><Relationship Id="rId84" Type="http://schemas.openxmlformats.org/officeDocument/2006/relationships/font" Target="fonts/font22.fntdata"/><Relationship Id="rId89" Type="http://schemas.openxmlformats.org/officeDocument/2006/relationships/viewProps" Target="viewProps.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font" Target="fonts/font12.fntdata"/><Relationship Id="rId79" Type="http://schemas.openxmlformats.org/officeDocument/2006/relationships/font" Target="fonts/font17.fntdata"/><Relationship Id="rId5" Type="http://schemas.openxmlformats.org/officeDocument/2006/relationships/slide" Target="slides/slide2.xml"/><Relationship Id="rId90" Type="http://schemas.openxmlformats.org/officeDocument/2006/relationships/theme" Target="theme/theme1.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font" Target="fonts/font2.fntdata"/><Relationship Id="rId69" Type="http://schemas.openxmlformats.org/officeDocument/2006/relationships/font" Target="fonts/font7.fntdata"/><Relationship Id="rId77" Type="http://schemas.openxmlformats.org/officeDocument/2006/relationships/font" Target="fonts/font15.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0.fntdata"/><Relationship Id="rId80" Type="http://schemas.openxmlformats.org/officeDocument/2006/relationships/font" Target="fonts/font18.fntdata"/><Relationship Id="rId85" Type="http://schemas.openxmlformats.org/officeDocument/2006/relationships/font" Target="fonts/font23.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font" Target="fonts/font5.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notesMaster" Target="notesMasters/notesMaster1.xml"/><Relationship Id="rId70" Type="http://schemas.openxmlformats.org/officeDocument/2006/relationships/font" Target="fonts/font8.fntdata"/><Relationship Id="rId75" Type="http://schemas.openxmlformats.org/officeDocument/2006/relationships/font" Target="fonts/font13.fntdata"/><Relationship Id="rId83" Type="http://schemas.openxmlformats.org/officeDocument/2006/relationships/font" Target="fonts/font21.fntdata"/><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font" Target="fonts/font3.fntdata"/><Relationship Id="rId73" Type="http://schemas.openxmlformats.org/officeDocument/2006/relationships/font" Target="fonts/font11.fntdata"/><Relationship Id="rId78" Type="http://schemas.openxmlformats.org/officeDocument/2006/relationships/font" Target="fonts/font16.fntdata"/><Relationship Id="rId81" Type="http://schemas.openxmlformats.org/officeDocument/2006/relationships/font" Target="fonts/font19.fntdata"/><Relationship Id="rId86" Type="http://schemas.openxmlformats.org/officeDocument/2006/relationships/font" Target="fonts/font24.fntdata"/><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font" Target="fonts/font14.fntdata"/><Relationship Id="rId7" Type="http://schemas.openxmlformats.org/officeDocument/2006/relationships/slide" Target="slides/slide4.xml"/><Relationship Id="rId71" Type="http://schemas.openxmlformats.org/officeDocument/2006/relationships/font" Target="fonts/font9.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4.fntdata"/><Relationship Id="rId87" Type="http://schemas.openxmlformats.org/officeDocument/2006/relationships/font" Target="fonts/font25.fntdata"/><Relationship Id="rId61" Type="http://schemas.openxmlformats.org/officeDocument/2006/relationships/slide" Target="slides/slide58.xml"/><Relationship Id="rId82" Type="http://schemas.openxmlformats.org/officeDocument/2006/relationships/font" Target="fonts/font20.fntdata"/><Relationship Id="rId19" Type="http://schemas.openxmlformats.org/officeDocument/2006/relationships/slide" Target="slides/slide16.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4-08-22T16:08:29.739"/>
    </inkml:context>
    <inkml:brush xml:id="br0">
      <inkml:brushProperty name="width" value="0.07056" units="cm"/>
      <inkml:brushProperty name="height" value="0.07056" units="cm"/>
      <inkml:brushProperty name="color" value="#F0BB62"/>
    </inkml:brush>
  </inkml:definitions>
  <inkml:trace contextRef="#ctx0" brushRef="#br0">0 3100 5672 0 0,'0'0'3578'0'0,"15"-7"-2895"0"0,57-34 793 0 0,-39 13-427 0 0,-12 8-854 0 0,37-27-24 0 0,-10 18 333 0 0,-3-3 148 0 0,64-51 31 0 0,-83 64-586 0 0,0-3 25 0 0,4-4-23 0 0,67-43 483 0 0,6-4-417 0 0,-78 54-312 0 0,-16 14 137 0 0,3-3 70 0 0,0-2 0 0 0,0 2 0 0 0,2 2 0 0 0,16-9 1 0 0,-28 14-55 0 0,-1 1 1 0 0,0 0-1 0 0,1-2 1 0 0,-1 2 0 0 0,0 0 0 0 0,1-1 0 0 0,-2 1 0 0 0,1-1-1 0 0,0 1 1 0 0,2-2 0 0 0,-2 2 0 0 0,1-1 0 0 0,-2 1 0 0 0,1-1-1 0 0,0-1 1 0 0,-1 1 0 0 0,2 1 0 0 0,-1-1 0 0 0,0-2 0 0 0,1 0 57 0 0,-1 3 0 0 0,10-4-31 0 0,-3 2-29 0 0,1-1-1 0 0,-1 0 1 0 0,0-1 0 0 0,0 0 0 0 0,0 0 0 0 0,0 0 0 0 0,13-10 0 0 0,-13 8 8 0 0,-1 1 0 0 0,1 1 1 0 0,0 0-1 0 0,0 0 1 0 0,0 0-1 0 0,1 0 1 0 0,10-1-1 0 0,-7 1 38 0 0,1 0 0 0 0,-1-2-1 0 0,19-10 1 0 0,14-5 67 0 0,-39 18-95 0 0,-1 1-1 0 0,0-1 0 0 0,1 0 1 0 0,-1 2-1 0 0,7-2 0 0 0,16-6 15 0 0,20-15 136 0 0,-47 23-164 0 0,2 1-1 0 0,0-2 0 0 0,-1 2 0 0 0,1-1 1 0 0,-2 0-1 0 0,2-1 0 0 0,0 1 0 0 0,-2 0 1 0 0,2-1-1 0 0,-1 1 0 0 0,0 0 0 0 0,-1-1 1 0 0,2 0-1 0 0,1-2 0 0 0,4-6 24 0 0,52-24-8 0 0,8-2 84 0 0,66-36 31 0 0,-112 65-115 0 0,-18 6-17 0 0,-2-1 1 0 0,1 2-1 0 0,0-1 1 0 0,-1 0-1 0 0,2-1 1 0 0,-1 1 0 0 0,2-3-1 0 0,6-3 26 0 0,-2 1 0 0 0,2-1 0 0 0,18-8 0 0 0,54-26 101 0 0,-71 36-119 0 0,-1-2 0 0 0,22-12 0 0 0,-22 13 67 0 0,-1-1-1 0 0,24-9 0 0 0,-14 7-98 0 0,-16 6-21 0 0,1 0 0 0 0,0 1 0 0 0,2 0-1 0 0,-2 0 1 0 0,11-2 0 0 0,-13 4 37 0 0,0-2 0 0 0,1 1 1 0 0,-2 0-1 0 0,1-1 0 0 0,0 1 1 0 0,-1 0-1 0 0,1-1 0 0 0,4-3 1 0 0,15-8 14 0 0,-4 5 87 0 0,6-4-60 0 0,0 2 0 0 0,30-8 0 0 0,-10 3-38 0 0,4 0 60 0 0,-25 11-1 0 0,0-2 0 0 0,-1-1 0 0 0,30-13 0 0 0,-52 20-61 0 0,11-5 37 0 0,-7 3-19 0 0,0 0-1 0 0,1 0 1 0 0,-1 0-1 0 0,0 0 1 0 0,2 1 0 0 0,-2 1-1 0 0,6-3 1 0 0,41-17 46 0 0,-19 8-47 0 0,-24 11-6 0 0,1-2 1 0 0,-1-1 0 0 0,2 2-1 0 0,-2-2 1 0 0,12-8-1 0 0,56-28 121 0 0,-67 34-111 0 0,0 2-1 0 0,18-6 1 0 0,1-1-8 0 0,12-1 42 0 0,-33 9-45 0 0,1 2-1 0 0,-2-2 1 0 0,1 1 0 0 0,0-1 0 0 0,9-4-1 0 0,-6 1 5 0 0,2 2 0 0 0,0-2 0 0 0,-1 2 0 0 0,1 0-1 0 0,15-1 1 0 0,-9 1 28 0 0,29-11 0 0 0,-28 9-1 0 0,-1 0 1 0 0,36-4-1 0 0,-44 8-36 0 0,6-6 47 0 0,-14 7-51 0 0,-1 0 1 0 0,0 1-1 0 0,1-2 1 0 0,-1 1-1 0 0,2 1 0 0 0,-2-1 1 0 0,0 1-1 0 0,1 0 0 0 0,-1-2 1 0 0,2 2-1 0 0,-2 0 0 0 0,0 0 1 0 0,3-1-1 0 0,12 0 10 0 0,-1-1-1 0 0,-2 0 0 0 0,2-1 1 0 0,25-10-1 0 0,3-1-9 0 0,41-15 63 0 0,-27 9-42 0 0,-32 11 1 0 0,1-1 0 0 0,43-6 0 0 0,-26 4 318 0 0,9-1-205 0 0,-35 10-183 0 0,-1-1-1 0 0,1-1 0 0 0,17-7 0 0 0,-16 5 157 0 0,34-7 0 0 0,-10 6-322 0 0,-25 2 189 0 0,0 4 1 0 0,1-2 0 0 0,26 1-1 0 0,37-5 24 0 0,40-4 12 0 0,-5 3 126 0 0,2 1-80 0 0,132-4 70 0 0,-94 24 96 0 0,-140-12-210 0 0,16 0 47 0 0,58 5 0 0 0,31 3-61 0 0,-77-4 11 0 0,56 3 128 0 0,108-7 159 0 0,-113-7-215 0 0,239 7 162 0 0,-252 7-191 0 0,31-2-44 0 0,-93-4-10 0 0,-3 1 0 0 0,26 6 0 0 0,1 0 54 0 0,-12-3-49 0 0,33 11 0 0 0,-38-8-5 0 0,69 11 64 0 0,11-2-64 0 0,-54-6 0 0 0,-28-7 0 0 0,51 16 0 0 0,74 21 0 0 0,-110-29 0 0 0,-30-9 0 0 0,1 1 0 0 0,18 6 0 0 0,-17-4 0 0 0,3-1 0 0 0,-2-2 0 0 0,1 1 0 0 0,0-2 0 0 0,21 2 0 0 0,17 4 0 0 0,120 34 0 0 0,-153-38 0 0 0,30 12 0 0 0,-34-11 0 0 0,-1 0 0 0 0,1-1 0 0 0,28 4 0 0 0,-7-2 34 0 0,52 12 0 0 0,-42-6 16 0 0,-24-6-47 0 0,-2 0 1 0 0,20 12-1 0 0,-24-12 0 0 0,0 1 0 0 0,1-2 0 0 0,20 6 0 0 0,65 12 181 0 0,-25-5-229 0 0,-34-6 38 0 0,-33-8 111 0 0,2-1 0 0 0,23 4 0 0 0,21 2 54 0 0,-39-5-161 0 0,29 3 0 0 0,-6-2 3 0 0,53 14 0 0 0,-32-5 0 0 0,102 28 0 0 0,-98-25 0 0 0,19 3 0 0 0,-21-4 0 0 0,22 8-193 0 0,1 0 25 0 0,-73-21 213 0 0,-10-3-23 0 0,1 0-1 0 0,-2 0 1 0 0,2 1 0 0 0,-1-1 0 0 0,1 1 0 0 0,-1 1 0 0 0,-1-1-1 0 0,8 3 1 0 0,-4-1 0 0 0,0-1 0 0 0,2 1-1 0 0,-2-2 1 0 0,1 2-1 0 0,9 0 1 0 0,16 5-24 0 0,137 34-430 0 0,-61-18 408 0 0,-60-10 20 0 0,-21-6 120 0 0,-2-2 0 0 0,41 6 0 0 0,-38-9-78 0 0,-2 1-1 0 0,41 9 0 0 0,1 1-36 0 0,-44-12-7 0 0,35 12 1 0 0,58 16-377 0 0,-80-20 382 0 0,45 3 0 0 0,12 4 0 0 0,-8-3 19 0 0,46 11 294 0 0,-76-16-309 0 0,-2-2 50 0 0,20 2-49 0 0,115-2 0 0 0,-125-2-5 0 0,-45-3 0 0 0,-2-1 0 0 0,2-1 0 0 0,21-1 0 0 0,209-10 54 0 0,-218 10-2 0 0,42-9 1 0 0,-21 4 2 0 0,-25 3-9 0 0,98-14 122 0 0,2 1 26 0 0,-115 13-181 0 0,1 2-1 0 0,0 1 1 0 0,15 0 0 0 0,22-2 10 0 0,27-6 41 0 0,18 3 0 0 0,-85 4-64 0 0,0-1 0 0 0,2 1 0 0 0,9-4 0 0 0,12-2 0 0 0,79-20 75 0 0,15-3 57 0 0,-116 27-98 0 0,1 0 0 0 0,0-1 0 0 0,-2 0 0 0 0,1 0 0 0 0,16-9 0 0 0,-11 5 15 0 0,29-11-1 0 0,16-5 24 0 0,-50 22-2 0 0,0-4-1 0 0,-1 2 1 0 0,18-12-1 0 0,20-8 195 0 0,63-26-310 0 0,56-21 58 0 0,-91 36 107 0 0,-51 23-110 0 0,18-12-98 0 0,-34 18 41 0 0,3 0 0 0 0,-3 0 1 0 0,15-5-1 0 0,39-17 49 0 0,-30 11 166 0 0,110-58-361 0 0,-10 8 376 0 0,-82 46-250 0 0,-11 4 0 0 0,56-33 0 0 0,-75 38 112 0 0,29-10-1 0 0,-26 11 29 0 0,29-17 0 0 0,34-17 25 0 0,-34 22-97 0 0,-2 3 0 0 0,11-5 0 0 0,-46 19 0 0 0,0 0 0 0 0,-1-1 0 0 0,18-9 0 0 0,-23 11 0 0 0,0-1 0 0 0,20-6 0 0 0,16-6 0 0 0,-38 12 0 0 0,6-2 0 0 0,-2 2 0 0 0,1 0 0 0 0,27-10 0 0 0,-23 11 0 0 0,2-2 0 0 0,32-17 0 0 0,11-4 0 0 0,38-2-214 0 0,-58 16 138 0 0,63-27 278 0 0,38-19-202 0 0,-102 44 0 0 0,44-13 0 0 0,-43 15 0 0 0,155-47 72 0 0,-89 32-72 0 0,-75 18-23 0 0,19-8-152 0 0,88-39 85 0 0,-118 48 90 0 0,30-7 0 0 0,-3 1 0 0 0,142-48 182 0 0,-75 35-172 0 0,-94 22 8 0 0,2 0 0 0 0,-1 2 0 0 0,33-3 0 0 0,-19 4-18 0 0,58-16 0 0 0,-55 11 0 0 0,13-3-12 0 0,153-30-152 0 0,-174 36 109 0 0,-24 4 47 0 0,2 0 0 0 0,0 0-1 0 0,11 1 1 0 0,-4 0 8 0 0,-1-1 0 0 0,2 0 0 0 0,18-6 0 0 0,18-3 0 0 0,-44 10 9 0 0,0-2-1 0 0,-2 0 1 0 0,11-2-1 0 0,18-7 33 0 0,114-12 130 0 0,-24 8-161 0 0,-71 13-12 0 0,-46 5 5 0 0,2-2 0 0 0,-1-2 1 0 0,21-2-1 0 0,3-1 11 0 0,-3 1 0 0 0,62 0 0 0 0,5 1-3 0 0,32 1-9 0 0,-71 3-14 0 0,122 10 126 0 0,-123-6-34 0 0,1 2-69 0 0,-1-3 41 0 0,-39-2-59 0 0,42 0 1 0 0,-40-2 2 0 0,-2 1 0 0 0,1 0 0 0 0,30 7 0 0 0,-27-4 7 0 0,49 3 0 0 0,-56-7-3 0 0,1 0 0 0 0,-1 1 0 0 0,26 6 0 0 0,113 26 0 0 0,-138-29 0 0 0,32 2 0 0 0,-33-5 0 0 0,34 8 0 0 0,146 39 15 0 0,-102-26 58 0 0,41 7-73 0 0,-96-17 1 0 0,74 19 9 0 0,-24-13 43 0 0,-82-15-46 0 0,1-2 0 0 0,0 2 0 0 0,11 2 0 0 0,16 7 49 0 0,276 36 28 0 0,-176-30-100 0 0,-10 4 45 0 0,-60-8-4 0 0,37 12-14 0 0,-3 0-12 0 0,-33-6 57 0 0,-7-3 14 0 0,-23-10-60 0 0,-17-5-10 0 0,-1 2 0 0 0,-1 2 0 0 0,33 10 0 0 0,13 6 0 0 0,-4-2 0 0 0,-29-9 0 0 0,46 10 0 0 0,16 6 0 0 0,-37-7 0 0 0,84 20 0 0 0,-49-13 0 0 0,-23-6 0 0 0,85 28 0 0 0,-42-7 11 0 0,-2 3 54 0 0,31 2-15 0 0,-66-23-16 0 0,-38-12 30 0 0,66 13 0 0 0,-84-21-39 0 0,-1 1 0 0 0,31 14-1 0 0,-15-6 14 0 0,74 21 163 0 0,24 8-419 0 0,-115-35 434 0 0,0-3-1 0 0,29 7 1 0 0,-26-7-95 0 0,31 9 0 0 0,153 52-121 0 0,-167-47 0 0 0,-27-13 0 0 0,1-1 0 0 0,-1 0 0 0 0,20 7 0 0 0,62 18 0 0 0,-71-24 69 0 0,-1 2 1 0 0,22 9-1 0 0,31 11 19 0 0,-27-10-88 0 0,-37-13 0 0 0,0 0 0 0 0,0-1 0 0 0,12 3 0 0 0,260 72 0 0 0,-196-52 0 0 0,8 1 0 0 0,-37-10 56 0 0,-46-13-52 0 0,2 0 0 0 0,0-1 0 0 0,19 4 0 0 0,-7-3 9 0 0,38 9 0 0 0,-43-8-3 0 0,-1 1-1 0 0,3-2 1 0 0,33 1-1 0 0,-34-4 1 0 0,0 1 0 0 0,27 7-1 0 0,-28-6 6 0 0,0 1 1 0 0,32 0-1 0 0,-28-3-1 0 0,1 2 1 0 0,0 1 0 0 0,21 5-1 0 0,21 4 45 0 0,131 18 5 0 0,-152-26-64 0 0,56 1 0 0 0,-7 0 64 0 0,-74-6-64 0 0,12 2 0 0 0,58-9 0 0 0,-58 4 11 0 0,-1 2-1 0 0,42 2 1 0 0,-12 1 11 0 0,-28-2 63 0 0,243-11 64 0 0,-186 7-152 0 0,-67 4 17 0 0,0 0 0 0 0,1-1 0 0 0,25-6 1 0 0,-33 4-12 0 0,2 2 0 0 0,-2 0 1 0 0,17-1-1 0 0,-18 2-4 0 0,1 0 0 0 0,0-1 1 0 0,19-3-1 0 0,50-11 1 0 0,11-1 0 0 0,-31 7-20 0 0,-1 1-13 0 0,146-27 238 0 0,-177 33-205 0 0,11-2 0 0 0,-19-2-52 0 0,37-2-1 0 0,11-2-47 0 0,11-4 89 0 0,-10-3 11 0 0,-12 8 0 0 0,1-3 0 0 0,94-31 0 0 0,-131 31-1 0 0,14-1 24 0 0,-11 6 128 0 0,26-12 1 0 0,-10 5-130 0 0,-2-4 29 0 0,-30 13-50 0 0,0 1 0 0 0,18-7-1 0 0,-12 7 0 0 0,28-13 0 0 0,14-3 0 0 0,-44 15 16 0 0,31-13 0 0 0,-30 10 0 0 0,31-8 0 0 0,60-21-16 0 0,-73 24 0 0 0,65-27 0 0 0,-83 33 13 0 0,-3 0 1 0 0,20-13-1 0 0,10-5 11 0 0,-32 18-24 0 0,-1 2 0 0 0,14-14 0 0 0,-18 14 0 0 0,1 0 0 0 0,0-1 0 0 0,0 1 0 0 0,0 1 0 0 0,15-5 0 0 0,11-5 0 0 0,1 0 0 0 0,53-32 0 0 0,0 0 0 0 0,-35 22 0 0 0,-10 5 0 0 0,45-28 0 0 0,-63 31 0 0 0,-2 3 0 0 0,29-16 0 0 0,-16 14 182 0 0,48-12 0 0 0,-35 13-121 0 0,-11-2-213 0 0,-32 12 103 0 0,4 0 0 0 0,-4 1 0 0 0,17-5 0 0 0,-6 4 40 0 0,1-3 0 0 0,23-9 0 0 0,7-4 102 0 0,40-22 276 0 0,53-24-369 0 0,-43 24 0 0 0,0 6 1 0 0,-55 21-15 0 0,118-36-211 0 0,7-2 7 0 0,-144 44 218 0 0,30-11 0 0 0,91-22 369 0 0,-117 34-484 0 0,53-20 0 0 0,-15 4 397 0 0,-25 10-328 0 0,108-30-329 0 0,-54 13 375 0 0,44-4 0 0 0,-118 29 0 0 0,212-48 0 0 0,-123 24 87 0 0,-89 26-1 0 0,-13 4-45 0 0,-1-2 1 0 0,1 0-1 0 0,0 0 1 0 0,0 0-1 0 0,8-5 0 0 0,-10 4-70 0 0,1 1-1 0 0,0 0 0 0 0,-1 0 1 0 0,1 0-1 0 0,8 1 0 0 0,23-8-192 0 0,-24 5 214 0 0,-2 1-1 0 0,22-4 0 0 0,25-5 14 0 0,-44 10-5 0 0,-2-1 0 0 0,22-1 0 0 0,22-4 0 0 0,31-9 0 0 0,-13-1 0 0 0,-21 12 0 0 0,-43 3 3 0 0,0 2 0 0 0,-1-1 0 0 0,1 1 0 0 0,12 1 0 0 0,-5-3 182 0 0,21-3-32 0 0,18-4-402 0 0,-18 4 414 0 0,68-4 1 0 0,-94 9-238 0 0,0 0 1 0 0,17-5-1 0 0,4 1-20 0 0,25-7 92 0 0,-40 11 48 0 0,-3-1 0 0 0,1 1 0 0 0,-1-3 0 0 0,21-4 0 0 0,-29 7-48 0 0,2-1 0 0 0,-2 1 0 0 0,17 0 0 0 0,18-2 0 0 0,1-4 32 0 0,81-2 0 0 0,-57 2-32 0 0,84 7-96 0 0,-111-1 96 0 0,-22 0 0 0 0,37 2 0 0 0,-47-1 0 0 0,1 0 0 0 0,-1 0 0 0 0,-1-1 0 0 0,19-3 0 0 0,23-3 53 0 0,80-2 115 0 0,-100 5-108 0 0,-26 2-69 0 0,2 2 0 0 0,-2-1 1 0 0,1 1-1 0 0,-1 0 0 0 0,9 0 0 0 0,-7 1-4 0 0,-1 1 0 0 0,-1-2 0 0 0,1 1 1 0 0,1-1-1 0 0,-1 0 0 0 0,0 0 0 0 0,1-1 0 0 0,10-2 0 0 0,-2 2 36 0 0,0-1 1 0 0,0 2-1 0 0,22 2 0 0 0,0-2 28 0 0,39 8 13 0 0,-50-8-64 0 0,55-8 0 0 0,-49 4 0 0 0,-8 1 0 0 0,23-2 0 0 0,97-1 0 0 0,-126 6 0 0 0,3 0 0 0 0,-1 0 0 0 0,25 4 0 0 0,-39-2-22 0 0,2-2 1 0 0,0 0-1 0 0,-1 0 1 0 0,1-2-1 0 0,-2 1 0 0 0,13-3 1 0 0,20-1 140 0 0,-14 3-59 0 0,10 2-145 0 0,3 3 87 0 0,-5-4 106 0 0,35 1-97 0 0,6 0-11 0 0,-41-4 0 0 0,-11 0 0 0 0,-17 4 0 0 0,40 2 0 0 0,-28-2 0 0 0,3 0 0 0 0,-4 0 0 0 0,-1-1 0 0 0,14-3 0 0 0,-25 4 0 0 0,18 0 0 0 0,-6-1 0 0 0,0-3 0 0 0,2 2 0 0 0,3 1-28 0 0,-20 0-39 0 0,-1 1 14 0 0,6-2 3 0 0,47 1 0 0 0,-41 1 39 0 0,-9 0-65 0 0,5-16-1046 0 0,-6 15 949 0 0,1-2 1 0 0,-1 2-1 0 0,0-1 0 0 0,-1 0 1 0 0,2 0-1 0 0,-1 0 0 0 0,-1-1 1 0 0,0 2-1 0 0,1-2 0 0 0,-1 0 1 0 0,0 2-1 0 0,0-2 0 0 0,0 2 1 0 0,0-2-1 0 0,0 1 0 0 0,0 0 1 0 0,0 0-1 0 0,-1-1 0 0 0,0-1 1 0 0,-6-20-1286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291877328"/>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 name="Google Shape;80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616962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
        <p:cNvGrpSpPr/>
        <p:nvPr/>
      </p:nvGrpSpPr>
      <p:grpSpPr>
        <a:xfrm>
          <a:off x="0" y="0"/>
          <a:ext cx="0" cy="0"/>
          <a:chOff x="0" y="0"/>
          <a:chExt cx="0" cy="0"/>
        </a:xfrm>
      </p:grpSpPr>
      <p:sp>
        <p:nvSpPr>
          <p:cNvPr id="1057" name="Google Shape;1057;ge011ac1c5d_1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 name="Google Shape;1058;ge011ac1c5d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53153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e011ac1c5d_1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e011ac1c5d_1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66883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
        <p:cNvGrpSpPr/>
        <p:nvPr/>
      </p:nvGrpSpPr>
      <p:grpSpPr>
        <a:xfrm>
          <a:off x="0" y="0"/>
          <a:ext cx="0" cy="0"/>
          <a:chOff x="0" y="0"/>
          <a:chExt cx="0" cy="0"/>
        </a:xfrm>
      </p:grpSpPr>
      <p:sp>
        <p:nvSpPr>
          <p:cNvPr id="1093" name="Google Shape;1093;ge011ac1c5d_1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4" name="Google Shape;1094;ge011ac1c5d_1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8792063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e011ac1c5d_1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e011ac1c5d_1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505961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07858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84547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5750231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97689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58050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15908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7"/>
        <p:cNvGrpSpPr/>
        <p:nvPr/>
      </p:nvGrpSpPr>
      <p:grpSpPr>
        <a:xfrm>
          <a:off x="0" y="0"/>
          <a:ext cx="0" cy="0"/>
          <a:chOff x="0" y="0"/>
          <a:chExt cx="0" cy="0"/>
        </a:xfrm>
      </p:grpSpPr>
      <p:sp>
        <p:nvSpPr>
          <p:cNvPr id="828" name="Google Shape;828;gdf881fb25e_0_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9" name="Google Shape;829;gdf881fb25e_0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3361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e011ac1c5d_1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e011ac1c5d_1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478081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1"/>
        <p:cNvGrpSpPr/>
        <p:nvPr/>
      </p:nvGrpSpPr>
      <p:grpSpPr>
        <a:xfrm>
          <a:off x="0" y="0"/>
          <a:ext cx="0" cy="0"/>
          <a:chOff x="0" y="0"/>
          <a:chExt cx="0" cy="0"/>
        </a:xfrm>
      </p:grpSpPr>
      <p:sp>
        <p:nvSpPr>
          <p:cNvPr id="1372" name="Google Shape;1372;ge002c8627b_0_5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3" name="Google Shape;1373;ge002c8627b_0_5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053048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e011ac1c5d_1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e011ac1c5d_1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70199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e011ac1c5d_1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e011ac1c5d_1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014784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e011ac1c5d_1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e011ac1c5d_1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3957587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e011ac1c5d_1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e011ac1c5d_1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29665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df881fb25e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df881fb25e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67237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62980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4013080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21041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df881fb25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df881fb25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194868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6420504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6781223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614525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25021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e002c8627b_0_6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7" name="Google Shape;1407;ge002c8627b_0_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191931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e002c8627b_0_6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7" name="Google Shape;1407;ge002c8627b_0_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810293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ge002c8627b_0_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 name="Google Shape;1448;ge002c8627b_0_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324243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ge002c8627b_0_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 name="Google Shape;1448;ge002c8627b_0_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083874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
        <p:cNvGrpSpPr/>
        <p:nvPr/>
      </p:nvGrpSpPr>
      <p:grpSpPr>
        <a:xfrm>
          <a:off x="0" y="0"/>
          <a:ext cx="0" cy="0"/>
          <a:chOff x="0" y="0"/>
          <a:chExt cx="0" cy="0"/>
        </a:xfrm>
      </p:grpSpPr>
      <p:sp>
        <p:nvSpPr>
          <p:cNvPr id="1461" name="Google Shape;1461;ge011ac1c5d_1_15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2" name="Google Shape;1462;ge011ac1c5d_1_15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682600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
        <p:cNvGrpSpPr/>
        <p:nvPr/>
      </p:nvGrpSpPr>
      <p:grpSpPr>
        <a:xfrm>
          <a:off x="0" y="0"/>
          <a:ext cx="0" cy="0"/>
          <a:chOff x="0" y="0"/>
          <a:chExt cx="0" cy="0"/>
        </a:xfrm>
      </p:grpSpPr>
      <p:sp>
        <p:nvSpPr>
          <p:cNvPr id="1143" name="Google Shape;1143;ge011ac1c5d_1_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 name="Google Shape;1144;ge011ac1c5d_1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6989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df881fb25e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df881fb25e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302803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8"/>
        <p:cNvGrpSpPr/>
        <p:nvPr/>
      </p:nvGrpSpPr>
      <p:grpSpPr>
        <a:xfrm>
          <a:off x="0" y="0"/>
          <a:ext cx="0" cy="0"/>
          <a:chOff x="0" y="0"/>
          <a:chExt cx="0" cy="0"/>
        </a:xfrm>
      </p:grpSpPr>
      <p:sp>
        <p:nvSpPr>
          <p:cNvPr id="1509" name="Google Shape;1509;ge002c8627b_0_8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0" name="Google Shape;1510;ge002c8627b_0_8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14985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8"/>
        <p:cNvGrpSpPr/>
        <p:nvPr/>
      </p:nvGrpSpPr>
      <p:grpSpPr>
        <a:xfrm>
          <a:off x="0" y="0"/>
          <a:ext cx="0" cy="0"/>
          <a:chOff x="0" y="0"/>
          <a:chExt cx="0" cy="0"/>
        </a:xfrm>
      </p:grpSpPr>
      <p:sp>
        <p:nvSpPr>
          <p:cNvPr id="1499" name="Google Shape;1499;ge002c8627b_0_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0" name="Google Shape;1500;ge002c8627b_0_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954102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9"/>
        <p:cNvGrpSpPr/>
        <p:nvPr/>
      </p:nvGrpSpPr>
      <p:grpSpPr>
        <a:xfrm>
          <a:off x="0" y="0"/>
          <a:ext cx="0" cy="0"/>
          <a:chOff x="0" y="0"/>
          <a:chExt cx="0" cy="0"/>
        </a:xfrm>
      </p:grpSpPr>
      <p:sp>
        <p:nvSpPr>
          <p:cNvPr id="1360" name="Google Shape;1360;ge002c8627b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1" name="Google Shape;1361;ge002c8627b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09084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7"/>
        <p:cNvGrpSpPr/>
        <p:nvPr/>
      </p:nvGrpSpPr>
      <p:grpSpPr>
        <a:xfrm>
          <a:off x="0" y="0"/>
          <a:ext cx="0" cy="0"/>
          <a:chOff x="0" y="0"/>
          <a:chExt cx="0" cy="0"/>
        </a:xfrm>
      </p:grpSpPr>
      <p:sp>
        <p:nvSpPr>
          <p:cNvPr id="1488" name="Google Shape;1488;ge002c8627b_0_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9" name="Google Shape;1489;ge002c8627b_0_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859678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4"/>
        <p:cNvGrpSpPr/>
        <p:nvPr/>
      </p:nvGrpSpPr>
      <p:grpSpPr>
        <a:xfrm>
          <a:off x="0" y="0"/>
          <a:ext cx="0" cy="0"/>
          <a:chOff x="0" y="0"/>
          <a:chExt cx="0" cy="0"/>
        </a:xfrm>
      </p:grpSpPr>
      <p:sp>
        <p:nvSpPr>
          <p:cNvPr id="1525" name="Google Shape;1525;ge011ac1c5d_1_15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6" name="Google Shape;1526;ge011ac1c5d_1_15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521593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2"/>
        <p:cNvGrpSpPr/>
        <p:nvPr/>
      </p:nvGrpSpPr>
      <p:grpSpPr>
        <a:xfrm>
          <a:off x="0" y="0"/>
          <a:ext cx="0" cy="0"/>
          <a:chOff x="0" y="0"/>
          <a:chExt cx="0" cy="0"/>
        </a:xfrm>
      </p:grpSpPr>
      <p:sp>
        <p:nvSpPr>
          <p:cNvPr id="1533" name="Google Shape;1533;ge011ac1c5d_1_157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4" name="Google Shape;1534;ge011ac1c5d_1_157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7402005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e0a37cbd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e0a37cbd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210623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e0a37cbd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e0a37cbd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774388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e0a37cbd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e0a37cbd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049311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e0a37cbd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e0a37cbd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52308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
        <p:cNvGrpSpPr/>
        <p:nvPr/>
      </p:nvGrpSpPr>
      <p:grpSpPr>
        <a:xfrm>
          <a:off x="0" y="0"/>
          <a:ext cx="0" cy="0"/>
          <a:chOff x="0" y="0"/>
          <a:chExt cx="0" cy="0"/>
        </a:xfrm>
      </p:grpSpPr>
      <p:sp>
        <p:nvSpPr>
          <p:cNvPr id="875" name="Google Shape;875;gdf881fb25e_0_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 name="Google Shape;876;gdf881fb25e_0_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71928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e0a37cbd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e0a37cbd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074715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0"/>
        <p:cNvGrpSpPr/>
        <p:nvPr/>
      </p:nvGrpSpPr>
      <p:grpSpPr>
        <a:xfrm>
          <a:off x="0" y="0"/>
          <a:ext cx="0" cy="0"/>
          <a:chOff x="0" y="0"/>
          <a:chExt cx="0" cy="0"/>
        </a:xfrm>
      </p:grpSpPr>
      <p:sp>
        <p:nvSpPr>
          <p:cNvPr id="1771" name="Google Shape;1771;ge002c8627b_0_2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2" name="Google Shape;1772;ge002c8627b_0_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688266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6"/>
        <p:cNvGrpSpPr/>
        <p:nvPr/>
      </p:nvGrpSpPr>
      <p:grpSpPr>
        <a:xfrm>
          <a:off x="0" y="0"/>
          <a:ext cx="0" cy="0"/>
          <a:chOff x="0" y="0"/>
          <a:chExt cx="0" cy="0"/>
        </a:xfrm>
      </p:grpSpPr>
      <p:sp>
        <p:nvSpPr>
          <p:cNvPr id="1677" name="Google Shape;1677;ge0a37cbd62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8" name="Google Shape;1678;ge0a37cbd62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172537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0"/>
        <p:cNvGrpSpPr/>
        <p:nvPr/>
      </p:nvGrpSpPr>
      <p:grpSpPr>
        <a:xfrm>
          <a:off x="0" y="0"/>
          <a:ext cx="0" cy="0"/>
          <a:chOff x="0" y="0"/>
          <a:chExt cx="0" cy="0"/>
        </a:xfrm>
      </p:grpSpPr>
      <p:sp>
        <p:nvSpPr>
          <p:cNvPr id="1731" name="Google Shape;1731;ge002c8627b_0_3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2" name="Google Shape;1732;ge002c8627b_0_3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6852453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0"/>
        <p:cNvGrpSpPr/>
        <p:nvPr/>
      </p:nvGrpSpPr>
      <p:grpSpPr>
        <a:xfrm>
          <a:off x="0" y="0"/>
          <a:ext cx="0" cy="0"/>
          <a:chOff x="0" y="0"/>
          <a:chExt cx="0" cy="0"/>
        </a:xfrm>
      </p:grpSpPr>
      <p:sp>
        <p:nvSpPr>
          <p:cNvPr id="1781" name="Google Shape;1781;ge002c8627b_0_3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2" name="Google Shape;1782;ge002c8627b_0_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138686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4"/>
        <p:cNvGrpSpPr/>
        <p:nvPr/>
      </p:nvGrpSpPr>
      <p:grpSpPr>
        <a:xfrm>
          <a:off x="0" y="0"/>
          <a:ext cx="0" cy="0"/>
          <a:chOff x="0" y="0"/>
          <a:chExt cx="0" cy="0"/>
        </a:xfrm>
      </p:grpSpPr>
      <p:sp>
        <p:nvSpPr>
          <p:cNvPr id="1795" name="Google Shape;1795;ge002c8627b_0_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6" name="Google Shape;1796;ge002c8627b_0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350680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0"/>
        <p:cNvGrpSpPr/>
        <p:nvPr/>
      </p:nvGrpSpPr>
      <p:grpSpPr>
        <a:xfrm>
          <a:off x="0" y="0"/>
          <a:ext cx="0" cy="0"/>
          <a:chOff x="0" y="0"/>
          <a:chExt cx="0" cy="0"/>
        </a:xfrm>
      </p:grpSpPr>
      <p:sp>
        <p:nvSpPr>
          <p:cNvPr id="1771" name="Google Shape;1771;ge002c8627b_0_2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2" name="Google Shape;1772;ge002c8627b_0_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87917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
        <p:cNvGrpSpPr/>
        <p:nvPr/>
      </p:nvGrpSpPr>
      <p:grpSpPr>
        <a:xfrm>
          <a:off x="0" y="0"/>
          <a:ext cx="0" cy="0"/>
          <a:chOff x="0" y="0"/>
          <a:chExt cx="0" cy="0"/>
        </a:xfrm>
      </p:grpSpPr>
      <p:sp>
        <p:nvSpPr>
          <p:cNvPr id="886" name="Google Shape;886;gdfd78e3d6c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7" name="Google Shape;887;gdfd78e3d6c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23567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
        <p:cNvGrpSpPr/>
        <p:nvPr/>
      </p:nvGrpSpPr>
      <p:grpSpPr>
        <a:xfrm>
          <a:off x="0" y="0"/>
          <a:ext cx="0" cy="0"/>
          <a:chOff x="0" y="0"/>
          <a:chExt cx="0" cy="0"/>
        </a:xfrm>
      </p:grpSpPr>
      <p:sp>
        <p:nvSpPr>
          <p:cNvPr id="912" name="Google Shape;912;gdfd78e3d6c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 name="Google Shape;913;gdfd78e3d6c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056725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
        <p:cNvGrpSpPr/>
        <p:nvPr/>
      </p:nvGrpSpPr>
      <p:grpSpPr>
        <a:xfrm>
          <a:off x="0" y="0"/>
          <a:ext cx="0" cy="0"/>
          <a:chOff x="0" y="0"/>
          <a:chExt cx="0" cy="0"/>
        </a:xfrm>
      </p:grpSpPr>
      <p:sp>
        <p:nvSpPr>
          <p:cNvPr id="1003" name="Google Shape;1003;gdfd78e3d6c_0_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 name="Google Shape;1004;gdfd78e3d6c_0_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92417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
        <p:cNvGrpSpPr/>
        <p:nvPr/>
      </p:nvGrpSpPr>
      <p:grpSpPr>
        <a:xfrm>
          <a:off x="0" y="0"/>
          <a:ext cx="0" cy="0"/>
          <a:chOff x="0" y="0"/>
          <a:chExt cx="0" cy="0"/>
        </a:xfrm>
      </p:grpSpPr>
      <p:sp>
        <p:nvSpPr>
          <p:cNvPr id="1042" name="Google Shape;1042;ge19e86bb7b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 name="Google Shape;1043;ge19e86bb7b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411194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005801" y="-203219"/>
            <a:ext cx="13550761" cy="7188428"/>
            <a:chOff x="-200" y="-541901"/>
            <a:chExt cx="9144387" cy="4850928"/>
          </a:xfrm>
        </p:grpSpPr>
        <p:grpSp>
          <p:nvGrpSpPr>
            <p:cNvPr id="10" name="Google Shape;10;p2"/>
            <p:cNvGrpSpPr/>
            <p:nvPr/>
          </p:nvGrpSpPr>
          <p:grpSpPr>
            <a:xfrm>
              <a:off x="75" y="-541901"/>
              <a:ext cx="3080308" cy="3269023"/>
              <a:chOff x="0" y="0"/>
              <a:chExt cx="2743172" cy="2911232"/>
            </a:xfrm>
          </p:grpSpPr>
          <p:sp>
            <p:nvSpPr>
              <p:cNvPr id="11" name="Google Shape;11;p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 name="Google Shape;12;p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3" name="Google Shape;13;p2"/>
            <p:cNvGrpSpPr/>
            <p:nvPr/>
          </p:nvGrpSpPr>
          <p:grpSpPr>
            <a:xfrm>
              <a:off x="3030083" y="-541901"/>
              <a:ext cx="3080308" cy="3269023"/>
              <a:chOff x="0" y="0"/>
              <a:chExt cx="2743172" cy="2911232"/>
            </a:xfrm>
          </p:grpSpPr>
          <p:sp>
            <p:nvSpPr>
              <p:cNvPr id="14" name="Google Shape;14;p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5" name="Google Shape;15;p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6" name="Google Shape;16;p2"/>
            <p:cNvGrpSpPr/>
            <p:nvPr/>
          </p:nvGrpSpPr>
          <p:grpSpPr>
            <a:xfrm>
              <a:off x="6063879" y="-541901"/>
              <a:ext cx="3080308" cy="3269023"/>
              <a:chOff x="0" y="0"/>
              <a:chExt cx="2743172" cy="2911232"/>
            </a:xfrm>
          </p:grpSpPr>
          <p:sp>
            <p:nvSpPr>
              <p:cNvPr id="17" name="Google Shape;17;p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8" name="Google Shape;18;p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9" name="Google Shape;19;p2"/>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0" name="Google Shape;20;p2"/>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1" name="Google Shape;21;p2"/>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2" name="Google Shape;22;p2"/>
          <p:cNvGrpSpPr/>
          <p:nvPr/>
        </p:nvGrpSpPr>
        <p:grpSpPr>
          <a:xfrm>
            <a:off x="3011199" y="-38621"/>
            <a:ext cx="1828940" cy="1790076"/>
            <a:chOff x="1591613" y="1114350"/>
            <a:chExt cx="2914800" cy="2914800"/>
          </a:xfrm>
        </p:grpSpPr>
        <p:sp>
          <p:nvSpPr>
            <p:cNvPr id="23" name="Google Shape;23;p2"/>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24" name="Google Shape;24;p2"/>
            <p:cNvGrpSpPr/>
            <p:nvPr/>
          </p:nvGrpSpPr>
          <p:grpSpPr>
            <a:xfrm>
              <a:off x="1856116" y="1365163"/>
              <a:ext cx="2385792" cy="2413173"/>
              <a:chOff x="1260975" y="238125"/>
              <a:chExt cx="5083725" cy="5224450"/>
            </a:xfrm>
          </p:grpSpPr>
          <p:sp>
            <p:nvSpPr>
              <p:cNvPr id="25" name="Google Shape;25;p2"/>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6" name="Google Shape;26;p2"/>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27" name="Google Shape;27;p2"/>
          <p:cNvSpPr/>
          <p:nvPr/>
        </p:nvSpPr>
        <p:spPr>
          <a:xfrm rot="10800000" flipH="1">
            <a:off x="-2654300" y="-1851640"/>
            <a:ext cx="14859888" cy="6184373"/>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8" name="Google Shape;28;p2"/>
          <p:cNvSpPr/>
          <p:nvPr/>
        </p:nvSpPr>
        <p:spPr>
          <a:xfrm rot="10800000" flipH="1">
            <a:off x="1233608" y="713333"/>
            <a:ext cx="365200" cy="3668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9" name="Google Shape;29;p2"/>
          <p:cNvSpPr txBox="1">
            <a:spLocks noGrp="1"/>
          </p:cNvSpPr>
          <p:nvPr>
            <p:ph type="ctrTitle"/>
          </p:nvPr>
        </p:nvSpPr>
        <p:spPr>
          <a:xfrm>
            <a:off x="2226433" y="2573567"/>
            <a:ext cx="7322000" cy="29072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11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30" name="Google Shape;30;p2"/>
          <p:cNvSpPr txBox="1">
            <a:spLocks noGrp="1"/>
          </p:cNvSpPr>
          <p:nvPr>
            <p:ph type="subTitle" idx="1"/>
          </p:nvPr>
        </p:nvSpPr>
        <p:spPr>
          <a:xfrm>
            <a:off x="3190000" y="5581967"/>
            <a:ext cx="5812000" cy="54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254"/>
        <p:cNvGrpSpPr/>
        <p:nvPr/>
      </p:nvGrpSpPr>
      <p:grpSpPr>
        <a:xfrm>
          <a:off x="0" y="0"/>
          <a:ext cx="0" cy="0"/>
          <a:chOff x="0" y="0"/>
          <a:chExt cx="0" cy="0"/>
        </a:xfrm>
      </p:grpSpPr>
      <p:grpSp>
        <p:nvGrpSpPr>
          <p:cNvPr id="255" name="Google Shape;255;p13"/>
          <p:cNvGrpSpPr/>
          <p:nvPr/>
        </p:nvGrpSpPr>
        <p:grpSpPr>
          <a:xfrm>
            <a:off x="-1005801" y="-203219"/>
            <a:ext cx="13550761" cy="7188428"/>
            <a:chOff x="-200" y="-541901"/>
            <a:chExt cx="9144387" cy="4850928"/>
          </a:xfrm>
        </p:grpSpPr>
        <p:grpSp>
          <p:nvGrpSpPr>
            <p:cNvPr id="256" name="Google Shape;256;p13"/>
            <p:cNvGrpSpPr/>
            <p:nvPr/>
          </p:nvGrpSpPr>
          <p:grpSpPr>
            <a:xfrm>
              <a:off x="75" y="-541901"/>
              <a:ext cx="3080308" cy="3269023"/>
              <a:chOff x="0" y="0"/>
              <a:chExt cx="2743172" cy="2911232"/>
            </a:xfrm>
          </p:grpSpPr>
          <p:sp>
            <p:nvSpPr>
              <p:cNvPr id="257" name="Google Shape;257;p1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58" name="Google Shape;258;p1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59" name="Google Shape;259;p13"/>
            <p:cNvGrpSpPr/>
            <p:nvPr/>
          </p:nvGrpSpPr>
          <p:grpSpPr>
            <a:xfrm>
              <a:off x="3030083" y="-541901"/>
              <a:ext cx="3080308" cy="3269023"/>
              <a:chOff x="0" y="0"/>
              <a:chExt cx="2743172" cy="2911232"/>
            </a:xfrm>
          </p:grpSpPr>
          <p:sp>
            <p:nvSpPr>
              <p:cNvPr id="260" name="Google Shape;260;p1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61" name="Google Shape;261;p1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62" name="Google Shape;262;p13"/>
            <p:cNvGrpSpPr/>
            <p:nvPr/>
          </p:nvGrpSpPr>
          <p:grpSpPr>
            <a:xfrm>
              <a:off x="6063879" y="-541901"/>
              <a:ext cx="3080308" cy="3269023"/>
              <a:chOff x="0" y="0"/>
              <a:chExt cx="2743172" cy="2911232"/>
            </a:xfrm>
          </p:grpSpPr>
          <p:sp>
            <p:nvSpPr>
              <p:cNvPr id="263" name="Google Shape;263;p1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64" name="Google Shape;264;p1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265" name="Google Shape;265;p13"/>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66" name="Google Shape;266;p13"/>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67" name="Google Shape;267;p13"/>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68" name="Google Shape;268;p13"/>
          <p:cNvGrpSpPr/>
          <p:nvPr/>
        </p:nvGrpSpPr>
        <p:grpSpPr>
          <a:xfrm flipH="1">
            <a:off x="8891669" y="4826397"/>
            <a:ext cx="2449987" cy="2388193"/>
            <a:chOff x="1591613" y="1114350"/>
            <a:chExt cx="2914800" cy="2914800"/>
          </a:xfrm>
        </p:grpSpPr>
        <p:sp>
          <p:nvSpPr>
            <p:cNvPr id="269" name="Google Shape;269;p13"/>
            <p:cNvSpPr/>
            <p:nvPr/>
          </p:nvSpPr>
          <p:spPr>
            <a:xfrm>
              <a:off x="1591613" y="1114350"/>
              <a:ext cx="2914800" cy="2914800"/>
            </a:xfrm>
            <a:prstGeom prst="ellipse">
              <a:avLst/>
            </a:prstGeom>
            <a:solidFill>
              <a:schemeClr val="accent1"/>
            </a:solidFill>
            <a:ln>
              <a:noFill/>
            </a:ln>
            <a:effectLst>
              <a:outerShdw blurRad="128588" dist="57150" dir="486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270" name="Google Shape;270;p13"/>
            <p:cNvGrpSpPr/>
            <p:nvPr/>
          </p:nvGrpSpPr>
          <p:grpSpPr>
            <a:xfrm>
              <a:off x="1856116" y="1365163"/>
              <a:ext cx="2385792" cy="2413173"/>
              <a:chOff x="1260975" y="238125"/>
              <a:chExt cx="5083725" cy="5224450"/>
            </a:xfrm>
          </p:grpSpPr>
          <p:sp>
            <p:nvSpPr>
              <p:cNvPr id="271" name="Google Shape;271;p13"/>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72" name="Google Shape;272;p13"/>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273" name="Google Shape;273;p13"/>
          <p:cNvSpPr/>
          <p:nvPr/>
        </p:nvSpPr>
        <p:spPr>
          <a:xfrm flipH="1">
            <a:off x="11107137" y="410571"/>
            <a:ext cx="609600" cy="609600"/>
          </a:xfrm>
          <a:prstGeom prst="ellipse">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74" name="Google Shape;274;p13"/>
          <p:cNvSpPr/>
          <p:nvPr/>
        </p:nvSpPr>
        <p:spPr>
          <a:xfrm rot="-2850530" flipH="1">
            <a:off x="4049650" y="466081"/>
            <a:ext cx="15776751" cy="6536697"/>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75" name="Google Shape;275;p13"/>
          <p:cNvSpPr txBox="1">
            <a:spLocks noGrp="1"/>
          </p:cNvSpPr>
          <p:nvPr>
            <p:ph type="title"/>
          </p:nvPr>
        </p:nvSpPr>
        <p:spPr>
          <a:xfrm>
            <a:off x="960000" y="2323700"/>
            <a:ext cx="3115200" cy="70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000"/>
            </a:lvl1pPr>
            <a:lvl2pPr lvl="1" rtl="0">
              <a:spcBef>
                <a:spcPts val="0"/>
              </a:spcBef>
              <a:spcAft>
                <a:spcPts val="0"/>
              </a:spcAft>
              <a:buSzPts val="3000"/>
              <a:buFont typeface="Tulpen One"/>
              <a:buNone/>
              <a:defRPr sz="4000">
                <a:latin typeface="Tulpen One"/>
                <a:ea typeface="Tulpen One"/>
                <a:cs typeface="Tulpen One"/>
                <a:sym typeface="Tulpen One"/>
              </a:defRPr>
            </a:lvl2pPr>
            <a:lvl3pPr lvl="2" rtl="0">
              <a:spcBef>
                <a:spcPts val="0"/>
              </a:spcBef>
              <a:spcAft>
                <a:spcPts val="0"/>
              </a:spcAft>
              <a:buSzPts val="3000"/>
              <a:buFont typeface="Tulpen One"/>
              <a:buNone/>
              <a:defRPr sz="4000">
                <a:latin typeface="Tulpen One"/>
                <a:ea typeface="Tulpen One"/>
                <a:cs typeface="Tulpen One"/>
                <a:sym typeface="Tulpen One"/>
              </a:defRPr>
            </a:lvl3pPr>
            <a:lvl4pPr lvl="3" rtl="0">
              <a:spcBef>
                <a:spcPts val="0"/>
              </a:spcBef>
              <a:spcAft>
                <a:spcPts val="0"/>
              </a:spcAft>
              <a:buSzPts val="3000"/>
              <a:buFont typeface="Tulpen One"/>
              <a:buNone/>
              <a:defRPr sz="4000">
                <a:latin typeface="Tulpen One"/>
                <a:ea typeface="Tulpen One"/>
                <a:cs typeface="Tulpen One"/>
                <a:sym typeface="Tulpen One"/>
              </a:defRPr>
            </a:lvl4pPr>
            <a:lvl5pPr lvl="4" rtl="0">
              <a:spcBef>
                <a:spcPts val="0"/>
              </a:spcBef>
              <a:spcAft>
                <a:spcPts val="0"/>
              </a:spcAft>
              <a:buSzPts val="3000"/>
              <a:buFont typeface="Tulpen One"/>
              <a:buNone/>
              <a:defRPr sz="4000">
                <a:latin typeface="Tulpen One"/>
                <a:ea typeface="Tulpen One"/>
                <a:cs typeface="Tulpen One"/>
                <a:sym typeface="Tulpen One"/>
              </a:defRPr>
            </a:lvl5pPr>
            <a:lvl6pPr lvl="5" rtl="0">
              <a:spcBef>
                <a:spcPts val="0"/>
              </a:spcBef>
              <a:spcAft>
                <a:spcPts val="0"/>
              </a:spcAft>
              <a:buSzPts val="3000"/>
              <a:buFont typeface="Tulpen One"/>
              <a:buNone/>
              <a:defRPr sz="4000">
                <a:latin typeface="Tulpen One"/>
                <a:ea typeface="Tulpen One"/>
                <a:cs typeface="Tulpen One"/>
                <a:sym typeface="Tulpen One"/>
              </a:defRPr>
            </a:lvl6pPr>
            <a:lvl7pPr lvl="6" rtl="0">
              <a:spcBef>
                <a:spcPts val="0"/>
              </a:spcBef>
              <a:spcAft>
                <a:spcPts val="0"/>
              </a:spcAft>
              <a:buSzPts val="3000"/>
              <a:buFont typeface="Tulpen One"/>
              <a:buNone/>
              <a:defRPr sz="4000">
                <a:latin typeface="Tulpen One"/>
                <a:ea typeface="Tulpen One"/>
                <a:cs typeface="Tulpen One"/>
                <a:sym typeface="Tulpen One"/>
              </a:defRPr>
            </a:lvl7pPr>
            <a:lvl8pPr lvl="7" rtl="0">
              <a:spcBef>
                <a:spcPts val="0"/>
              </a:spcBef>
              <a:spcAft>
                <a:spcPts val="0"/>
              </a:spcAft>
              <a:buSzPts val="3000"/>
              <a:buFont typeface="Tulpen One"/>
              <a:buNone/>
              <a:defRPr sz="4000">
                <a:latin typeface="Tulpen One"/>
                <a:ea typeface="Tulpen One"/>
                <a:cs typeface="Tulpen One"/>
                <a:sym typeface="Tulpen One"/>
              </a:defRPr>
            </a:lvl8pPr>
            <a:lvl9pPr lvl="8" rtl="0">
              <a:spcBef>
                <a:spcPts val="0"/>
              </a:spcBef>
              <a:spcAft>
                <a:spcPts val="0"/>
              </a:spcAft>
              <a:buSzPts val="3000"/>
              <a:buFont typeface="Tulpen One"/>
              <a:buNone/>
              <a:defRPr sz="4000">
                <a:latin typeface="Tulpen One"/>
                <a:ea typeface="Tulpen One"/>
                <a:cs typeface="Tulpen One"/>
                <a:sym typeface="Tulpen One"/>
              </a:defRPr>
            </a:lvl9pPr>
          </a:lstStyle>
          <a:p>
            <a:endParaRPr/>
          </a:p>
        </p:txBody>
      </p:sp>
      <p:sp>
        <p:nvSpPr>
          <p:cNvPr id="276" name="Google Shape;276;p13"/>
          <p:cNvSpPr txBox="1">
            <a:spLocks noGrp="1"/>
          </p:cNvSpPr>
          <p:nvPr>
            <p:ph type="title" idx="2" hasCustomPrompt="1"/>
          </p:nvPr>
        </p:nvSpPr>
        <p:spPr>
          <a:xfrm>
            <a:off x="960000" y="1532800"/>
            <a:ext cx="6096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77" name="Google Shape;277;p13"/>
          <p:cNvSpPr txBox="1">
            <a:spLocks noGrp="1"/>
          </p:cNvSpPr>
          <p:nvPr>
            <p:ph type="subTitle" idx="1"/>
          </p:nvPr>
        </p:nvSpPr>
        <p:spPr>
          <a:xfrm>
            <a:off x="960000" y="3004133"/>
            <a:ext cx="311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8" name="Google Shape;278;p13"/>
          <p:cNvSpPr txBox="1">
            <a:spLocks noGrp="1"/>
          </p:cNvSpPr>
          <p:nvPr>
            <p:ph type="title" idx="3"/>
          </p:nvPr>
        </p:nvSpPr>
        <p:spPr>
          <a:xfrm>
            <a:off x="4538400" y="2323700"/>
            <a:ext cx="3115200" cy="70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000"/>
            </a:lvl1pPr>
            <a:lvl2pPr lvl="1" rtl="0">
              <a:spcBef>
                <a:spcPts val="0"/>
              </a:spcBef>
              <a:spcAft>
                <a:spcPts val="0"/>
              </a:spcAft>
              <a:buSzPts val="3000"/>
              <a:buFont typeface="Tulpen One"/>
              <a:buNone/>
              <a:defRPr sz="4000">
                <a:latin typeface="Tulpen One"/>
                <a:ea typeface="Tulpen One"/>
                <a:cs typeface="Tulpen One"/>
                <a:sym typeface="Tulpen One"/>
              </a:defRPr>
            </a:lvl2pPr>
            <a:lvl3pPr lvl="2" rtl="0">
              <a:spcBef>
                <a:spcPts val="0"/>
              </a:spcBef>
              <a:spcAft>
                <a:spcPts val="0"/>
              </a:spcAft>
              <a:buSzPts val="3000"/>
              <a:buFont typeface="Tulpen One"/>
              <a:buNone/>
              <a:defRPr sz="4000">
                <a:latin typeface="Tulpen One"/>
                <a:ea typeface="Tulpen One"/>
                <a:cs typeface="Tulpen One"/>
                <a:sym typeface="Tulpen One"/>
              </a:defRPr>
            </a:lvl3pPr>
            <a:lvl4pPr lvl="3" rtl="0">
              <a:spcBef>
                <a:spcPts val="0"/>
              </a:spcBef>
              <a:spcAft>
                <a:spcPts val="0"/>
              </a:spcAft>
              <a:buSzPts val="3000"/>
              <a:buFont typeface="Tulpen One"/>
              <a:buNone/>
              <a:defRPr sz="4000">
                <a:latin typeface="Tulpen One"/>
                <a:ea typeface="Tulpen One"/>
                <a:cs typeface="Tulpen One"/>
                <a:sym typeface="Tulpen One"/>
              </a:defRPr>
            </a:lvl4pPr>
            <a:lvl5pPr lvl="4" rtl="0">
              <a:spcBef>
                <a:spcPts val="0"/>
              </a:spcBef>
              <a:spcAft>
                <a:spcPts val="0"/>
              </a:spcAft>
              <a:buSzPts val="3000"/>
              <a:buFont typeface="Tulpen One"/>
              <a:buNone/>
              <a:defRPr sz="4000">
                <a:latin typeface="Tulpen One"/>
                <a:ea typeface="Tulpen One"/>
                <a:cs typeface="Tulpen One"/>
                <a:sym typeface="Tulpen One"/>
              </a:defRPr>
            </a:lvl5pPr>
            <a:lvl6pPr lvl="5" rtl="0">
              <a:spcBef>
                <a:spcPts val="0"/>
              </a:spcBef>
              <a:spcAft>
                <a:spcPts val="0"/>
              </a:spcAft>
              <a:buSzPts val="3000"/>
              <a:buFont typeface="Tulpen One"/>
              <a:buNone/>
              <a:defRPr sz="4000">
                <a:latin typeface="Tulpen One"/>
                <a:ea typeface="Tulpen One"/>
                <a:cs typeface="Tulpen One"/>
                <a:sym typeface="Tulpen One"/>
              </a:defRPr>
            </a:lvl6pPr>
            <a:lvl7pPr lvl="6" rtl="0">
              <a:spcBef>
                <a:spcPts val="0"/>
              </a:spcBef>
              <a:spcAft>
                <a:spcPts val="0"/>
              </a:spcAft>
              <a:buSzPts val="3000"/>
              <a:buFont typeface="Tulpen One"/>
              <a:buNone/>
              <a:defRPr sz="4000">
                <a:latin typeface="Tulpen One"/>
                <a:ea typeface="Tulpen One"/>
                <a:cs typeface="Tulpen One"/>
                <a:sym typeface="Tulpen One"/>
              </a:defRPr>
            </a:lvl7pPr>
            <a:lvl8pPr lvl="7" rtl="0">
              <a:spcBef>
                <a:spcPts val="0"/>
              </a:spcBef>
              <a:spcAft>
                <a:spcPts val="0"/>
              </a:spcAft>
              <a:buSzPts val="3000"/>
              <a:buFont typeface="Tulpen One"/>
              <a:buNone/>
              <a:defRPr sz="4000">
                <a:latin typeface="Tulpen One"/>
                <a:ea typeface="Tulpen One"/>
                <a:cs typeface="Tulpen One"/>
                <a:sym typeface="Tulpen One"/>
              </a:defRPr>
            </a:lvl8pPr>
            <a:lvl9pPr lvl="8" rtl="0">
              <a:spcBef>
                <a:spcPts val="0"/>
              </a:spcBef>
              <a:spcAft>
                <a:spcPts val="0"/>
              </a:spcAft>
              <a:buSzPts val="3000"/>
              <a:buFont typeface="Tulpen One"/>
              <a:buNone/>
              <a:defRPr sz="4000">
                <a:latin typeface="Tulpen One"/>
                <a:ea typeface="Tulpen One"/>
                <a:cs typeface="Tulpen One"/>
                <a:sym typeface="Tulpen One"/>
              </a:defRPr>
            </a:lvl9pPr>
          </a:lstStyle>
          <a:p>
            <a:endParaRPr/>
          </a:p>
        </p:txBody>
      </p:sp>
      <p:sp>
        <p:nvSpPr>
          <p:cNvPr id="279" name="Google Shape;279;p13"/>
          <p:cNvSpPr txBox="1">
            <a:spLocks noGrp="1"/>
          </p:cNvSpPr>
          <p:nvPr>
            <p:ph type="title" idx="4" hasCustomPrompt="1"/>
          </p:nvPr>
        </p:nvSpPr>
        <p:spPr>
          <a:xfrm>
            <a:off x="4538400" y="1532800"/>
            <a:ext cx="6096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80" name="Google Shape;280;p13"/>
          <p:cNvSpPr txBox="1">
            <a:spLocks noGrp="1"/>
          </p:cNvSpPr>
          <p:nvPr>
            <p:ph type="subTitle" idx="5"/>
          </p:nvPr>
        </p:nvSpPr>
        <p:spPr>
          <a:xfrm>
            <a:off x="4538400" y="3004133"/>
            <a:ext cx="311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1" name="Google Shape;281;p13"/>
          <p:cNvSpPr txBox="1">
            <a:spLocks noGrp="1"/>
          </p:cNvSpPr>
          <p:nvPr>
            <p:ph type="title" idx="6"/>
          </p:nvPr>
        </p:nvSpPr>
        <p:spPr>
          <a:xfrm>
            <a:off x="960000" y="4709567"/>
            <a:ext cx="3115200" cy="70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000"/>
            </a:lvl1pPr>
            <a:lvl2pPr lvl="1" rtl="0">
              <a:spcBef>
                <a:spcPts val="0"/>
              </a:spcBef>
              <a:spcAft>
                <a:spcPts val="0"/>
              </a:spcAft>
              <a:buSzPts val="3000"/>
              <a:buFont typeface="Tulpen One"/>
              <a:buNone/>
              <a:defRPr sz="4000">
                <a:latin typeface="Tulpen One"/>
                <a:ea typeface="Tulpen One"/>
                <a:cs typeface="Tulpen One"/>
                <a:sym typeface="Tulpen One"/>
              </a:defRPr>
            </a:lvl2pPr>
            <a:lvl3pPr lvl="2" rtl="0">
              <a:spcBef>
                <a:spcPts val="0"/>
              </a:spcBef>
              <a:spcAft>
                <a:spcPts val="0"/>
              </a:spcAft>
              <a:buSzPts val="3000"/>
              <a:buFont typeface="Tulpen One"/>
              <a:buNone/>
              <a:defRPr sz="4000">
                <a:latin typeface="Tulpen One"/>
                <a:ea typeface="Tulpen One"/>
                <a:cs typeface="Tulpen One"/>
                <a:sym typeface="Tulpen One"/>
              </a:defRPr>
            </a:lvl3pPr>
            <a:lvl4pPr lvl="3" rtl="0">
              <a:spcBef>
                <a:spcPts val="0"/>
              </a:spcBef>
              <a:spcAft>
                <a:spcPts val="0"/>
              </a:spcAft>
              <a:buSzPts val="3000"/>
              <a:buFont typeface="Tulpen One"/>
              <a:buNone/>
              <a:defRPr sz="4000">
                <a:latin typeface="Tulpen One"/>
                <a:ea typeface="Tulpen One"/>
                <a:cs typeface="Tulpen One"/>
                <a:sym typeface="Tulpen One"/>
              </a:defRPr>
            </a:lvl4pPr>
            <a:lvl5pPr lvl="4" rtl="0">
              <a:spcBef>
                <a:spcPts val="0"/>
              </a:spcBef>
              <a:spcAft>
                <a:spcPts val="0"/>
              </a:spcAft>
              <a:buSzPts val="3000"/>
              <a:buFont typeface="Tulpen One"/>
              <a:buNone/>
              <a:defRPr sz="4000">
                <a:latin typeface="Tulpen One"/>
                <a:ea typeface="Tulpen One"/>
                <a:cs typeface="Tulpen One"/>
                <a:sym typeface="Tulpen One"/>
              </a:defRPr>
            </a:lvl5pPr>
            <a:lvl6pPr lvl="5" rtl="0">
              <a:spcBef>
                <a:spcPts val="0"/>
              </a:spcBef>
              <a:spcAft>
                <a:spcPts val="0"/>
              </a:spcAft>
              <a:buSzPts val="3000"/>
              <a:buFont typeface="Tulpen One"/>
              <a:buNone/>
              <a:defRPr sz="4000">
                <a:latin typeface="Tulpen One"/>
                <a:ea typeface="Tulpen One"/>
                <a:cs typeface="Tulpen One"/>
                <a:sym typeface="Tulpen One"/>
              </a:defRPr>
            </a:lvl6pPr>
            <a:lvl7pPr lvl="6" rtl="0">
              <a:spcBef>
                <a:spcPts val="0"/>
              </a:spcBef>
              <a:spcAft>
                <a:spcPts val="0"/>
              </a:spcAft>
              <a:buSzPts val="3000"/>
              <a:buFont typeface="Tulpen One"/>
              <a:buNone/>
              <a:defRPr sz="4000">
                <a:latin typeface="Tulpen One"/>
                <a:ea typeface="Tulpen One"/>
                <a:cs typeface="Tulpen One"/>
                <a:sym typeface="Tulpen One"/>
              </a:defRPr>
            </a:lvl7pPr>
            <a:lvl8pPr lvl="7" rtl="0">
              <a:spcBef>
                <a:spcPts val="0"/>
              </a:spcBef>
              <a:spcAft>
                <a:spcPts val="0"/>
              </a:spcAft>
              <a:buSzPts val="3000"/>
              <a:buFont typeface="Tulpen One"/>
              <a:buNone/>
              <a:defRPr sz="4000">
                <a:latin typeface="Tulpen One"/>
                <a:ea typeface="Tulpen One"/>
                <a:cs typeface="Tulpen One"/>
                <a:sym typeface="Tulpen One"/>
              </a:defRPr>
            </a:lvl8pPr>
            <a:lvl9pPr lvl="8" rtl="0">
              <a:spcBef>
                <a:spcPts val="0"/>
              </a:spcBef>
              <a:spcAft>
                <a:spcPts val="0"/>
              </a:spcAft>
              <a:buSzPts val="3000"/>
              <a:buFont typeface="Tulpen One"/>
              <a:buNone/>
              <a:defRPr sz="4000">
                <a:latin typeface="Tulpen One"/>
                <a:ea typeface="Tulpen One"/>
                <a:cs typeface="Tulpen One"/>
                <a:sym typeface="Tulpen One"/>
              </a:defRPr>
            </a:lvl9pPr>
          </a:lstStyle>
          <a:p>
            <a:endParaRPr/>
          </a:p>
        </p:txBody>
      </p:sp>
      <p:sp>
        <p:nvSpPr>
          <p:cNvPr id="282" name="Google Shape;282;p13"/>
          <p:cNvSpPr txBox="1">
            <a:spLocks noGrp="1"/>
          </p:cNvSpPr>
          <p:nvPr>
            <p:ph type="title" idx="7" hasCustomPrompt="1"/>
          </p:nvPr>
        </p:nvSpPr>
        <p:spPr>
          <a:xfrm>
            <a:off x="960000" y="3918667"/>
            <a:ext cx="6096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83" name="Google Shape;283;p13"/>
          <p:cNvSpPr txBox="1">
            <a:spLocks noGrp="1"/>
          </p:cNvSpPr>
          <p:nvPr>
            <p:ph type="subTitle" idx="8"/>
          </p:nvPr>
        </p:nvSpPr>
        <p:spPr>
          <a:xfrm>
            <a:off x="960000" y="5390000"/>
            <a:ext cx="311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4" name="Google Shape;284;p13"/>
          <p:cNvSpPr txBox="1">
            <a:spLocks noGrp="1"/>
          </p:cNvSpPr>
          <p:nvPr>
            <p:ph type="title" idx="9"/>
          </p:nvPr>
        </p:nvSpPr>
        <p:spPr>
          <a:xfrm>
            <a:off x="4538400" y="4709567"/>
            <a:ext cx="3115200" cy="70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000"/>
            </a:lvl1pPr>
            <a:lvl2pPr lvl="1" rtl="0">
              <a:spcBef>
                <a:spcPts val="0"/>
              </a:spcBef>
              <a:spcAft>
                <a:spcPts val="0"/>
              </a:spcAft>
              <a:buSzPts val="3000"/>
              <a:buFont typeface="Tulpen One"/>
              <a:buNone/>
              <a:defRPr sz="4000">
                <a:latin typeface="Tulpen One"/>
                <a:ea typeface="Tulpen One"/>
                <a:cs typeface="Tulpen One"/>
                <a:sym typeface="Tulpen One"/>
              </a:defRPr>
            </a:lvl2pPr>
            <a:lvl3pPr lvl="2" rtl="0">
              <a:spcBef>
                <a:spcPts val="0"/>
              </a:spcBef>
              <a:spcAft>
                <a:spcPts val="0"/>
              </a:spcAft>
              <a:buSzPts val="3000"/>
              <a:buFont typeface="Tulpen One"/>
              <a:buNone/>
              <a:defRPr sz="4000">
                <a:latin typeface="Tulpen One"/>
                <a:ea typeface="Tulpen One"/>
                <a:cs typeface="Tulpen One"/>
                <a:sym typeface="Tulpen One"/>
              </a:defRPr>
            </a:lvl3pPr>
            <a:lvl4pPr lvl="3" rtl="0">
              <a:spcBef>
                <a:spcPts val="0"/>
              </a:spcBef>
              <a:spcAft>
                <a:spcPts val="0"/>
              </a:spcAft>
              <a:buSzPts val="3000"/>
              <a:buFont typeface="Tulpen One"/>
              <a:buNone/>
              <a:defRPr sz="4000">
                <a:latin typeface="Tulpen One"/>
                <a:ea typeface="Tulpen One"/>
                <a:cs typeface="Tulpen One"/>
                <a:sym typeface="Tulpen One"/>
              </a:defRPr>
            </a:lvl4pPr>
            <a:lvl5pPr lvl="4" rtl="0">
              <a:spcBef>
                <a:spcPts val="0"/>
              </a:spcBef>
              <a:spcAft>
                <a:spcPts val="0"/>
              </a:spcAft>
              <a:buSzPts val="3000"/>
              <a:buFont typeface="Tulpen One"/>
              <a:buNone/>
              <a:defRPr sz="4000">
                <a:latin typeface="Tulpen One"/>
                <a:ea typeface="Tulpen One"/>
                <a:cs typeface="Tulpen One"/>
                <a:sym typeface="Tulpen One"/>
              </a:defRPr>
            </a:lvl5pPr>
            <a:lvl6pPr lvl="5" rtl="0">
              <a:spcBef>
                <a:spcPts val="0"/>
              </a:spcBef>
              <a:spcAft>
                <a:spcPts val="0"/>
              </a:spcAft>
              <a:buSzPts val="3000"/>
              <a:buFont typeface="Tulpen One"/>
              <a:buNone/>
              <a:defRPr sz="4000">
                <a:latin typeface="Tulpen One"/>
                <a:ea typeface="Tulpen One"/>
                <a:cs typeface="Tulpen One"/>
                <a:sym typeface="Tulpen One"/>
              </a:defRPr>
            </a:lvl6pPr>
            <a:lvl7pPr lvl="6" rtl="0">
              <a:spcBef>
                <a:spcPts val="0"/>
              </a:spcBef>
              <a:spcAft>
                <a:spcPts val="0"/>
              </a:spcAft>
              <a:buSzPts val="3000"/>
              <a:buFont typeface="Tulpen One"/>
              <a:buNone/>
              <a:defRPr sz="4000">
                <a:latin typeface="Tulpen One"/>
                <a:ea typeface="Tulpen One"/>
                <a:cs typeface="Tulpen One"/>
                <a:sym typeface="Tulpen One"/>
              </a:defRPr>
            </a:lvl7pPr>
            <a:lvl8pPr lvl="7" rtl="0">
              <a:spcBef>
                <a:spcPts val="0"/>
              </a:spcBef>
              <a:spcAft>
                <a:spcPts val="0"/>
              </a:spcAft>
              <a:buSzPts val="3000"/>
              <a:buFont typeface="Tulpen One"/>
              <a:buNone/>
              <a:defRPr sz="4000">
                <a:latin typeface="Tulpen One"/>
                <a:ea typeface="Tulpen One"/>
                <a:cs typeface="Tulpen One"/>
                <a:sym typeface="Tulpen One"/>
              </a:defRPr>
            </a:lvl8pPr>
            <a:lvl9pPr lvl="8" rtl="0">
              <a:spcBef>
                <a:spcPts val="0"/>
              </a:spcBef>
              <a:spcAft>
                <a:spcPts val="0"/>
              </a:spcAft>
              <a:buSzPts val="3000"/>
              <a:buFont typeface="Tulpen One"/>
              <a:buNone/>
              <a:defRPr sz="4000">
                <a:latin typeface="Tulpen One"/>
                <a:ea typeface="Tulpen One"/>
                <a:cs typeface="Tulpen One"/>
                <a:sym typeface="Tulpen One"/>
              </a:defRPr>
            </a:lvl9pPr>
          </a:lstStyle>
          <a:p>
            <a:endParaRPr/>
          </a:p>
        </p:txBody>
      </p:sp>
      <p:sp>
        <p:nvSpPr>
          <p:cNvPr id="285" name="Google Shape;285;p13"/>
          <p:cNvSpPr txBox="1">
            <a:spLocks noGrp="1"/>
          </p:cNvSpPr>
          <p:nvPr>
            <p:ph type="title" idx="13" hasCustomPrompt="1"/>
          </p:nvPr>
        </p:nvSpPr>
        <p:spPr>
          <a:xfrm>
            <a:off x="4538400" y="3918667"/>
            <a:ext cx="6096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86" name="Google Shape;286;p13"/>
          <p:cNvSpPr txBox="1">
            <a:spLocks noGrp="1"/>
          </p:cNvSpPr>
          <p:nvPr>
            <p:ph type="subTitle" idx="14"/>
          </p:nvPr>
        </p:nvSpPr>
        <p:spPr>
          <a:xfrm>
            <a:off x="4538400" y="5390000"/>
            <a:ext cx="311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7" name="Google Shape;287;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8" name="Google Shape;288;p13"/>
          <p:cNvSpPr/>
          <p:nvPr/>
        </p:nvSpPr>
        <p:spPr>
          <a:xfrm>
            <a:off x="3744651" y="6351500"/>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89" name="Google Shape;289;p13"/>
          <p:cNvSpPr/>
          <p:nvPr/>
        </p:nvSpPr>
        <p:spPr>
          <a:xfrm flipH="1">
            <a:off x="1034533" y="6573800"/>
            <a:ext cx="426800" cy="426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2">
  <p:cSld name="SECTION_HEADER_2">
    <p:spTree>
      <p:nvGrpSpPr>
        <p:cNvPr id="1" name="Shape 343"/>
        <p:cNvGrpSpPr/>
        <p:nvPr/>
      </p:nvGrpSpPr>
      <p:grpSpPr>
        <a:xfrm>
          <a:off x="0" y="0"/>
          <a:ext cx="0" cy="0"/>
          <a:chOff x="0" y="0"/>
          <a:chExt cx="0" cy="0"/>
        </a:xfrm>
      </p:grpSpPr>
      <p:grpSp>
        <p:nvGrpSpPr>
          <p:cNvPr id="344" name="Google Shape;344;p16"/>
          <p:cNvGrpSpPr/>
          <p:nvPr/>
        </p:nvGrpSpPr>
        <p:grpSpPr>
          <a:xfrm>
            <a:off x="-1005801" y="-203219"/>
            <a:ext cx="13550761" cy="7188428"/>
            <a:chOff x="-200" y="-541901"/>
            <a:chExt cx="9144387" cy="4850928"/>
          </a:xfrm>
        </p:grpSpPr>
        <p:grpSp>
          <p:nvGrpSpPr>
            <p:cNvPr id="345" name="Google Shape;345;p16"/>
            <p:cNvGrpSpPr/>
            <p:nvPr/>
          </p:nvGrpSpPr>
          <p:grpSpPr>
            <a:xfrm>
              <a:off x="75" y="-541901"/>
              <a:ext cx="3080308" cy="3269023"/>
              <a:chOff x="0" y="0"/>
              <a:chExt cx="2743172" cy="2911232"/>
            </a:xfrm>
          </p:grpSpPr>
          <p:sp>
            <p:nvSpPr>
              <p:cNvPr id="346" name="Google Shape;346;p1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47" name="Google Shape;347;p1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48" name="Google Shape;348;p16"/>
            <p:cNvGrpSpPr/>
            <p:nvPr/>
          </p:nvGrpSpPr>
          <p:grpSpPr>
            <a:xfrm>
              <a:off x="3030083" y="-541901"/>
              <a:ext cx="3080308" cy="3269023"/>
              <a:chOff x="0" y="0"/>
              <a:chExt cx="2743172" cy="2911232"/>
            </a:xfrm>
          </p:grpSpPr>
          <p:sp>
            <p:nvSpPr>
              <p:cNvPr id="349" name="Google Shape;349;p1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50" name="Google Shape;350;p1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51" name="Google Shape;351;p16"/>
            <p:cNvGrpSpPr/>
            <p:nvPr/>
          </p:nvGrpSpPr>
          <p:grpSpPr>
            <a:xfrm>
              <a:off x="6063879" y="-541901"/>
              <a:ext cx="3080308" cy="3269023"/>
              <a:chOff x="0" y="0"/>
              <a:chExt cx="2743172" cy="2911232"/>
            </a:xfrm>
          </p:grpSpPr>
          <p:sp>
            <p:nvSpPr>
              <p:cNvPr id="352" name="Google Shape;352;p1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53" name="Google Shape;353;p1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354" name="Google Shape;354;p16"/>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55" name="Google Shape;355;p16"/>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56" name="Google Shape;356;p16"/>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357" name="Google Shape;357;p16"/>
          <p:cNvSpPr/>
          <p:nvPr/>
        </p:nvSpPr>
        <p:spPr>
          <a:xfrm rot="10800000">
            <a:off x="-520700" y="-2398034"/>
            <a:ext cx="15776696" cy="6536675"/>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58" name="Google Shape;358;p16"/>
          <p:cNvSpPr/>
          <p:nvPr/>
        </p:nvSpPr>
        <p:spPr>
          <a:xfrm rot="10800000" flipH="1">
            <a:off x="1210759" y="3176371"/>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59" name="Google Shape;359;p16"/>
          <p:cNvSpPr txBox="1">
            <a:spLocks noGrp="1"/>
          </p:cNvSpPr>
          <p:nvPr>
            <p:ph type="title"/>
          </p:nvPr>
        </p:nvSpPr>
        <p:spPr>
          <a:xfrm>
            <a:off x="3298033" y="3469700"/>
            <a:ext cx="559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60" name="Google Shape;360;p16"/>
          <p:cNvSpPr txBox="1">
            <a:spLocks noGrp="1"/>
          </p:cNvSpPr>
          <p:nvPr>
            <p:ph type="title" idx="2" hasCustomPrompt="1"/>
          </p:nvPr>
        </p:nvSpPr>
        <p:spPr>
          <a:xfrm>
            <a:off x="5277400" y="1796633"/>
            <a:ext cx="16372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000"/>
              <a:buNone/>
              <a:defRPr sz="8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61" name="Google Shape;361;p16"/>
          <p:cNvSpPr txBox="1">
            <a:spLocks noGrp="1"/>
          </p:cNvSpPr>
          <p:nvPr>
            <p:ph type="subTitle" idx="1"/>
          </p:nvPr>
        </p:nvSpPr>
        <p:spPr>
          <a:xfrm>
            <a:off x="3298033" y="4592100"/>
            <a:ext cx="5596000" cy="5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2" name="Google Shape;362;p16"/>
          <p:cNvSpPr/>
          <p:nvPr/>
        </p:nvSpPr>
        <p:spPr>
          <a:xfrm rot="10800000" flipH="1">
            <a:off x="8477693" y="1205987"/>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63" name="Google Shape;363;p16"/>
          <p:cNvSpPr/>
          <p:nvPr/>
        </p:nvSpPr>
        <p:spPr>
          <a:xfrm rot="10800000">
            <a:off x="9271047" y="6138008"/>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64" name="Google Shape;364;p16"/>
          <p:cNvSpPr/>
          <p:nvPr/>
        </p:nvSpPr>
        <p:spPr>
          <a:xfrm rot="10800000">
            <a:off x="3225913" y="2154641"/>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3">
  <p:cSld name="SECTION_HEADER_2_1">
    <p:spTree>
      <p:nvGrpSpPr>
        <p:cNvPr id="1" name="Shape 365"/>
        <p:cNvGrpSpPr/>
        <p:nvPr/>
      </p:nvGrpSpPr>
      <p:grpSpPr>
        <a:xfrm>
          <a:off x="0" y="0"/>
          <a:ext cx="0" cy="0"/>
          <a:chOff x="0" y="0"/>
          <a:chExt cx="0" cy="0"/>
        </a:xfrm>
      </p:grpSpPr>
      <p:grpSp>
        <p:nvGrpSpPr>
          <p:cNvPr id="366" name="Google Shape;366;p17"/>
          <p:cNvGrpSpPr/>
          <p:nvPr/>
        </p:nvGrpSpPr>
        <p:grpSpPr>
          <a:xfrm>
            <a:off x="-1005801" y="-203219"/>
            <a:ext cx="13550761" cy="7188428"/>
            <a:chOff x="-200" y="-541901"/>
            <a:chExt cx="9144387" cy="4850928"/>
          </a:xfrm>
        </p:grpSpPr>
        <p:grpSp>
          <p:nvGrpSpPr>
            <p:cNvPr id="367" name="Google Shape;367;p17"/>
            <p:cNvGrpSpPr/>
            <p:nvPr/>
          </p:nvGrpSpPr>
          <p:grpSpPr>
            <a:xfrm>
              <a:off x="75" y="-541901"/>
              <a:ext cx="3080308" cy="3269023"/>
              <a:chOff x="0" y="0"/>
              <a:chExt cx="2743172" cy="2911232"/>
            </a:xfrm>
          </p:grpSpPr>
          <p:sp>
            <p:nvSpPr>
              <p:cNvPr id="368" name="Google Shape;368;p1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69" name="Google Shape;369;p1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70" name="Google Shape;370;p17"/>
            <p:cNvGrpSpPr/>
            <p:nvPr/>
          </p:nvGrpSpPr>
          <p:grpSpPr>
            <a:xfrm>
              <a:off x="3030083" y="-541901"/>
              <a:ext cx="3080308" cy="3269023"/>
              <a:chOff x="0" y="0"/>
              <a:chExt cx="2743172" cy="2911232"/>
            </a:xfrm>
          </p:grpSpPr>
          <p:sp>
            <p:nvSpPr>
              <p:cNvPr id="371" name="Google Shape;371;p1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72" name="Google Shape;372;p1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73" name="Google Shape;373;p17"/>
            <p:cNvGrpSpPr/>
            <p:nvPr/>
          </p:nvGrpSpPr>
          <p:grpSpPr>
            <a:xfrm>
              <a:off x="6063879" y="-541901"/>
              <a:ext cx="3080308" cy="3269023"/>
              <a:chOff x="0" y="0"/>
              <a:chExt cx="2743172" cy="2911232"/>
            </a:xfrm>
          </p:grpSpPr>
          <p:sp>
            <p:nvSpPr>
              <p:cNvPr id="374" name="Google Shape;374;p1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75" name="Google Shape;375;p1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376" name="Google Shape;376;p17"/>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77" name="Google Shape;377;p17"/>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78" name="Google Shape;378;p17"/>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379" name="Google Shape;379;p17"/>
          <p:cNvSpPr/>
          <p:nvPr/>
        </p:nvSpPr>
        <p:spPr>
          <a:xfrm rot="407113" flipH="1">
            <a:off x="-1943349" y="2769667"/>
            <a:ext cx="15776991" cy="6536797"/>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0" name="Google Shape;380;p17"/>
          <p:cNvSpPr/>
          <p:nvPr/>
        </p:nvSpPr>
        <p:spPr>
          <a:xfrm>
            <a:off x="648659" y="4085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1" name="Google Shape;381;p17"/>
          <p:cNvSpPr/>
          <p:nvPr/>
        </p:nvSpPr>
        <p:spPr>
          <a:xfrm>
            <a:off x="10845629" y="1684567"/>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2" name="Google Shape;382;p17"/>
          <p:cNvSpPr/>
          <p:nvPr/>
        </p:nvSpPr>
        <p:spPr>
          <a:xfrm flipH="1">
            <a:off x="6461629" y="5526767"/>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3" name="Google Shape;383;p17"/>
          <p:cNvSpPr/>
          <p:nvPr/>
        </p:nvSpPr>
        <p:spPr>
          <a:xfrm flipH="1">
            <a:off x="2353647" y="4403000"/>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4" name="Google Shape;384;p17"/>
          <p:cNvSpPr/>
          <p:nvPr/>
        </p:nvSpPr>
        <p:spPr>
          <a:xfrm>
            <a:off x="1097027" y="2038088"/>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5" name="Google Shape;385;p17"/>
          <p:cNvSpPr txBox="1">
            <a:spLocks noGrp="1"/>
          </p:cNvSpPr>
          <p:nvPr>
            <p:ph type="title"/>
          </p:nvPr>
        </p:nvSpPr>
        <p:spPr>
          <a:xfrm>
            <a:off x="3298033" y="2588767"/>
            <a:ext cx="559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86" name="Google Shape;386;p17"/>
          <p:cNvSpPr txBox="1">
            <a:spLocks noGrp="1"/>
          </p:cNvSpPr>
          <p:nvPr>
            <p:ph type="title" idx="2" hasCustomPrompt="1"/>
          </p:nvPr>
        </p:nvSpPr>
        <p:spPr>
          <a:xfrm>
            <a:off x="5277400" y="915700"/>
            <a:ext cx="16372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000"/>
              <a:buNone/>
              <a:defRPr sz="8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87" name="Google Shape;387;p17"/>
          <p:cNvSpPr txBox="1">
            <a:spLocks noGrp="1"/>
          </p:cNvSpPr>
          <p:nvPr>
            <p:ph type="subTitle" idx="1"/>
          </p:nvPr>
        </p:nvSpPr>
        <p:spPr>
          <a:xfrm>
            <a:off x="3298033" y="3711167"/>
            <a:ext cx="5596000" cy="5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388"/>
        <p:cNvGrpSpPr/>
        <p:nvPr/>
      </p:nvGrpSpPr>
      <p:grpSpPr>
        <a:xfrm>
          <a:off x="0" y="0"/>
          <a:ext cx="0" cy="0"/>
          <a:chOff x="0" y="0"/>
          <a:chExt cx="0" cy="0"/>
        </a:xfrm>
      </p:grpSpPr>
      <p:grpSp>
        <p:nvGrpSpPr>
          <p:cNvPr id="389" name="Google Shape;389;p18"/>
          <p:cNvGrpSpPr/>
          <p:nvPr/>
        </p:nvGrpSpPr>
        <p:grpSpPr>
          <a:xfrm>
            <a:off x="-1005801" y="-203219"/>
            <a:ext cx="13550761" cy="7188428"/>
            <a:chOff x="-200" y="-541901"/>
            <a:chExt cx="9144387" cy="4850928"/>
          </a:xfrm>
        </p:grpSpPr>
        <p:grpSp>
          <p:nvGrpSpPr>
            <p:cNvPr id="390" name="Google Shape;390;p18"/>
            <p:cNvGrpSpPr/>
            <p:nvPr/>
          </p:nvGrpSpPr>
          <p:grpSpPr>
            <a:xfrm>
              <a:off x="75" y="-541901"/>
              <a:ext cx="3080308" cy="3269023"/>
              <a:chOff x="0" y="0"/>
              <a:chExt cx="2743172" cy="2911232"/>
            </a:xfrm>
          </p:grpSpPr>
          <p:sp>
            <p:nvSpPr>
              <p:cNvPr id="391" name="Google Shape;391;p1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92" name="Google Shape;392;p1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93" name="Google Shape;393;p18"/>
            <p:cNvGrpSpPr/>
            <p:nvPr/>
          </p:nvGrpSpPr>
          <p:grpSpPr>
            <a:xfrm>
              <a:off x="3030083" y="-541901"/>
              <a:ext cx="3080308" cy="3269023"/>
              <a:chOff x="0" y="0"/>
              <a:chExt cx="2743172" cy="2911232"/>
            </a:xfrm>
          </p:grpSpPr>
          <p:sp>
            <p:nvSpPr>
              <p:cNvPr id="394" name="Google Shape;394;p1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95" name="Google Shape;395;p1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96" name="Google Shape;396;p18"/>
            <p:cNvGrpSpPr/>
            <p:nvPr/>
          </p:nvGrpSpPr>
          <p:grpSpPr>
            <a:xfrm>
              <a:off x="6063879" y="-541901"/>
              <a:ext cx="3080308" cy="3269023"/>
              <a:chOff x="0" y="0"/>
              <a:chExt cx="2743172" cy="2911232"/>
            </a:xfrm>
          </p:grpSpPr>
          <p:sp>
            <p:nvSpPr>
              <p:cNvPr id="397" name="Google Shape;397;p1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98" name="Google Shape;398;p1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399" name="Google Shape;399;p18"/>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00" name="Google Shape;400;p18"/>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01" name="Google Shape;401;p18"/>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02" name="Google Shape;402;p18"/>
          <p:cNvSpPr txBox="1">
            <a:spLocks noGrp="1"/>
          </p:cNvSpPr>
          <p:nvPr>
            <p:ph type="title"/>
          </p:nvPr>
        </p:nvSpPr>
        <p:spPr>
          <a:xfrm>
            <a:off x="4944033" y="2188800"/>
            <a:ext cx="2304400" cy="180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4000"/>
              <a:buNone/>
              <a:defRPr>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03" name="Google Shape;403;p18"/>
          <p:cNvSpPr/>
          <p:nvPr/>
        </p:nvSpPr>
        <p:spPr>
          <a:xfrm flipH="1">
            <a:off x="11599701" y="4198668"/>
            <a:ext cx="426800" cy="426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4" name="Google Shape;404;p18"/>
          <p:cNvSpPr/>
          <p:nvPr/>
        </p:nvSpPr>
        <p:spPr>
          <a:xfrm flipH="1">
            <a:off x="1100001" y="856316"/>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5" name="Google Shape;405;p18"/>
          <p:cNvSpPr/>
          <p:nvPr/>
        </p:nvSpPr>
        <p:spPr>
          <a:xfrm>
            <a:off x="11605833" y="142151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6" name="Google Shape;406;p18"/>
          <p:cNvSpPr/>
          <p:nvPr/>
        </p:nvSpPr>
        <p:spPr>
          <a:xfrm>
            <a:off x="7508117" y="429484"/>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7" name="Google Shape;407;p18"/>
          <p:cNvSpPr/>
          <p:nvPr/>
        </p:nvSpPr>
        <p:spPr>
          <a:xfrm flipH="1">
            <a:off x="9719835" y="429516"/>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8" name="Google Shape;408;p18"/>
          <p:cNvSpPr/>
          <p:nvPr/>
        </p:nvSpPr>
        <p:spPr>
          <a:xfrm>
            <a:off x="283084" y="2683184"/>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9" name="Google Shape;409;p18"/>
          <p:cNvSpPr/>
          <p:nvPr/>
        </p:nvSpPr>
        <p:spPr>
          <a:xfrm flipH="1">
            <a:off x="960001" y="5717868"/>
            <a:ext cx="426800" cy="426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410"/>
        <p:cNvGrpSpPr/>
        <p:nvPr/>
      </p:nvGrpSpPr>
      <p:grpSpPr>
        <a:xfrm>
          <a:off x="0" y="0"/>
          <a:ext cx="0" cy="0"/>
          <a:chOff x="0" y="0"/>
          <a:chExt cx="0" cy="0"/>
        </a:xfrm>
      </p:grpSpPr>
      <p:grpSp>
        <p:nvGrpSpPr>
          <p:cNvPr id="411" name="Google Shape;411;p19"/>
          <p:cNvGrpSpPr/>
          <p:nvPr/>
        </p:nvGrpSpPr>
        <p:grpSpPr>
          <a:xfrm>
            <a:off x="-1005801" y="-203219"/>
            <a:ext cx="13550761" cy="7188428"/>
            <a:chOff x="-200" y="-541901"/>
            <a:chExt cx="9144387" cy="4850928"/>
          </a:xfrm>
        </p:grpSpPr>
        <p:grpSp>
          <p:nvGrpSpPr>
            <p:cNvPr id="412" name="Google Shape;412;p19"/>
            <p:cNvGrpSpPr/>
            <p:nvPr/>
          </p:nvGrpSpPr>
          <p:grpSpPr>
            <a:xfrm>
              <a:off x="75" y="-541901"/>
              <a:ext cx="3080308" cy="3269023"/>
              <a:chOff x="0" y="0"/>
              <a:chExt cx="2743172" cy="2911232"/>
            </a:xfrm>
          </p:grpSpPr>
          <p:sp>
            <p:nvSpPr>
              <p:cNvPr id="413" name="Google Shape;413;p1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14" name="Google Shape;414;p1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15" name="Google Shape;415;p19"/>
            <p:cNvGrpSpPr/>
            <p:nvPr/>
          </p:nvGrpSpPr>
          <p:grpSpPr>
            <a:xfrm>
              <a:off x="3030083" y="-541901"/>
              <a:ext cx="3080308" cy="3269023"/>
              <a:chOff x="0" y="0"/>
              <a:chExt cx="2743172" cy="2911232"/>
            </a:xfrm>
          </p:grpSpPr>
          <p:sp>
            <p:nvSpPr>
              <p:cNvPr id="416" name="Google Shape;416;p1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17" name="Google Shape;417;p1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18" name="Google Shape;418;p19"/>
            <p:cNvGrpSpPr/>
            <p:nvPr/>
          </p:nvGrpSpPr>
          <p:grpSpPr>
            <a:xfrm>
              <a:off x="6063879" y="-541901"/>
              <a:ext cx="3080308" cy="3269023"/>
              <a:chOff x="0" y="0"/>
              <a:chExt cx="2743172" cy="2911232"/>
            </a:xfrm>
          </p:grpSpPr>
          <p:sp>
            <p:nvSpPr>
              <p:cNvPr id="419" name="Google Shape;419;p1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0" name="Google Shape;420;p1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21" name="Google Shape;421;p19"/>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2" name="Google Shape;422;p19"/>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3" name="Google Shape;423;p19"/>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24" name="Google Shape;424;p19"/>
          <p:cNvGrpSpPr/>
          <p:nvPr/>
        </p:nvGrpSpPr>
        <p:grpSpPr>
          <a:xfrm>
            <a:off x="194202" y="408549"/>
            <a:ext cx="11832300" cy="6286552"/>
            <a:chOff x="145651" y="306412"/>
            <a:chExt cx="8874225" cy="4714914"/>
          </a:xfrm>
        </p:grpSpPr>
        <p:sp>
          <p:nvSpPr>
            <p:cNvPr id="425" name="Google Shape;425;p19"/>
            <p:cNvSpPr/>
            <p:nvPr/>
          </p:nvSpPr>
          <p:spPr>
            <a:xfrm flipH="1">
              <a:off x="191252" y="4769779"/>
              <a:ext cx="183000" cy="183000"/>
            </a:xfrm>
            <a:prstGeom prst="ellipse">
              <a:avLst/>
            </a:prstGeom>
            <a:solidFill>
              <a:schemeClr val="accent1"/>
            </a:solidFill>
            <a:ln>
              <a:noFill/>
            </a:ln>
            <a:effectLst>
              <a:outerShdw blurRad="214313" dist="142875" dir="738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6" name="Google Shape;426;p19"/>
            <p:cNvSpPr/>
            <p:nvPr/>
          </p:nvSpPr>
          <p:spPr>
            <a:xfrm flipH="1">
              <a:off x="8699776" y="3149001"/>
              <a:ext cx="320100" cy="3201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7" name="Google Shape;427;p19"/>
            <p:cNvSpPr/>
            <p:nvPr/>
          </p:nvSpPr>
          <p:spPr>
            <a:xfrm>
              <a:off x="5853888" y="443488"/>
              <a:ext cx="183000" cy="1830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8" name="Google Shape;428;p19"/>
            <p:cNvSpPr/>
            <p:nvPr/>
          </p:nvSpPr>
          <p:spPr>
            <a:xfrm flipH="1">
              <a:off x="145651" y="763612"/>
              <a:ext cx="274200" cy="274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9" name="Google Shape;429;p19"/>
            <p:cNvSpPr/>
            <p:nvPr/>
          </p:nvSpPr>
          <p:spPr>
            <a:xfrm flipH="1">
              <a:off x="7664926" y="306412"/>
              <a:ext cx="4572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430" name="Google Shape;430;p19"/>
            <p:cNvGrpSpPr/>
            <p:nvPr/>
          </p:nvGrpSpPr>
          <p:grpSpPr>
            <a:xfrm>
              <a:off x="399238" y="2794588"/>
              <a:ext cx="2597675" cy="2094150"/>
              <a:chOff x="399238" y="2794588"/>
              <a:chExt cx="2597675" cy="2094150"/>
            </a:xfrm>
          </p:grpSpPr>
          <p:sp>
            <p:nvSpPr>
              <p:cNvPr id="431" name="Google Shape;431;p19"/>
              <p:cNvSpPr/>
              <p:nvPr/>
            </p:nvSpPr>
            <p:spPr>
              <a:xfrm>
                <a:off x="2813913" y="4705738"/>
                <a:ext cx="183000" cy="183000"/>
              </a:xfrm>
              <a:prstGeom prst="ellipse">
                <a:avLst/>
              </a:prstGeom>
              <a:solidFill>
                <a:schemeClr val="accent2"/>
              </a:solidFill>
              <a:ln w="9525" cap="flat" cmpd="sng">
                <a:solidFill>
                  <a:schemeClr val="accent2"/>
                </a:solidFill>
                <a:prstDash val="solid"/>
                <a:round/>
                <a:headEnd type="none" w="sm" len="sm"/>
                <a:tailEnd type="none" w="sm" len="sm"/>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32" name="Google Shape;432;p19"/>
              <p:cNvSpPr/>
              <p:nvPr/>
            </p:nvSpPr>
            <p:spPr>
              <a:xfrm>
                <a:off x="399238" y="2794588"/>
                <a:ext cx="137100" cy="137100"/>
              </a:xfrm>
              <a:prstGeom prst="ellipse">
                <a:avLst/>
              </a:prstGeom>
              <a:solidFill>
                <a:schemeClr val="accent2"/>
              </a:solidFill>
              <a:ln w="9525" cap="flat" cmpd="sng">
                <a:solidFill>
                  <a:schemeClr val="accent2"/>
                </a:solidFill>
                <a:prstDash val="solid"/>
                <a:round/>
                <a:headEnd type="none" w="sm" len="sm"/>
                <a:tailEnd type="none" w="sm" len="sm"/>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33" name="Google Shape;433;p19"/>
            <p:cNvSpPr/>
            <p:nvPr/>
          </p:nvSpPr>
          <p:spPr>
            <a:xfrm flipH="1">
              <a:off x="6084701" y="4701226"/>
              <a:ext cx="320100" cy="3201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34" name="Google Shape;434;p19"/>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3">
  <p:cSld name="TITLE_ONLY_2_1">
    <p:spTree>
      <p:nvGrpSpPr>
        <p:cNvPr id="1" name="Shape 435"/>
        <p:cNvGrpSpPr/>
        <p:nvPr/>
      </p:nvGrpSpPr>
      <p:grpSpPr>
        <a:xfrm>
          <a:off x="0" y="0"/>
          <a:ext cx="0" cy="0"/>
          <a:chOff x="0" y="0"/>
          <a:chExt cx="0" cy="0"/>
        </a:xfrm>
      </p:grpSpPr>
      <p:grpSp>
        <p:nvGrpSpPr>
          <p:cNvPr id="436" name="Google Shape;436;p20"/>
          <p:cNvGrpSpPr/>
          <p:nvPr/>
        </p:nvGrpSpPr>
        <p:grpSpPr>
          <a:xfrm>
            <a:off x="-1005801" y="-203219"/>
            <a:ext cx="13550761" cy="7188428"/>
            <a:chOff x="-200" y="-541901"/>
            <a:chExt cx="9144387" cy="4850928"/>
          </a:xfrm>
        </p:grpSpPr>
        <p:grpSp>
          <p:nvGrpSpPr>
            <p:cNvPr id="437" name="Google Shape;437;p20"/>
            <p:cNvGrpSpPr/>
            <p:nvPr/>
          </p:nvGrpSpPr>
          <p:grpSpPr>
            <a:xfrm>
              <a:off x="75" y="-541901"/>
              <a:ext cx="3080308" cy="3269023"/>
              <a:chOff x="0" y="0"/>
              <a:chExt cx="2743172" cy="2911232"/>
            </a:xfrm>
          </p:grpSpPr>
          <p:sp>
            <p:nvSpPr>
              <p:cNvPr id="438" name="Google Shape;438;p20"/>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39" name="Google Shape;439;p20"/>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40" name="Google Shape;440;p20"/>
            <p:cNvGrpSpPr/>
            <p:nvPr/>
          </p:nvGrpSpPr>
          <p:grpSpPr>
            <a:xfrm>
              <a:off x="3030083" y="-541901"/>
              <a:ext cx="3080308" cy="3269023"/>
              <a:chOff x="0" y="0"/>
              <a:chExt cx="2743172" cy="2911232"/>
            </a:xfrm>
          </p:grpSpPr>
          <p:sp>
            <p:nvSpPr>
              <p:cNvPr id="441" name="Google Shape;441;p20"/>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42" name="Google Shape;442;p20"/>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43" name="Google Shape;443;p20"/>
            <p:cNvGrpSpPr/>
            <p:nvPr/>
          </p:nvGrpSpPr>
          <p:grpSpPr>
            <a:xfrm>
              <a:off x="6063879" y="-541901"/>
              <a:ext cx="3080308" cy="3269023"/>
              <a:chOff x="0" y="0"/>
              <a:chExt cx="2743172" cy="2911232"/>
            </a:xfrm>
          </p:grpSpPr>
          <p:sp>
            <p:nvSpPr>
              <p:cNvPr id="444" name="Google Shape;444;p20"/>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45" name="Google Shape;445;p20"/>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46" name="Google Shape;446;p20"/>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47" name="Google Shape;447;p20"/>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48" name="Google Shape;448;p20"/>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49" name="Google Shape;449;p20"/>
          <p:cNvSpPr/>
          <p:nvPr/>
        </p:nvSpPr>
        <p:spPr>
          <a:xfrm flipH="1">
            <a:off x="324736" y="5209988"/>
            <a:ext cx="304800" cy="30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50" name="Google Shape;450;p20"/>
          <p:cNvSpPr/>
          <p:nvPr/>
        </p:nvSpPr>
        <p:spPr>
          <a:xfrm flipH="1">
            <a:off x="10800804" y="4085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51" name="Google Shape;451;p20"/>
          <p:cNvSpPr/>
          <p:nvPr/>
        </p:nvSpPr>
        <p:spPr>
          <a:xfrm>
            <a:off x="11649733" y="2590533"/>
            <a:ext cx="244000" cy="244000"/>
          </a:xfrm>
          <a:prstGeom prst="ellipse">
            <a:avLst/>
          </a:prstGeom>
          <a:solidFill>
            <a:schemeClr val="accent2"/>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52" name="Google Shape;452;p20"/>
          <p:cNvSpPr/>
          <p:nvPr/>
        </p:nvSpPr>
        <p:spPr>
          <a:xfrm flipH="1">
            <a:off x="1556604" y="65009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grpSp>
        <p:nvGrpSpPr>
          <p:cNvPr id="453" name="Google Shape;453;p20"/>
          <p:cNvGrpSpPr/>
          <p:nvPr/>
        </p:nvGrpSpPr>
        <p:grpSpPr>
          <a:xfrm>
            <a:off x="-16" y="713334"/>
            <a:ext cx="12804837" cy="5787599"/>
            <a:chOff x="-12" y="535000"/>
            <a:chExt cx="9603628" cy="4340699"/>
          </a:xfrm>
        </p:grpSpPr>
        <p:sp>
          <p:nvSpPr>
            <p:cNvPr id="454" name="Google Shape;454;p20"/>
            <p:cNvSpPr/>
            <p:nvPr/>
          </p:nvSpPr>
          <p:spPr>
            <a:xfrm rot="10800000" flipH="1">
              <a:off x="8446350" y="4341300"/>
              <a:ext cx="1157265" cy="534399"/>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55" name="Google Shape;455;p20"/>
            <p:cNvSpPr/>
            <p:nvPr/>
          </p:nvSpPr>
          <p:spPr>
            <a:xfrm rot="10800000">
              <a:off x="-12" y="535000"/>
              <a:ext cx="1157265" cy="534399"/>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56" name="Google Shape;456;p2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57" name="Google Shape;457;p20"/>
          <p:cNvSpPr/>
          <p:nvPr/>
        </p:nvSpPr>
        <p:spPr>
          <a:xfrm>
            <a:off x="7196933" y="6345733"/>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483"/>
        <p:cNvGrpSpPr/>
        <p:nvPr/>
      </p:nvGrpSpPr>
      <p:grpSpPr>
        <a:xfrm>
          <a:off x="0" y="0"/>
          <a:ext cx="0" cy="0"/>
          <a:chOff x="0" y="0"/>
          <a:chExt cx="0" cy="0"/>
        </a:xfrm>
      </p:grpSpPr>
      <p:grpSp>
        <p:nvGrpSpPr>
          <p:cNvPr id="484" name="Google Shape;484;p22"/>
          <p:cNvGrpSpPr/>
          <p:nvPr/>
        </p:nvGrpSpPr>
        <p:grpSpPr>
          <a:xfrm>
            <a:off x="-1005801" y="-203219"/>
            <a:ext cx="13550761" cy="7188428"/>
            <a:chOff x="-200" y="-541901"/>
            <a:chExt cx="9144387" cy="4850928"/>
          </a:xfrm>
        </p:grpSpPr>
        <p:grpSp>
          <p:nvGrpSpPr>
            <p:cNvPr id="485" name="Google Shape;485;p22"/>
            <p:cNvGrpSpPr/>
            <p:nvPr/>
          </p:nvGrpSpPr>
          <p:grpSpPr>
            <a:xfrm>
              <a:off x="75" y="-541901"/>
              <a:ext cx="3080308" cy="3269023"/>
              <a:chOff x="0" y="0"/>
              <a:chExt cx="2743172" cy="2911232"/>
            </a:xfrm>
          </p:grpSpPr>
          <p:sp>
            <p:nvSpPr>
              <p:cNvPr id="486" name="Google Shape;486;p2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87" name="Google Shape;487;p2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88" name="Google Shape;488;p22"/>
            <p:cNvGrpSpPr/>
            <p:nvPr/>
          </p:nvGrpSpPr>
          <p:grpSpPr>
            <a:xfrm>
              <a:off x="3030083" y="-541901"/>
              <a:ext cx="3080308" cy="3269023"/>
              <a:chOff x="0" y="0"/>
              <a:chExt cx="2743172" cy="2911232"/>
            </a:xfrm>
          </p:grpSpPr>
          <p:sp>
            <p:nvSpPr>
              <p:cNvPr id="489" name="Google Shape;489;p2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90" name="Google Shape;490;p2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91" name="Google Shape;491;p22"/>
            <p:cNvGrpSpPr/>
            <p:nvPr/>
          </p:nvGrpSpPr>
          <p:grpSpPr>
            <a:xfrm>
              <a:off x="6063879" y="-541901"/>
              <a:ext cx="3080308" cy="3269023"/>
              <a:chOff x="0" y="0"/>
              <a:chExt cx="2743172" cy="2911232"/>
            </a:xfrm>
          </p:grpSpPr>
          <p:sp>
            <p:nvSpPr>
              <p:cNvPr id="492" name="Google Shape;492;p2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93" name="Google Shape;493;p2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94" name="Google Shape;494;p22"/>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95" name="Google Shape;495;p22"/>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96" name="Google Shape;496;p22"/>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97" name="Google Shape;497;p22"/>
          <p:cNvGrpSpPr/>
          <p:nvPr/>
        </p:nvGrpSpPr>
        <p:grpSpPr>
          <a:xfrm flipH="1">
            <a:off x="6783469" y="6424830"/>
            <a:ext cx="2449987" cy="2388193"/>
            <a:chOff x="1591613" y="1114350"/>
            <a:chExt cx="2914800" cy="2914800"/>
          </a:xfrm>
        </p:grpSpPr>
        <p:sp>
          <p:nvSpPr>
            <p:cNvPr id="498" name="Google Shape;498;p22"/>
            <p:cNvSpPr/>
            <p:nvPr/>
          </p:nvSpPr>
          <p:spPr>
            <a:xfrm>
              <a:off x="1591613" y="1114350"/>
              <a:ext cx="2914800" cy="2914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499" name="Google Shape;499;p22"/>
            <p:cNvGrpSpPr/>
            <p:nvPr/>
          </p:nvGrpSpPr>
          <p:grpSpPr>
            <a:xfrm>
              <a:off x="1856116" y="1365163"/>
              <a:ext cx="2385792" cy="2413173"/>
              <a:chOff x="1260975" y="238125"/>
              <a:chExt cx="5083725" cy="5224450"/>
            </a:xfrm>
          </p:grpSpPr>
          <p:sp>
            <p:nvSpPr>
              <p:cNvPr id="500" name="Google Shape;500;p22"/>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01" name="Google Shape;501;p22"/>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502" name="Google Shape;502;p22"/>
          <p:cNvSpPr/>
          <p:nvPr/>
        </p:nvSpPr>
        <p:spPr>
          <a:xfrm>
            <a:off x="-3467100" y="3810900"/>
            <a:ext cx="15776696" cy="6536675"/>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03" name="Google Shape;503;p22"/>
          <p:cNvSpPr/>
          <p:nvPr/>
        </p:nvSpPr>
        <p:spPr>
          <a:xfrm flipH="1">
            <a:off x="3846203" y="5775221"/>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04" name="Google Shape;504;p22"/>
          <p:cNvSpPr/>
          <p:nvPr/>
        </p:nvSpPr>
        <p:spPr>
          <a:xfrm flipH="1">
            <a:off x="10933737" y="1685571"/>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05" name="Google Shape;505;p22"/>
          <p:cNvSpPr/>
          <p:nvPr/>
        </p:nvSpPr>
        <p:spPr>
          <a:xfrm flipH="1">
            <a:off x="318468" y="2344567"/>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06" name="Google Shape;506;p22"/>
          <p:cNvSpPr/>
          <p:nvPr/>
        </p:nvSpPr>
        <p:spPr>
          <a:xfrm>
            <a:off x="1517451" y="530533"/>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07" name="Google Shape;507;p22"/>
          <p:cNvSpPr txBox="1">
            <a:spLocks noGrp="1"/>
          </p:cNvSpPr>
          <p:nvPr>
            <p:ph type="subTitle" idx="1"/>
          </p:nvPr>
        </p:nvSpPr>
        <p:spPr>
          <a:xfrm>
            <a:off x="960000" y="3682033"/>
            <a:ext cx="3434400" cy="151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8" name="Google Shape;508;p22"/>
          <p:cNvSpPr txBox="1">
            <a:spLocks noGrp="1"/>
          </p:cNvSpPr>
          <p:nvPr>
            <p:ph type="title"/>
          </p:nvPr>
        </p:nvSpPr>
        <p:spPr>
          <a:xfrm>
            <a:off x="960000" y="1685567"/>
            <a:ext cx="3434400" cy="1805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526"/>
        <p:cNvGrpSpPr/>
        <p:nvPr/>
      </p:nvGrpSpPr>
      <p:grpSpPr>
        <a:xfrm>
          <a:off x="0" y="0"/>
          <a:ext cx="0" cy="0"/>
          <a:chOff x="0" y="0"/>
          <a:chExt cx="0" cy="0"/>
        </a:xfrm>
      </p:grpSpPr>
      <p:grpSp>
        <p:nvGrpSpPr>
          <p:cNvPr id="527" name="Google Shape;527;p24"/>
          <p:cNvGrpSpPr/>
          <p:nvPr/>
        </p:nvGrpSpPr>
        <p:grpSpPr>
          <a:xfrm>
            <a:off x="-1005801" y="-203219"/>
            <a:ext cx="13550761" cy="7188428"/>
            <a:chOff x="-200" y="-541901"/>
            <a:chExt cx="9144387" cy="4850928"/>
          </a:xfrm>
        </p:grpSpPr>
        <p:grpSp>
          <p:nvGrpSpPr>
            <p:cNvPr id="528" name="Google Shape;528;p24"/>
            <p:cNvGrpSpPr/>
            <p:nvPr/>
          </p:nvGrpSpPr>
          <p:grpSpPr>
            <a:xfrm>
              <a:off x="75" y="-541901"/>
              <a:ext cx="3080308" cy="3269023"/>
              <a:chOff x="0" y="0"/>
              <a:chExt cx="2743172" cy="2911232"/>
            </a:xfrm>
          </p:grpSpPr>
          <p:sp>
            <p:nvSpPr>
              <p:cNvPr id="529" name="Google Shape;529;p2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30" name="Google Shape;530;p2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31" name="Google Shape;531;p24"/>
            <p:cNvGrpSpPr/>
            <p:nvPr/>
          </p:nvGrpSpPr>
          <p:grpSpPr>
            <a:xfrm>
              <a:off x="3030083" y="-541901"/>
              <a:ext cx="3080308" cy="3269023"/>
              <a:chOff x="0" y="0"/>
              <a:chExt cx="2743172" cy="2911232"/>
            </a:xfrm>
          </p:grpSpPr>
          <p:sp>
            <p:nvSpPr>
              <p:cNvPr id="532" name="Google Shape;532;p2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33" name="Google Shape;533;p2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34" name="Google Shape;534;p24"/>
            <p:cNvGrpSpPr/>
            <p:nvPr/>
          </p:nvGrpSpPr>
          <p:grpSpPr>
            <a:xfrm>
              <a:off x="6063879" y="-541901"/>
              <a:ext cx="3080308" cy="3269023"/>
              <a:chOff x="0" y="0"/>
              <a:chExt cx="2743172" cy="2911232"/>
            </a:xfrm>
          </p:grpSpPr>
          <p:sp>
            <p:nvSpPr>
              <p:cNvPr id="535" name="Google Shape;535;p2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36" name="Google Shape;536;p2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37" name="Google Shape;537;p24"/>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38" name="Google Shape;538;p24"/>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39" name="Google Shape;539;p24"/>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40" name="Google Shape;540;p24"/>
          <p:cNvSpPr/>
          <p:nvPr/>
        </p:nvSpPr>
        <p:spPr>
          <a:xfrm flipH="1">
            <a:off x="709668" y="469533"/>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1" name="Google Shape;541;p24"/>
          <p:cNvSpPr/>
          <p:nvPr/>
        </p:nvSpPr>
        <p:spPr>
          <a:xfrm>
            <a:off x="8428600" y="6291500"/>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2" name="Google Shape;542;p24"/>
          <p:cNvSpPr/>
          <p:nvPr/>
        </p:nvSpPr>
        <p:spPr>
          <a:xfrm>
            <a:off x="11055717" y="1910700"/>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3" name="Google Shape;543;p24"/>
          <p:cNvSpPr/>
          <p:nvPr/>
        </p:nvSpPr>
        <p:spPr>
          <a:xfrm>
            <a:off x="4294384" y="5925900"/>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4" name="Google Shape;544;p24"/>
          <p:cNvSpPr/>
          <p:nvPr/>
        </p:nvSpPr>
        <p:spPr>
          <a:xfrm flipH="1">
            <a:off x="1938871" y="5925904"/>
            <a:ext cx="609600" cy="609600"/>
          </a:xfrm>
          <a:prstGeom prst="ellipse">
            <a:avLst/>
          </a:prstGeom>
          <a:solidFill>
            <a:schemeClr val="accent2"/>
          </a:solidFill>
          <a:ln w="19050" cap="flat" cmpd="sng">
            <a:solidFill>
              <a:schemeClr val="accent3"/>
            </a:solidFill>
            <a:prstDash val="solid"/>
            <a:round/>
            <a:headEnd type="none" w="sm" len="sm"/>
            <a:tailEnd type="none" w="sm" len="sm"/>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5" name="Google Shape;545;p24"/>
          <p:cNvSpPr/>
          <p:nvPr/>
        </p:nvSpPr>
        <p:spPr>
          <a:xfrm flipH="1">
            <a:off x="8672601" y="99766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6" name="Google Shape;546;p24"/>
          <p:cNvSpPr txBox="1">
            <a:spLocks noGrp="1"/>
          </p:cNvSpPr>
          <p:nvPr>
            <p:ph type="title"/>
          </p:nvPr>
        </p:nvSpPr>
        <p:spPr>
          <a:xfrm>
            <a:off x="960000" y="3840684"/>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547" name="Google Shape;547;p24"/>
          <p:cNvSpPr txBox="1">
            <a:spLocks noGrp="1"/>
          </p:cNvSpPr>
          <p:nvPr>
            <p:ph type="subTitle" idx="1"/>
          </p:nvPr>
        </p:nvSpPr>
        <p:spPr>
          <a:xfrm>
            <a:off x="960000" y="4419547"/>
            <a:ext cx="3115200" cy="118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8" name="Google Shape;548;p24"/>
          <p:cNvSpPr txBox="1">
            <a:spLocks noGrp="1"/>
          </p:cNvSpPr>
          <p:nvPr>
            <p:ph type="title" idx="2"/>
          </p:nvPr>
        </p:nvSpPr>
        <p:spPr>
          <a:xfrm>
            <a:off x="4538400" y="3840684"/>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549" name="Google Shape;549;p24"/>
          <p:cNvSpPr txBox="1">
            <a:spLocks noGrp="1"/>
          </p:cNvSpPr>
          <p:nvPr>
            <p:ph type="subTitle" idx="3"/>
          </p:nvPr>
        </p:nvSpPr>
        <p:spPr>
          <a:xfrm>
            <a:off x="4538400" y="4419547"/>
            <a:ext cx="3115200" cy="118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0" name="Google Shape;550;p24"/>
          <p:cNvSpPr txBox="1">
            <a:spLocks noGrp="1"/>
          </p:cNvSpPr>
          <p:nvPr>
            <p:ph type="title" idx="4"/>
          </p:nvPr>
        </p:nvSpPr>
        <p:spPr>
          <a:xfrm>
            <a:off x="8116800" y="3840684"/>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551" name="Google Shape;551;p24"/>
          <p:cNvSpPr txBox="1">
            <a:spLocks noGrp="1"/>
          </p:cNvSpPr>
          <p:nvPr>
            <p:ph type="subTitle" idx="5"/>
          </p:nvPr>
        </p:nvSpPr>
        <p:spPr>
          <a:xfrm>
            <a:off x="8116800" y="4419547"/>
            <a:ext cx="3115200" cy="118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2" name="Google Shape;552;p24"/>
          <p:cNvSpPr txBox="1">
            <a:spLocks noGrp="1"/>
          </p:cNvSpPr>
          <p:nvPr>
            <p:ph type="title" idx="6"/>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553"/>
        <p:cNvGrpSpPr/>
        <p:nvPr/>
      </p:nvGrpSpPr>
      <p:grpSpPr>
        <a:xfrm>
          <a:off x="0" y="0"/>
          <a:ext cx="0" cy="0"/>
          <a:chOff x="0" y="0"/>
          <a:chExt cx="0" cy="0"/>
        </a:xfrm>
      </p:grpSpPr>
      <p:grpSp>
        <p:nvGrpSpPr>
          <p:cNvPr id="554" name="Google Shape;554;p25"/>
          <p:cNvGrpSpPr/>
          <p:nvPr/>
        </p:nvGrpSpPr>
        <p:grpSpPr>
          <a:xfrm>
            <a:off x="-1005801" y="-203219"/>
            <a:ext cx="13550761" cy="7188428"/>
            <a:chOff x="-200" y="-541901"/>
            <a:chExt cx="9144387" cy="4850928"/>
          </a:xfrm>
        </p:grpSpPr>
        <p:grpSp>
          <p:nvGrpSpPr>
            <p:cNvPr id="555" name="Google Shape;555;p25"/>
            <p:cNvGrpSpPr/>
            <p:nvPr/>
          </p:nvGrpSpPr>
          <p:grpSpPr>
            <a:xfrm>
              <a:off x="75" y="-541901"/>
              <a:ext cx="3080308" cy="3269023"/>
              <a:chOff x="0" y="0"/>
              <a:chExt cx="2743172" cy="2911232"/>
            </a:xfrm>
          </p:grpSpPr>
          <p:sp>
            <p:nvSpPr>
              <p:cNvPr id="556" name="Google Shape;556;p2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57" name="Google Shape;557;p2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58" name="Google Shape;558;p25"/>
            <p:cNvGrpSpPr/>
            <p:nvPr/>
          </p:nvGrpSpPr>
          <p:grpSpPr>
            <a:xfrm>
              <a:off x="3030083" y="-541901"/>
              <a:ext cx="3080308" cy="3269023"/>
              <a:chOff x="0" y="0"/>
              <a:chExt cx="2743172" cy="2911232"/>
            </a:xfrm>
          </p:grpSpPr>
          <p:sp>
            <p:nvSpPr>
              <p:cNvPr id="559" name="Google Shape;559;p2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60" name="Google Shape;560;p2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61" name="Google Shape;561;p25"/>
            <p:cNvGrpSpPr/>
            <p:nvPr/>
          </p:nvGrpSpPr>
          <p:grpSpPr>
            <a:xfrm>
              <a:off x="6063879" y="-541901"/>
              <a:ext cx="3080308" cy="3269023"/>
              <a:chOff x="0" y="0"/>
              <a:chExt cx="2743172" cy="2911232"/>
            </a:xfrm>
          </p:grpSpPr>
          <p:sp>
            <p:nvSpPr>
              <p:cNvPr id="562" name="Google Shape;562;p2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63" name="Google Shape;563;p2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64" name="Google Shape;564;p25"/>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65" name="Google Shape;565;p25"/>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66" name="Google Shape;566;p25"/>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67" name="Google Shape;567;p25"/>
          <p:cNvSpPr/>
          <p:nvPr/>
        </p:nvSpPr>
        <p:spPr>
          <a:xfrm>
            <a:off x="-101433" y="27707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68" name="Google Shape;568;p25"/>
          <p:cNvSpPr/>
          <p:nvPr/>
        </p:nvSpPr>
        <p:spPr>
          <a:xfrm rot="10800000">
            <a:off x="10384434" y="1786209"/>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69" name="Google Shape;569;p25"/>
          <p:cNvSpPr/>
          <p:nvPr/>
        </p:nvSpPr>
        <p:spPr>
          <a:xfrm flipH="1">
            <a:off x="728036" y="6290655"/>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70" name="Google Shape;570;p25"/>
          <p:cNvSpPr/>
          <p:nvPr/>
        </p:nvSpPr>
        <p:spPr>
          <a:xfrm flipH="1">
            <a:off x="1386801" y="1058667"/>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71" name="Google Shape;571;p25"/>
          <p:cNvSpPr/>
          <p:nvPr/>
        </p:nvSpPr>
        <p:spPr>
          <a:xfrm>
            <a:off x="3521851" y="5807867"/>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72" name="Google Shape;572;p25"/>
          <p:cNvSpPr/>
          <p:nvPr/>
        </p:nvSpPr>
        <p:spPr>
          <a:xfrm flipH="1">
            <a:off x="8588271" y="5900871"/>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73" name="Google Shape;573;p25"/>
          <p:cNvSpPr/>
          <p:nvPr/>
        </p:nvSpPr>
        <p:spPr>
          <a:xfrm>
            <a:off x="10279851" y="1058667"/>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74" name="Google Shape;574;p25"/>
          <p:cNvSpPr txBox="1">
            <a:spLocks noGrp="1"/>
          </p:cNvSpPr>
          <p:nvPr>
            <p:ph type="title"/>
          </p:nvPr>
        </p:nvSpPr>
        <p:spPr>
          <a:xfrm>
            <a:off x="1100500" y="3526467"/>
            <a:ext cx="2194400" cy="70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575" name="Google Shape;575;p25"/>
          <p:cNvSpPr txBox="1">
            <a:spLocks noGrp="1"/>
          </p:cNvSpPr>
          <p:nvPr>
            <p:ph type="subTitle" idx="1"/>
          </p:nvPr>
        </p:nvSpPr>
        <p:spPr>
          <a:xfrm>
            <a:off x="978500" y="4470800"/>
            <a:ext cx="2438400" cy="112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 name="Google Shape;576;p25"/>
          <p:cNvSpPr txBox="1">
            <a:spLocks noGrp="1"/>
          </p:cNvSpPr>
          <p:nvPr>
            <p:ph type="title" idx="2"/>
          </p:nvPr>
        </p:nvSpPr>
        <p:spPr>
          <a:xfrm>
            <a:off x="3697340" y="3526467"/>
            <a:ext cx="2194400" cy="70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577" name="Google Shape;577;p25"/>
          <p:cNvSpPr txBox="1">
            <a:spLocks noGrp="1"/>
          </p:cNvSpPr>
          <p:nvPr>
            <p:ph type="subTitle" idx="3"/>
          </p:nvPr>
        </p:nvSpPr>
        <p:spPr>
          <a:xfrm>
            <a:off x="3575340" y="4470800"/>
            <a:ext cx="2438400" cy="112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8" name="Google Shape;578;p25"/>
          <p:cNvSpPr txBox="1">
            <a:spLocks noGrp="1"/>
          </p:cNvSpPr>
          <p:nvPr>
            <p:ph type="title" idx="4"/>
          </p:nvPr>
        </p:nvSpPr>
        <p:spPr>
          <a:xfrm>
            <a:off x="6294179" y="3526467"/>
            <a:ext cx="2194400" cy="70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579" name="Google Shape;579;p25"/>
          <p:cNvSpPr txBox="1">
            <a:spLocks noGrp="1"/>
          </p:cNvSpPr>
          <p:nvPr>
            <p:ph type="subTitle" idx="5"/>
          </p:nvPr>
        </p:nvSpPr>
        <p:spPr>
          <a:xfrm>
            <a:off x="6172179" y="4470800"/>
            <a:ext cx="2438400" cy="112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0" name="Google Shape;580;p25"/>
          <p:cNvSpPr txBox="1">
            <a:spLocks noGrp="1"/>
          </p:cNvSpPr>
          <p:nvPr>
            <p:ph type="title" idx="6"/>
          </p:nvPr>
        </p:nvSpPr>
        <p:spPr>
          <a:xfrm>
            <a:off x="8891019" y="3526467"/>
            <a:ext cx="2194400" cy="70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581" name="Google Shape;581;p25"/>
          <p:cNvSpPr txBox="1">
            <a:spLocks noGrp="1"/>
          </p:cNvSpPr>
          <p:nvPr>
            <p:ph type="subTitle" idx="7"/>
          </p:nvPr>
        </p:nvSpPr>
        <p:spPr>
          <a:xfrm>
            <a:off x="8769019" y="4470800"/>
            <a:ext cx="2438400" cy="112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2" name="Google Shape;582;p25"/>
          <p:cNvSpPr txBox="1">
            <a:spLocks noGrp="1"/>
          </p:cNvSpPr>
          <p:nvPr>
            <p:ph type="title" idx="8"/>
          </p:nvPr>
        </p:nvSpPr>
        <p:spPr>
          <a:xfrm>
            <a:off x="960000" y="591333"/>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1">
  <p:cSld name="BLANK_1_1_1_1_2">
    <p:spTree>
      <p:nvGrpSpPr>
        <p:cNvPr id="1" name="Shape 583"/>
        <p:cNvGrpSpPr/>
        <p:nvPr/>
      </p:nvGrpSpPr>
      <p:grpSpPr>
        <a:xfrm>
          <a:off x="0" y="0"/>
          <a:ext cx="0" cy="0"/>
          <a:chOff x="0" y="0"/>
          <a:chExt cx="0" cy="0"/>
        </a:xfrm>
      </p:grpSpPr>
      <p:grpSp>
        <p:nvGrpSpPr>
          <p:cNvPr id="584" name="Google Shape;584;p26"/>
          <p:cNvGrpSpPr/>
          <p:nvPr/>
        </p:nvGrpSpPr>
        <p:grpSpPr>
          <a:xfrm>
            <a:off x="-1005801" y="-203219"/>
            <a:ext cx="13550761" cy="7188428"/>
            <a:chOff x="-200" y="-541901"/>
            <a:chExt cx="9144387" cy="4850928"/>
          </a:xfrm>
        </p:grpSpPr>
        <p:grpSp>
          <p:nvGrpSpPr>
            <p:cNvPr id="585" name="Google Shape;585;p26"/>
            <p:cNvGrpSpPr/>
            <p:nvPr/>
          </p:nvGrpSpPr>
          <p:grpSpPr>
            <a:xfrm>
              <a:off x="75" y="-541901"/>
              <a:ext cx="3080308" cy="3269023"/>
              <a:chOff x="0" y="0"/>
              <a:chExt cx="2743172" cy="2911232"/>
            </a:xfrm>
          </p:grpSpPr>
          <p:sp>
            <p:nvSpPr>
              <p:cNvPr id="586" name="Google Shape;586;p2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87" name="Google Shape;587;p2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88" name="Google Shape;588;p26"/>
            <p:cNvGrpSpPr/>
            <p:nvPr/>
          </p:nvGrpSpPr>
          <p:grpSpPr>
            <a:xfrm>
              <a:off x="3030083" y="-541901"/>
              <a:ext cx="3080308" cy="3269023"/>
              <a:chOff x="0" y="0"/>
              <a:chExt cx="2743172" cy="2911232"/>
            </a:xfrm>
          </p:grpSpPr>
          <p:sp>
            <p:nvSpPr>
              <p:cNvPr id="589" name="Google Shape;589;p2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90" name="Google Shape;590;p2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91" name="Google Shape;591;p26"/>
            <p:cNvGrpSpPr/>
            <p:nvPr/>
          </p:nvGrpSpPr>
          <p:grpSpPr>
            <a:xfrm>
              <a:off x="6063879" y="-541901"/>
              <a:ext cx="3080308" cy="3269023"/>
              <a:chOff x="0" y="0"/>
              <a:chExt cx="2743172" cy="2911232"/>
            </a:xfrm>
          </p:grpSpPr>
          <p:sp>
            <p:nvSpPr>
              <p:cNvPr id="592" name="Google Shape;592;p2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93" name="Google Shape;593;p2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94" name="Google Shape;594;p26"/>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95" name="Google Shape;595;p26"/>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96" name="Google Shape;596;p26"/>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97" name="Google Shape;597;p26"/>
          <p:cNvSpPr/>
          <p:nvPr/>
        </p:nvSpPr>
        <p:spPr>
          <a:xfrm flipH="1">
            <a:off x="663669" y="5209988"/>
            <a:ext cx="365600" cy="365600"/>
          </a:xfrm>
          <a:prstGeom prst="ellipse">
            <a:avLst/>
          </a:prstGeom>
          <a:solidFill>
            <a:schemeClr val="accent1"/>
          </a:solidFill>
          <a:ln>
            <a:noFill/>
          </a:ln>
          <a:effectLst>
            <a:outerShdw blurRad="128588" dist="57150" dir="4980000" algn="bl" rotWithShape="0">
              <a:srgbClr val="000000">
                <a:alpha val="2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98" name="Google Shape;598;p26"/>
          <p:cNvSpPr/>
          <p:nvPr/>
        </p:nvSpPr>
        <p:spPr>
          <a:xfrm flipH="1">
            <a:off x="285435" y="3102633"/>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99" name="Google Shape;599;p26"/>
          <p:cNvSpPr/>
          <p:nvPr/>
        </p:nvSpPr>
        <p:spPr>
          <a:xfrm>
            <a:off x="5110784" y="6019933"/>
            <a:ext cx="244000" cy="244000"/>
          </a:xfrm>
          <a:prstGeom prst="ellipse">
            <a:avLst/>
          </a:prstGeom>
          <a:solidFill>
            <a:schemeClr val="accent2"/>
          </a:solidFill>
          <a:ln>
            <a:noFill/>
          </a:ln>
          <a:effectLst>
            <a:outerShdw blurRad="128588" dist="57150" dir="4980000" algn="bl" rotWithShape="0">
              <a:srgbClr val="000000">
                <a:alpha val="2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00" name="Google Shape;600;p26"/>
          <p:cNvSpPr/>
          <p:nvPr/>
        </p:nvSpPr>
        <p:spPr>
          <a:xfrm flipH="1">
            <a:off x="2120337" y="6144671"/>
            <a:ext cx="365600" cy="365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01" name="Google Shape;601;p26"/>
          <p:cNvSpPr/>
          <p:nvPr/>
        </p:nvSpPr>
        <p:spPr>
          <a:xfrm flipH="1">
            <a:off x="2756401" y="294800"/>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02" name="Google Shape;602;p26"/>
          <p:cNvSpPr/>
          <p:nvPr/>
        </p:nvSpPr>
        <p:spPr>
          <a:xfrm>
            <a:off x="10521451" y="6401000"/>
            <a:ext cx="244000" cy="244000"/>
          </a:xfrm>
          <a:prstGeom prst="ellipse">
            <a:avLst/>
          </a:prstGeom>
          <a:solidFill>
            <a:schemeClr val="accent1"/>
          </a:solidFill>
          <a:ln>
            <a:noFill/>
          </a:ln>
          <a:effectLst>
            <a:outerShdw blurRad="128588" dist="57150" dir="4980000" algn="bl" rotWithShape="0">
              <a:srgbClr val="000000">
                <a:alpha val="2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03" name="Google Shape;603;p26"/>
          <p:cNvSpPr/>
          <p:nvPr/>
        </p:nvSpPr>
        <p:spPr>
          <a:xfrm flipH="1">
            <a:off x="11232004" y="5088004"/>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04" name="Google Shape;604;p26"/>
          <p:cNvSpPr txBox="1">
            <a:spLocks noGrp="1"/>
          </p:cNvSpPr>
          <p:nvPr>
            <p:ph type="title"/>
          </p:nvPr>
        </p:nvSpPr>
        <p:spPr>
          <a:xfrm>
            <a:off x="3997867" y="2769651"/>
            <a:ext cx="1474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05" name="Google Shape;605;p26"/>
          <p:cNvSpPr txBox="1">
            <a:spLocks noGrp="1"/>
          </p:cNvSpPr>
          <p:nvPr>
            <p:ph type="subTitle" idx="1"/>
          </p:nvPr>
        </p:nvSpPr>
        <p:spPr>
          <a:xfrm>
            <a:off x="2612267" y="1996767"/>
            <a:ext cx="2860400" cy="646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6" name="Google Shape;606;p26"/>
          <p:cNvSpPr txBox="1">
            <a:spLocks noGrp="1"/>
          </p:cNvSpPr>
          <p:nvPr>
            <p:ph type="title" idx="2"/>
          </p:nvPr>
        </p:nvSpPr>
        <p:spPr>
          <a:xfrm>
            <a:off x="6757365" y="2769651"/>
            <a:ext cx="1536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07" name="Google Shape;607;p26"/>
          <p:cNvSpPr txBox="1">
            <a:spLocks noGrp="1"/>
          </p:cNvSpPr>
          <p:nvPr>
            <p:ph type="subTitle" idx="3"/>
          </p:nvPr>
        </p:nvSpPr>
        <p:spPr>
          <a:xfrm>
            <a:off x="6757365" y="1996767"/>
            <a:ext cx="286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8" name="Google Shape;608;p26"/>
          <p:cNvSpPr txBox="1">
            <a:spLocks noGrp="1"/>
          </p:cNvSpPr>
          <p:nvPr>
            <p:ph type="title" idx="4"/>
          </p:nvPr>
        </p:nvSpPr>
        <p:spPr>
          <a:xfrm>
            <a:off x="3936667" y="4132933"/>
            <a:ext cx="1536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09" name="Google Shape;609;p26"/>
          <p:cNvSpPr txBox="1">
            <a:spLocks noGrp="1"/>
          </p:cNvSpPr>
          <p:nvPr>
            <p:ph type="subTitle" idx="5"/>
          </p:nvPr>
        </p:nvSpPr>
        <p:spPr>
          <a:xfrm>
            <a:off x="2612267" y="4937033"/>
            <a:ext cx="2860400" cy="646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0" name="Google Shape;610;p26"/>
          <p:cNvSpPr txBox="1">
            <a:spLocks noGrp="1"/>
          </p:cNvSpPr>
          <p:nvPr>
            <p:ph type="title" idx="6"/>
          </p:nvPr>
        </p:nvSpPr>
        <p:spPr>
          <a:xfrm>
            <a:off x="6757365" y="4132933"/>
            <a:ext cx="1536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11" name="Google Shape;611;p26"/>
          <p:cNvSpPr txBox="1">
            <a:spLocks noGrp="1"/>
          </p:cNvSpPr>
          <p:nvPr>
            <p:ph type="subTitle" idx="7"/>
          </p:nvPr>
        </p:nvSpPr>
        <p:spPr>
          <a:xfrm>
            <a:off x="6757365" y="4937033"/>
            <a:ext cx="286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2" name="Google Shape;612;p26"/>
          <p:cNvSpPr txBox="1">
            <a:spLocks noGrp="1"/>
          </p:cNvSpPr>
          <p:nvPr>
            <p:ph type="title" idx="8"/>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1"/>
        <p:cNvGrpSpPr/>
        <p:nvPr/>
      </p:nvGrpSpPr>
      <p:grpSpPr>
        <a:xfrm>
          <a:off x="0" y="0"/>
          <a:ext cx="0" cy="0"/>
          <a:chOff x="0" y="0"/>
          <a:chExt cx="0" cy="0"/>
        </a:xfrm>
      </p:grpSpPr>
      <p:grpSp>
        <p:nvGrpSpPr>
          <p:cNvPr id="32" name="Google Shape;32;p3"/>
          <p:cNvGrpSpPr/>
          <p:nvPr/>
        </p:nvGrpSpPr>
        <p:grpSpPr>
          <a:xfrm>
            <a:off x="-1005801" y="-203219"/>
            <a:ext cx="13550761" cy="7188428"/>
            <a:chOff x="-200" y="-541901"/>
            <a:chExt cx="9144387" cy="4850928"/>
          </a:xfrm>
        </p:grpSpPr>
        <p:grpSp>
          <p:nvGrpSpPr>
            <p:cNvPr id="33" name="Google Shape;33;p3"/>
            <p:cNvGrpSpPr/>
            <p:nvPr/>
          </p:nvGrpSpPr>
          <p:grpSpPr>
            <a:xfrm>
              <a:off x="75" y="-541901"/>
              <a:ext cx="3080308" cy="3269023"/>
              <a:chOff x="0" y="0"/>
              <a:chExt cx="2743172" cy="2911232"/>
            </a:xfrm>
          </p:grpSpPr>
          <p:sp>
            <p:nvSpPr>
              <p:cNvPr id="34" name="Google Shape;34;p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5" name="Google Shape;35;p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6" name="Google Shape;36;p3"/>
            <p:cNvGrpSpPr/>
            <p:nvPr/>
          </p:nvGrpSpPr>
          <p:grpSpPr>
            <a:xfrm>
              <a:off x="3030083" y="-541901"/>
              <a:ext cx="3080308" cy="3269023"/>
              <a:chOff x="0" y="0"/>
              <a:chExt cx="2743172" cy="2911232"/>
            </a:xfrm>
          </p:grpSpPr>
          <p:sp>
            <p:nvSpPr>
              <p:cNvPr id="37" name="Google Shape;37;p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8" name="Google Shape;38;p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9" name="Google Shape;39;p3"/>
            <p:cNvGrpSpPr/>
            <p:nvPr/>
          </p:nvGrpSpPr>
          <p:grpSpPr>
            <a:xfrm>
              <a:off x="6063879" y="-541901"/>
              <a:ext cx="3080308" cy="3269023"/>
              <a:chOff x="0" y="0"/>
              <a:chExt cx="2743172" cy="2911232"/>
            </a:xfrm>
          </p:grpSpPr>
          <p:sp>
            <p:nvSpPr>
              <p:cNvPr id="40" name="Google Shape;40;p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1" name="Google Shape;41;p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2" name="Google Shape;42;p3"/>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3" name="Google Shape;43;p3"/>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4" name="Google Shape;44;p3"/>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5" name="Google Shape;45;p3"/>
          <p:cNvSpPr/>
          <p:nvPr/>
        </p:nvSpPr>
        <p:spPr>
          <a:xfrm>
            <a:off x="-3162300" y="1778900"/>
            <a:ext cx="15776696" cy="6536675"/>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6" name="Google Shape;46;p3"/>
          <p:cNvSpPr/>
          <p:nvPr/>
        </p:nvSpPr>
        <p:spPr>
          <a:xfrm flipH="1">
            <a:off x="3189203" y="4284755"/>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7" name="Google Shape;47;p3"/>
          <p:cNvSpPr/>
          <p:nvPr/>
        </p:nvSpPr>
        <p:spPr>
          <a:xfrm flipH="1">
            <a:off x="10273337" y="2131571"/>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8" name="Google Shape;48;p3"/>
          <p:cNvSpPr txBox="1">
            <a:spLocks noGrp="1"/>
          </p:cNvSpPr>
          <p:nvPr>
            <p:ph type="title"/>
          </p:nvPr>
        </p:nvSpPr>
        <p:spPr>
          <a:xfrm>
            <a:off x="3298033" y="2588767"/>
            <a:ext cx="559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49" name="Google Shape;49;p3"/>
          <p:cNvSpPr txBox="1">
            <a:spLocks noGrp="1"/>
          </p:cNvSpPr>
          <p:nvPr>
            <p:ph type="title" idx="2" hasCustomPrompt="1"/>
          </p:nvPr>
        </p:nvSpPr>
        <p:spPr>
          <a:xfrm>
            <a:off x="5277400" y="915700"/>
            <a:ext cx="16372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000"/>
              <a:buNone/>
              <a:defRPr sz="8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50" name="Google Shape;50;p3"/>
          <p:cNvSpPr txBox="1">
            <a:spLocks noGrp="1"/>
          </p:cNvSpPr>
          <p:nvPr>
            <p:ph type="subTitle" idx="1"/>
          </p:nvPr>
        </p:nvSpPr>
        <p:spPr>
          <a:xfrm>
            <a:off x="3298033" y="3711167"/>
            <a:ext cx="5596000" cy="5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613"/>
        <p:cNvGrpSpPr/>
        <p:nvPr/>
      </p:nvGrpSpPr>
      <p:grpSpPr>
        <a:xfrm>
          <a:off x="0" y="0"/>
          <a:ext cx="0" cy="0"/>
          <a:chOff x="0" y="0"/>
          <a:chExt cx="0" cy="0"/>
        </a:xfrm>
      </p:grpSpPr>
      <p:grpSp>
        <p:nvGrpSpPr>
          <p:cNvPr id="614" name="Google Shape;614;p27"/>
          <p:cNvGrpSpPr/>
          <p:nvPr/>
        </p:nvGrpSpPr>
        <p:grpSpPr>
          <a:xfrm>
            <a:off x="-1005801" y="-203219"/>
            <a:ext cx="13550761" cy="7188428"/>
            <a:chOff x="-200" y="-541901"/>
            <a:chExt cx="9144387" cy="4850928"/>
          </a:xfrm>
        </p:grpSpPr>
        <p:grpSp>
          <p:nvGrpSpPr>
            <p:cNvPr id="615" name="Google Shape;615;p27"/>
            <p:cNvGrpSpPr/>
            <p:nvPr/>
          </p:nvGrpSpPr>
          <p:grpSpPr>
            <a:xfrm>
              <a:off x="75" y="-541901"/>
              <a:ext cx="3080308" cy="3269023"/>
              <a:chOff x="0" y="0"/>
              <a:chExt cx="2743172" cy="2911232"/>
            </a:xfrm>
          </p:grpSpPr>
          <p:sp>
            <p:nvSpPr>
              <p:cNvPr id="616" name="Google Shape;616;p2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17" name="Google Shape;617;p2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618" name="Google Shape;618;p27"/>
            <p:cNvGrpSpPr/>
            <p:nvPr/>
          </p:nvGrpSpPr>
          <p:grpSpPr>
            <a:xfrm>
              <a:off x="3030083" y="-541901"/>
              <a:ext cx="3080308" cy="3269023"/>
              <a:chOff x="0" y="0"/>
              <a:chExt cx="2743172" cy="2911232"/>
            </a:xfrm>
          </p:grpSpPr>
          <p:sp>
            <p:nvSpPr>
              <p:cNvPr id="619" name="Google Shape;619;p2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20" name="Google Shape;620;p2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621" name="Google Shape;621;p27"/>
            <p:cNvGrpSpPr/>
            <p:nvPr/>
          </p:nvGrpSpPr>
          <p:grpSpPr>
            <a:xfrm>
              <a:off x="6063879" y="-541901"/>
              <a:ext cx="3080308" cy="3269023"/>
              <a:chOff x="0" y="0"/>
              <a:chExt cx="2743172" cy="2911232"/>
            </a:xfrm>
          </p:grpSpPr>
          <p:sp>
            <p:nvSpPr>
              <p:cNvPr id="622" name="Google Shape;622;p2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23" name="Google Shape;623;p2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24" name="Google Shape;624;p27"/>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25" name="Google Shape;625;p27"/>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26" name="Google Shape;626;p27"/>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27" name="Google Shape;627;p27"/>
          <p:cNvSpPr/>
          <p:nvPr/>
        </p:nvSpPr>
        <p:spPr>
          <a:xfrm rot="10800000" flipH="1">
            <a:off x="11201468" y="5209992"/>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28" name="Google Shape;628;p27"/>
          <p:cNvSpPr/>
          <p:nvPr/>
        </p:nvSpPr>
        <p:spPr>
          <a:xfrm rot="10800000">
            <a:off x="-810799" y="7133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29" name="Google Shape;629;p27"/>
          <p:cNvSpPr/>
          <p:nvPr/>
        </p:nvSpPr>
        <p:spPr>
          <a:xfrm flipH="1">
            <a:off x="526936" y="5209988"/>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30" name="Google Shape;630;p27"/>
          <p:cNvSpPr/>
          <p:nvPr/>
        </p:nvSpPr>
        <p:spPr>
          <a:xfrm flipH="1">
            <a:off x="10933737" y="33708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31" name="Google Shape;631;p27"/>
          <p:cNvSpPr/>
          <p:nvPr/>
        </p:nvSpPr>
        <p:spPr>
          <a:xfrm flipH="1">
            <a:off x="252468" y="2148600"/>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32" name="Google Shape;632;p27"/>
          <p:cNvSpPr/>
          <p:nvPr/>
        </p:nvSpPr>
        <p:spPr>
          <a:xfrm flipH="1">
            <a:off x="3594137" y="5783271"/>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33" name="Google Shape;633;p27"/>
          <p:cNvSpPr/>
          <p:nvPr/>
        </p:nvSpPr>
        <p:spPr>
          <a:xfrm flipH="1">
            <a:off x="7590751" y="5636800"/>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34" name="Google Shape;634;p27"/>
          <p:cNvSpPr txBox="1">
            <a:spLocks noGrp="1"/>
          </p:cNvSpPr>
          <p:nvPr>
            <p:ph type="title"/>
          </p:nvPr>
        </p:nvSpPr>
        <p:spPr>
          <a:xfrm>
            <a:off x="1277733" y="22096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35" name="Google Shape;635;p27"/>
          <p:cNvSpPr txBox="1">
            <a:spLocks noGrp="1"/>
          </p:cNvSpPr>
          <p:nvPr>
            <p:ph type="subTitle" idx="1"/>
          </p:nvPr>
        </p:nvSpPr>
        <p:spPr>
          <a:xfrm>
            <a:off x="1277733" y="27817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6" name="Google Shape;636;p27"/>
          <p:cNvSpPr txBox="1">
            <a:spLocks noGrp="1"/>
          </p:cNvSpPr>
          <p:nvPr>
            <p:ph type="title" idx="2"/>
          </p:nvPr>
        </p:nvSpPr>
        <p:spPr>
          <a:xfrm>
            <a:off x="4876811" y="22096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37" name="Google Shape;637;p27"/>
          <p:cNvSpPr txBox="1">
            <a:spLocks noGrp="1"/>
          </p:cNvSpPr>
          <p:nvPr>
            <p:ph type="subTitle" idx="3"/>
          </p:nvPr>
        </p:nvSpPr>
        <p:spPr>
          <a:xfrm>
            <a:off x="4876809" y="27817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8" name="Google Shape;638;p27"/>
          <p:cNvSpPr txBox="1">
            <a:spLocks noGrp="1"/>
          </p:cNvSpPr>
          <p:nvPr>
            <p:ph type="title" idx="4"/>
          </p:nvPr>
        </p:nvSpPr>
        <p:spPr>
          <a:xfrm>
            <a:off x="1277733" y="41208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39" name="Google Shape;639;p27"/>
          <p:cNvSpPr txBox="1">
            <a:spLocks noGrp="1"/>
          </p:cNvSpPr>
          <p:nvPr>
            <p:ph type="subTitle" idx="5"/>
          </p:nvPr>
        </p:nvSpPr>
        <p:spPr>
          <a:xfrm>
            <a:off x="1277733" y="46929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0" name="Google Shape;640;p27"/>
          <p:cNvSpPr txBox="1">
            <a:spLocks noGrp="1"/>
          </p:cNvSpPr>
          <p:nvPr>
            <p:ph type="title" idx="6"/>
          </p:nvPr>
        </p:nvSpPr>
        <p:spPr>
          <a:xfrm>
            <a:off x="4876809" y="41208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1" name="Google Shape;641;p27"/>
          <p:cNvSpPr txBox="1">
            <a:spLocks noGrp="1"/>
          </p:cNvSpPr>
          <p:nvPr>
            <p:ph type="subTitle" idx="7"/>
          </p:nvPr>
        </p:nvSpPr>
        <p:spPr>
          <a:xfrm>
            <a:off x="4876809" y="46929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2" name="Google Shape;642;p27"/>
          <p:cNvSpPr txBox="1">
            <a:spLocks noGrp="1"/>
          </p:cNvSpPr>
          <p:nvPr>
            <p:ph type="title" idx="8"/>
          </p:nvPr>
        </p:nvSpPr>
        <p:spPr>
          <a:xfrm>
            <a:off x="8475865" y="22096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3" name="Google Shape;643;p27"/>
          <p:cNvSpPr txBox="1">
            <a:spLocks noGrp="1"/>
          </p:cNvSpPr>
          <p:nvPr>
            <p:ph type="subTitle" idx="9"/>
          </p:nvPr>
        </p:nvSpPr>
        <p:spPr>
          <a:xfrm>
            <a:off x="8475863" y="27817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4" name="Google Shape;644;p27"/>
          <p:cNvSpPr txBox="1">
            <a:spLocks noGrp="1"/>
          </p:cNvSpPr>
          <p:nvPr>
            <p:ph type="title" idx="13"/>
          </p:nvPr>
        </p:nvSpPr>
        <p:spPr>
          <a:xfrm>
            <a:off x="8475863" y="41208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5" name="Google Shape;645;p27"/>
          <p:cNvSpPr txBox="1">
            <a:spLocks noGrp="1"/>
          </p:cNvSpPr>
          <p:nvPr>
            <p:ph type="subTitle" idx="14"/>
          </p:nvPr>
        </p:nvSpPr>
        <p:spPr>
          <a:xfrm>
            <a:off x="8475863" y="46929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6" name="Google Shape;646;p27"/>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BLANK_1_1_1_1_1_1_3">
    <p:spTree>
      <p:nvGrpSpPr>
        <p:cNvPr id="1" name="Shape 647"/>
        <p:cNvGrpSpPr/>
        <p:nvPr/>
      </p:nvGrpSpPr>
      <p:grpSpPr>
        <a:xfrm>
          <a:off x="0" y="0"/>
          <a:ext cx="0" cy="0"/>
          <a:chOff x="0" y="0"/>
          <a:chExt cx="0" cy="0"/>
        </a:xfrm>
      </p:grpSpPr>
      <p:grpSp>
        <p:nvGrpSpPr>
          <p:cNvPr id="648" name="Google Shape;648;p28"/>
          <p:cNvGrpSpPr/>
          <p:nvPr/>
        </p:nvGrpSpPr>
        <p:grpSpPr>
          <a:xfrm>
            <a:off x="-1005801" y="-203219"/>
            <a:ext cx="13550761" cy="7188428"/>
            <a:chOff x="-200" y="-541901"/>
            <a:chExt cx="9144387" cy="4850928"/>
          </a:xfrm>
        </p:grpSpPr>
        <p:grpSp>
          <p:nvGrpSpPr>
            <p:cNvPr id="649" name="Google Shape;649;p28"/>
            <p:cNvGrpSpPr/>
            <p:nvPr/>
          </p:nvGrpSpPr>
          <p:grpSpPr>
            <a:xfrm>
              <a:off x="75" y="-541901"/>
              <a:ext cx="3080308" cy="3269023"/>
              <a:chOff x="0" y="0"/>
              <a:chExt cx="2743172" cy="2911232"/>
            </a:xfrm>
          </p:grpSpPr>
          <p:sp>
            <p:nvSpPr>
              <p:cNvPr id="650" name="Google Shape;650;p2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51" name="Google Shape;651;p2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652" name="Google Shape;652;p28"/>
            <p:cNvGrpSpPr/>
            <p:nvPr/>
          </p:nvGrpSpPr>
          <p:grpSpPr>
            <a:xfrm>
              <a:off x="3030083" y="-541901"/>
              <a:ext cx="3080308" cy="3269023"/>
              <a:chOff x="0" y="0"/>
              <a:chExt cx="2743172" cy="2911232"/>
            </a:xfrm>
          </p:grpSpPr>
          <p:sp>
            <p:nvSpPr>
              <p:cNvPr id="653" name="Google Shape;653;p2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54" name="Google Shape;654;p2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655" name="Google Shape;655;p28"/>
            <p:cNvGrpSpPr/>
            <p:nvPr/>
          </p:nvGrpSpPr>
          <p:grpSpPr>
            <a:xfrm>
              <a:off x="6063879" y="-541901"/>
              <a:ext cx="3080308" cy="3269023"/>
              <a:chOff x="0" y="0"/>
              <a:chExt cx="2743172" cy="2911232"/>
            </a:xfrm>
          </p:grpSpPr>
          <p:sp>
            <p:nvSpPr>
              <p:cNvPr id="656" name="Google Shape;656;p2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57" name="Google Shape;657;p2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58" name="Google Shape;658;p28"/>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59" name="Google Shape;659;p28"/>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60" name="Google Shape;660;p28"/>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61" name="Google Shape;661;p28"/>
          <p:cNvSpPr/>
          <p:nvPr/>
        </p:nvSpPr>
        <p:spPr>
          <a:xfrm flipH="1">
            <a:off x="11238531" y="518131"/>
            <a:ext cx="390400" cy="390400"/>
          </a:xfrm>
          <a:prstGeom prst="ellipse">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2" name="Google Shape;662;p28"/>
          <p:cNvSpPr/>
          <p:nvPr/>
        </p:nvSpPr>
        <p:spPr>
          <a:xfrm>
            <a:off x="4668667" y="591333"/>
            <a:ext cx="244000" cy="244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3" name="Google Shape;663;p28"/>
          <p:cNvSpPr/>
          <p:nvPr/>
        </p:nvSpPr>
        <p:spPr>
          <a:xfrm flipH="1">
            <a:off x="257097" y="2453515"/>
            <a:ext cx="390400" cy="3904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4" name="Google Shape;664;p28"/>
          <p:cNvSpPr/>
          <p:nvPr/>
        </p:nvSpPr>
        <p:spPr>
          <a:xfrm flipH="1">
            <a:off x="11168631" y="5949464"/>
            <a:ext cx="390400" cy="3904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5" name="Google Shape;665;p28"/>
          <p:cNvSpPr/>
          <p:nvPr/>
        </p:nvSpPr>
        <p:spPr>
          <a:xfrm>
            <a:off x="1252733" y="5981833"/>
            <a:ext cx="244000" cy="244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6" name="Google Shape;666;p28"/>
          <p:cNvSpPr/>
          <p:nvPr/>
        </p:nvSpPr>
        <p:spPr>
          <a:xfrm flipH="1">
            <a:off x="1496731" y="518148"/>
            <a:ext cx="390400" cy="3904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7" name="Google Shape;667;p28"/>
          <p:cNvSpPr/>
          <p:nvPr/>
        </p:nvSpPr>
        <p:spPr>
          <a:xfrm>
            <a:off x="6830000" y="6026233"/>
            <a:ext cx="244000" cy="244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8" name="Google Shape;668;p28"/>
          <p:cNvSpPr txBox="1">
            <a:spLocks noGrp="1"/>
          </p:cNvSpPr>
          <p:nvPr>
            <p:ph type="title" hasCustomPrompt="1"/>
          </p:nvPr>
        </p:nvSpPr>
        <p:spPr>
          <a:xfrm>
            <a:off x="1697800" y="1692000"/>
            <a:ext cx="272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669" name="Google Shape;669;p28"/>
          <p:cNvSpPr txBox="1">
            <a:spLocks noGrp="1"/>
          </p:cNvSpPr>
          <p:nvPr>
            <p:ph type="subTitle" idx="1"/>
          </p:nvPr>
        </p:nvSpPr>
        <p:spPr>
          <a:xfrm>
            <a:off x="1447067" y="2923732"/>
            <a:ext cx="3221600" cy="5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0" name="Google Shape;670;p28"/>
          <p:cNvSpPr txBox="1">
            <a:spLocks noGrp="1"/>
          </p:cNvSpPr>
          <p:nvPr>
            <p:ph type="title" idx="2" hasCustomPrompt="1"/>
          </p:nvPr>
        </p:nvSpPr>
        <p:spPr>
          <a:xfrm>
            <a:off x="7625200" y="1692016"/>
            <a:ext cx="3218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6200"/>
              <a:buNone/>
              <a:defRPr sz="8266">
                <a:solidFill>
                  <a:schemeClr val="lt2"/>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671" name="Google Shape;671;p28"/>
          <p:cNvSpPr txBox="1">
            <a:spLocks noGrp="1"/>
          </p:cNvSpPr>
          <p:nvPr>
            <p:ph type="subTitle" idx="3"/>
          </p:nvPr>
        </p:nvSpPr>
        <p:spPr>
          <a:xfrm>
            <a:off x="7625200" y="2923732"/>
            <a:ext cx="3218800" cy="5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2" name="Google Shape;672;p28"/>
          <p:cNvSpPr txBox="1">
            <a:spLocks noGrp="1"/>
          </p:cNvSpPr>
          <p:nvPr>
            <p:ph type="title" idx="4" hasCustomPrompt="1"/>
          </p:nvPr>
        </p:nvSpPr>
        <p:spPr>
          <a:xfrm>
            <a:off x="1697800" y="3827200"/>
            <a:ext cx="272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673" name="Google Shape;673;p28"/>
          <p:cNvSpPr txBox="1">
            <a:spLocks noGrp="1"/>
          </p:cNvSpPr>
          <p:nvPr>
            <p:ph type="subTitle" idx="5"/>
          </p:nvPr>
        </p:nvSpPr>
        <p:spPr>
          <a:xfrm>
            <a:off x="1447067" y="5073369"/>
            <a:ext cx="3221600" cy="5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4" name="Google Shape;674;p28"/>
          <p:cNvSpPr txBox="1">
            <a:spLocks noGrp="1"/>
          </p:cNvSpPr>
          <p:nvPr>
            <p:ph type="title" idx="6" hasCustomPrompt="1"/>
          </p:nvPr>
        </p:nvSpPr>
        <p:spPr>
          <a:xfrm>
            <a:off x="7625200" y="3827216"/>
            <a:ext cx="3218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675" name="Google Shape;675;p28"/>
          <p:cNvSpPr txBox="1">
            <a:spLocks noGrp="1"/>
          </p:cNvSpPr>
          <p:nvPr>
            <p:ph type="subTitle" idx="7"/>
          </p:nvPr>
        </p:nvSpPr>
        <p:spPr>
          <a:xfrm>
            <a:off x="7625200" y="5073369"/>
            <a:ext cx="3218800" cy="5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741"/>
        <p:cNvGrpSpPr/>
        <p:nvPr/>
      </p:nvGrpSpPr>
      <p:grpSpPr>
        <a:xfrm>
          <a:off x="0" y="0"/>
          <a:ext cx="0" cy="0"/>
          <a:chOff x="0" y="0"/>
          <a:chExt cx="0" cy="0"/>
        </a:xfrm>
      </p:grpSpPr>
      <p:grpSp>
        <p:nvGrpSpPr>
          <p:cNvPr id="742" name="Google Shape;742;p31"/>
          <p:cNvGrpSpPr/>
          <p:nvPr/>
        </p:nvGrpSpPr>
        <p:grpSpPr>
          <a:xfrm>
            <a:off x="-828001" y="-141494"/>
            <a:ext cx="13550761" cy="7188428"/>
            <a:chOff x="-200" y="-541901"/>
            <a:chExt cx="9144387" cy="4850928"/>
          </a:xfrm>
        </p:grpSpPr>
        <p:grpSp>
          <p:nvGrpSpPr>
            <p:cNvPr id="743" name="Google Shape;743;p31"/>
            <p:cNvGrpSpPr/>
            <p:nvPr/>
          </p:nvGrpSpPr>
          <p:grpSpPr>
            <a:xfrm>
              <a:off x="75" y="-541901"/>
              <a:ext cx="3080308" cy="3269023"/>
              <a:chOff x="0" y="0"/>
              <a:chExt cx="2743172" cy="2911232"/>
            </a:xfrm>
          </p:grpSpPr>
          <p:sp>
            <p:nvSpPr>
              <p:cNvPr id="744" name="Google Shape;744;p3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45" name="Google Shape;745;p3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746" name="Google Shape;746;p31"/>
            <p:cNvGrpSpPr/>
            <p:nvPr/>
          </p:nvGrpSpPr>
          <p:grpSpPr>
            <a:xfrm>
              <a:off x="3030083" y="-541901"/>
              <a:ext cx="3080308" cy="3269023"/>
              <a:chOff x="0" y="0"/>
              <a:chExt cx="2743172" cy="2911232"/>
            </a:xfrm>
          </p:grpSpPr>
          <p:sp>
            <p:nvSpPr>
              <p:cNvPr id="747" name="Google Shape;747;p3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48" name="Google Shape;748;p3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749" name="Google Shape;749;p31"/>
            <p:cNvGrpSpPr/>
            <p:nvPr/>
          </p:nvGrpSpPr>
          <p:grpSpPr>
            <a:xfrm>
              <a:off x="6063879" y="-541901"/>
              <a:ext cx="3080308" cy="3269023"/>
              <a:chOff x="0" y="0"/>
              <a:chExt cx="2743172" cy="2911232"/>
            </a:xfrm>
          </p:grpSpPr>
          <p:sp>
            <p:nvSpPr>
              <p:cNvPr id="750" name="Google Shape;750;p3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51" name="Google Shape;751;p3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752" name="Google Shape;752;p31"/>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53" name="Google Shape;753;p31"/>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54" name="Google Shape;754;p31"/>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755" name="Google Shape;755;p31"/>
          <p:cNvGrpSpPr/>
          <p:nvPr/>
        </p:nvGrpSpPr>
        <p:grpSpPr>
          <a:xfrm rot="10800000">
            <a:off x="6951403" y="-779242"/>
            <a:ext cx="2449987" cy="2388193"/>
            <a:chOff x="1591613" y="1114350"/>
            <a:chExt cx="2914800" cy="2914800"/>
          </a:xfrm>
        </p:grpSpPr>
        <p:sp>
          <p:nvSpPr>
            <p:cNvPr id="756" name="Google Shape;756;p31"/>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757" name="Google Shape;757;p31"/>
            <p:cNvGrpSpPr/>
            <p:nvPr/>
          </p:nvGrpSpPr>
          <p:grpSpPr>
            <a:xfrm>
              <a:off x="1856116" y="1365163"/>
              <a:ext cx="2385792" cy="2413173"/>
              <a:chOff x="1260975" y="238125"/>
              <a:chExt cx="5083725" cy="5224450"/>
            </a:xfrm>
          </p:grpSpPr>
          <p:sp>
            <p:nvSpPr>
              <p:cNvPr id="758" name="Google Shape;758;p31"/>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59" name="Google Shape;759;p31"/>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760" name="Google Shape;760;p31"/>
          <p:cNvSpPr/>
          <p:nvPr/>
        </p:nvSpPr>
        <p:spPr>
          <a:xfrm rot="10800000">
            <a:off x="-1570400" y="-2853470"/>
            <a:ext cx="15776696" cy="6536675"/>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grpSp>
        <p:nvGrpSpPr>
          <p:cNvPr id="761" name="Google Shape;761;p31"/>
          <p:cNvGrpSpPr/>
          <p:nvPr/>
        </p:nvGrpSpPr>
        <p:grpSpPr>
          <a:xfrm rot="10800000">
            <a:off x="669329" y="-1005079"/>
            <a:ext cx="1734000" cy="1718400"/>
            <a:chOff x="7322375" y="3319700"/>
            <a:chExt cx="1300500" cy="1288800"/>
          </a:xfrm>
        </p:grpSpPr>
        <p:grpSp>
          <p:nvGrpSpPr>
            <p:cNvPr id="762" name="Google Shape;762;p31"/>
            <p:cNvGrpSpPr/>
            <p:nvPr/>
          </p:nvGrpSpPr>
          <p:grpSpPr>
            <a:xfrm>
              <a:off x="7322375" y="3319700"/>
              <a:ext cx="1300500" cy="1288800"/>
              <a:chOff x="4887150" y="3315475"/>
              <a:chExt cx="1300500" cy="1288800"/>
            </a:xfrm>
          </p:grpSpPr>
          <p:sp>
            <p:nvSpPr>
              <p:cNvPr id="763" name="Google Shape;763;p31"/>
              <p:cNvSpPr/>
              <p:nvPr/>
            </p:nvSpPr>
            <p:spPr>
              <a:xfrm>
                <a:off x="4887150" y="3315475"/>
                <a:ext cx="1300500" cy="1288800"/>
              </a:xfrm>
              <a:prstGeom prst="ellipse">
                <a:avLst/>
              </a:prstGeom>
              <a:solidFill>
                <a:schemeClr val="l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764" name="Google Shape;764;p31"/>
              <p:cNvGrpSpPr/>
              <p:nvPr/>
            </p:nvGrpSpPr>
            <p:grpSpPr>
              <a:xfrm>
                <a:off x="4906920" y="3321044"/>
                <a:ext cx="1268131" cy="1271088"/>
                <a:chOff x="1339971" y="329578"/>
                <a:chExt cx="4965274" cy="5102720"/>
              </a:xfrm>
            </p:grpSpPr>
            <p:sp>
              <p:nvSpPr>
                <p:cNvPr id="765" name="Google Shape;765;p31"/>
                <p:cNvSpPr/>
                <p:nvPr/>
              </p:nvSpPr>
              <p:spPr>
                <a:xfrm>
                  <a:off x="1339971" y="329578"/>
                  <a:ext cx="4965274" cy="510272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66" name="Google Shape;766;p31"/>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767" name="Google Shape;767;p31"/>
            <p:cNvSpPr/>
            <p:nvPr/>
          </p:nvSpPr>
          <p:spPr>
            <a:xfrm>
              <a:off x="7744025" y="3735500"/>
              <a:ext cx="457200" cy="457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768" name="Google Shape;768;p31"/>
          <p:cNvSpPr/>
          <p:nvPr/>
        </p:nvSpPr>
        <p:spPr>
          <a:xfrm rot="10800000">
            <a:off x="1348129" y="5766655"/>
            <a:ext cx="376400" cy="378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69" name="Google Shape;769;p31"/>
          <p:cNvSpPr/>
          <p:nvPr/>
        </p:nvSpPr>
        <p:spPr>
          <a:xfrm rot="10800000">
            <a:off x="11238529" y="1110788"/>
            <a:ext cx="6160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70" name="Google Shape;770;p31"/>
          <p:cNvSpPr/>
          <p:nvPr/>
        </p:nvSpPr>
        <p:spPr>
          <a:xfrm rot="10800000" flipH="1">
            <a:off x="10769200" y="6144680"/>
            <a:ext cx="365600" cy="3656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71" name="Google Shape;771;p31"/>
          <p:cNvSpPr/>
          <p:nvPr/>
        </p:nvSpPr>
        <p:spPr>
          <a:xfrm rot="10800000">
            <a:off x="645463" y="3683188"/>
            <a:ext cx="6160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72" name="Google Shape;772;p31"/>
          <p:cNvSpPr/>
          <p:nvPr/>
        </p:nvSpPr>
        <p:spPr>
          <a:xfrm rot="10800000" flipH="1">
            <a:off x="3960500" y="6022680"/>
            <a:ext cx="244000" cy="244000"/>
          </a:xfrm>
          <a:prstGeom prst="ellipse">
            <a:avLst/>
          </a:prstGeom>
          <a:solidFill>
            <a:schemeClr val="accent2"/>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73" name="Google Shape;773;p31"/>
          <p:cNvSpPr/>
          <p:nvPr/>
        </p:nvSpPr>
        <p:spPr>
          <a:xfrm rot="10800000">
            <a:off x="953463" y="1226588"/>
            <a:ext cx="376400" cy="378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74" name="Google Shape;774;p31"/>
          <p:cNvSpPr/>
          <p:nvPr/>
        </p:nvSpPr>
        <p:spPr>
          <a:xfrm rot="10800000" flipH="1">
            <a:off x="10361300" y="434680"/>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775"/>
        <p:cNvGrpSpPr/>
        <p:nvPr/>
      </p:nvGrpSpPr>
      <p:grpSpPr>
        <a:xfrm>
          <a:off x="0" y="0"/>
          <a:ext cx="0" cy="0"/>
          <a:chOff x="0" y="0"/>
          <a:chExt cx="0" cy="0"/>
        </a:xfrm>
      </p:grpSpPr>
      <p:grpSp>
        <p:nvGrpSpPr>
          <p:cNvPr id="776" name="Google Shape;776;p32"/>
          <p:cNvGrpSpPr/>
          <p:nvPr/>
        </p:nvGrpSpPr>
        <p:grpSpPr>
          <a:xfrm>
            <a:off x="-828001" y="-141494"/>
            <a:ext cx="13550761" cy="7188428"/>
            <a:chOff x="-200" y="-541901"/>
            <a:chExt cx="9144387" cy="4850928"/>
          </a:xfrm>
        </p:grpSpPr>
        <p:grpSp>
          <p:nvGrpSpPr>
            <p:cNvPr id="777" name="Google Shape;777;p32"/>
            <p:cNvGrpSpPr/>
            <p:nvPr/>
          </p:nvGrpSpPr>
          <p:grpSpPr>
            <a:xfrm>
              <a:off x="75" y="-541901"/>
              <a:ext cx="3080308" cy="3269023"/>
              <a:chOff x="0" y="0"/>
              <a:chExt cx="2743172" cy="2911232"/>
            </a:xfrm>
          </p:grpSpPr>
          <p:sp>
            <p:nvSpPr>
              <p:cNvPr id="778" name="Google Shape;778;p3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79" name="Google Shape;779;p3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780" name="Google Shape;780;p32"/>
            <p:cNvGrpSpPr/>
            <p:nvPr/>
          </p:nvGrpSpPr>
          <p:grpSpPr>
            <a:xfrm>
              <a:off x="3030083" y="-541901"/>
              <a:ext cx="3080308" cy="3269023"/>
              <a:chOff x="0" y="0"/>
              <a:chExt cx="2743172" cy="2911232"/>
            </a:xfrm>
          </p:grpSpPr>
          <p:sp>
            <p:nvSpPr>
              <p:cNvPr id="781" name="Google Shape;781;p3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82" name="Google Shape;782;p3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783" name="Google Shape;783;p32"/>
            <p:cNvGrpSpPr/>
            <p:nvPr/>
          </p:nvGrpSpPr>
          <p:grpSpPr>
            <a:xfrm>
              <a:off x="6063879" y="-541901"/>
              <a:ext cx="3080308" cy="3269023"/>
              <a:chOff x="0" y="0"/>
              <a:chExt cx="2743172" cy="2911232"/>
            </a:xfrm>
          </p:grpSpPr>
          <p:sp>
            <p:nvSpPr>
              <p:cNvPr id="784" name="Google Shape;784;p3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85" name="Google Shape;785;p3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786" name="Google Shape;786;p32"/>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87" name="Google Shape;787;p32"/>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88" name="Google Shape;788;p32"/>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789" name="Google Shape;789;p32"/>
          <p:cNvSpPr/>
          <p:nvPr/>
        </p:nvSpPr>
        <p:spPr>
          <a:xfrm rot="10800000" flipH="1">
            <a:off x="11201468" y="5209992"/>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0" name="Google Shape;790;p32"/>
          <p:cNvSpPr/>
          <p:nvPr/>
        </p:nvSpPr>
        <p:spPr>
          <a:xfrm rot="10800000">
            <a:off x="-810799" y="7133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1" name="Google Shape;791;p32"/>
          <p:cNvSpPr/>
          <p:nvPr/>
        </p:nvSpPr>
        <p:spPr>
          <a:xfrm flipH="1">
            <a:off x="526936" y="5209988"/>
            <a:ext cx="426800" cy="426800"/>
          </a:xfrm>
          <a:prstGeom prst="ellipse">
            <a:avLst/>
          </a:prstGeom>
          <a:solidFill>
            <a:schemeClr val="accent1"/>
          </a:solidFill>
          <a:ln>
            <a:noFill/>
          </a:ln>
          <a:effectLst>
            <a:outerShdw blurRad="214313" dist="142875" dir="7380000" algn="bl" rotWithShape="0">
              <a:srgbClr val="000000">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2" name="Google Shape;792;p32"/>
          <p:cNvSpPr/>
          <p:nvPr/>
        </p:nvSpPr>
        <p:spPr>
          <a:xfrm flipH="1">
            <a:off x="10933737" y="33708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3" name="Google Shape;793;p32"/>
          <p:cNvSpPr/>
          <p:nvPr/>
        </p:nvSpPr>
        <p:spPr>
          <a:xfrm>
            <a:off x="1892317" y="296933"/>
            <a:ext cx="244000" cy="2440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4" name="Google Shape;794;p32"/>
          <p:cNvSpPr/>
          <p:nvPr/>
        </p:nvSpPr>
        <p:spPr>
          <a:xfrm flipH="1">
            <a:off x="252468" y="2148600"/>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5" name="Google Shape;795;p32"/>
          <p:cNvSpPr/>
          <p:nvPr/>
        </p:nvSpPr>
        <p:spPr>
          <a:xfrm>
            <a:off x="11818267" y="1648000"/>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6" name="Google Shape;796;p32"/>
          <p:cNvSpPr/>
          <p:nvPr/>
        </p:nvSpPr>
        <p:spPr>
          <a:xfrm>
            <a:off x="9118584" y="296933"/>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7" name="Google Shape;797;p32"/>
          <p:cNvSpPr/>
          <p:nvPr/>
        </p:nvSpPr>
        <p:spPr>
          <a:xfrm>
            <a:off x="831467" y="3736433"/>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8" name="Google Shape;798;p32"/>
          <p:cNvSpPr/>
          <p:nvPr/>
        </p:nvSpPr>
        <p:spPr>
          <a:xfrm flipH="1">
            <a:off x="3594137" y="5783271"/>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9" name="Google Shape;799;p32"/>
          <p:cNvSpPr/>
          <p:nvPr/>
        </p:nvSpPr>
        <p:spPr>
          <a:xfrm flipH="1">
            <a:off x="7590751" y="5636800"/>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800" name="Google Shape;800;p32"/>
          <p:cNvSpPr/>
          <p:nvPr/>
        </p:nvSpPr>
        <p:spPr>
          <a:xfrm>
            <a:off x="6579751" y="614466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801" name="Google Shape;801;p32"/>
          <p:cNvSpPr/>
          <p:nvPr/>
        </p:nvSpPr>
        <p:spPr>
          <a:xfrm flipH="1">
            <a:off x="3594117" y="997867"/>
            <a:ext cx="365600" cy="365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050E9EC-E85F-4F8D-6882-0B384E2A89C8}"/>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 xmlns:a16="http://schemas.microsoft.com/office/drawing/2014/main" id="{B4B5BE70-8D77-A418-5992-D9C5E3C1215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 xmlns:a16="http://schemas.microsoft.com/office/drawing/2014/main" id="{7D55CC3D-A505-4D67-B3C9-DDEE0412874A}"/>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5" name="Footer Placeholder 4">
            <a:extLst>
              <a:ext uri="{FF2B5EF4-FFF2-40B4-BE49-F238E27FC236}">
                <a16:creationId xmlns="" xmlns:a16="http://schemas.microsoft.com/office/drawing/2014/main" id="{C43E5191-AAFC-B90F-FF51-CD344E55029B}"/>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 xmlns:a16="http://schemas.microsoft.com/office/drawing/2014/main" id="{C54BB673-C7B2-5294-28B7-4FD229D80EDC}"/>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2947161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F0B7BF8A-BC20-FC62-1FCF-4328B7CAC2E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C297F9AA-9AC7-68FF-469C-929EDF863E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8784A06B-C28B-72EC-6A38-11BE2AD86AC9}"/>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5" name="Footer Placeholder 4">
            <a:extLst>
              <a:ext uri="{FF2B5EF4-FFF2-40B4-BE49-F238E27FC236}">
                <a16:creationId xmlns="" xmlns:a16="http://schemas.microsoft.com/office/drawing/2014/main" id="{271CE5EC-581D-8ABE-EB04-AF1B0D4C11CF}"/>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 xmlns:a16="http://schemas.microsoft.com/office/drawing/2014/main" id="{BE0D41AD-A359-B7CD-C047-336C0396EE36}"/>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827487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F0D26C0-4026-4AC7-05FB-9CC1A8A6A532}"/>
              </a:ext>
            </a:extLst>
          </p:cNvPr>
          <p:cNvSpPr>
            <a:spLocks noGrp="1"/>
          </p:cNvSpPr>
          <p:nvPr>
            <p:ph type="title"/>
          </p:nvPr>
        </p:nvSpPr>
        <p:spPr>
          <a:xfrm>
            <a:off x="831851" y="1713606"/>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 xmlns:a16="http://schemas.microsoft.com/office/drawing/2014/main" id="{B36682EB-3B78-D34B-49F7-53D22F77C355}"/>
              </a:ext>
            </a:extLst>
          </p:cNvPr>
          <p:cNvSpPr>
            <a:spLocks noGrp="1"/>
          </p:cNvSpPr>
          <p:nvPr>
            <p:ph type="body" idx="1"/>
          </p:nvPr>
        </p:nvSpPr>
        <p:spPr>
          <a:xfrm>
            <a:off x="831851" y="4593331"/>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 xmlns:a16="http://schemas.microsoft.com/office/drawing/2014/main" id="{59998C7B-1C00-3B4C-47F7-D7D73FA6D727}"/>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5" name="Footer Placeholder 4">
            <a:extLst>
              <a:ext uri="{FF2B5EF4-FFF2-40B4-BE49-F238E27FC236}">
                <a16:creationId xmlns="" xmlns:a16="http://schemas.microsoft.com/office/drawing/2014/main" id="{24F6E2F1-F060-760E-6A69-1EA2E4167C10}"/>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 xmlns:a16="http://schemas.microsoft.com/office/drawing/2014/main" id="{AD2B6A6F-966E-629F-1335-DDE6A40F56C9}"/>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2809005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CD7B4B85-5609-9C6D-644B-B8826244F6C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B508CB7D-39F7-8FD7-B92F-555180B410D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 xmlns:a16="http://schemas.microsoft.com/office/drawing/2014/main" id="{A58BFB06-DD46-DD17-0BED-5679E5159903}"/>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 xmlns:a16="http://schemas.microsoft.com/office/drawing/2014/main" id="{2A4A8265-1F28-6E93-62A6-F561035778B8}"/>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6" name="Footer Placeholder 5">
            <a:extLst>
              <a:ext uri="{FF2B5EF4-FFF2-40B4-BE49-F238E27FC236}">
                <a16:creationId xmlns="" xmlns:a16="http://schemas.microsoft.com/office/drawing/2014/main" id="{809489F0-DCA0-6041-5572-5A7A8AE08FEF}"/>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 xmlns:a16="http://schemas.microsoft.com/office/drawing/2014/main" id="{4F7B7A91-CF97-EEE2-51C0-AC927F4D7ADB}"/>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775615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C2E2D16-668D-97FE-3A2B-1B98AD6CDB98}"/>
              </a:ext>
            </a:extLst>
          </p:cNvPr>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a:extLst>
              <a:ext uri="{FF2B5EF4-FFF2-40B4-BE49-F238E27FC236}">
                <a16:creationId xmlns="" xmlns:a16="http://schemas.microsoft.com/office/drawing/2014/main" id="{3E15852C-D17B-7C4B-A72B-0872F4E37C6C}"/>
              </a:ext>
            </a:extLst>
          </p:cNvPr>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 xmlns:a16="http://schemas.microsoft.com/office/drawing/2014/main" id="{83D447EE-67A1-4253-A3E3-6ABCE2B1815C}"/>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 xmlns:a16="http://schemas.microsoft.com/office/drawing/2014/main" id="{27500B2B-DE3A-51D3-B349-8298465CA362}"/>
              </a:ext>
            </a:extLst>
          </p:cNvPr>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 xmlns:a16="http://schemas.microsoft.com/office/drawing/2014/main" id="{D39ABCD5-3592-7871-99CC-AC23B3158318}"/>
              </a:ext>
            </a:extLst>
          </p:cNvPr>
          <p:cNvSpPr>
            <a:spLocks noGrp="1"/>
          </p:cNvSpPr>
          <p:nvPr>
            <p:ph sz="quarter" idx="4"/>
          </p:nvPr>
        </p:nvSpPr>
        <p:spPr>
          <a:xfrm>
            <a:off x="6172203"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 xmlns:a16="http://schemas.microsoft.com/office/drawing/2014/main" id="{2A246FEB-36E7-0F95-7BD7-2E7680821A5F}"/>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8" name="Footer Placeholder 7">
            <a:extLst>
              <a:ext uri="{FF2B5EF4-FFF2-40B4-BE49-F238E27FC236}">
                <a16:creationId xmlns="" xmlns:a16="http://schemas.microsoft.com/office/drawing/2014/main" id="{22684A31-0031-5957-BF15-A5A349BD9377}"/>
              </a:ext>
            </a:extLst>
          </p:cNvPr>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a:extLst>
              <a:ext uri="{FF2B5EF4-FFF2-40B4-BE49-F238E27FC236}">
                <a16:creationId xmlns="" xmlns:a16="http://schemas.microsoft.com/office/drawing/2014/main" id="{8BCFB7DE-C95F-EE3A-B799-4B42DEB0978F}"/>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618684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BCB4021-8E5E-6049-A3B3-507450ECFB5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 xmlns:a16="http://schemas.microsoft.com/office/drawing/2014/main" id="{EC771DAD-04DA-0707-8F14-4ED46C91BDEB}"/>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4" name="Footer Placeholder 3">
            <a:extLst>
              <a:ext uri="{FF2B5EF4-FFF2-40B4-BE49-F238E27FC236}">
                <a16:creationId xmlns="" xmlns:a16="http://schemas.microsoft.com/office/drawing/2014/main" id="{3589F8DB-E7B3-874B-10FA-8827D33EB427}"/>
              </a:ext>
            </a:extLst>
          </p:cNvPr>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a:extLst>
              <a:ext uri="{FF2B5EF4-FFF2-40B4-BE49-F238E27FC236}">
                <a16:creationId xmlns="" xmlns:a16="http://schemas.microsoft.com/office/drawing/2014/main" id="{06465CF0-2C72-5349-EAFF-E2872DE1F089}"/>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936941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1"/>
        <p:cNvGrpSpPr/>
        <p:nvPr/>
      </p:nvGrpSpPr>
      <p:grpSpPr>
        <a:xfrm>
          <a:off x="0" y="0"/>
          <a:ext cx="0" cy="0"/>
          <a:chOff x="0" y="0"/>
          <a:chExt cx="0" cy="0"/>
        </a:xfrm>
      </p:grpSpPr>
      <p:grpSp>
        <p:nvGrpSpPr>
          <p:cNvPr id="52" name="Google Shape;52;p4"/>
          <p:cNvGrpSpPr/>
          <p:nvPr/>
        </p:nvGrpSpPr>
        <p:grpSpPr>
          <a:xfrm>
            <a:off x="-1005801" y="-203219"/>
            <a:ext cx="13550761" cy="7188428"/>
            <a:chOff x="-200" y="-541901"/>
            <a:chExt cx="9144387" cy="4850928"/>
          </a:xfrm>
        </p:grpSpPr>
        <p:grpSp>
          <p:nvGrpSpPr>
            <p:cNvPr id="53" name="Google Shape;53;p4"/>
            <p:cNvGrpSpPr/>
            <p:nvPr/>
          </p:nvGrpSpPr>
          <p:grpSpPr>
            <a:xfrm>
              <a:off x="75" y="-541901"/>
              <a:ext cx="3080308" cy="3269023"/>
              <a:chOff x="0" y="0"/>
              <a:chExt cx="2743172" cy="2911232"/>
            </a:xfrm>
          </p:grpSpPr>
          <p:sp>
            <p:nvSpPr>
              <p:cNvPr id="54" name="Google Shape;54;p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5" name="Google Shape;55;p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6" name="Google Shape;56;p4"/>
            <p:cNvGrpSpPr/>
            <p:nvPr/>
          </p:nvGrpSpPr>
          <p:grpSpPr>
            <a:xfrm>
              <a:off x="3030083" y="-541901"/>
              <a:ext cx="3080308" cy="3269023"/>
              <a:chOff x="0" y="0"/>
              <a:chExt cx="2743172" cy="2911232"/>
            </a:xfrm>
          </p:grpSpPr>
          <p:sp>
            <p:nvSpPr>
              <p:cNvPr id="57" name="Google Shape;57;p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8" name="Google Shape;58;p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9" name="Google Shape;59;p4"/>
            <p:cNvGrpSpPr/>
            <p:nvPr/>
          </p:nvGrpSpPr>
          <p:grpSpPr>
            <a:xfrm>
              <a:off x="6063879" y="-541901"/>
              <a:ext cx="3080308" cy="3269023"/>
              <a:chOff x="0" y="0"/>
              <a:chExt cx="2743172" cy="2911232"/>
            </a:xfrm>
          </p:grpSpPr>
          <p:sp>
            <p:nvSpPr>
              <p:cNvPr id="60" name="Google Shape;60;p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1" name="Google Shape;61;p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2" name="Google Shape;62;p4"/>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3" name="Google Shape;63;p4"/>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4" name="Google Shape;64;p4"/>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5" name="Google Shape;65;p4"/>
          <p:cNvSpPr/>
          <p:nvPr/>
        </p:nvSpPr>
        <p:spPr>
          <a:xfrm>
            <a:off x="10689733" y="591333"/>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 name="Google Shape;66;p4"/>
          <p:cNvSpPr/>
          <p:nvPr/>
        </p:nvSpPr>
        <p:spPr>
          <a:xfrm>
            <a:off x="10933733" y="1054033"/>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b="1"/>
          </a:p>
        </p:txBody>
      </p:sp>
      <p:grpSp>
        <p:nvGrpSpPr>
          <p:cNvPr id="67" name="Google Shape;67;p4"/>
          <p:cNvGrpSpPr/>
          <p:nvPr/>
        </p:nvGrpSpPr>
        <p:grpSpPr>
          <a:xfrm>
            <a:off x="-424398" y="4931763"/>
            <a:ext cx="984139" cy="982675"/>
            <a:chOff x="-470237" y="3302713"/>
            <a:chExt cx="914400" cy="914400"/>
          </a:xfrm>
        </p:grpSpPr>
        <p:sp>
          <p:nvSpPr>
            <p:cNvPr id="68" name="Google Shape;68;p4"/>
            <p:cNvSpPr/>
            <p:nvPr/>
          </p:nvSpPr>
          <p:spPr>
            <a:xfrm>
              <a:off x="-470237" y="3302713"/>
              <a:ext cx="914400" cy="9144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9" name="Google Shape;69;p4"/>
            <p:cNvSpPr/>
            <p:nvPr/>
          </p:nvSpPr>
          <p:spPr>
            <a:xfrm>
              <a:off x="-378793" y="3394173"/>
              <a:ext cx="731510" cy="731478"/>
            </a:xfrm>
            <a:custGeom>
              <a:avLst/>
              <a:gdLst/>
              <a:ahLst/>
              <a:cxnLst/>
              <a:rect l="l" t="t" r="r" b="b"/>
              <a:pathLst>
                <a:path w="208556" h="208250" extrusionOk="0">
                  <a:moveTo>
                    <a:pt x="137953" y="9676"/>
                  </a:moveTo>
                  <a:lnTo>
                    <a:pt x="119557" y="41535"/>
                  </a:lnTo>
                  <a:lnTo>
                    <a:pt x="111449" y="27422"/>
                  </a:lnTo>
                  <a:lnTo>
                    <a:pt x="121622" y="9676"/>
                  </a:lnTo>
                  <a:close/>
                  <a:moveTo>
                    <a:pt x="139216" y="10212"/>
                  </a:moveTo>
                  <a:lnTo>
                    <a:pt x="157727" y="42224"/>
                  </a:lnTo>
                  <a:lnTo>
                    <a:pt x="120743" y="42224"/>
                  </a:lnTo>
                  <a:lnTo>
                    <a:pt x="139216" y="10212"/>
                  </a:lnTo>
                  <a:close/>
                  <a:moveTo>
                    <a:pt x="78290" y="9676"/>
                  </a:moveTo>
                  <a:lnTo>
                    <a:pt x="88501" y="27384"/>
                  </a:lnTo>
                  <a:lnTo>
                    <a:pt x="88922" y="28111"/>
                  </a:lnTo>
                  <a:lnTo>
                    <a:pt x="110187" y="28111"/>
                  </a:lnTo>
                  <a:lnTo>
                    <a:pt x="118333" y="42224"/>
                  </a:lnTo>
                  <a:lnTo>
                    <a:pt x="118792" y="42989"/>
                  </a:lnTo>
                  <a:lnTo>
                    <a:pt x="118524" y="43486"/>
                  </a:lnTo>
                  <a:lnTo>
                    <a:pt x="118066" y="42721"/>
                  </a:lnTo>
                  <a:lnTo>
                    <a:pt x="81808" y="42721"/>
                  </a:lnTo>
                  <a:lnTo>
                    <a:pt x="81388" y="43486"/>
                  </a:lnTo>
                  <a:lnTo>
                    <a:pt x="81120" y="42989"/>
                  </a:lnTo>
                  <a:lnTo>
                    <a:pt x="81273" y="42683"/>
                  </a:lnTo>
                  <a:lnTo>
                    <a:pt x="81808" y="42683"/>
                  </a:lnTo>
                  <a:lnTo>
                    <a:pt x="89878" y="28799"/>
                  </a:lnTo>
                  <a:lnTo>
                    <a:pt x="89075" y="28799"/>
                  </a:lnTo>
                  <a:lnTo>
                    <a:pt x="88693" y="28111"/>
                  </a:lnTo>
                  <a:lnTo>
                    <a:pt x="80623" y="41994"/>
                  </a:lnTo>
                  <a:lnTo>
                    <a:pt x="80355" y="41535"/>
                  </a:lnTo>
                  <a:lnTo>
                    <a:pt x="79972" y="42224"/>
                  </a:lnTo>
                  <a:lnTo>
                    <a:pt x="42147" y="42224"/>
                  </a:lnTo>
                  <a:lnTo>
                    <a:pt x="60658" y="10173"/>
                  </a:lnTo>
                  <a:lnTo>
                    <a:pt x="60696" y="10097"/>
                  </a:lnTo>
                  <a:lnTo>
                    <a:pt x="78787" y="41879"/>
                  </a:lnTo>
                  <a:lnTo>
                    <a:pt x="79781" y="41879"/>
                  </a:lnTo>
                  <a:lnTo>
                    <a:pt x="80049" y="41344"/>
                  </a:lnTo>
                  <a:lnTo>
                    <a:pt x="62035" y="9676"/>
                  </a:lnTo>
                  <a:close/>
                  <a:moveTo>
                    <a:pt x="79055" y="43600"/>
                  </a:moveTo>
                  <a:lnTo>
                    <a:pt x="70946" y="57713"/>
                  </a:lnTo>
                  <a:lnTo>
                    <a:pt x="50408" y="57713"/>
                  </a:lnTo>
                  <a:lnTo>
                    <a:pt x="42262" y="43600"/>
                  </a:lnTo>
                  <a:close/>
                  <a:moveTo>
                    <a:pt x="157650" y="43600"/>
                  </a:moveTo>
                  <a:lnTo>
                    <a:pt x="149504" y="57713"/>
                  </a:lnTo>
                  <a:lnTo>
                    <a:pt x="129004" y="57713"/>
                  </a:lnTo>
                  <a:lnTo>
                    <a:pt x="120857" y="43600"/>
                  </a:lnTo>
                  <a:close/>
                  <a:moveTo>
                    <a:pt x="41076" y="44289"/>
                  </a:moveTo>
                  <a:lnTo>
                    <a:pt x="49184" y="58402"/>
                  </a:lnTo>
                  <a:lnTo>
                    <a:pt x="38973" y="76148"/>
                  </a:lnTo>
                  <a:lnTo>
                    <a:pt x="22680" y="76148"/>
                  </a:lnTo>
                  <a:lnTo>
                    <a:pt x="41076" y="44289"/>
                  </a:lnTo>
                  <a:close/>
                  <a:moveTo>
                    <a:pt x="119213" y="43639"/>
                  </a:moveTo>
                  <a:lnTo>
                    <a:pt x="119634" y="44327"/>
                  </a:lnTo>
                  <a:lnTo>
                    <a:pt x="127818" y="58402"/>
                  </a:lnTo>
                  <a:lnTo>
                    <a:pt x="117568" y="76148"/>
                  </a:lnTo>
                  <a:lnTo>
                    <a:pt x="101237" y="76148"/>
                  </a:lnTo>
                  <a:lnTo>
                    <a:pt x="119366" y="44786"/>
                  </a:lnTo>
                  <a:lnTo>
                    <a:pt x="118983" y="44098"/>
                  </a:lnTo>
                  <a:lnTo>
                    <a:pt x="118180" y="44098"/>
                  </a:lnTo>
                  <a:lnTo>
                    <a:pt x="99937" y="75651"/>
                  </a:lnTo>
                  <a:lnTo>
                    <a:pt x="81732" y="44098"/>
                  </a:lnTo>
                  <a:lnTo>
                    <a:pt x="118142" y="44098"/>
                  </a:lnTo>
                  <a:lnTo>
                    <a:pt x="118448" y="43639"/>
                  </a:lnTo>
                  <a:close/>
                  <a:moveTo>
                    <a:pt x="158836" y="44289"/>
                  </a:moveTo>
                  <a:lnTo>
                    <a:pt x="177232" y="76148"/>
                  </a:lnTo>
                  <a:lnTo>
                    <a:pt x="160939" y="76148"/>
                  </a:lnTo>
                  <a:lnTo>
                    <a:pt x="150689" y="58402"/>
                  </a:lnTo>
                  <a:lnTo>
                    <a:pt x="158836" y="44289"/>
                  </a:lnTo>
                  <a:close/>
                  <a:moveTo>
                    <a:pt x="81426" y="43639"/>
                  </a:moveTo>
                  <a:lnTo>
                    <a:pt x="81694" y="44098"/>
                  </a:lnTo>
                  <a:lnTo>
                    <a:pt x="80929" y="44098"/>
                  </a:lnTo>
                  <a:lnTo>
                    <a:pt x="80546" y="44786"/>
                  </a:lnTo>
                  <a:lnTo>
                    <a:pt x="98675" y="76186"/>
                  </a:lnTo>
                  <a:lnTo>
                    <a:pt x="82344" y="76186"/>
                  </a:lnTo>
                  <a:lnTo>
                    <a:pt x="72094" y="58440"/>
                  </a:lnTo>
                  <a:lnTo>
                    <a:pt x="80240" y="44327"/>
                  </a:lnTo>
                  <a:lnTo>
                    <a:pt x="80623" y="43639"/>
                  </a:lnTo>
                  <a:close/>
                  <a:moveTo>
                    <a:pt x="70908" y="59128"/>
                  </a:moveTo>
                  <a:lnTo>
                    <a:pt x="81120" y="76836"/>
                  </a:lnTo>
                  <a:lnTo>
                    <a:pt x="70908" y="94582"/>
                  </a:lnTo>
                  <a:lnTo>
                    <a:pt x="50408" y="94582"/>
                  </a:lnTo>
                  <a:lnTo>
                    <a:pt x="40197" y="76836"/>
                  </a:lnTo>
                  <a:lnTo>
                    <a:pt x="50408" y="59128"/>
                  </a:lnTo>
                  <a:close/>
                  <a:moveTo>
                    <a:pt x="149465" y="59128"/>
                  </a:moveTo>
                  <a:lnTo>
                    <a:pt x="159715" y="76836"/>
                  </a:lnTo>
                  <a:lnTo>
                    <a:pt x="149465" y="94582"/>
                  </a:lnTo>
                  <a:lnTo>
                    <a:pt x="129004" y="94582"/>
                  </a:lnTo>
                  <a:lnTo>
                    <a:pt x="118754" y="76836"/>
                  </a:lnTo>
                  <a:lnTo>
                    <a:pt x="129004" y="59128"/>
                  </a:lnTo>
                  <a:close/>
                  <a:moveTo>
                    <a:pt x="196164" y="77525"/>
                  </a:moveTo>
                  <a:lnTo>
                    <a:pt x="206376" y="95233"/>
                  </a:lnTo>
                  <a:lnTo>
                    <a:pt x="198229" y="109345"/>
                  </a:lnTo>
                  <a:lnTo>
                    <a:pt x="179833" y="77525"/>
                  </a:lnTo>
                  <a:close/>
                  <a:moveTo>
                    <a:pt x="38973" y="77525"/>
                  </a:moveTo>
                  <a:lnTo>
                    <a:pt x="49223" y="95271"/>
                  </a:lnTo>
                  <a:lnTo>
                    <a:pt x="41076" y="109384"/>
                  </a:lnTo>
                  <a:lnTo>
                    <a:pt x="22680" y="77525"/>
                  </a:lnTo>
                  <a:close/>
                  <a:moveTo>
                    <a:pt x="98675" y="77525"/>
                  </a:moveTo>
                  <a:lnTo>
                    <a:pt x="80240" y="109384"/>
                  </a:lnTo>
                  <a:lnTo>
                    <a:pt x="72132" y="95271"/>
                  </a:lnTo>
                  <a:lnTo>
                    <a:pt x="82344" y="77525"/>
                  </a:lnTo>
                  <a:close/>
                  <a:moveTo>
                    <a:pt x="117607" y="77525"/>
                  </a:moveTo>
                  <a:lnTo>
                    <a:pt x="127818" y="95271"/>
                  </a:lnTo>
                  <a:lnTo>
                    <a:pt x="119672" y="109384"/>
                  </a:lnTo>
                  <a:lnTo>
                    <a:pt x="101275" y="77525"/>
                  </a:lnTo>
                  <a:close/>
                  <a:moveTo>
                    <a:pt x="177232" y="77563"/>
                  </a:moveTo>
                  <a:lnTo>
                    <a:pt x="158836" y="109384"/>
                  </a:lnTo>
                  <a:lnTo>
                    <a:pt x="150689" y="95271"/>
                  </a:lnTo>
                  <a:lnTo>
                    <a:pt x="160939" y="77563"/>
                  </a:lnTo>
                  <a:close/>
                  <a:moveTo>
                    <a:pt x="21380" y="78060"/>
                  </a:moveTo>
                  <a:lnTo>
                    <a:pt x="39852" y="110072"/>
                  </a:lnTo>
                  <a:lnTo>
                    <a:pt x="2868" y="110072"/>
                  </a:lnTo>
                  <a:lnTo>
                    <a:pt x="21380" y="78060"/>
                  </a:lnTo>
                  <a:close/>
                  <a:moveTo>
                    <a:pt x="70908" y="95959"/>
                  </a:moveTo>
                  <a:lnTo>
                    <a:pt x="79055" y="110072"/>
                  </a:lnTo>
                  <a:lnTo>
                    <a:pt x="42262" y="110072"/>
                  </a:lnTo>
                  <a:lnTo>
                    <a:pt x="50408" y="95959"/>
                  </a:lnTo>
                  <a:close/>
                  <a:moveTo>
                    <a:pt x="99937" y="78060"/>
                  </a:moveTo>
                  <a:lnTo>
                    <a:pt x="118448" y="110072"/>
                  </a:lnTo>
                  <a:lnTo>
                    <a:pt x="81464" y="110072"/>
                  </a:lnTo>
                  <a:lnTo>
                    <a:pt x="99937" y="78060"/>
                  </a:lnTo>
                  <a:close/>
                  <a:moveTo>
                    <a:pt x="149504" y="95959"/>
                  </a:moveTo>
                  <a:lnTo>
                    <a:pt x="157650" y="110072"/>
                  </a:lnTo>
                  <a:lnTo>
                    <a:pt x="120857" y="110072"/>
                  </a:lnTo>
                  <a:lnTo>
                    <a:pt x="129004" y="95959"/>
                  </a:lnTo>
                  <a:close/>
                  <a:moveTo>
                    <a:pt x="178532" y="78022"/>
                  </a:moveTo>
                  <a:lnTo>
                    <a:pt x="197044" y="110072"/>
                  </a:lnTo>
                  <a:lnTo>
                    <a:pt x="160021" y="110072"/>
                  </a:lnTo>
                  <a:lnTo>
                    <a:pt x="178532" y="78022"/>
                  </a:lnTo>
                  <a:close/>
                  <a:moveTo>
                    <a:pt x="196929" y="111449"/>
                  </a:moveTo>
                  <a:lnTo>
                    <a:pt x="188782" y="125562"/>
                  </a:lnTo>
                  <a:lnTo>
                    <a:pt x="168283" y="125562"/>
                  </a:lnTo>
                  <a:lnTo>
                    <a:pt x="160136" y="111449"/>
                  </a:lnTo>
                  <a:close/>
                  <a:moveTo>
                    <a:pt x="39776" y="111487"/>
                  </a:moveTo>
                  <a:lnTo>
                    <a:pt x="31591" y="125600"/>
                  </a:lnTo>
                  <a:lnTo>
                    <a:pt x="11130" y="125600"/>
                  </a:lnTo>
                  <a:lnTo>
                    <a:pt x="3021" y="111487"/>
                  </a:lnTo>
                  <a:close/>
                  <a:moveTo>
                    <a:pt x="118333" y="111487"/>
                  </a:moveTo>
                  <a:lnTo>
                    <a:pt x="110187" y="125600"/>
                  </a:lnTo>
                  <a:lnTo>
                    <a:pt x="89725" y="125600"/>
                  </a:lnTo>
                  <a:lnTo>
                    <a:pt x="81579" y="111487"/>
                  </a:lnTo>
                  <a:close/>
                  <a:moveTo>
                    <a:pt x="79131" y="111487"/>
                  </a:moveTo>
                  <a:lnTo>
                    <a:pt x="60658" y="143499"/>
                  </a:lnTo>
                  <a:lnTo>
                    <a:pt x="42147" y="111487"/>
                  </a:lnTo>
                  <a:close/>
                  <a:moveTo>
                    <a:pt x="157727" y="111487"/>
                  </a:moveTo>
                  <a:lnTo>
                    <a:pt x="139254" y="143499"/>
                  </a:lnTo>
                  <a:lnTo>
                    <a:pt x="120743" y="111487"/>
                  </a:lnTo>
                  <a:close/>
                  <a:moveTo>
                    <a:pt x="119519" y="112176"/>
                  </a:moveTo>
                  <a:lnTo>
                    <a:pt x="137953" y="143996"/>
                  </a:lnTo>
                  <a:lnTo>
                    <a:pt x="121622" y="143996"/>
                  </a:lnTo>
                  <a:lnTo>
                    <a:pt x="111411" y="126288"/>
                  </a:lnTo>
                  <a:lnTo>
                    <a:pt x="119519" y="112176"/>
                  </a:lnTo>
                  <a:close/>
                  <a:moveTo>
                    <a:pt x="158951" y="112176"/>
                  </a:moveTo>
                  <a:lnTo>
                    <a:pt x="167097" y="126288"/>
                  </a:lnTo>
                  <a:lnTo>
                    <a:pt x="156885" y="143996"/>
                  </a:lnTo>
                  <a:lnTo>
                    <a:pt x="140554" y="143996"/>
                  </a:lnTo>
                  <a:lnTo>
                    <a:pt x="158951" y="112176"/>
                  </a:lnTo>
                  <a:close/>
                  <a:moveTo>
                    <a:pt x="40962" y="112176"/>
                  </a:moveTo>
                  <a:lnTo>
                    <a:pt x="59358" y="144035"/>
                  </a:lnTo>
                  <a:lnTo>
                    <a:pt x="43065" y="144035"/>
                  </a:lnTo>
                  <a:lnTo>
                    <a:pt x="32815" y="126288"/>
                  </a:lnTo>
                  <a:lnTo>
                    <a:pt x="40962" y="112176"/>
                  </a:lnTo>
                  <a:close/>
                  <a:moveTo>
                    <a:pt x="80355" y="112176"/>
                  </a:moveTo>
                  <a:lnTo>
                    <a:pt x="88501" y="126288"/>
                  </a:lnTo>
                  <a:lnTo>
                    <a:pt x="78290" y="144035"/>
                  </a:lnTo>
                  <a:lnTo>
                    <a:pt x="61959" y="144035"/>
                  </a:lnTo>
                  <a:lnTo>
                    <a:pt x="80355" y="112176"/>
                  </a:lnTo>
                  <a:close/>
                  <a:moveTo>
                    <a:pt x="110187" y="126977"/>
                  </a:moveTo>
                  <a:lnTo>
                    <a:pt x="120437" y="144685"/>
                  </a:lnTo>
                  <a:lnTo>
                    <a:pt x="110187" y="162431"/>
                  </a:lnTo>
                  <a:lnTo>
                    <a:pt x="89725" y="162431"/>
                  </a:lnTo>
                  <a:lnTo>
                    <a:pt x="79475" y="144685"/>
                  </a:lnTo>
                  <a:lnTo>
                    <a:pt x="89725" y="126977"/>
                  </a:lnTo>
                  <a:close/>
                  <a:moveTo>
                    <a:pt x="188782" y="127015"/>
                  </a:moveTo>
                  <a:lnTo>
                    <a:pt x="198994" y="144685"/>
                  </a:lnTo>
                  <a:lnTo>
                    <a:pt x="188782" y="162431"/>
                  </a:lnTo>
                  <a:lnTo>
                    <a:pt x="168283" y="162431"/>
                  </a:lnTo>
                  <a:lnTo>
                    <a:pt x="158071" y="144685"/>
                  </a:lnTo>
                  <a:lnTo>
                    <a:pt x="168283" y="127015"/>
                  </a:lnTo>
                  <a:close/>
                  <a:moveTo>
                    <a:pt x="59358" y="145411"/>
                  </a:moveTo>
                  <a:lnTo>
                    <a:pt x="40962" y="177270"/>
                  </a:lnTo>
                  <a:lnTo>
                    <a:pt x="32815" y="163119"/>
                  </a:lnTo>
                  <a:lnTo>
                    <a:pt x="43065" y="145411"/>
                  </a:lnTo>
                  <a:close/>
                  <a:moveTo>
                    <a:pt x="78290" y="145411"/>
                  </a:moveTo>
                  <a:lnTo>
                    <a:pt x="88501" y="163119"/>
                  </a:lnTo>
                  <a:lnTo>
                    <a:pt x="80355" y="177270"/>
                  </a:lnTo>
                  <a:lnTo>
                    <a:pt x="61959" y="145411"/>
                  </a:lnTo>
                  <a:close/>
                  <a:moveTo>
                    <a:pt x="137953" y="145411"/>
                  </a:moveTo>
                  <a:lnTo>
                    <a:pt x="119557" y="177270"/>
                  </a:lnTo>
                  <a:lnTo>
                    <a:pt x="111411" y="163119"/>
                  </a:lnTo>
                  <a:lnTo>
                    <a:pt x="121661" y="145411"/>
                  </a:lnTo>
                  <a:close/>
                  <a:moveTo>
                    <a:pt x="156847" y="145411"/>
                  </a:moveTo>
                  <a:lnTo>
                    <a:pt x="167097" y="163119"/>
                  </a:lnTo>
                  <a:lnTo>
                    <a:pt x="158951" y="177270"/>
                  </a:lnTo>
                  <a:lnTo>
                    <a:pt x="140554" y="145411"/>
                  </a:lnTo>
                  <a:close/>
                  <a:moveTo>
                    <a:pt x="60658" y="145909"/>
                  </a:moveTo>
                  <a:lnTo>
                    <a:pt x="79169" y="177959"/>
                  </a:lnTo>
                  <a:lnTo>
                    <a:pt x="42147" y="177959"/>
                  </a:lnTo>
                  <a:lnTo>
                    <a:pt x="60658" y="145909"/>
                  </a:lnTo>
                  <a:close/>
                  <a:moveTo>
                    <a:pt x="110187" y="163808"/>
                  </a:moveTo>
                  <a:lnTo>
                    <a:pt x="118333" y="177959"/>
                  </a:lnTo>
                  <a:lnTo>
                    <a:pt x="81579" y="177959"/>
                  </a:lnTo>
                  <a:lnTo>
                    <a:pt x="89725" y="163808"/>
                  </a:lnTo>
                  <a:close/>
                  <a:moveTo>
                    <a:pt x="139216" y="145909"/>
                  </a:moveTo>
                  <a:lnTo>
                    <a:pt x="157727" y="177959"/>
                  </a:lnTo>
                  <a:lnTo>
                    <a:pt x="120743" y="177959"/>
                  </a:lnTo>
                  <a:lnTo>
                    <a:pt x="139216" y="145909"/>
                  </a:lnTo>
                  <a:close/>
                  <a:moveTo>
                    <a:pt x="157650" y="179336"/>
                  </a:moveTo>
                  <a:lnTo>
                    <a:pt x="149465" y="193448"/>
                  </a:lnTo>
                  <a:lnTo>
                    <a:pt x="129004" y="193448"/>
                  </a:lnTo>
                  <a:lnTo>
                    <a:pt x="120857" y="179336"/>
                  </a:lnTo>
                  <a:close/>
                  <a:moveTo>
                    <a:pt x="115274" y="0"/>
                  </a:moveTo>
                  <a:lnTo>
                    <a:pt x="120437" y="8988"/>
                  </a:lnTo>
                  <a:lnTo>
                    <a:pt x="110187" y="26696"/>
                  </a:lnTo>
                  <a:lnTo>
                    <a:pt x="89725" y="26696"/>
                  </a:lnTo>
                  <a:lnTo>
                    <a:pt x="79475" y="8988"/>
                  </a:lnTo>
                  <a:lnTo>
                    <a:pt x="83797" y="1453"/>
                  </a:lnTo>
                  <a:lnTo>
                    <a:pt x="83797" y="1453"/>
                  </a:lnTo>
                  <a:cubicBezTo>
                    <a:pt x="83185" y="1568"/>
                    <a:pt x="82573" y="1721"/>
                    <a:pt x="81961" y="1874"/>
                  </a:cubicBezTo>
                  <a:lnTo>
                    <a:pt x="78290" y="8261"/>
                  </a:lnTo>
                  <a:lnTo>
                    <a:pt x="62303" y="8261"/>
                  </a:lnTo>
                  <a:lnTo>
                    <a:pt x="61844" y="8452"/>
                  </a:lnTo>
                  <a:lnTo>
                    <a:pt x="61232" y="8758"/>
                  </a:lnTo>
                  <a:lnTo>
                    <a:pt x="60735" y="8950"/>
                  </a:lnTo>
                  <a:lnTo>
                    <a:pt x="60658" y="9026"/>
                  </a:lnTo>
                  <a:lnTo>
                    <a:pt x="60543" y="9064"/>
                  </a:lnTo>
                  <a:lnTo>
                    <a:pt x="60123" y="9256"/>
                  </a:lnTo>
                  <a:cubicBezTo>
                    <a:pt x="59855" y="9370"/>
                    <a:pt x="59626" y="9485"/>
                    <a:pt x="59396" y="9600"/>
                  </a:cubicBezTo>
                  <a:lnTo>
                    <a:pt x="59205" y="9676"/>
                  </a:lnTo>
                  <a:lnTo>
                    <a:pt x="59320" y="9676"/>
                  </a:lnTo>
                  <a:lnTo>
                    <a:pt x="40962" y="41535"/>
                  </a:lnTo>
                  <a:lnTo>
                    <a:pt x="32968" y="27690"/>
                  </a:lnTo>
                  <a:cubicBezTo>
                    <a:pt x="32624" y="27996"/>
                    <a:pt x="32280" y="28340"/>
                    <a:pt x="31935" y="28646"/>
                  </a:cubicBezTo>
                  <a:lnTo>
                    <a:pt x="39776" y="42224"/>
                  </a:lnTo>
                  <a:lnTo>
                    <a:pt x="20079" y="42224"/>
                  </a:lnTo>
                  <a:cubicBezTo>
                    <a:pt x="19735" y="42683"/>
                    <a:pt x="19429" y="43142"/>
                    <a:pt x="19085" y="43600"/>
                  </a:cubicBezTo>
                  <a:lnTo>
                    <a:pt x="39852" y="43600"/>
                  </a:lnTo>
                  <a:lnTo>
                    <a:pt x="21380" y="75651"/>
                  </a:lnTo>
                  <a:lnTo>
                    <a:pt x="10862" y="57407"/>
                  </a:lnTo>
                  <a:cubicBezTo>
                    <a:pt x="10594" y="57866"/>
                    <a:pt x="10365" y="58402"/>
                    <a:pt x="10097" y="58899"/>
                  </a:cubicBezTo>
                  <a:lnTo>
                    <a:pt x="20079" y="76148"/>
                  </a:lnTo>
                  <a:lnTo>
                    <a:pt x="3748" y="76148"/>
                  </a:lnTo>
                  <a:lnTo>
                    <a:pt x="3710" y="76071"/>
                  </a:lnTo>
                  <a:cubicBezTo>
                    <a:pt x="3710" y="76071"/>
                    <a:pt x="3672" y="76110"/>
                    <a:pt x="3672" y="76148"/>
                  </a:cubicBezTo>
                  <a:cubicBezTo>
                    <a:pt x="3595" y="76377"/>
                    <a:pt x="3557" y="76645"/>
                    <a:pt x="3480" y="76836"/>
                  </a:cubicBezTo>
                  <a:cubicBezTo>
                    <a:pt x="3442" y="76989"/>
                    <a:pt x="3404" y="77142"/>
                    <a:pt x="3366" y="77295"/>
                  </a:cubicBezTo>
                  <a:lnTo>
                    <a:pt x="3366" y="77525"/>
                  </a:lnTo>
                  <a:lnTo>
                    <a:pt x="20041" y="77525"/>
                  </a:lnTo>
                  <a:lnTo>
                    <a:pt x="1683" y="109384"/>
                  </a:lnTo>
                  <a:lnTo>
                    <a:pt x="2104" y="110072"/>
                  </a:lnTo>
                  <a:lnTo>
                    <a:pt x="1377" y="110072"/>
                  </a:lnTo>
                  <a:lnTo>
                    <a:pt x="880" y="110875"/>
                  </a:lnTo>
                  <a:lnTo>
                    <a:pt x="459" y="110072"/>
                  </a:lnTo>
                  <a:lnTo>
                    <a:pt x="1262" y="110072"/>
                  </a:lnTo>
                  <a:lnTo>
                    <a:pt x="1645" y="109384"/>
                  </a:lnTo>
                  <a:lnTo>
                    <a:pt x="0" y="106515"/>
                  </a:lnTo>
                  <a:lnTo>
                    <a:pt x="0" y="106515"/>
                  </a:lnTo>
                  <a:cubicBezTo>
                    <a:pt x="0" y="107471"/>
                    <a:pt x="0" y="108466"/>
                    <a:pt x="76" y="109460"/>
                  </a:cubicBezTo>
                  <a:cubicBezTo>
                    <a:pt x="76" y="109651"/>
                    <a:pt x="115" y="109881"/>
                    <a:pt x="115" y="110110"/>
                  </a:cubicBezTo>
                  <a:cubicBezTo>
                    <a:pt x="153" y="110569"/>
                    <a:pt x="191" y="111028"/>
                    <a:pt x="229" y="111487"/>
                  </a:cubicBezTo>
                  <a:cubicBezTo>
                    <a:pt x="229" y="111640"/>
                    <a:pt x="229" y="111831"/>
                    <a:pt x="268" y="111984"/>
                  </a:cubicBezTo>
                  <a:cubicBezTo>
                    <a:pt x="306" y="112788"/>
                    <a:pt x="382" y="113629"/>
                    <a:pt x="459" y="114432"/>
                  </a:cubicBezTo>
                  <a:lnTo>
                    <a:pt x="1759" y="112176"/>
                  </a:lnTo>
                  <a:lnTo>
                    <a:pt x="9906" y="126288"/>
                  </a:lnTo>
                  <a:lnTo>
                    <a:pt x="4743" y="135238"/>
                  </a:lnTo>
                  <a:cubicBezTo>
                    <a:pt x="4934" y="135850"/>
                    <a:pt x="5163" y="136424"/>
                    <a:pt x="5354" y="136997"/>
                  </a:cubicBezTo>
                  <a:lnTo>
                    <a:pt x="11130" y="126977"/>
                  </a:lnTo>
                  <a:lnTo>
                    <a:pt x="31591" y="126977"/>
                  </a:lnTo>
                  <a:lnTo>
                    <a:pt x="41841" y="144685"/>
                  </a:lnTo>
                  <a:lnTo>
                    <a:pt x="31591" y="162431"/>
                  </a:lnTo>
                  <a:lnTo>
                    <a:pt x="17937" y="162431"/>
                  </a:lnTo>
                  <a:cubicBezTo>
                    <a:pt x="18282" y="162928"/>
                    <a:pt x="18626" y="163387"/>
                    <a:pt x="18932" y="163846"/>
                  </a:cubicBezTo>
                  <a:lnTo>
                    <a:pt x="31591" y="163846"/>
                  </a:lnTo>
                  <a:lnTo>
                    <a:pt x="39776" y="177959"/>
                  </a:lnTo>
                  <a:lnTo>
                    <a:pt x="30826" y="177959"/>
                  </a:lnTo>
                  <a:cubicBezTo>
                    <a:pt x="31285" y="178418"/>
                    <a:pt x="31782" y="178877"/>
                    <a:pt x="32241" y="179336"/>
                  </a:cubicBezTo>
                  <a:lnTo>
                    <a:pt x="39852" y="179336"/>
                  </a:lnTo>
                  <a:lnTo>
                    <a:pt x="37252" y="183849"/>
                  </a:lnTo>
                  <a:cubicBezTo>
                    <a:pt x="37596" y="184155"/>
                    <a:pt x="37978" y="184461"/>
                    <a:pt x="38323" y="184728"/>
                  </a:cubicBezTo>
                  <a:lnTo>
                    <a:pt x="41038" y="180024"/>
                  </a:lnTo>
                  <a:lnTo>
                    <a:pt x="47693" y="191498"/>
                  </a:lnTo>
                  <a:cubicBezTo>
                    <a:pt x="48534" y="192072"/>
                    <a:pt x="49376" y="192607"/>
                    <a:pt x="50217" y="193142"/>
                  </a:cubicBezTo>
                  <a:lnTo>
                    <a:pt x="42262" y="179336"/>
                  </a:lnTo>
                  <a:lnTo>
                    <a:pt x="79055" y="179336"/>
                  </a:lnTo>
                  <a:lnTo>
                    <a:pt x="70908" y="193448"/>
                  </a:lnTo>
                  <a:lnTo>
                    <a:pt x="50752" y="193448"/>
                  </a:lnTo>
                  <a:cubicBezTo>
                    <a:pt x="51556" y="193946"/>
                    <a:pt x="52397" y="194405"/>
                    <a:pt x="53200" y="194864"/>
                  </a:cubicBezTo>
                  <a:lnTo>
                    <a:pt x="70870" y="194864"/>
                  </a:lnTo>
                  <a:lnTo>
                    <a:pt x="76454" y="204463"/>
                  </a:lnTo>
                  <a:cubicBezTo>
                    <a:pt x="77066" y="204616"/>
                    <a:pt x="77716" y="204808"/>
                    <a:pt x="78366" y="204999"/>
                  </a:cubicBezTo>
                  <a:lnTo>
                    <a:pt x="72094" y="194175"/>
                  </a:lnTo>
                  <a:lnTo>
                    <a:pt x="80240" y="180024"/>
                  </a:lnTo>
                  <a:lnTo>
                    <a:pt x="96342" y="207905"/>
                  </a:lnTo>
                  <a:cubicBezTo>
                    <a:pt x="96915" y="207944"/>
                    <a:pt x="97451" y="208020"/>
                    <a:pt x="98025" y="208058"/>
                  </a:cubicBezTo>
                  <a:lnTo>
                    <a:pt x="81464" y="179374"/>
                  </a:lnTo>
                  <a:lnTo>
                    <a:pt x="118448" y="179374"/>
                  </a:lnTo>
                  <a:lnTo>
                    <a:pt x="101811" y="208211"/>
                  </a:lnTo>
                  <a:cubicBezTo>
                    <a:pt x="102346" y="208211"/>
                    <a:pt x="102844" y="208211"/>
                    <a:pt x="103379" y="208250"/>
                  </a:cubicBezTo>
                  <a:lnTo>
                    <a:pt x="119634" y="180024"/>
                  </a:lnTo>
                  <a:lnTo>
                    <a:pt x="127780" y="194137"/>
                  </a:lnTo>
                  <a:lnTo>
                    <a:pt x="120360" y="207026"/>
                  </a:lnTo>
                  <a:cubicBezTo>
                    <a:pt x="120972" y="206911"/>
                    <a:pt x="121546" y="206796"/>
                    <a:pt x="122158" y="206682"/>
                  </a:cubicBezTo>
                  <a:lnTo>
                    <a:pt x="129004" y="194825"/>
                  </a:lnTo>
                  <a:lnTo>
                    <a:pt x="149465" y="194825"/>
                  </a:lnTo>
                  <a:lnTo>
                    <a:pt x="150881" y="197273"/>
                  </a:lnTo>
                  <a:cubicBezTo>
                    <a:pt x="151301" y="197082"/>
                    <a:pt x="151722" y="196852"/>
                    <a:pt x="152104" y="196661"/>
                  </a:cubicBezTo>
                  <a:lnTo>
                    <a:pt x="150689" y="194137"/>
                  </a:lnTo>
                  <a:lnTo>
                    <a:pt x="158836" y="180024"/>
                  </a:lnTo>
                  <a:lnTo>
                    <a:pt x="164228" y="189356"/>
                  </a:lnTo>
                  <a:lnTo>
                    <a:pt x="165376" y="188553"/>
                  </a:lnTo>
                  <a:lnTo>
                    <a:pt x="160060" y="179336"/>
                  </a:lnTo>
                  <a:lnTo>
                    <a:pt x="176429" y="179336"/>
                  </a:lnTo>
                  <a:cubicBezTo>
                    <a:pt x="176926" y="178877"/>
                    <a:pt x="177385" y="178418"/>
                    <a:pt x="177882" y="177959"/>
                  </a:cubicBezTo>
                  <a:lnTo>
                    <a:pt x="160136" y="177959"/>
                  </a:lnTo>
                  <a:lnTo>
                    <a:pt x="168283" y="163808"/>
                  </a:lnTo>
                  <a:lnTo>
                    <a:pt x="188782" y="163808"/>
                  </a:lnTo>
                  <a:lnTo>
                    <a:pt x="189203" y="164573"/>
                  </a:lnTo>
                  <a:cubicBezTo>
                    <a:pt x="189509" y="164190"/>
                    <a:pt x="189815" y="163770"/>
                    <a:pt x="190121" y="163349"/>
                  </a:cubicBezTo>
                  <a:cubicBezTo>
                    <a:pt x="193869" y="157918"/>
                    <a:pt x="197120" y="152104"/>
                    <a:pt x="199836" y="146062"/>
                  </a:cubicBezTo>
                  <a:cubicBezTo>
                    <a:pt x="199912" y="145832"/>
                    <a:pt x="200027" y="145603"/>
                    <a:pt x="200141" y="145373"/>
                  </a:cubicBezTo>
                  <a:cubicBezTo>
                    <a:pt x="200218" y="145144"/>
                    <a:pt x="200409" y="144799"/>
                    <a:pt x="200524" y="144532"/>
                  </a:cubicBezTo>
                  <a:lnTo>
                    <a:pt x="200715" y="143996"/>
                  </a:lnTo>
                  <a:lnTo>
                    <a:pt x="200218" y="143996"/>
                  </a:lnTo>
                  <a:lnTo>
                    <a:pt x="189968" y="126250"/>
                  </a:lnTo>
                  <a:lnTo>
                    <a:pt x="198114" y="112176"/>
                  </a:lnTo>
                  <a:lnTo>
                    <a:pt x="206299" y="126327"/>
                  </a:lnTo>
                  <a:cubicBezTo>
                    <a:pt x="206452" y="125638"/>
                    <a:pt x="206605" y="124988"/>
                    <a:pt x="206758" y="124300"/>
                  </a:cubicBezTo>
                  <a:lnTo>
                    <a:pt x="199338" y="111487"/>
                  </a:lnTo>
                  <a:lnTo>
                    <a:pt x="208441" y="111487"/>
                  </a:lnTo>
                  <a:cubicBezTo>
                    <a:pt x="208479" y="111028"/>
                    <a:pt x="208517" y="110531"/>
                    <a:pt x="208556" y="110072"/>
                  </a:cubicBezTo>
                  <a:lnTo>
                    <a:pt x="199453" y="110072"/>
                  </a:lnTo>
                  <a:lnTo>
                    <a:pt x="207599" y="95959"/>
                  </a:lnTo>
                  <a:lnTo>
                    <a:pt x="208441" y="95959"/>
                  </a:lnTo>
                  <a:cubicBezTo>
                    <a:pt x="208403" y="95500"/>
                    <a:pt x="208364" y="95003"/>
                    <a:pt x="208326" y="94582"/>
                  </a:cubicBezTo>
                  <a:lnTo>
                    <a:pt x="207599" y="94582"/>
                  </a:lnTo>
                  <a:lnTo>
                    <a:pt x="197350" y="76836"/>
                  </a:lnTo>
                  <a:lnTo>
                    <a:pt x="202436" y="68040"/>
                  </a:lnTo>
                  <a:cubicBezTo>
                    <a:pt x="202245" y="67466"/>
                    <a:pt x="202016" y="66931"/>
                    <a:pt x="201786" y="66357"/>
                  </a:cubicBezTo>
                  <a:lnTo>
                    <a:pt x="196164" y="76148"/>
                  </a:lnTo>
                  <a:lnTo>
                    <a:pt x="179833" y="76148"/>
                  </a:lnTo>
                  <a:lnTo>
                    <a:pt x="194366" y="50982"/>
                  </a:lnTo>
                  <a:cubicBezTo>
                    <a:pt x="194099" y="50523"/>
                    <a:pt x="193831" y="50026"/>
                    <a:pt x="193563" y="49605"/>
                  </a:cubicBezTo>
                  <a:lnTo>
                    <a:pt x="178532" y="75651"/>
                  </a:lnTo>
                  <a:lnTo>
                    <a:pt x="160021" y="43600"/>
                  </a:lnTo>
                  <a:lnTo>
                    <a:pt x="189586" y="43600"/>
                  </a:lnTo>
                  <a:cubicBezTo>
                    <a:pt x="189241" y="43142"/>
                    <a:pt x="188935" y="42644"/>
                    <a:pt x="188591" y="42224"/>
                  </a:cubicBezTo>
                  <a:lnTo>
                    <a:pt x="160136" y="42224"/>
                  </a:lnTo>
                  <a:lnTo>
                    <a:pt x="168283" y="28111"/>
                  </a:lnTo>
                  <a:lnTo>
                    <a:pt x="176161" y="28111"/>
                  </a:lnTo>
                  <a:cubicBezTo>
                    <a:pt x="175664" y="27614"/>
                    <a:pt x="175205" y="27155"/>
                    <a:pt x="174708" y="26696"/>
                  </a:cubicBezTo>
                  <a:lnTo>
                    <a:pt x="168283" y="26696"/>
                  </a:lnTo>
                  <a:lnTo>
                    <a:pt x="162928" y="17440"/>
                  </a:lnTo>
                  <a:cubicBezTo>
                    <a:pt x="162087" y="16828"/>
                    <a:pt x="161245" y="16293"/>
                    <a:pt x="160366" y="15757"/>
                  </a:cubicBezTo>
                  <a:lnTo>
                    <a:pt x="160366" y="15757"/>
                  </a:lnTo>
                  <a:lnTo>
                    <a:pt x="167097" y="27384"/>
                  </a:lnTo>
                  <a:lnTo>
                    <a:pt x="158951" y="41535"/>
                  </a:lnTo>
                  <a:lnTo>
                    <a:pt x="140554" y="9676"/>
                  </a:lnTo>
                  <a:lnTo>
                    <a:pt x="149465" y="9676"/>
                  </a:lnTo>
                  <a:cubicBezTo>
                    <a:pt x="148471" y="9179"/>
                    <a:pt x="147438" y="8720"/>
                    <a:pt x="146406" y="8299"/>
                  </a:cubicBezTo>
                  <a:lnTo>
                    <a:pt x="140554" y="8299"/>
                  </a:lnTo>
                  <a:lnTo>
                    <a:pt x="141663" y="6349"/>
                  </a:lnTo>
                  <a:cubicBezTo>
                    <a:pt x="141243" y="6158"/>
                    <a:pt x="140822" y="5966"/>
                    <a:pt x="140363" y="5813"/>
                  </a:cubicBezTo>
                  <a:lnTo>
                    <a:pt x="139254" y="7764"/>
                  </a:lnTo>
                  <a:lnTo>
                    <a:pt x="137571" y="4857"/>
                  </a:lnTo>
                  <a:cubicBezTo>
                    <a:pt x="136921" y="4628"/>
                    <a:pt x="136232" y="4398"/>
                    <a:pt x="135582" y="4207"/>
                  </a:cubicBezTo>
                  <a:lnTo>
                    <a:pt x="135582" y="4207"/>
                  </a:lnTo>
                  <a:lnTo>
                    <a:pt x="137953" y="8299"/>
                  </a:lnTo>
                  <a:lnTo>
                    <a:pt x="121622" y="8299"/>
                  </a:lnTo>
                  <a:lnTo>
                    <a:pt x="116995" y="229"/>
                  </a:lnTo>
                  <a:cubicBezTo>
                    <a:pt x="116421" y="153"/>
                    <a:pt x="115847" y="76"/>
                    <a:pt x="115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70" name="Google Shape;70;p4"/>
          <p:cNvSpPr/>
          <p:nvPr/>
        </p:nvSpPr>
        <p:spPr>
          <a:xfrm rot="10800000" flipH="1">
            <a:off x="-15" y="700033"/>
            <a:ext cx="1681033" cy="829200"/>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1" name="Google Shape;71;p4"/>
          <p:cNvSpPr/>
          <p:nvPr/>
        </p:nvSpPr>
        <p:spPr>
          <a:xfrm>
            <a:off x="128600" y="484606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2" name="Google Shape;72;p4"/>
          <p:cNvSpPr/>
          <p:nvPr/>
        </p:nvSpPr>
        <p:spPr>
          <a:xfrm>
            <a:off x="10058667" y="5914433"/>
            <a:ext cx="1430800" cy="14308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3" name="Google Shape;73;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4" name="Google Shape;74;p4"/>
          <p:cNvSpPr txBox="1">
            <a:spLocks noGrp="1"/>
          </p:cNvSpPr>
          <p:nvPr>
            <p:ph type="body" idx="1"/>
          </p:nvPr>
        </p:nvSpPr>
        <p:spPr>
          <a:xfrm>
            <a:off x="960000" y="1536633"/>
            <a:ext cx="10272000" cy="4555200"/>
          </a:xfrm>
          <a:prstGeom prst="rect">
            <a:avLst/>
          </a:prstGeom>
        </p:spPr>
        <p:txBody>
          <a:bodyPr spcFirstLastPara="1" wrap="square" lIns="91425" tIns="91425" rIns="91425" bIns="91425" anchor="t" anchorCtr="0">
            <a:noAutofit/>
          </a:bodyPr>
          <a:lstStyle>
            <a:lvl1pPr marL="609585" lvl="0" indent="-423323" rtl="0">
              <a:lnSpc>
                <a:spcPct val="115000"/>
              </a:lnSpc>
              <a:spcBef>
                <a:spcPts val="0"/>
              </a:spcBef>
              <a:spcAft>
                <a:spcPts val="0"/>
              </a:spcAft>
              <a:buClr>
                <a:srgbClr val="434343"/>
              </a:buClr>
              <a:buSzPts val="1400"/>
              <a:buChar char="●"/>
              <a:defRPr sz="1867">
                <a:solidFill>
                  <a:srgbClr val="434343"/>
                </a:solidFill>
              </a:defRPr>
            </a:lvl1pPr>
            <a:lvl2pPr marL="1219170" lvl="1" indent="-423323" rtl="0">
              <a:lnSpc>
                <a:spcPct val="115000"/>
              </a:lnSpc>
              <a:spcBef>
                <a:spcPts val="0"/>
              </a:spcBef>
              <a:spcAft>
                <a:spcPts val="0"/>
              </a:spcAft>
              <a:buClr>
                <a:srgbClr val="434343"/>
              </a:buClr>
              <a:buSzPts val="1400"/>
              <a:buChar char="○"/>
              <a:defRPr>
                <a:solidFill>
                  <a:srgbClr val="434343"/>
                </a:solidFill>
              </a:defRPr>
            </a:lvl2pPr>
            <a:lvl3pPr marL="1828754" lvl="2" indent="-423323" rtl="0">
              <a:lnSpc>
                <a:spcPct val="115000"/>
              </a:lnSpc>
              <a:spcBef>
                <a:spcPts val="0"/>
              </a:spcBef>
              <a:spcAft>
                <a:spcPts val="0"/>
              </a:spcAft>
              <a:buClr>
                <a:srgbClr val="434343"/>
              </a:buClr>
              <a:buSzPts val="1400"/>
              <a:buChar char="■"/>
              <a:defRPr>
                <a:solidFill>
                  <a:srgbClr val="434343"/>
                </a:solidFill>
              </a:defRPr>
            </a:lvl3pPr>
            <a:lvl4pPr marL="2438339" lvl="3" indent="-423323" rtl="0">
              <a:lnSpc>
                <a:spcPct val="115000"/>
              </a:lnSpc>
              <a:spcBef>
                <a:spcPts val="0"/>
              </a:spcBef>
              <a:spcAft>
                <a:spcPts val="0"/>
              </a:spcAft>
              <a:buClr>
                <a:srgbClr val="434343"/>
              </a:buClr>
              <a:buSzPts val="1400"/>
              <a:buChar char="●"/>
              <a:defRPr>
                <a:solidFill>
                  <a:srgbClr val="434343"/>
                </a:solidFill>
              </a:defRPr>
            </a:lvl4pPr>
            <a:lvl5pPr marL="3047924" lvl="4" indent="-423323" rtl="0">
              <a:lnSpc>
                <a:spcPct val="115000"/>
              </a:lnSpc>
              <a:spcBef>
                <a:spcPts val="0"/>
              </a:spcBef>
              <a:spcAft>
                <a:spcPts val="0"/>
              </a:spcAft>
              <a:buClr>
                <a:srgbClr val="434343"/>
              </a:buClr>
              <a:buSzPts val="1400"/>
              <a:buChar char="○"/>
              <a:defRPr>
                <a:solidFill>
                  <a:srgbClr val="434343"/>
                </a:solidFill>
              </a:defRPr>
            </a:lvl5pPr>
            <a:lvl6pPr marL="3657509" lvl="5" indent="-423323" rtl="0">
              <a:lnSpc>
                <a:spcPct val="115000"/>
              </a:lnSpc>
              <a:spcBef>
                <a:spcPts val="0"/>
              </a:spcBef>
              <a:spcAft>
                <a:spcPts val="0"/>
              </a:spcAft>
              <a:buClr>
                <a:srgbClr val="434343"/>
              </a:buClr>
              <a:buSzPts val="1400"/>
              <a:buChar char="■"/>
              <a:defRPr>
                <a:solidFill>
                  <a:srgbClr val="434343"/>
                </a:solidFill>
              </a:defRPr>
            </a:lvl6pPr>
            <a:lvl7pPr marL="4267093" lvl="6" indent="-423323" rtl="0">
              <a:lnSpc>
                <a:spcPct val="115000"/>
              </a:lnSpc>
              <a:spcBef>
                <a:spcPts val="0"/>
              </a:spcBef>
              <a:spcAft>
                <a:spcPts val="0"/>
              </a:spcAft>
              <a:buClr>
                <a:srgbClr val="434343"/>
              </a:buClr>
              <a:buSzPts val="1400"/>
              <a:buChar char="●"/>
              <a:defRPr>
                <a:solidFill>
                  <a:srgbClr val="434343"/>
                </a:solidFill>
              </a:defRPr>
            </a:lvl7pPr>
            <a:lvl8pPr marL="4876678" lvl="7" indent="-423323" rtl="0">
              <a:lnSpc>
                <a:spcPct val="115000"/>
              </a:lnSpc>
              <a:spcBef>
                <a:spcPts val="0"/>
              </a:spcBef>
              <a:spcAft>
                <a:spcPts val="0"/>
              </a:spcAft>
              <a:buClr>
                <a:srgbClr val="434343"/>
              </a:buClr>
              <a:buSzPts val="1400"/>
              <a:buChar char="○"/>
              <a:defRPr>
                <a:solidFill>
                  <a:srgbClr val="434343"/>
                </a:solidFill>
              </a:defRPr>
            </a:lvl8pPr>
            <a:lvl9pPr marL="5486263" lvl="8" indent="-423323"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BC237689-8B4F-3E91-8446-2285D1EFA362}"/>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3" name="Footer Placeholder 2">
            <a:extLst>
              <a:ext uri="{FF2B5EF4-FFF2-40B4-BE49-F238E27FC236}">
                <a16:creationId xmlns="" xmlns:a16="http://schemas.microsoft.com/office/drawing/2014/main" id="{A71EECC9-3C98-DA82-6E15-E1A7BDC2917E}"/>
              </a:ext>
            </a:extLst>
          </p:cNvPr>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a:extLst>
              <a:ext uri="{FF2B5EF4-FFF2-40B4-BE49-F238E27FC236}">
                <a16:creationId xmlns="" xmlns:a16="http://schemas.microsoft.com/office/drawing/2014/main" id="{4961775E-ED71-BD1D-AA59-6B3D65CEF139}"/>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4481233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94A581B-4D0D-171A-62F1-20EF1CD3B8A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 xmlns:a16="http://schemas.microsoft.com/office/drawing/2014/main" id="{FEAF8D55-D017-DAC6-32A8-0EEB413BFC0B}"/>
              </a:ext>
            </a:extLst>
          </p:cNvPr>
          <p:cNvSpPr>
            <a:spLocks noGrp="1"/>
          </p:cNvSpPr>
          <p:nvPr>
            <p:ph idx="1"/>
          </p:nvPr>
        </p:nvSpPr>
        <p:spPr>
          <a:xfrm>
            <a:off x="5183188" y="991293"/>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 xmlns:a16="http://schemas.microsoft.com/office/drawing/2014/main" id="{74043F1F-3433-9A11-D838-D07AABB9EFE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B42548BF-9995-88BF-DE24-9EA6D89C67A9}"/>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6" name="Footer Placeholder 5">
            <a:extLst>
              <a:ext uri="{FF2B5EF4-FFF2-40B4-BE49-F238E27FC236}">
                <a16:creationId xmlns="" xmlns:a16="http://schemas.microsoft.com/office/drawing/2014/main" id="{ABD59FFA-7CE5-042E-466D-CB8B4BA44F1B}"/>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 xmlns:a16="http://schemas.microsoft.com/office/drawing/2014/main" id="{358DB716-E89C-DDD0-9601-51CC41C5FD56}"/>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98517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3C6C0E5-E3FA-DBC7-81A0-ECF3B7CEE12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 xmlns:a16="http://schemas.microsoft.com/office/drawing/2014/main" id="{3A6F4158-95F2-A8A1-2118-511EC0A82FE8}"/>
              </a:ext>
            </a:extLst>
          </p:cNvPr>
          <p:cNvSpPr>
            <a:spLocks noGrp="1"/>
          </p:cNvSpPr>
          <p:nvPr>
            <p:ph type="pic" idx="1"/>
          </p:nvPr>
        </p:nvSpPr>
        <p:spPr>
          <a:xfrm>
            <a:off x="5183188" y="991293"/>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 xmlns:a16="http://schemas.microsoft.com/office/drawing/2014/main" id="{AC753AEF-C35F-F2B5-9D3E-85216C46A46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278F78B0-572A-6951-77D6-E6F685BDDCE4}"/>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6" name="Footer Placeholder 5">
            <a:extLst>
              <a:ext uri="{FF2B5EF4-FFF2-40B4-BE49-F238E27FC236}">
                <a16:creationId xmlns="" xmlns:a16="http://schemas.microsoft.com/office/drawing/2014/main" id="{C890920B-803C-128E-CA93-E0C77761FA78}"/>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 xmlns:a16="http://schemas.microsoft.com/office/drawing/2014/main" id="{B780D72E-720D-1C96-7D5A-B9F1D83DA122}"/>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778780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D24B93C-E28A-4DEC-E93A-ED9AF2C6359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 xmlns:a16="http://schemas.microsoft.com/office/drawing/2014/main" id="{BBBC2419-E3B1-9FD0-72DD-963187CB9D9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FBCA496C-4FA9-5BDC-A7F1-2C8A6B636996}"/>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5" name="Footer Placeholder 4">
            <a:extLst>
              <a:ext uri="{FF2B5EF4-FFF2-40B4-BE49-F238E27FC236}">
                <a16:creationId xmlns="" xmlns:a16="http://schemas.microsoft.com/office/drawing/2014/main" id="{B30F97FE-617E-E3E6-B258-AAA56B795747}"/>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 xmlns:a16="http://schemas.microsoft.com/office/drawing/2014/main" id="{8B3460EE-7075-341E-42E0-BB6CD1711997}"/>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43959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9316C0BF-79E2-5781-FE43-142B0A62A6B8}"/>
              </a:ext>
            </a:extLst>
          </p:cNvPr>
          <p:cNvSpPr>
            <a:spLocks noGrp="1"/>
          </p:cNvSpPr>
          <p:nvPr>
            <p:ph type="title" orient="vert"/>
          </p:nvPr>
        </p:nvSpPr>
        <p:spPr>
          <a:xfrm>
            <a:off x="8724902"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 xmlns:a16="http://schemas.microsoft.com/office/drawing/2014/main" id="{BD5A4232-F597-43BE-2DB4-A8744148D4CB}"/>
              </a:ext>
            </a:extLst>
          </p:cNvPr>
          <p:cNvSpPr>
            <a:spLocks noGrp="1"/>
          </p:cNvSpPr>
          <p:nvPr>
            <p:ph type="body" orient="vert" idx="1"/>
          </p:nvPr>
        </p:nvSpPr>
        <p:spPr>
          <a:xfrm>
            <a:off x="838203"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AF96FDC1-1D77-A505-D48C-BCF70D8BE764}"/>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5" name="Footer Placeholder 4">
            <a:extLst>
              <a:ext uri="{FF2B5EF4-FFF2-40B4-BE49-F238E27FC236}">
                <a16:creationId xmlns="" xmlns:a16="http://schemas.microsoft.com/office/drawing/2014/main" id="{2F3E3F68-E533-15CC-85E2-6DCF70EC7AFE}"/>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 xmlns:a16="http://schemas.microsoft.com/office/drawing/2014/main" id="{9DC53E8A-FB07-68DB-970E-359244853A60}"/>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4863014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节标题">
    <p:spTree>
      <p:nvGrpSpPr>
        <p:cNvPr id="1" name=""/>
        <p:cNvGrpSpPr/>
        <p:nvPr/>
      </p:nvGrpSpPr>
      <p:grpSpPr>
        <a:xfrm>
          <a:off x="0" y="0"/>
          <a:ext cx="0" cy="0"/>
          <a:chOff x="0" y="0"/>
          <a:chExt cx="0" cy="0"/>
        </a:xfrm>
      </p:grpSpPr>
      <p:sp>
        <p:nvSpPr>
          <p:cNvPr id="3" name="任意多边形 2"/>
          <p:cNvSpPr/>
          <p:nvPr userDrawn="1"/>
        </p:nvSpPr>
        <p:spPr>
          <a:xfrm>
            <a:off x="1" y="396662"/>
            <a:ext cx="508000" cy="394607"/>
          </a:xfrm>
          <a:custGeom>
            <a:avLst/>
            <a:gdLst>
              <a:gd name="connsiteX0" fmla="*/ 0 w 1161143"/>
              <a:gd name="connsiteY0" fmla="*/ 0 h 703723"/>
              <a:gd name="connsiteX1" fmla="*/ 70372 w 1161143"/>
              <a:gd name="connsiteY1" fmla="*/ 0 h 703723"/>
              <a:gd name="connsiteX2" fmla="*/ 874714 w 1161143"/>
              <a:gd name="connsiteY2" fmla="*/ 0 h 703723"/>
              <a:gd name="connsiteX3" fmla="*/ 1090771 w 1161143"/>
              <a:gd name="connsiteY3" fmla="*/ 0 h 703723"/>
              <a:gd name="connsiteX4" fmla="*/ 1161143 w 1161143"/>
              <a:gd name="connsiteY4" fmla="*/ 70372 h 703723"/>
              <a:gd name="connsiteX5" fmla="*/ 1161143 w 1161143"/>
              <a:gd name="connsiteY5" fmla="*/ 633351 h 703723"/>
              <a:gd name="connsiteX6" fmla="*/ 1090771 w 1161143"/>
              <a:gd name="connsiteY6" fmla="*/ 703723 h 703723"/>
              <a:gd name="connsiteX7" fmla="*/ 874714 w 1161143"/>
              <a:gd name="connsiteY7" fmla="*/ 703723 h 703723"/>
              <a:gd name="connsiteX8" fmla="*/ 70372 w 1161143"/>
              <a:gd name="connsiteY8" fmla="*/ 703723 h 703723"/>
              <a:gd name="connsiteX9" fmla="*/ 0 w 1161143"/>
              <a:gd name="connsiteY9" fmla="*/ 703723 h 703723"/>
              <a:gd name="connsiteX10" fmla="*/ 0 w 1161143"/>
              <a:gd name="connsiteY10" fmla="*/ 633351 h 703723"/>
              <a:gd name="connsiteX11" fmla="*/ 0 w 1161143"/>
              <a:gd name="connsiteY11" fmla="*/ 70372 h 703723"/>
              <a:gd name="connsiteX0-1" fmla="*/ 0 w 1161143"/>
              <a:gd name="connsiteY0-2" fmla="*/ 0 h 703723"/>
              <a:gd name="connsiteX1-3" fmla="*/ 70372 w 1161143"/>
              <a:gd name="connsiteY1-4" fmla="*/ 0 h 703723"/>
              <a:gd name="connsiteX2-5" fmla="*/ 1090771 w 1161143"/>
              <a:gd name="connsiteY2-6" fmla="*/ 0 h 703723"/>
              <a:gd name="connsiteX3-7" fmla="*/ 1161143 w 1161143"/>
              <a:gd name="connsiteY3-8" fmla="*/ 70372 h 703723"/>
              <a:gd name="connsiteX4-9" fmla="*/ 1161143 w 1161143"/>
              <a:gd name="connsiteY4-10" fmla="*/ 633351 h 703723"/>
              <a:gd name="connsiteX5-11" fmla="*/ 1090771 w 1161143"/>
              <a:gd name="connsiteY5-12" fmla="*/ 703723 h 703723"/>
              <a:gd name="connsiteX6-13" fmla="*/ 874714 w 1161143"/>
              <a:gd name="connsiteY6-14" fmla="*/ 703723 h 703723"/>
              <a:gd name="connsiteX7-15" fmla="*/ 70372 w 1161143"/>
              <a:gd name="connsiteY7-16" fmla="*/ 703723 h 703723"/>
              <a:gd name="connsiteX8-17" fmla="*/ 0 w 1161143"/>
              <a:gd name="connsiteY8-18" fmla="*/ 703723 h 703723"/>
              <a:gd name="connsiteX9-19" fmla="*/ 0 w 1161143"/>
              <a:gd name="connsiteY9-20" fmla="*/ 633351 h 703723"/>
              <a:gd name="connsiteX10-21" fmla="*/ 0 w 1161143"/>
              <a:gd name="connsiteY10-22" fmla="*/ 70372 h 703723"/>
              <a:gd name="connsiteX11-23" fmla="*/ 0 w 1161143"/>
              <a:gd name="connsiteY11-24" fmla="*/ 0 h 703723"/>
              <a:gd name="connsiteX0-25" fmla="*/ 0 w 1161143"/>
              <a:gd name="connsiteY0-26" fmla="*/ 0 h 703723"/>
              <a:gd name="connsiteX1-27" fmla="*/ 70372 w 1161143"/>
              <a:gd name="connsiteY1-28" fmla="*/ 0 h 703723"/>
              <a:gd name="connsiteX2-29" fmla="*/ 1090771 w 1161143"/>
              <a:gd name="connsiteY2-30" fmla="*/ 0 h 703723"/>
              <a:gd name="connsiteX3-31" fmla="*/ 1161143 w 1161143"/>
              <a:gd name="connsiteY3-32" fmla="*/ 70372 h 703723"/>
              <a:gd name="connsiteX4-33" fmla="*/ 1161143 w 1161143"/>
              <a:gd name="connsiteY4-34" fmla="*/ 633351 h 703723"/>
              <a:gd name="connsiteX5-35" fmla="*/ 1090771 w 1161143"/>
              <a:gd name="connsiteY5-36" fmla="*/ 703723 h 703723"/>
              <a:gd name="connsiteX6-37" fmla="*/ 70372 w 1161143"/>
              <a:gd name="connsiteY6-38" fmla="*/ 703723 h 703723"/>
              <a:gd name="connsiteX7-39" fmla="*/ 0 w 1161143"/>
              <a:gd name="connsiteY7-40" fmla="*/ 703723 h 703723"/>
              <a:gd name="connsiteX8-41" fmla="*/ 0 w 1161143"/>
              <a:gd name="connsiteY8-42" fmla="*/ 633351 h 703723"/>
              <a:gd name="connsiteX9-43" fmla="*/ 0 w 1161143"/>
              <a:gd name="connsiteY9-44" fmla="*/ 70372 h 703723"/>
              <a:gd name="connsiteX10-45" fmla="*/ 0 w 1161143"/>
              <a:gd name="connsiteY10-46" fmla="*/ 0 h 70372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1161143" h="703723">
                <a:moveTo>
                  <a:pt x="0" y="0"/>
                </a:moveTo>
                <a:lnTo>
                  <a:pt x="70372" y="0"/>
                </a:lnTo>
                <a:lnTo>
                  <a:pt x="1090771" y="0"/>
                </a:lnTo>
                <a:cubicBezTo>
                  <a:pt x="1129636" y="0"/>
                  <a:pt x="1161143" y="31507"/>
                  <a:pt x="1161143" y="70372"/>
                </a:cubicBezTo>
                <a:lnTo>
                  <a:pt x="1161143" y="633351"/>
                </a:lnTo>
                <a:cubicBezTo>
                  <a:pt x="1161143" y="672216"/>
                  <a:pt x="1129636" y="703723"/>
                  <a:pt x="1090771" y="703723"/>
                </a:cubicBezTo>
                <a:lnTo>
                  <a:pt x="70372" y="703723"/>
                </a:lnTo>
                <a:lnTo>
                  <a:pt x="0" y="703723"/>
                </a:lnTo>
                <a:lnTo>
                  <a:pt x="0" y="633351"/>
                </a:lnTo>
                <a:lnTo>
                  <a:pt x="0" y="70372"/>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zh-CN" altLang="en-US" sz="1800" kern="1200" dirty="0">
              <a:solidFill>
                <a:prstClr val="white"/>
              </a:solidFill>
              <a:ea typeface="Yeseva One" panose="00000500000000000000" charset="0"/>
            </a:endParaRPr>
          </a:p>
        </p:txBody>
      </p:sp>
    </p:spTree>
    <p:extLst>
      <p:ext uri="{BB962C8B-B14F-4D97-AF65-F5344CB8AC3E}">
        <p14:creationId xmlns:p14="http://schemas.microsoft.com/office/powerpoint/2010/main" val="1682954637"/>
      </p:ext>
    </p:extLst>
  </p:cSld>
  <p:clrMapOvr>
    <a:masterClrMapping/>
  </p:clrMapOvr>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050E9EC-E85F-4F8D-6882-0B384E2A89C8}"/>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 xmlns:a16="http://schemas.microsoft.com/office/drawing/2014/main" id="{B4B5BE70-8D77-A418-5992-D9C5E3C1215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 xmlns:a16="http://schemas.microsoft.com/office/drawing/2014/main" id="{7D55CC3D-A505-4D67-B3C9-DDEE0412874A}"/>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5" name="Footer Placeholder 4">
            <a:extLst>
              <a:ext uri="{FF2B5EF4-FFF2-40B4-BE49-F238E27FC236}">
                <a16:creationId xmlns="" xmlns:a16="http://schemas.microsoft.com/office/drawing/2014/main" id="{C43E5191-AAFC-B90F-FF51-CD344E55029B}"/>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 xmlns:a16="http://schemas.microsoft.com/office/drawing/2014/main" id="{C54BB673-C7B2-5294-28B7-4FD229D80EDC}"/>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470821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F0B7BF8A-BC20-FC62-1FCF-4328B7CAC2E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C297F9AA-9AC7-68FF-469C-929EDF863E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8784A06B-C28B-72EC-6A38-11BE2AD86AC9}"/>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5" name="Footer Placeholder 4">
            <a:extLst>
              <a:ext uri="{FF2B5EF4-FFF2-40B4-BE49-F238E27FC236}">
                <a16:creationId xmlns="" xmlns:a16="http://schemas.microsoft.com/office/drawing/2014/main" id="{271CE5EC-581D-8ABE-EB04-AF1B0D4C11CF}"/>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 xmlns:a16="http://schemas.microsoft.com/office/drawing/2014/main" id="{BE0D41AD-A359-B7CD-C047-336C0396EE36}"/>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2857335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F0D26C0-4026-4AC7-05FB-9CC1A8A6A532}"/>
              </a:ext>
            </a:extLst>
          </p:cNvPr>
          <p:cNvSpPr>
            <a:spLocks noGrp="1"/>
          </p:cNvSpPr>
          <p:nvPr>
            <p:ph type="title"/>
          </p:nvPr>
        </p:nvSpPr>
        <p:spPr>
          <a:xfrm>
            <a:off x="831851" y="171358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 xmlns:a16="http://schemas.microsoft.com/office/drawing/2014/main" id="{B36682EB-3B78-D34B-49F7-53D22F77C355}"/>
              </a:ext>
            </a:extLst>
          </p:cNvPr>
          <p:cNvSpPr>
            <a:spLocks noGrp="1"/>
          </p:cNvSpPr>
          <p:nvPr>
            <p:ph type="body" idx="1"/>
          </p:nvPr>
        </p:nvSpPr>
        <p:spPr>
          <a:xfrm>
            <a:off x="831851" y="459331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 xmlns:a16="http://schemas.microsoft.com/office/drawing/2014/main" id="{59998C7B-1C00-3B4C-47F7-D7D73FA6D727}"/>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5" name="Footer Placeholder 4">
            <a:extLst>
              <a:ext uri="{FF2B5EF4-FFF2-40B4-BE49-F238E27FC236}">
                <a16:creationId xmlns="" xmlns:a16="http://schemas.microsoft.com/office/drawing/2014/main" id="{24F6E2F1-F060-760E-6A69-1EA2E4167C10}"/>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 xmlns:a16="http://schemas.microsoft.com/office/drawing/2014/main" id="{AD2B6A6F-966E-629F-1335-DDE6A40F56C9}"/>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15567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CD7B4B85-5609-9C6D-644B-B8826244F6C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B508CB7D-39F7-8FD7-B92F-555180B410D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 xmlns:a16="http://schemas.microsoft.com/office/drawing/2014/main" id="{A58BFB06-DD46-DD17-0BED-5679E5159903}"/>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 xmlns:a16="http://schemas.microsoft.com/office/drawing/2014/main" id="{2A4A8265-1F28-6E93-62A6-F561035778B8}"/>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6" name="Footer Placeholder 5">
            <a:extLst>
              <a:ext uri="{FF2B5EF4-FFF2-40B4-BE49-F238E27FC236}">
                <a16:creationId xmlns="" xmlns:a16="http://schemas.microsoft.com/office/drawing/2014/main" id="{809489F0-DCA0-6041-5572-5A7A8AE08FEF}"/>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 xmlns:a16="http://schemas.microsoft.com/office/drawing/2014/main" id="{4F7B7A91-CF97-EEE2-51C0-AC927F4D7ADB}"/>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347976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5"/>
        <p:cNvGrpSpPr/>
        <p:nvPr/>
      </p:nvGrpSpPr>
      <p:grpSpPr>
        <a:xfrm>
          <a:off x="0" y="0"/>
          <a:ext cx="0" cy="0"/>
          <a:chOff x="0" y="0"/>
          <a:chExt cx="0" cy="0"/>
        </a:xfrm>
      </p:grpSpPr>
      <p:grpSp>
        <p:nvGrpSpPr>
          <p:cNvPr id="76" name="Google Shape;76;p5"/>
          <p:cNvGrpSpPr/>
          <p:nvPr/>
        </p:nvGrpSpPr>
        <p:grpSpPr>
          <a:xfrm>
            <a:off x="-1005801" y="-203219"/>
            <a:ext cx="13550761" cy="7188428"/>
            <a:chOff x="-200" y="-541901"/>
            <a:chExt cx="9144387" cy="4850928"/>
          </a:xfrm>
        </p:grpSpPr>
        <p:grpSp>
          <p:nvGrpSpPr>
            <p:cNvPr id="77" name="Google Shape;77;p5"/>
            <p:cNvGrpSpPr/>
            <p:nvPr/>
          </p:nvGrpSpPr>
          <p:grpSpPr>
            <a:xfrm>
              <a:off x="75" y="-541901"/>
              <a:ext cx="3080308" cy="3269023"/>
              <a:chOff x="0" y="0"/>
              <a:chExt cx="2743172" cy="2911232"/>
            </a:xfrm>
          </p:grpSpPr>
          <p:sp>
            <p:nvSpPr>
              <p:cNvPr id="78" name="Google Shape;78;p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9" name="Google Shape;79;p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80" name="Google Shape;80;p5"/>
            <p:cNvGrpSpPr/>
            <p:nvPr/>
          </p:nvGrpSpPr>
          <p:grpSpPr>
            <a:xfrm>
              <a:off x="3030083" y="-541901"/>
              <a:ext cx="3080308" cy="3269023"/>
              <a:chOff x="0" y="0"/>
              <a:chExt cx="2743172" cy="2911232"/>
            </a:xfrm>
          </p:grpSpPr>
          <p:sp>
            <p:nvSpPr>
              <p:cNvPr id="81" name="Google Shape;81;p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82" name="Google Shape;82;p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83" name="Google Shape;83;p5"/>
            <p:cNvGrpSpPr/>
            <p:nvPr/>
          </p:nvGrpSpPr>
          <p:grpSpPr>
            <a:xfrm>
              <a:off x="6063879" y="-541901"/>
              <a:ext cx="3080308" cy="3269023"/>
              <a:chOff x="0" y="0"/>
              <a:chExt cx="2743172" cy="2911232"/>
            </a:xfrm>
          </p:grpSpPr>
          <p:sp>
            <p:nvSpPr>
              <p:cNvPr id="84" name="Google Shape;84;p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85" name="Google Shape;85;p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86" name="Google Shape;86;p5"/>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87" name="Google Shape;87;p5"/>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88" name="Google Shape;88;p5"/>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89" name="Google Shape;89;p5"/>
          <p:cNvSpPr/>
          <p:nvPr/>
        </p:nvSpPr>
        <p:spPr>
          <a:xfrm flipH="1">
            <a:off x="1603369" y="6280588"/>
            <a:ext cx="244000" cy="244000"/>
          </a:xfrm>
          <a:prstGeom prst="ellipse">
            <a:avLst/>
          </a:prstGeom>
          <a:solidFill>
            <a:schemeClr val="accent1"/>
          </a:solidFill>
          <a:ln>
            <a:noFill/>
          </a:ln>
          <a:effectLst>
            <a:outerShdw blurRad="128588" dist="57150" dir="4980000" algn="bl" rotWithShape="0">
              <a:srgbClr val="000000">
                <a:alpha val="2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0" name="Google Shape;90;p5"/>
          <p:cNvSpPr/>
          <p:nvPr/>
        </p:nvSpPr>
        <p:spPr>
          <a:xfrm>
            <a:off x="2167651" y="349367"/>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1" name="Google Shape;91;p5"/>
          <p:cNvSpPr/>
          <p:nvPr/>
        </p:nvSpPr>
        <p:spPr>
          <a:xfrm>
            <a:off x="11673767" y="2133600"/>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2" name="Google Shape;92;p5"/>
          <p:cNvSpPr/>
          <p:nvPr/>
        </p:nvSpPr>
        <p:spPr>
          <a:xfrm>
            <a:off x="726517" y="3686333"/>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3" name="Google Shape;93;p5"/>
          <p:cNvSpPr/>
          <p:nvPr/>
        </p:nvSpPr>
        <p:spPr>
          <a:xfrm flipH="1">
            <a:off x="11116535" y="3470000"/>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4" name="Google Shape;94;p5"/>
          <p:cNvSpPr/>
          <p:nvPr/>
        </p:nvSpPr>
        <p:spPr>
          <a:xfrm rot="10800000" flipH="1">
            <a:off x="11201468" y="5209992"/>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5" name="Google Shape;95;p5"/>
          <p:cNvSpPr/>
          <p:nvPr/>
        </p:nvSpPr>
        <p:spPr>
          <a:xfrm rot="10800000">
            <a:off x="-810799" y="7133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6" name="Google Shape;96;p5"/>
          <p:cNvSpPr txBox="1">
            <a:spLocks noGrp="1"/>
          </p:cNvSpPr>
          <p:nvPr>
            <p:ph type="subTitle" idx="1"/>
          </p:nvPr>
        </p:nvSpPr>
        <p:spPr>
          <a:xfrm>
            <a:off x="2918600" y="2359633"/>
            <a:ext cx="1219200" cy="9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2500"/>
              <a:buFont typeface="Tulpen One"/>
              <a:buNone/>
              <a:defRPr sz="4000">
                <a:solidFill>
                  <a:schemeClr val="accent2"/>
                </a:solidFill>
                <a:latin typeface="Tulpen One"/>
                <a:ea typeface="Tulpen One"/>
                <a:cs typeface="Tulpen One"/>
                <a:sym typeface="Tulpen One"/>
              </a:defRPr>
            </a:lvl1pPr>
            <a:lvl2pPr lvl="1"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2pPr>
            <a:lvl3pPr lvl="2"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3pPr>
            <a:lvl4pPr lvl="3"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4pPr>
            <a:lvl5pPr lvl="4"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5pPr>
            <a:lvl6pPr lvl="5"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6pPr>
            <a:lvl7pPr lvl="6"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7pPr>
            <a:lvl8pPr lvl="7"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8pPr>
            <a:lvl9pPr lvl="8"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9pPr>
          </a:lstStyle>
          <a:p>
            <a:endParaRPr/>
          </a:p>
        </p:txBody>
      </p:sp>
      <p:sp>
        <p:nvSpPr>
          <p:cNvPr id="97" name="Google Shape;97;p5"/>
          <p:cNvSpPr txBox="1">
            <a:spLocks noGrp="1"/>
          </p:cNvSpPr>
          <p:nvPr>
            <p:ph type="subTitle" idx="2"/>
          </p:nvPr>
        </p:nvSpPr>
        <p:spPr>
          <a:xfrm>
            <a:off x="8135367" y="2359633"/>
            <a:ext cx="1080000" cy="9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2500"/>
              <a:buFont typeface="Tulpen One"/>
              <a:buNone/>
              <a:defRPr sz="4000">
                <a:solidFill>
                  <a:schemeClr val="accent2"/>
                </a:solidFill>
                <a:latin typeface="Tulpen One"/>
                <a:ea typeface="Tulpen One"/>
                <a:cs typeface="Tulpen One"/>
                <a:sym typeface="Tulpen One"/>
              </a:defRPr>
            </a:lvl1pPr>
            <a:lvl2pPr lvl="1"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2pPr>
            <a:lvl3pPr lvl="2"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3pPr>
            <a:lvl4pPr lvl="3"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4pPr>
            <a:lvl5pPr lvl="4"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5pPr>
            <a:lvl6pPr lvl="5"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6pPr>
            <a:lvl7pPr lvl="6"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7pPr>
            <a:lvl8pPr lvl="7"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8pPr>
            <a:lvl9pPr lvl="8"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9pPr>
          </a:lstStyle>
          <a:p>
            <a:endParaRPr/>
          </a:p>
        </p:txBody>
      </p:sp>
      <p:sp>
        <p:nvSpPr>
          <p:cNvPr id="98" name="Google Shape;98;p5"/>
          <p:cNvSpPr txBox="1">
            <a:spLocks noGrp="1"/>
          </p:cNvSpPr>
          <p:nvPr>
            <p:ph type="subTitle" idx="3"/>
          </p:nvPr>
        </p:nvSpPr>
        <p:spPr>
          <a:xfrm>
            <a:off x="1504400" y="3787933"/>
            <a:ext cx="4047600" cy="164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 name="Google Shape;99;p5"/>
          <p:cNvSpPr txBox="1">
            <a:spLocks noGrp="1"/>
          </p:cNvSpPr>
          <p:nvPr>
            <p:ph type="subTitle" idx="4"/>
          </p:nvPr>
        </p:nvSpPr>
        <p:spPr>
          <a:xfrm>
            <a:off x="6651567" y="3787933"/>
            <a:ext cx="4047600" cy="164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0" name="Google Shape;100;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C2E2D16-668D-97FE-3A2B-1B98AD6CDB98}"/>
              </a:ext>
            </a:extLst>
          </p:cNvPr>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a:extLst>
              <a:ext uri="{FF2B5EF4-FFF2-40B4-BE49-F238E27FC236}">
                <a16:creationId xmlns="" xmlns:a16="http://schemas.microsoft.com/office/drawing/2014/main" id="{3E15852C-D17B-7C4B-A72B-0872F4E37C6C}"/>
              </a:ext>
            </a:extLst>
          </p:cNvPr>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 xmlns:a16="http://schemas.microsoft.com/office/drawing/2014/main" id="{83D447EE-67A1-4253-A3E3-6ABCE2B1815C}"/>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 xmlns:a16="http://schemas.microsoft.com/office/drawing/2014/main" id="{27500B2B-DE3A-51D3-B349-8298465CA362}"/>
              </a:ext>
            </a:extLst>
          </p:cNvPr>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 xmlns:a16="http://schemas.microsoft.com/office/drawing/2014/main" id="{D39ABCD5-3592-7871-99CC-AC23B3158318}"/>
              </a:ext>
            </a:extLst>
          </p:cNvPr>
          <p:cNvSpPr>
            <a:spLocks noGrp="1"/>
          </p:cNvSpPr>
          <p:nvPr>
            <p:ph sz="quarter" idx="4"/>
          </p:nvPr>
        </p:nvSpPr>
        <p:spPr>
          <a:xfrm>
            <a:off x="6172203"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 xmlns:a16="http://schemas.microsoft.com/office/drawing/2014/main" id="{2A246FEB-36E7-0F95-7BD7-2E7680821A5F}"/>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8" name="Footer Placeholder 7">
            <a:extLst>
              <a:ext uri="{FF2B5EF4-FFF2-40B4-BE49-F238E27FC236}">
                <a16:creationId xmlns="" xmlns:a16="http://schemas.microsoft.com/office/drawing/2014/main" id="{22684A31-0031-5957-BF15-A5A349BD9377}"/>
              </a:ext>
            </a:extLst>
          </p:cNvPr>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a:extLst>
              <a:ext uri="{FF2B5EF4-FFF2-40B4-BE49-F238E27FC236}">
                <a16:creationId xmlns="" xmlns:a16="http://schemas.microsoft.com/office/drawing/2014/main" id="{8BCFB7DE-C95F-EE3A-B799-4B42DEB0978F}"/>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042002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BCB4021-8E5E-6049-A3B3-507450ECFB5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 xmlns:a16="http://schemas.microsoft.com/office/drawing/2014/main" id="{EC771DAD-04DA-0707-8F14-4ED46C91BDEB}"/>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4" name="Footer Placeholder 3">
            <a:extLst>
              <a:ext uri="{FF2B5EF4-FFF2-40B4-BE49-F238E27FC236}">
                <a16:creationId xmlns="" xmlns:a16="http://schemas.microsoft.com/office/drawing/2014/main" id="{3589F8DB-E7B3-874B-10FA-8827D33EB427}"/>
              </a:ext>
            </a:extLst>
          </p:cNvPr>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a:extLst>
              <a:ext uri="{FF2B5EF4-FFF2-40B4-BE49-F238E27FC236}">
                <a16:creationId xmlns="" xmlns:a16="http://schemas.microsoft.com/office/drawing/2014/main" id="{06465CF0-2C72-5349-EAFF-E2872DE1F089}"/>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6664100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BC237689-8B4F-3E91-8446-2285D1EFA362}"/>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3" name="Footer Placeholder 2">
            <a:extLst>
              <a:ext uri="{FF2B5EF4-FFF2-40B4-BE49-F238E27FC236}">
                <a16:creationId xmlns="" xmlns:a16="http://schemas.microsoft.com/office/drawing/2014/main" id="{A71EECC9-3C98-DA82-6E15-E1A7BDC2917E}"/>
              </a:ext>
            </a:extLst>
          </p:cNvPr>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a:extLst>
              <a:ext uri="{FF2B5EF4-FFF2-40B4-BE49-F238E27FC236}">
                <a16:creationId xmlns="" xmlns:a16="http://schemas.microsoft.com/office/drawing/2014/main" id="{4961775E-ED71-BD1D-AA59-6B3D65CEF139}"/>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8317734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94A581B-4D0D-171A-62F1-20EF1CD3B8A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 xmlns:a16="http://schemas.microsoft.com/office/drawing/2014/main" id="{FEAF8D55-D017-DAC6-32A8-0EEB413BFC0B}"/>
              </a:ext>
            </a:extLst>
          </p:cNvPr>
          <p:cNvSpPr>
            <a:spLocks noGrp="1"/>
          </p:cNvSpPr>
          <p:nvPr>
            <p:ph idx="1"/>
          </p:nvPr>
        </p:nvSpPr>
        <p:spPr>
          <a:xfrm>
            <a:off x="5183188" y="99127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 xmlns:a16="http://schemas.microsoft.com/office/drawing/2014/main" id="{74043F1F-3433-9A11-D838-D07AABB9EFE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B42548BF-9995-88BF-DE24-9EA6D89C67A9}"/>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6" name="Footer Placeholder 5">
            <a:extLst>
              <a:ext uri="{FF2B5EF4-FFF2-40B4-BE49-F238E27FC236}">
                <a16:creationId xmlns="" xmlns:a16="http://schemas.microsoft.com/office/drawing/2014/main" id="{ABD59FFA-7CE5-042E-466D-CB8B4BA44F1B}"/>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 xmlns:a16="http://schemas.microsoft.com/office/drawing/2014/main" id="{358DB716-E89C-DDD0-9601-51CC41C5FD56}"/>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6887098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3C6C0E5-E3FA-DBC7-81A0-ECF3B7CEE12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 xmlns:a16="http://schemas.microsoft.com/office/drawing/2014/main" id="{3A6F4158-95F2-A8A1-2118-511EC0A82FE8}"/>
              </a:ext>
            </a:extLst>
          </p:cNvPr>
          <p:cNvSpPr>
            <a:spLocks noGrp="1"/>
          </p:cNvSpPr>
          <p:nvPr>
            <p:ph type="pic" idx="1"/>
          </p:nvPr>
        </p:nvSpPr>
        <p:spPr>
          <a:xfrm>
            <a:off x="5183188" y="99127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 xmlns:a16="http://schemas.microsoft.com/office/drawing/2014/main" id="{AC753AEF-C35F-F2B5-9D3E-85216C46A46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278F78B0-572A-6951-77D6-E6F685BDDCE4}"/>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6" name="Footer Placeholder 5">
            <a:extLst>
              <a:ext uri="{FF2B5EF4-FFF2-40B4-BE49-F238E27FC236}">
                <a16:creationId xmlns="" xmlns:a16="http://schemas.microsoft.com/office/drawing/2014/main" id="{C890920B-803C-128E-CA93-E0C77761FA78}"/>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 xmlns:a16="http://schemas.microsoft.com/office/drawing/2014/main" id="{B780D72E-720D-1C96-7D5A-B9F1D83DA122}"/>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964597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D24B93C-E28A-4DEC-E93A-ED9AF2C6359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 xmlns:a16="http://schemas.microsoft.com/office/drawing/2014/main" id="{BBBC2419-E3B1-9FD0-72DD-963187CB9D9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FBCA496C-4FA9-5BDC-A7F1-2C8A6B636996}"/>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5" name="Footer Placeholder 4">
            <a:extLst>
              <a:ext uri="{FF2B5EF4-FFF2-40B4-BE49-F238E27FC236}">
                <a16:creationId xmlns="" xmlns:a16="http://schemas.microsoft.com/office/drawing/2014/main" id="{B30F97FE-617E-E3E6-B258-AAA56B795747}"/>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 xmlns:a16="http://schemas.microsoft.com/office/drawing/2014/main" id="{8B3460EE-7075-341E-42E0-BB6CD1711997}"/>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1791474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9316C0BF-79E2-5781-FE43-142B0A62A6B8}"/>
              </a:ext>
            </a:extLst>
          </p:cNvPr>
          <p:cNvSpPr>
            <a:spLocks noGrp="1"/>
          </p:cNvSpPr>
          <p:nvPr>
            <p:ph type="title" orient="vert"/>
          </p:nvPr>
        </p:nvSpPr>
        <p:spPr>
          <a:xfrm>
            <a:off x="8724902"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 xmlns:a16="http://schemas.microsoft.com/office/drawing/2014/main" id="{BD5A4232-F597-43BE-2DB4-A8744148D4CB}"/>
              </a:ext>
            </a:extLst>
          </p:cNvPr>
          <p:cNvSpPr>
            <a:spLocks noGrp="1"/>
          </p:cNvSpPr>
          <p:nvPr>
            <p:ph type="body" orient="vert" idx="1"/>
          </p:nvPr>
        </p:nvSpPr>
        <p:spPr>
          <a:xfrm>
            <a:off x="838203"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AF96FDC1-1D77-A505-D48C-BCF70D8BE764}"/>
              </a:ext>
            </a:extLst>
          </p:cNvPr>
          <p:cNvSpPr>
            <a:spLocks noGrp="1"/>
          </p:cNvSpPr>
          <p:nvPr>
            <p:ph type="dt" sz="half" idx="10"/>
          </p:nvPr>
        </p:nvSpPr>
        <p:spPr/>
        <p:txBody>
          <a:bodyPr/>
          <a:lstStyle/>
          <a:p>
            <a:fld id="{4863EC9C-564E-42AC-A2B2-1AC353D39CA1}" type="datetimeFigureOut">
              <a:rPr lang="en-US" smtClean="0">
                <a:solidFill>
                  <a:prstClr val="black">
                    <a:tint val="75000"/>
                  </a:prstClr>
                </a:solidFill>
              </a:rPr>
              <a:pPr/>
              <a:t>11/30/2024</a:t>
            </a:fld>
            <a:endParaRPr lang="en-US">
              <a:solidFill>
                <a:prstClr val="black">
                  <a:tint val="75000"/>
                </a:prstClr>
              </a:solidFill>
            </a:endParaRPr>
          </a:p>
        </p:txBody>
      </p:sp>
      <p:sp>
        <p:nvSpPr>
          <p:cNvPr id="5" name="Footer Placeholder 4">
            <a:extLst>
              <a:ext uri="{FF2B5EF4-FFF2-40B4-BE49-F238E27FC236}">
                <a16:creationId xmlns="" xmlns:a16="http://schemas.microsoft.com/office/drawing/2014/main" id="{2F3E3F68-E533-15CC-85E2-6DCF70EC7AFE}"/>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 xmlns:a16="http://schemas.microsoft.com/office/drawing/2014/main" id="{9DC53E8A-FB07-68DB-970E-359244853A60}"/>
              </a:ext>
            </a:extLst>
          </p:cNvPr>
          <p:cNvSpPr>
            <a:spLocks noGrp="1"/>
          </p:cNvSpPr>
          <p:nvPr>
            <p:ph type="sldNum" sz="quarter" idx="12"/>
          </p:nvPr>
        </p:nvSpPr>
        <p:spPr/>
        <p:txBody>
          <a:bodyPr/>
          <a:lstStyle/>
          <a:p>
            <a:fld id="{169F673C-90C6-46CE-B857-44662C42478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515180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节标题">
    <p:spTree>
      <p:nvGrpSpPr>
        <p:cNvPr id="1" name=""/>
        <p:cNvGrpSpPr/>
        <p:nvPr/>
      </p:nvGrpSpPr>
      <p:grpSpPr>
        <a:xfrm>
          <a:off x="0" y="0"/>
          <a:ext cx="0" cy="0"/>
          <a:chOff x="0" y="0"/>
          <a:chExt cx="0" cy="0"/>
        </a:xfrm>
      </p:grpSpPr>
      <p:sp>
        <p:nvSpPr>
          <p:cNvPr id="3" name="任意多边形 2"/>
          <p:cNvSpPr/>
          <p:nvPr userDrawn="1"/>
        </p:nvSpPr>
        <p:spPr>
          <a:xfrm>
            <a:off x="1" y="396644"/>
            <a:ext cx="508000" cy="394607"/>
          </a:xfrm>
          <a:custGeom>
            <a:avLst/>
            <a:gdLst>
              <a:gd name="connsiteX0" fmla="*/ 0 w 1161143"/>
              <a:gd name="connsiteY0" fmla="*/ 0 h 703723"/>
              <a:gd name="connsiteX1" fmla="*/ 70372 w 1161143"/>
              <a:gd name="connsiteY1" fmla="*/ 0 h 703723"/>
              <a:gd name="connsiteX2" fmla="*/ 874714 w 1161143"/>
              <a:gd name="connsiteY2" fmla="*/ 0 h 703723"/>
              <a:gd name="connsiteX3" fmla="*/ 1090771 w 1161143"/>
              <a:gd name="connsiteY3" fmla="*/ 0 h 703723"/>
              <a:gd name="connsiteX4" fmla="*/ 1161143 w 1161143"/>
              <a:gd name="connsiteY4" fmla="*/ 70372 h 703723"/>
              <a:gd name="connsiteX5" fmla="*/ 1161143 w 1161143"/>
              <a:gd name="connsiteY5" fmla="*/ 633351 h 703723"/>
              <a:gd name="connsiteX6" fmla="*/ 1090771 w 1161143"/>
              <a:gd name="connsiteY6" fmla="*/ 703723 h 703723"/>
              <a:gd name="connsiteX7" fmla="*/ 874714 w 1161143"/>
              <a:gd name="connsiteY7" fmla="*/ 703723 h 703723"/>
              <a:gd name="connsiteX8" fmla="*/ 70372 w 1161143"/>
              <a:gd name="connsiteY8" fmla="*/ 703723 h 703723"/>
              <a:gd name="connsiteX9" fmla="*/ 0 w 1161143"/>
              <a:gd name="connsiteY9" fmla="*/ 703723 h 703723"/>
              <a:gd name="connsiteX10" fmla="*/ 0 w 1161143"/>
              <a:gd name="connsiteY10" fmla="*/ 633351 h 703723"/>
              <a:gd name="connsiteX11" fmla="*/ 0 w 1161143"/>
              <a:gd name="connsiteY11" fmla="*/ 70372 h 703723"/>
              <a:gd name="connsiteX0-1" fmla="*/ 0 w 1161143"/>
              <a:gd name="connsiteY0-2" fmla="*/ 0 h 703723"/>
              <a:gd name="connsiteX1-3" fmla="*/ 70372 w 1161143"/>
              <a:gd name="connsiteY1-4" fmla="*/ 0 h 703723"/>
              <a:gd name="connsiteX2-5" fmla="*/ 1090771 w 1161143"/>
              <a:gd name="connsiteY2-6" fmla="*/ 0 h 703723"/>
              <a:gd name="connsiteX3-7" fmla="*/ 1161143 w 1161143"/>
              <a:gd name="connsiteY3-8" fmla="*/ 70372 h 703723"/>
              <a:gd name="connsiteX4-9" fmla="*/ 1161143 w 1161143"/>
              <a:gd name="connsiteY4-10" fmla="*/ 633351 h 703723"/>
              <a:gd name="connsiteX5-11" fmla="*/ 1090771 w 1161143"/>
              <a:gd name="connsiteY5-12" fmla="*/ 703723 h 703723"/>
              <a:gd name="connsiteX6-13" fmla="*/ 874714 w 1161143"/>
              <a:gd name="connsiteY6-14" fmla="*/ 703723 h 703723"/>
              <a:gd name="connsiteX7-15" fmla="*/ 70372 w 1161143"/>
              <a:gd name="connsiteY7-16" fmla="*/ 703723 h 703723"/>
              <a:gd name="connsiteX8-17" fmla="*/ 0 w 1161143"/>
              <a:gd name="connsiteY8-18" fmla="*/ 703723 h 703723"/>
              <a:gd name="connsiteX9-19" fmla="*/ 0 w 1161143"/>
              <a:gd name="connsiteY9-20" fmla="*/ 633351 h 703723"/>
              <a:gd name="connsiteX10-21" fmla="*/ 0 w 1161143"/>
              <a:gd name="connsiteY10-22" fmla="*/ 70372 h 703723"/>
              <a:gd name="connsiteX11-23" fmla="*/ 0 w 1161143"/>
              <a:gd name="connsiteY11-24" fmla="*/ 0 h 703723"/>
              <a:gd name="connsiteX0-25" fmla="*/ 0 w 1161143"/>
              <a:gd name="connsiteY0-26" fmla="*/ 0 h 703723"/>
              <a:gd name="connsiteX1-27" fmla="*/ 70372 w 1161143"/>
              <a:gd name="connsiteY1-28" fmla="*/ 0 h 703723"/>
              <a:gd name="connsiteX2-29" fmla="*/ 1090771 w 1161143"/>
              <a:gd name="connsiteY2-30" fmla="*/ 0 h 703723"/>
              <a:gd name="connsiteX3-31" fmla="*/ 1161143 w 1161143"/>
              <a:gd name="connsiteY3-32" fmla="*/ 70372 h 703723"/>
              <a:gd name="connsiteX4-33" fmla="*/ 1161143 w 1161143"/>
              <a:gd name="connsiteY4-34" fmla="*/ 633351 h 703723"/>
              <a:gd name="connsiteX5-35" fmla="*/ 1090771 w 1161143"/>
              <a:gd name="connsiteY5-36" fmla="*/ 703723 h 703723"/>
              <a:gd name="connsiteX6-37" fmla="*/ 70372 w 1161143"/>
              <a:gd name="connsiteY6-38" fmla="*/ 703723 h 703723"/>
              <a:gd name="connsiteX7-39" fmla="*/ 0 w 1161143"/>
              <a:gd name="connsiteY7-40" fmla="*/ 703723 h 703723"/>
              <a:gd name="connsiteX8-41" fmla="*/ 0 w 1161143"/>
              <a:gd name="connsiteY8-42" fmla="*/ 633351 h 703723"/>
              <a:gd name="connsiteX9-43" fmla="*/ 0 w 1161143"/>
              <a:gd name="connsiteY9-44" fmla="*/ 70372 h 703723"/>
              <a:gd name="connsiteX10-45" fmla="*/ 0 w 1161143"/>
              <a:gd name="connsiteY10-46" fmla="*/ 0 h 70372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1161143" h="703723">
                <a:moveTo>
                  <a:pt x="0" y="0"/>
                </a:moveTo>
                <a:lnTo>
                  <a:pt x="70372" y="0"/>
                </a:lnTo>
                <a:lnTo>
                  <a:pt x="1090771" y="0"/>
                </a:lnTo>
                <a:cubicBezTo>
                  <a:pt x="1129636" y="0"/>
                  <a:pt x="1161143" y="31507"/>
                  <a:pt x="1161143" y="70372"/>
                </a:cubicBezTo>
                <a:lnTo>
                  <a:pt x="1161143" y="633351"/>
                </a:lnTo>
                <a:cubicBezTo>
                  <a:pt x="1161143" y="672216"/>
                  <a:pt x="1129636" y="703723"/>
                  <a:pt x="1090771" y="703723"/>
                </a:cubicBezTo>
                <a:lnTo>
                  <a:pt x="70372" y="703723"/>
                </a:lnTo>
                <a:lnTo>
                  <a:pt x="0" y="703723"/>
                </a:lnTo>
                <a:lnTo>
                  <a:pt x="0" y="633351"/>
                </a:lnTo>
                <a:lnTo>
                  <a:pt x="0" y="70372"/>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zh-CN" altLang="en-US" sz="1800" kern="1200" dirty="0">
              <a:solidFill>
                <a:prstClr val="white"/>
              </a:solidFill>
              <a:ea typeface="Yeseva One" panose="00000500000000000000" charset="0"/>
            </a:endParaRPr>
          </a:p>
        </p:txBody>
      </p:sp>
    </p:spTree>
    <p:extLst>
      <p:ext uri="{BB962C8B-B14F-4D97-AF65-F5344CB8AC3E}">
        <p14:creationId xmlns:p14="http://schemas.microsoft.com/office/powerpoint/2010/main" val="4105364365"/>
      </p:ext>
    </p:extLst>
  </p:cSld>
  <p:clrMapOvr>
    <a:masterClrMapping/>
  </p:clrMapOvr>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1"/>
        <p:cNvGrpSpPr/>
        <p:nvPr/>
      </p:nvGrpSpPr>
      <p:grpSpPr>
        <a:xfrm>
          <a:off x="0" y="0"/>
          <a:ext cx="0" cy="0"/>
          <a:chOff x="0" y="0"/>
          <a:chExt cx="0" cy="0"/>
        </a:xfrm>
      </p:grpSpPr>
      <p:grpSp>
        <p:nvGrpSpPr>
          <p:cNvPr id="102" name="Google Shape;102;p6"/>
          <p:cNvGrpSpPr/>
          <p:nvPr/>
        </p:nvGrpSpPr>
        <p:grpSpPr>
          <a:xfrm>
            <a:off x="-1005801" y="-203219"/>
            <a:ext cx="13550761" cy="7188428"/>
            <a:chOff x="-200" y="-541901"/>
            <a:chExt cx="9144387" cy="4850928"/>
          </a:xfrm>
        </p:grpSpPr>
        <p:grpSp>
          <p:nvGrpSpPr>
            <p:cNvPr id="103" name="Google Shape;103;p6"/>
            <p:cNvGrpSpPr/>
            <p:nvPr/>
          </p:nvGrpSpPr>
          <p:grpSpPr>
            <a:xfrm>
              <a:off x="75" y="-541901"/>
              <a:ext cx="3080308" cy="3269023"/>
              <a:chOff x="0" y="0"/>
              <a:chExt cx="2743172" cy="2911232"/>
            </a:xfrm>
          </p:grpSpPr>
          <p:sp>
            <p:nvSpPr>
              <p:cNvPr id="104" name="Google Shape;104;p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05" name="Google Shape;105;p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06" name="Google Shape;106;p6"/>
            <p:cNvGrpSpPr/>
            <p:nvPr/>
          </p:nvGrpSpPr>
          <p:grpSpPr>
            <a:xfrm>
              <a:off x="3030083" y="-541901"/>
              <a:ext cx="3080308" cy="3269023"/>
              <a:chOff x="0" y="0"/>
              <a:chExt cx="2743172" cy="2911232"/>
            </a:xfrm>
          </p:grpSpPr>
          <p:sp>
            <p:nvSpPr>
              <p:cNvPr id="107" name="Google Shape;107;p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08" name="Google Shape;108;p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09" name="Google Shape;109;p6"/>
            <p:cNvGrpSpPr/>
            <p:nvPr/>
          </p:nvGrpSpPr>
          <p:grpSpPr>
            <a:xfrm>
              <a:off x="6063879" y="-541901"/>
              <a:ext cx="3080308" cy="3269023"/>
              <a:chOff x="0" y="0"/>
              <a:chExt cx="2743172" cy="2911232"/>
            </a:xfrm>
          </p:grpSpPr>
          <p:sp>
            <p:nvSpPr>
              <p:cNvPr id="110" name="Google Shape;110;p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11" name="Google Shape;111;p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12" name="Google Shape;112;p6"/>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13" name="Google Shape;113;p6"/>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14" name="Google Shape;114;p6"/>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15" name="Google Shape;115;p6"/>
          <p:cNvSpPr/>
          <p:nvPr/>
        </p:nvSpPr>
        <p:spPr>
          <a:xfrm flipH="1">
            <a:off x="709668" y="869367"/>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16" name="Google Shape;116;p6"/>
          <p:cNvSpPr/>
          <p:nvPr/>
        </p:nvSpPr>
        <p:spPr>
          <a:xfrm flipH="1">
            <a:off x="3305568" y="6103801"/>
            <a:ext cx="390800" cy="390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17" name="Google Shape;117;p6"/>
          <p:cNvSpPr/>
          <p:nvPr/>
        </p:nvSpPr>
        <p:spPr>
          <a:xfrm flipH="1">
            <a:off x="11637135" y="2435017"/>
            <a:ext cx="390800" cy="390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18" name="Google Shape;118;p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9" name="Google Shape;119;p6"/>
          <p:cNvGrpSpPr/>
          <p:nvPr/>
        </p:nvGrpSpPr>
        <p:grpSpPr>
          <a:xfrm>
            <a:off x="199464" y="345167"/>
            <a:ext cx="11362553" cy="6156967"/>
            <a:chOff x="149597" y="258875"/>
            <a:chExt cx="8521915" cy="4617725"/>
          </a:xfrm>
        </p:grpSpPr>
        <p:sp>
          <p:nvSpPr>
            <p:cNvPr id="120" name="Google Shape;120;p6"/>
            <p:cNvSpPr/>
            <p:nvPr/>
          </p:nvSpPr>
          <p:spPr>
            <a:xfrm>
              <a:off x="6485750" y="4739500"/>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1" name="Google Shape;121;p6"/>
            <p:cNvSpPr/>
            <p:nvPr/>
          </p:nvSpPr>
          <p:spPr>
            <a:xfrm>
              <a:off x="8131547" y="262025"/>
              <a:ext cx="183000" cy="183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2" name="Google Shape;122;p6"/>
            <p:cNvSpPr/>
            <p:nvPr/>
          </p:nvSpPr>
          <p:spPr>
            <a:xfrm>
              <a:off x="149597" y="3973800"/>
              <a:ext cx="228600" cy="228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3" name="Google Shape;123;p6"/>
            <p:cNvSpPr/>
            <p:nvPr/>
          </p:nvSpPr>
          <p:spPr>
            <a:xfrm>
              <a:off x="1521613" y="258875"/>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4" name="Google Shape;124;p6"/>
            <p:cNvSpPr/>
            <p:nvPr/>
          </p:nvSpPr>
          <p:spPr>
            <a:xfrm>
              <a:off x="378013" y="2571275"/>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5" name="Google Shape;125;p6"/>
            <p:cNvSpPr/>
            <p:nvPr/>
          </p:nvSpPr>
          <p:spPr>
            <a:xfrm>
              <a:off x="8534413" y="4067675"/>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26"/>
        <p:cNvGrpSpPr/>
        <p:nvPr/>
      </p:nvGrpSpPr>
      <p:grpSpPr>
        <a:xfrm>
          <a:off x="0" y="0"/>
          <a:ext cx="0" cy="0"/>
          <a:chOff x="0" y="0"/>
          <a:chExt cx="0" cy="0"/>
        </a:xfrm>
      </p:grpSpPr>
      <p:grpSp>
        <p:nvGrpSpPr>
          <p:cNvPr id="127" name="Google Shape;127;p7"/>
          <p:cNvGrpSpPr/>
          <p:nvPr/>
        </p:nvGrpSpPr>
        <p:grpSpPr>
          <a:xfrm>
            <a:off x="-1005801" y="-203219"/>
            <a:ext cx="13550761" cy="7188428"/>
            <a:chOff x="-200" y="-541901"/>
            <a:chExt cx="9144387" cy="4850928"/>
          </a:xfrm>
        </p:grpSpPr>
        <p:grpSp>
          <p:nvGrpSpPr>
            <p:cNvPr id="128" name="Google Shape;128;p7"/>
            <p:cNvGrpSpPr/>
            <p:nvPr/>
          </p:nvGrpSpPr>
          <p:grpSpPr>
            <a:xfrm>
              <a:off x="75" y="-541901"/>
              <a:ext cx="3080308" cy="3269023"/>
              <a:chOff x="0" y="0"/>
              <a:chExt cx="2743172" cy="2911232"/>
            </a:xfrm>
          </p:grpSpPr>
          <p:sp>
            <p:nvSpPr>
              <p:cNvPr id="129" name="Google Shape;129;p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30" name="Google Shape;130;p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31" name="Google Shape;131;p7"/>
            <p:cNvGrpSpPr/>
            <p:nvPr/>
          </p:nvGrpSpPr>
          <p:grpSpPr>
            <a:xfrm>
              <a:off x="3030083" y="-541901"/>
              <a:ext cx="3080308" cy="3269023"/>
              <a:chOff x="0" y="0"/>
              <a:chExt cx="2743172" cy="2911232"/>
            </a:xfrm>
          </p:grpSpPr>
          <p:sp>
            <p:nvSpPr>
              <p:cNvPr id="132" name="Google Shape;132;p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33" name="Google Shape;133;p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34" name="Google Shape;134;p7"/>
            <p:cNvGrpSpPr/>
            <p:nvPr/>
          </p:nvGrpSpPr>
          <p:grpSpPr>
            <a:xfrm>
              <a:off x="6063879" y="-541901"/>
              <a:ext cx="3080308" cy="3269023"/>
              <a:chOff x="0" y="0"/>
              <a:chExt cx="2743172" cy="2911232"/>
            </a:xfrm>
          </p:grpSpPr>
          <p:sp>
            <p:nvSpPr>
              <p:cNvPr id="135" name="Google Shape;135;p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36" name="Google Shape;136;p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37" name="Google Shape;137;p7"/>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38" name="Google Shape;138;p7"/>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39" name="Google Shape;139;p7"/>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40" name="Google Shape;140;p7"/>
          <p:cNvGrpSpPr/>
          <p:nvPr/>
        </p:nvGrpSpPr>
        <p:grpSpPr>
          <a:xfrm flipH="1">
            <a:off x="9161203" y="3756464"/>
            <a:ext cx="2449987" cy="2388193"/>
            <a:chOff x="1591613" y="1114350"/>
            <a:chExt cx="2914800" cy="2914800"/>
          </a:xfrm>
        </p:grpSpPr>
        <p:sp>
          <p:nvSpPr>
            <p:cNvPr id="141" name="Google Shape;141;p7"/>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142" name="Google Shape;142;p7"/>
            <p:cNvGrpSpPr/>
            <p:nvPr/>
          </p:nvGrpSpPr>
          <p:grpSpPr>
            <a:xfrm>
              <a:off x="1856116" y="1365163"/>
              <a:ext cx="2385792" cy="2413173"/>
              <a:chOff x="1260975" y="238125"/>
              <a:chExt cx="5083725" cy="5224450"/>
            </a:xfrm>
          </p:grpSpPr>
          <p:sp>
            <p:nvSpPr>
              <p:cNvPr id="143" name="Google Shape;143;p7"/>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44" name="Google Shape;144;p7"/>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145" name="Google Shape;145;p7"/>
          <p:cNvSpPr/>
          <p:nvPr/>
        </p:nvSpPr>
        <p:spPr>
          <a:xfrm rot="-3273107">
            <a:off x="4124289" y="915589"/>
            <a:ext cx="13226247" cy="5479961"/>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46" name="Google Shape;146;p7"/>
          <p:cNvSpPr/>
          <p:nvPr/>
        </p:nvSpPr>
        <p:spPr>
          <a:xfrm flipH="1">
            <a:off x="10632035" y="4085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47" name="Google Shape;147;p7"/>
          <p:cNvSpPr/>
          <p:nvPr/>
        </p:nvSpPr>
        <p:spPr>
          <a:xfrm>
            <a:off x="7753647" y="5404967"/>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48" name="Google Shape;148;p7"/>
          <p:cNvSpPr/>
          <p:nvPr/>
        </p:nvSpPr>
        <p:spPr>
          <a:xfrm flipH="1">
            <a:off x="5389597" y="6092200"/>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49" name="Google Shape;149;p7"/>
          <p:cNvSpPr/>
          <p:nvPr/>
        </p:nvSpPr>
        <p:spPr>
          <a:xfrm flipH="1">
            <a:off x="10366465" y="2038088"/>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50" name="Google Shape;150;p7"/>
          <p:cNvSpPr txBox="1">
            <a:spLocks noGrp="1"/>
          </p:cNvSpPr>
          <p:nvPr>
            <p:ph type="title"/>
          </p:nvPr>
        </p:nvSpPr>
        <p:spPr>
          <a:xfrm>
            <a:off x="960000" y="713333"/>
            <a:ext cx="10278400" cy="1014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7"/>
          <p:cNvSpPr txBox="1">
            <a:spLocks noGrp="1"/>
          </p:cNvSpPr>
          <p:nvPr>
            <p:ph type="body" idx="1"/>
          </p:nvPr>
        </p:nvSpPr>
        <p:spPr>
          <a:xfrm>
            <a:off x="960000" y="2667000"/>
            <a:ext cx="4754800" cy="3425200"/>
          </a:xfrm>
          <a:prstGeom prst="rect">
            <a:avLst/>
          </a:prstGeom>
        </p:spPr>
        <p:txBody>
          <a:bodyPr spcFirstLastPara="1" wrap="square" lIns="91425" tIns="91425" rIns="91425" bIns="91425" anchor="t" anchorCtr="0">
            <a:noAutofit/>
          </a:bodyPr>
          <a:lstStyle>
            <a:lvl1pPr marL="609585" lvl="0" indent="-372524" rtl="0">
              <a:lnSpc>
                <a:spcPct val="115000"/>
              </a:lnSpc>
              <a:spcBef>
                <a:spcPts val="0"/>
              </a:spcBef>
              <a:spcAft>
                <a:spcPts val="0"/>
              </a:spcAft>
              <a:buSzPts val="800"/>
              <a:buFont typeface="Open Sans"/>
              <a:buChar char="-"/>
              <a:defRPr sz="1867"/>
            </a:lvl1pPr>
            <a:lvl2pPr marL="1219170" lvl="1" indent="-372524" rtl="0">
              <a:lnSpc>
                <a:spcPct val="115000"/>
              </a:lnSpc>
              <a:spcBef>
                <a:spcPts val="0"/>
              </a:spcBef>
              <a:spcAft>
                <a:spcPts val="0"/>
              </a:spcAft>
              <a:buSzPts val="800"/>
              <a:buFont typeface="Open Sans"/>
              <a:buChar char="○"/>
              <a:defRPr/>
            </a:lvl2pPr>
            <a:lvl3pPr marL="1828754" lvl="2" indent="-372524" rtl="0">
              <a:lnSpc>
                <a:spcPct val="115000"/>
              </a:lnSpc>
              <a:spcBef>
                <a:spcPts val="0"/>
              </a:spcBef>
              <a:spcAft>
                <a:spcPts val="0"/>
              </a:spcAft>
              <a:buSzPts val="800"/>
              <a:buFont typeface="Open Sans"/>
              <a:buChar char="■"/>
              <a:defRPr/>
            </a:lvl3pPr>
            <a:lvl4pPr marL="2438339" lvl="3" indent="-372524" rtl="0">
              <a:lnSpc>
                <a:spcPct val="115000"/>
              </a:lnSpc>
              <a:spcBef>
                <a:spcPts val="0"/>
              </a:spcBef>
              <a:spcAft>
                <a:spcPts val="0"/>
              </a:spcAft>
              <a:buSzPts val="800"/>
              <a:buFont typeface="Open Sans"/>
              <a:buChar char="●"/>
              <a:defRPr/>
            </a:lvl4pPr>
            <a:lvl5pPr marL="3047924" lvl="4" indent="-406390" rtl="0">
              <a:lnSpc>
                <a:spcPct val="115000"/>
              </a:lnSpc>
              <a:spcBef>
                <a:spcPts val="0"/>
              </a:spcBef>
              <a:spcAft>
                <a:spcPts val="0"/>
              </a:spcAft>
              <a:buSzPts val="1200"/>
              <a:buFont typeface="Open Sans"/>
              <a:buChar char="○"/>
              <a:defRPr/>
            </a:lvl5pPr>
            <a:lvl6pPr marL="3657509" lvl="5" indent="-406390" rtl="0">
              <a:lnSpc>
                <a:spcPct val="115000"/>
              </a:lnSpc>
              <a:spcBef>
                <a:spcPts val="0"/>
              </a:spcBef>
              <a:spcAft>
                <a:spcPts val="0"/>
              </a:spcAft>
              <a:buSzPts val="1200"/>
              <a:buFont typeface="Open Sans"/>
              <a:buChar char="■"/>
              <a:defRPr/>
            </a:lvl6pPr>
            <a:lvl7pPr marL="4267093" lvl="6" indent="-364058" rtl="0">
              <a:lnSpc>
                <a:spcPct val="115000"/>
              </a:lnSpc>
              <a:spcBef>
                <a:spcPts val="0"/>
              </a:spcBef>
              <a:spcAft>
                <a:spcPts val="0"/>
              </a:spcAft>
              <a:buSzPts val="700"/>
              <a:buFont typeface="Open Sans"/>
              <a:buChar char="●"/>
              <a:defRPr/>
            </a:lvl7pPr>
            <a:lvl8pPr marL="4876678" lvl="7" indent="-364058" rtl="0">
              <a:lnSpc>
                <a:spcPct val="115000"/>
              </a:lnSpc>
              <a:spcBef>
                <a:spcPts val="0"/>
              </a:spcBef>
              <a:spcAft>
                <a:spcPts val="0"/>
              </a:spcAft>
              <a:buSzPts val="700"/>
              <a:buFont typeface="Open Sans"/>
              <a:buChar char="○"/>
              <a:defRPr/>
            </a:lvl8pPr>
            <a:lvl9pPr marL="5486263" lvl="8" indent="-355591" rtl="0">
              <a:lnSpc>
                <a:spcPct val="115000"/>
              </a:lnSpc>
              <a:spcBef>
                <a:spcPts val="0"/>
              </a:spcBef>
              <a:spcAft>
                <a:spcPts val="0"/>
              </a:spcAft>
              <a:buSzPts val="600"/>
              <a:buFont typeface="Open Sans"/>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52"/>
        <p:cNvGrpSpPr/>
        <p:nvPr/>
      </p:nvGrpSpPr>
      <p:grpSpPr>
        <a:xfrm>
          <a:off x="0" y="0"/>
          <a:ext cx="0" cy="0"/>
          <a:chOff x="0" y="0"/>
          <a:chExt cx="0" cy="0"/>
        </a:xfrm>
      </p:grpSpPr>
      <p:grpSp>
        <p:nvGrpSpPr>
          <p:cNvPr id="153" name="Google Shape;153;p8"/>
          <p:cNvGrpSpPr/>
          <p:nvPr/>
        </p:nvGrpSpPr>
        <p:grpSpPr>
          <a:xfrm>
            <a:off x="-1005801" y="-203219"/>
            <a:ext cx="13550761" cy="7188428"/>
            <a:chOff x="-200" y="-541901"/>
            <a:chExt cx="9144387" cy="4850928"/>
          </a:xfrm>
        </p:grpSpPr>
        <p:grpSp>
          <p:nvGrpSpPr>
            <p:cNvPr id="154" name="Google Shape;154;p8"/>
            <p:cNvGrpSpPr/>
            <p:nvPr/>
          </p:nvGrpSpPr>
          <p:grpSpPr>
            <a:xfrm>
              <a:off x="75" y="-541901"/>
              <a:ext cx="3080308" cy="3269023"/>
              <a:chOff x="0" y="0"/>
              <a:chExt cx="2743172" cy="2911232"/>
            </a:xfrm>
          </p:grpSpPr>
          <p:sp>
            <p:nvSpPr>
              <p:cNvPr id="155" name="Google Shape;155;p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56" name="Google Shape;156;p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57" name="Google Shape;157;p8"/>
            <p:cNvGrpSpPr/>
            <p:nvPr/>
          </p:nvGrpSpPr>
          <p:grpSpPr>
            <a:xfrm>
              <a:off x="3030083" y="-541901"/>
              <a:ext cx="3080308" cy="3269023"/>
              <a:chOff x="0" y="0"/>
              <a:chExt cx="2743172" cy="2911232"/>
            </a:xfrm>
          </p:grpSpPr>
          <p:sp>
            <p:nvSpPr>
              <p:cNvPr id="158" name="Google Shape;158;p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59" name="Google Shape;159;p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60" name="Google Shape;160;p8"/>
            <p:cNvGrpSpPr/>
            <p:nvPr/>
          </p:nvGrpSpPr>
          <p:grpSpPr>
            <a:xfrm>
              <a:off x="6063879" y="-541901"/>
              <a:ext cx="3080308" cy="3269023"/>
              <a:chOff x="0" y="0"/>
              <a:chExt cx="2743172" cy="2911232"/>
            </a:xfrm>
          </p:grpSpPr>
          <p:sp>
            <p:nvSpPr>
              <p:cNvPr id="161" name="Google Shape;161;p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62" name="Google Shape;162;p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63" name="Google Shape;163;p8"/>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64" name="Google Shape;164;p8"/>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65" name="Google Shape;165;p8"/>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66" name="Google Shape;166;p8"/>
          <p:cNvGrpSpPr/>
          <p:nvPr/>
        </p:nvGrpSpPr>
        <p:grpSpPr>
          <a:xfrm rot="10800000">
            <a:off x="6173430" y="5371439"/>
            <a:ext cx="1828940" cy="1790076"/>
            <a:chOff x="1591613" y="1114350"/>
            <a:chExt cx="2914800" cy="2914800"/>
          </a:xfrm>
        </p:grpSpPr>
        <p:sp>
          <p:nvSpPr>
            <p:cNvPr id="167" name="Google Shape;167;p8"/>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168" name="Google Shape;168;p8"/>
            <p:cNvGrpSpPr/>
            <p:nvPr/>
          </p:nvGrpSpPr>
          <p:grpSpPr>
            <a:xfrm>
              <a:off x="1856116" y="1365163"/>
              <a:ext cx="2385792" cy="2413173"/>
              <a:chOff x="1260975" y="238125"/>
              <a:chExt cx="5083725" cy="5224450"/>
            </a:xfrm>
          </p:grpSpPr>
          <p:sp>
            <p:nvSpPr>
              <p:cNvPr id="169" name="Google Shape;169;p8"/>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70" name="Google Shape;170;p8"/>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171" name="Google Shape;171;p8"/>
          <p:cNvSpPr/>
          <p:nvPr/>
        </p:nvSpPr>
        <p:spPr>
          <a:xfrm flipH="1">
            <a:off x="-1153921" y="2790160"/>
            <a:ext cx="14859888" cy="6184373"/>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grpSp>
        <p:nvGrpSpPr>
          <p:cNvPr id="172" name="Google Shape;172;p8"/>
          <p:cNvGrpSpPr/>
          <p:nvPr/>
        </p:nvGrpSpPr>
        <p:grpSpPr>
          <a:xfrm flipH="1">
            <a:off x="-732765" y="4074879"/>
            <a:ext cx="1462976" cy="1451704"/>
            <a:chOff x="7322375" y="3319700"/>
            <a:chExt cx="1300500" cy="1288800"/>
          </a:xfrm>
        </p:grpSpPr>
        <p:grpSp>
          <p:nvGrpSpPr>
            <p:cNvPr id="173" name="Google Shape;173;p8"/>
            <p:cNvGrpSpPr/>
            <p:nvPr/>
          </p:nvGrpSpPr>
          <p:grpSpPr>
            <a:xfrm>
              <a:off x="7322375" y="3319700"/>
              <a:ext cx="1300500" cy="1288800"/>
              <a:chOff x="4887150" y="3315475"/>
              <a:chExt cx="1300500" cy="1288800"/>
            </a:xfrm>
          </p:grpSpPr>
          <p:sp>
            <p:nvSpPr>
              <p:cNvPr id="174" name="Google Shape;174;p8"/>
              <p:cNvSpPr/>
              <p:nvPr/>
            </p:nvSpPr>
            <p:spPr>
              <a:xfrm>
                <a:off x="4887150" y="3315475"/>
                <a:ext cx="1300500" cy="1288800"/>
              </a:xfrm>
              <a:prstGeom prst="ellipse">
                <a:avLst/>
              </a:prstGeom>
              <a:solidFill>
                <a:schemeClr val="l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175" name="Google Shape;175;p8"/>
              <p:cNvGrpSpPr/>
              <p:nvPr/>
            </p:nvGrpSpPr>
            <p:grpSpPr>
              <a:xfrm>
                <a:off x="4906920" y="3321044"/>
                <a:ext cx="1268131" cy="1271088"/>
                <a:chOff x="1339971" y="329578"/>
                <a:chExt cx="4965274" cy="5102720"/>
              </a:xfrm>
            </p:grpSpPr>
            <p:sp>
              <p:nvSpPr>
                <p:cNvPr id="176" name="Google Shape;176;p8"/>
                <p:cNvSpPr/>
                <p:nvPr/>
              </p:nvSpPr>
              <p:spPr>
                <a:xfrm>
                  <a:off x="1339971" y="329578"/>
                  <a:ext cx="4965274" cy="510272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77" name="Google Shape;177;p8"/>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178" name="Google Shape;178;p8"/>
            <p:cNvSpPr/>
            <p:nvPr/>
          </p:nvSpPr>
          <p:spPr>
            <a:xfrm>
              <a:off x="7744025" y="3735500"/>
              <a:ext cx="457200" cy="457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79" name="Google Shape;179;p8"/>
          <p:cNvSpPr/>
          <p:nvPr/>
        </p:nvSpPr>
        <p:spPr>
          <a:xfrm flipH="1">
            <a:off x="10379960" y="5004625"/>
            <a:ext cx="365200" cy="3668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0" name="Google Shape;180;p8"/>
          <p:cNvSpPr/>
          <p:nvPr/>
        </p:nvSpPr>
        <p:spPr>
          <a:xfrm flipH="1">
            <a:off x="10592067" y="2920993"/>
            <a:ext cx="6160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1" name="Google Shape;181;p8"/>
          <p:cNvSpPr/>
          <p:nvPr/>
        </p:nvSpPr>
        <p:spPr>
          <a:xfrm flipH="1">
            <a:off x="1273269" y="5526555"/>
            <a:ext cx="365600" cy="365600"/>
          </a:xfrm>
          <a:prstGeom prst="ellipse">
            <a:avLst/>
          </a:prstGeom>
          <a:solidFill>
            <a:schemeClr val="accent1"/>
          </a:solidFill>
          <a:ln>
            <a:noFill/>
          </a:ln>
          <a:effectLst>
            <a:outerShdw blurRad="128588" dist="57150" dir="486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2" name="Google Shape;182;p8"/>
          <p:cNvSpPr/>
          <p:nvPr/>
        </p:nvSpPr>
        <p:spPr>
          <a:xfrm flipH="1">
            <a:off x="1144737" y="2193237"/>
            <a:ext cx="365600" cy="365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3" name="Google Shape;183;p8"/>
          <p:cNvSpPr/>
          <p:nvPr/>
        </p:nvSpPr>
        <p:spPr>
          <a:xfrm>
            <a:off x="2910984" y="1052167"/>
            <a:ext cx="244000" cy="2440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4" name="Google Shape;184;p8"/>
          <p:cNvSpPr/>
          <p:nvPr/>
        </p:nvSpPr>
        <p:spPr>
          <a:xfrm flipH="1">
            <a:off x="5685835" y="4556916"/>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5" name="Google Shape;185;p8"/>
          <p:cNvSpPr/>
          <p:nvPr/>
        </p:nvSpPr>
        <p:spPr>
          <a:xfrm>
            <a:off x="10689733" y="591333"/>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6" name="Google Shape;186;p8"/>
          <p:cNvSpPr/>
          <p:nvPr/>
        </p:nvSpPr>
        <p:spPr>
          <a:xfrm>
            <a:off x="9208351" y="991367"/>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7" name="Google Shape;187;p8"/>
          <p:cNvSpPr/>
          <p:nvPr/>
        </p:nvSpPr>
        <p:spPr>
          <a:xfrm>
            <a:off x="5096484" y="5900667"/>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8" name="Google Shape;188;p8"/>
          <p:cNvSpPr/>
          <p:nvPr/>
        </p:nvSpPr>
        <p:spPr>
          <a:xfrm rot="10800000">
            <a:off x="2001" y="7068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9" name="Google Shape;189;p8"/>
          <p:cNvSpPr txBox="1">
            <a:spLocks noGrp="1"/>
          </p:cNvSpPr>
          <p:nvPr>
            <p:ph type="title"/>
          </p:nvPr>
        </p:nvSpPr>
        <p:spPr>
          <a:xfrm>
            <a:off x="1876433" y="1981200"/>
            <a:ext cx="8439200" cy="22864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14933"/>
            </a:lvl1pPr>
            <a:lvl2pPr lvl="1" algn="ctr">
              <a:spcBef>
                <a:spcPts val="0"/>
              </a:spcBef>
              <a:spcAft>
                <a:spcPts val="0"/>
              </a:spcAft>
              <a:buSzPts val="6000"/>
              <a:buFont typeface="Tulpen One"/>
              <a:buNone/>
              <a:defRPr sz="8000">
                <a:latin typeface="Tulpen One"/>
                <a:ea typeface="Tulpen One"/>
                <a:cs typeface="Tulpen One"/>
                <a:sym typeface="Tulpen One"/>
              </a:defRPr>
            </a:lvl2pPr>
            <a:lvl3pPr lvl="2" algn="ctr">
              <a:spcBef>
                <a:spcPts val="0"/>
              </a:spcBef>
              <a:spcAft>
                <a:spcPts val="0"/>
              </a:spcAft>
              <a:buSzPts val="6000"/>
              <a:buFont typeface="Tulpen One"/>
              <a:buNone/>
              <a:defRPr sz="8000">
                <a:latin typeface="Tulpen One"/>
                <a:ea typeface="Tulpen One"/>
                <a:cs typeface="Tulpen One"/>
                <a:sym typeface="Tulpen One"/>
              </a:defRPr>
            </a:lvl3pPr>
            <a:lvl4pPr lvl="3" algn="ctr">
              <a:spcBef>
                <a:spcPts val="0"/>
              </a:spcBef>
              <a:spcAft>
                <a:spcPts val="0"/>
              </a:spcAft>
              <a:buSzPts val="6000"/>
              <a:buFont typeface="Tulpen One"/>
              <a:buNone/>
              <a:defRPr sz="8000">
                <a:latin typeface="Tulpen One"/>
                <a:ea typeface="Tulpen One"/>
                <a:cs typeface="Tulpen One"/>
                <a:sym typeface="Tulpen One"/>
              </a:defRPr>
            </a:lvl4pPr>
            <a:lvl5pPr lvl="4" algn="ctr">
              <a:spcBef>
                <a:spcPts val="0"/>
              </a:spcBef>
              <a:spcAft>
                <a:spcPts val="0"/>
              </a:spcAft>
              <a:buSzPts val="6000"/>
              <a:buFont typeface="Tulpen One"/>
              <a:buNone/>
              <a:defRPr sz="8000">
                <a:latin typeface="Tulpen One"/>
                <a:ea typeface="Tulpen One"/>
                <a:cs typeface="Tulpen One"/>
                <a:sym typeface="Tulpen One"/>
              </a:defRPr>
            </a:lvl5pPr>
            <a:lvl6pPr lvl="5" algn="ctr">
              <a:spcBef>
                <a:spcPts val="0"/>
              </a:spcBef>
              <a:spcAft>
                <a:spcPts val="0"/>
              </a:spcAft>
              <a:buSzPts val="6000"/>
              <a:buFont typeface="Tulpen One"/>
              <a:buNone/>
              <a:defRPr sz="8000">
                <a:latin typeface="Tulpen One"/>
                <a:ea typeface="Tulpen One"/>
                <a:cs typeface="Tulpen One"/>
                <a:sym typeface="Tulpen One"/>
              </a:defRPr>
            </a:lvl6pPr>
            <a:lvl7pPr lvl="6" algn="ctr">
              <a:spcBef>
                <a:spcPts val="0"/>
              </a:spcBef>
              <a:spcAft>
                <a:spcPts val="0"/>
              </a:spcAft>
              <a:buSzPts val="6000"/>
              <a:buFont typeface="Tulpen One"/>
              <a:buNone/>
              <a:defRPr sz="8000">
                <a:latin typeface="Tulpen One"/>
                <a:ea typeface="Tulpen One"/>
                <a:cs typeface="Tulpen One"/>
                <a:sym typeface="Tulpen One"/>
              </a:defRPr>
            </a:lvl7pPr>
            <a:lvl8pPr lvl="7" algn="ctr">
              <a:spcBef>
                <a:spcPts val="0"/>
              </a:spcBef>
              <a:spcAft>
                <a:spcPts val="0"/>
              </a:spcAft>
              <a:buSzPts val="6000"/>
              <a:buFont typeface="Tulpen One"/>
              <a:buNone/>
              <a:defRPr sz="8000">
                <a:latin typeface="Tulpen One"/>
                <a:ea typeface="Tulpen One"/>
                <a:cs typeface="Tulpen One"/>
                <a:sym typeface="Tulpen One"/>
              </a:defRPr>
            </a:lvl8pPr>
            <a:lvl9pPr lvl="8" algn="ctr">
              <a:spcBef>
                <a:spcPts val="0"/>
              </a:spcBef>
              <a:spcAft>
                <a:spcPts val="0"/>
              </a:spcAft>
              <a:buSzPts val="6000"/>
              <a:buFont typeface="Tulpen One"/>
              <a:buNone/>
              <a:defRPr sz="8000">
                <a:latin typeface="Tulpen One"/>
                <a:ea typeface="Tulpen One"/>
                <a:cs typeface="Tulpen One"/>
                <a:sym typeface="Tulpen 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90"/>
        <p:cNvGrpSpPr/>
        <p:nvPr/>
      </p:nvGrpSpPr>
      <p:grpSpPr>
        <a:xfrm>
          <a:off x="0" y="0"/>
          <a:ext cx="0" cy="0"/>
          <a:chOff x="0" y="0"/>
          <a:chExt cx="0" cy="0"/>
        </a:xfrm>
      </p:grpSpPr>
      <p:grpSp>
        <p:nvGrpSpPr>
          <p:cNvPr id="191" name="Google Shape;191;p9"/>
          <p:cNvGrpSpPr/>
          <p:nvPr/>
        </p:nvGrpSpPr>
        <p:grpSpPr>
          <a:xfrm>
            <a:off x="-1005801" y="-203219"/>
            <a:ext cx="13550761" cy="7188428"/>
            <a:chOff x="-200" y="-541901"/>
            <a:chExt cx="9144387" cy="4850928"/>
          </a:xfrm>
        </p:grpSpPr>
        <p:grpSp>
          <p:nvGrpSpPr>
            <p:cNvPr id="192" name="Google Shape;192;p9"/>
            <p:cNvGrpSpPr/>
            <p:nvPr/>
          </p:nvGrpSpPr>
          <p:grpSpPr>
            <a:xfrm>
              <a:off x="75" y="-541901"/>
              <a:ext cx="3080308" cy="3269023"/>
              <a:chOff x="0" y="0"/>
              <a:chExt cx="2743172" cy="2911232"/>
            </a:xfrm>
          </p:grpSpPr>
          <p:sp>
            <p:nvSpPr>
              <p:cNvPr id="193" name="Google Shape;193;p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94" name="Google Shape;194;p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95" name="Google Shape;195;p9"/>
            <p:cNvGrpSpPr/>
            <p:nvPr/>
          </p:nvGrpSpPr>
          <p:grpSpPr>
            <a:xfrm>
              <a:off x="3030083" y="-541901"/>
              <a:ext cx="3080308" cy="3269023"/>
              <a:chOff x="0" y="0"/>
              <a:chExt cx="2743172" cy="2911232"/>
            </a:xfrm>
          </p:grpSpPr>
          <p:sp>
            <p:nvSpPr>
              <p:cNvPr id="196" name="Google Shape;196;p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97" name="Google Shape;197;p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98" name="Google Shape;198;p9"/>
            <p:cNvGrpSpPr/>
            <p:nvPr/>
          </p:nvGrpSpPr>
          <p:grpSpPr>
            <a:xfrm>
              <a:off x="6063879" y="-541901"/>
              <a:ext cx="3080308" cy="3269023"/>
              <a:chOff x="0" y="0"/>
              <a:chExt cx="2743172" cy="2911232"/>
            </a:xfrm>
          </p:grpSpPr>
          <p:sp>
            <p:nvSpPr>
              <p:cNvPr id="199" name="Google Shape;199;p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00" name="Google Shape;200;p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201" name="Google Shape;201;p9"/>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02" name="Google Shape;202;p9"/>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03" name="Google Shape;203;p9"/>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04" name="Google Shape;204;p9"/>
          <p:cNvGrpSpPr/>
          <p:nvPr/>
        </p:nvGrpSpPr>
        <p:grpSpPr>
          <a:xfrm>
            <a:off x="7594690" y="5794131"/>
            <a:ext cx="1219164" cy="1219164"/>
            <a:chOff x="1591613" y="1114350"/>
            <a:chExt cx="2914800" cy="2914800"/>
          </a:xfrm>
        </p:grpSpPr>
        <p:sp>
          <p:nvSpPr>
            <p:cNvPr id="205" name="Google Shape;205;p9"/>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206" name="Google Shape;206;p9"/>
            <p:cNvGrpSpPr/>
            <p:nvPr/>
          </p:nvGrpSpPr>
          <p:grpSpPr>
            <a:xfrm>
              <a:off x="1856116" y="1365163"/>
              <a:ext cx="2385792" cy="2413173"/>
              <a:chOff x="1260975" y="238125"/>
              <a:chExt cx="5083725" cy="5224450"/>
            </a:xfrm>
          </p:grpSpPr>
          <p:sp>
            <p:nvSpPr>
              <p:cNvPr id="207" name="Google Shape;207;p9"/>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08" name="Google Shape;208;p9"/>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209" name="Google Shape;209;p9"/>
          <p:cNvSpPr/>
          <p:nvPr/>
        </p:nvSpPr>
        <p:spPr>
          <a:xfrm rot="10800000" flipH="1">
            <a:off x="10287068" y="5209992"/>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10" name="Google Shape;210;p9"/>
          <p:cNvSpPr/>
          <p:nvPr/>
        </p:nvSpPr>
        <p:spPr>
          <a:xfrm rot="10800000">
            <a:off x="2001" y="7133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grpSp>
        <p:nvGrpSpPr>
          <p:cNvPr id="211" name="Google Shape;211;p9"/>
          <p:cNvGrpSpPr/>
          <p:nvPr/>
        </p:nvGrpSpPr>
        <p:grpSpPr>
          <a:xfrm>
            <a:off x="3381133" y="-348933"/>
            <a:ext cx="1403200" cy="1407600"/>
            <a:chOff x="1006375" y="780575"/>
            <a:chExt cx="1052400" cy="1055700"/>
          </a:xfrm>
        </p:grpSpPr>
        <p:sp>
          <p:nvSpPr>
            <p:cNvPr id="212" name="Google Shape;212;p9"/>
            <p:cNvSpPr/>
            <p:nvPr/>
          </p:nvSpPr>
          <p:spPr>
            <a:xfrm>
              <a:off x="1006375" y="780575"/>
              <a:ext cx="1052400" cy="1055700"/>
            </a:xfrm>
            <a:prstGeom prst="ellipse">
              <a:avLst/>
            </a:prstGeom>
            <a:solidFill>
              <a:schemeClr val="l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13" name="Google Shape;213;p9"/>
            <p:cNvSpPr/>
            <p:nvPr/>
          </p:nvSpPr>
          <p:spPr>
            <a:xfrm>
              <a:off x="1006474" y="782270"/>
              <a:ext cx="1052165" cy="1052183"/>
            </a:xfrm>
            <a:custGeom>
              <a:avLst/>
              <a:gdLst/>
              <a:ahLst/>
              <a:cxnLst/>
              <a:rect l="l" t="t" r="r" b="b"/>
              <a:pathLst>
                <a:path w="208556" h="208250" extrusionOk="0">
                  <a:moveTo>
                    <a:pt x="137953" y="9676"/>
                  </a:moveTo>
                  <a:lnTo>
                    <a:pt x="119557" y="41535"/>
                  </a:lnTo>
                  <a:lnTo>
                    <a:pt x="111449" y="27422"/>
                  </a:lnTo>
                  <a:lnTo>
                    <a:pt x="121622" y="9676"/>
                  </a:lnTo>
                  <a:close/>
                  <a:moveTo>
                    <a:pt x="139216" y="10212"/>
                  </a:moveTo>
                  <a:lnTo>
                    <a:pt x="157727" y="42224"/>
                  </a:lnTo>
                  <a:lnTo>
                    <a:pt x="120743" y="42224"/>
                  </a:lnTo>
                  <a:lnTo>
                    <a:pt x="139216" y="10212"/>
                  </a:lnTo>
                  <a:close/>
                  <a:moveTo>
                    <a:pt x="78290" y="9676"/>
                  </a:moveTo>
                  <a:lnTo>
                    <a:pt x="88501" y="27384"/>
                  </a:lnTo>
                  <a:lnTo>
                    <a:pt x="88922" y="28111"/>
                  </a:lnTo>
                  <a:lnTo>
                    <a:pt x="110187" y="28111"/>
                  </a:lnTo>
                  <a:lnTo>
                    <a:pt x="118333" y="42224"/>
                  </a:lnTo>
                  <a:lnTo>
                    <a:pt x="118792" y="42989"/>
                  </a:lnTo>
                  <a:lnTo>
                    <a:pt x="118524" y="43486"/>
                  </a:lnTo>
                  <a:lnTo>
                    <a:pt x="118066" y="42721"/>
                  </a:lnTo>
                  <a:lnTo>
                    <a:pt x="81808" y="42721"/>
                  </a:lnTo>
                  <a:lnTo>
                    <a:pt x="81388" y="43486"/>
                  </a:lnTo>
                  <a:lnTo>
                    <a:pt x="81120" y="42989"/>
                  </a:lnTo>
                  <a:lnTo>
                    <a:pt x="81273" y="42683"/>
                  </a:lnTo>
                  <a:lnTo>
                    <a:pt x="81808" y="42683"/>
                  </a:lnTo>
                  <a:lnTo>
                    <a:pt x="89878" y="28799"/>
                  </a:lnTo>
                  <a:lnTo>
                    <a:pt x="89075" y="28799"/>
                  </a:lnTo>
                  <a:lnTo>
                    <a:pt x="88693" y="28111"/>
                  </a:lnTo>
                  <a:lnTo>
                    <a:pt x="80623" y="41994"/>
                  </a:lnTo>
                  <a:lnTo>
                    <a:pt x="80355" y="41535"/>
                  </a:lnTo>
                  <a:lnTo>
                    <a:pt x="79972" y="42224"/>
                  </a:lnTo>
                  <a:lnTo>
                    <a:pt x="42147" y="42224"/>
                  </a:lnTo>
                  <a:lnTo>
                    <a:pt x="60658" y="10173"/>
                  </a:lnTo>
                  <a:lnTo>
                    <a:pt x="60696" y="10097"/>
                  </a:lnTo>
                  <a:lnTo>
                    <a:pt x="78787" y="41879"/>
                  </a:lnTo>
                  <a:lnTo>
                    <a:pt x="79781" y="41879"/>
                  </a:lnTo>
                  <a:lnTo>
                    <a:pt x="80049" y="41344"/>
                  </a:lnTo>
                  <a:lnTo>
                    <a:pt x="62035" y="9676"/>
                  </a:lnTo>
                  <a:close/>
                  <a:moveTo>
                    <a:pt x="79055" y="43600"/>
                  </a:moveTo>
                  <a:lnTo>
                    <a:pt x="70946" y="57713"/>
                  </a:lnTo>
                  <a:lnTo>
                    <a:pt x="50408" y="57713"/>
                  </a:lnTo>
                  <a:lnTo>
                    <a:pt x="42262" y="43600"/>
                  </a:lnTo>
                  <a:close/>
                  <a:moveTo>
                    <a:pt x="157650" y="43600"/>
                  </a:moveTo>
                  <a:lnTo>
                    <a:pt x="149504" y="57713"/>
                  </a:lnTo>
                  <a:lnTo>
                    <a:pt x="129004" y="57713"/>
                  </a:lnTo>
                  <a:lnTo>
                    <a:pt x="120857" y="43600"/>
                  </a:lnTo>
                  <a:close/>
                  <a:moveTo>
                    <a:pt x="41076" y="44289"/>
                  </a:moveTo>
                  <a:lnTo>
                    <a:pt x="49184" y="58402"/>
                  </a:lnTo>
                  <a:lnTo>
                    <a:pt x="38973" y="76148"/>
                  </a:lnTo>
                  <a:lnTo>
                    <a:pt x="22680" y="76148"/>
                  </a:lnTo>
                  <a:lnTo>
                    <a:pt x="41076" y="44289"/>
                  </a:lnTo>
                  <a:close/>
                  <a:moveTo>
                    <a:pt x="119213" y="43639"/>
                  </a:moveTo>
                  <a:lnTo>
                    <a:pt x="119634" y="44327"/>
                  </a:lnTo>
                  <a:lnTo>
                    <a:pt x="127818" y="58402"/>
                  </a:lnTo>
                  <a:lnTo>
                    <a:pt x="117568" y="76148"/>
                  </a:lnTo>
                  <a:lnTo>
                    <a:pt x="101237" y="76148"/>
                  </a:lnTo>
                  <a:lnTo>
                    <a:pt x="119366" y="44786"/>
                  </a:lnTo>
                  <a:lnTo>
                    <a:pt x="118983" y="44098"/>
                  </a:lnTo>
                  <a:lnTo>
                    <a:pt x="118180" y="44098"/>
                  </a:lnTo>
                  <a:lnTo>
                    <a:pt x="99937" y="75651"/>
                  </a:lnTo>
                  <a:lnTo>
                    <a:pt x="81732" y="44098"/>
                  </a:lnTo>
                  <a:lnTo>
                    <a:pt x="118142" y="44098"/>
                  </a:lnTo>
                  <a:lnTo>
                    <a:pt x="118448" y="43639"/>
                  </a:lnTo>
                  <a:close/>
                  <a:moveTo>
                    <a:pt x="158836" y="44289"/>
                  </a:moveTo>
                  <a:lnTo>
                    <a:pt x="177232" y="76148"/>
                  </a:lnTo>
                  <a:lnTo>
                    <a:pt x="160939" y="76148"/>
                  </a:lnTo>
                  <a:lnTo>
                    <a:pt x="150689" y="58402"/>
                  </a:lnTo>
                  <a:lnTo>
                    <a:pt x="158836" y="44289"/>
                  </a:lnTo>
                  <a:close/>
                  <a:moveTo>
                    <a:pt x="81426" y="43639"/>
                  </a:moveTo>
                  <a:lnTo>
                    <a:pt x="81694" y="44098"/>
                  </a:lnTo>
                  <a:lnTo>
                    <a:pt x="80929" y="44098"/>
                  </a:lnTo>
                  <a:lnTo>
                    <a:pt x="80546" y="44786"/>
                  </a:lnTo>
                  <a:lnTo>
                    <a:pt x="98675" y="76186"/>
                  </a:lnTo>
                  <a:lnTo>
                    <a:pt x="82344" y="76186"/>
                  </a:lnTo>
                  <a:lnTo>
                    <a:pt x="72094" y="58440"/>
                  </a:lnTo>
                  <a:lnTo>
                    <a:pt x="80240" y="44327"/>
                  </a:lnTo>
                  <a:lnTo>
                    <a:pt x="80623" y="43639"/>
                  </a:lnTo>
                  <a:close/>
                  <a:moveTo>
                    <a:pt x="70908" y="59128"/>
                  </a:moveTo>
                  <a:lnTo>
                    <a:pt x="81120" y="76836"/>
                  </a:lnTo>
                  <a:lnTo>
                    <a:pt x="70908" y="94582"/>
                  </a:lnTo>
                  <a:lnTo>
                    <a:pt x="50408" y="94582"/>
                  </a:lnTo>
                  <a:lnTo>
                    <a:pt x="40197" y="76836"/>
                  </a:lnTo>
                  <a:lnTo>
                    <a:pt x="50408" y="59128"/>
                  </a:lnTo>
                  <a:close/>
                  <a:moveTo>
                    <a:pt x="149465" y="59128"/>
                  </a:moveTo>
                  <a:lnTo>
                    <a:pt x="159715" y="76836"/>
                  </a:lnTo>
                  <a:lnTo>
                    <a:pt x="149465" y="94582"/>
                  </a:lnTo>
                  <a:lnTo>
                    <a:pt x="129004" y="94582"/>
                  </a:lnTo>
                  <a:lnTo>
                    <a:pt x="118754" y="76836"/>
                  </a:lnTo>
                  <a:lnTo>
                    <a:pt x="129004" y="59128"/>
                  </a:lnTo>
                  <a:close/>
                  <a:moveTo>
                    <a:pt x="196164" y="77525"/>
                  </a:moveTo>
                  <a:lnTo>
                    <a:pt x="206376" y="95233"/>
                  </a:lnTo>
                  <a:lnTo>
                    <a:pt x="198229" y="109345"/>
                  </a:lnTo>
                  <a:lnTo>
                    <a:pt x="179833" y="77525"/>
                  </a:lnTo>
                  <a:close/>
                  <a:moveTo>
                    <a:pt x="38973" y="77525"/>
                  </a:moveTo>
                  <a:lnTo>
                    <a:pt x="49223" y="95271"/>
                  </a:lnTo>
                  <a:lnTo>
                    <a:pt x="41076" y="109384"/>
                  </a:lnTo>
                  <a:lnTo>
                    <a:pt x="22680" y="77525"/>
                  </a:lnTo>
                  <a:close/>
                  <a:moveTo>
                    <a:pt x="98675" y="77525"/>
                  </a:moveTo>
                  <a:lnTo>
                    <a:pt x="80240" y="109384"/>
                  </a:lnTo>
                  <a:lnTo>
                    <a:pt x="72132" y="95271"/>
                  </a:lnTo>
                  <a:lnTo>
                    <a:pt x="82344" y="77525"/>
                  </a:lnTo>
                  <a:close/>
                  <a:moveTo>
                    <a:pt x="117607" y="77525"/>
                  </a:moveTo>
                  <a:lnTo>
                    <a:pt x="127818" y="95271"/>
                  </a:lnTo>
                  <a:lnTo>
                    <a:pt x="119672" y="109384"/>
                  </a:lnTo>
                  <a:lnTo>
                    <a:pt x="101275" y="77525"/>
                  </a:lnTo>
                  <a:close/>
                  <a:moveTo>
                    <a:pt x="177232" y="77563"/>
                  </a:moveTo>
                  <a:lnTo>
                    <a:pt x="158836" y="109384"/>
                  </a:lnTo>
                  <a:lnTo>
                    <a:pt x="150689" y="95271"/>
                  </a:lnTo>
                  <a:lnTo>
                    <a:pt x="160939" y="77563"/>
                  </a:lnTo>
                  <a:close/>
                  <a:moveTo>
                    <a:pt x="21380" y="78060"/>
                  </a:moveTo>
                  <a:lnTo>
                    <a:pt x="39852" y="110072"/>
                  </a:lnTo>
                  <a:lnTo>
                    <a:pt x="2868" y="110072"/>
                  </a:lnTo>
                  <a:lnTo>
                    <a:pt x="21380" y="78060"/>
                  </a:lnTo>
                  <a:close/>
                  <a:moveTo>
                    <a:pt x="70908" y="95959"/>
                  </a:moveTo>
                  <a:lnTo>
                    <a:pt x="79055" y="110072"/>
                  </a:lnTo>
                  <a:lnTo>
                    <a:pt x="42262" y="110072"/>
                  </a:lnTo>
                  <a:lnTo>
                    <a:pt x="50408" y="95959"/>
                  </a:lnTo>
                  <a:close/>
                  <a:moveTo>
                    <a:pt x="99937" y="78060"/>
                  </a:moveTo>
                  <a:lnTo>
                    <a:pt x="118448" y="110072"/>
                  </a:lnTo>
                  <a:lnTo>
                    <a:pt x="81464" y="110072"/>
                  </a:lnTo>
                  <a:lnTo>
                    <a:pt x="99937" y="78060"/>
                  </a:lnTo>
                  <a:close/>
                  <a:moveTo>
                    <a:pt x="149504" y="95959"/>
                  </a:moveTo>
                  <a:lnTo>
                    <a:pt x="157650" y="110072"/>
                  </a:lnTo>
                  <a:lnTo>
                    <a:pt x="120857" y="110072"/>
                  </a:lnTo>
                  <a:lnTo>
                    <a:pt x="129004" y="95959"/>
                  </a:lnTo>
                  <a:close/>
                  <a:moveTo>
                    <a:pt x="178532" y="78022"/>
                  </a:moveTo>
                  <a:lnTo>
                    <a:pt x="197044" y="110072"/>
                  </a:lnTo>
                  <a:lnTo>
                    <a:pt x="160021" y="110072"/>
                  </a:lnTo>
                  <a:lnTo>
                    <a:pt x="178532" y="78022"/>
                  </a:lnTo>
                  <a:close/>
                  <a:moveTo>
                    <a:pt x="196929" y="111449"/>
                  </a:moveTo>
                  <a:lnTo>
                    <a:pt x="188782" y="125562"/>
                  </a:lnTo>
                  <a:lnTo>
                    <a:pt x="168283" y="125562"/>
                  </a:lnTo>
                  <a:lnTo>
                    <a:pt x="160136" y="111449"/>
                  </a:lnTo>
                  <a:close/>
                  <a:moveTo>
                    <a:pt x="39776" y="111487"/>
                  </a:moveTo>
                  <a:lnTo>
                    <a:pt x="31591" y="125600"/>
                  </a:lnTo>
                  <a:lnTo>
                    <a:pt x="11130" y="125600"/>
                  </a:lnTo>
                  <a:lnTo>
                    <a:pt x="3021" y="111487"/>
                  </a:lnTo>
                  <a:close/>
                  <a:moveTo>
                    <a:pt x="118333" y="111487"/>
                  </a:moveTo>
                  <a:lnTo>
                    <a:pt x="110187" y="125600"/>
                  </a:lnTo>
                  <a:lnTo>
                    <a:pt x="89725" y="125600"/>
                  </a:lnTo>
                  <a:lnTo>
                    <a:pt x="81579" y="111487"/>
                  </a:lnTo>
                  <a:close/>
                  <a:moveTo>
                    <a:pt x="79131" y="111487"/>
                  </a:moveTo>
                  <a:lnTo>
                    <a:pt x="60658" y="143499"/>
                  </a:lnTo>
                  <a:lnTo>
                    <a:pt x="42147" y="111487"/>
                  </a:lnTo>
                  <a:close/>
                  <a:moveTo>
                    <a:pt x="157727" y="111487"/>
                  </a:moveTo>
                  <a:lnTo>
                    <a:pt x="139254" y="143499"/>
                  </a:lnTo>
                  <a:lnTo>
                    <a:pt x="120743" y="111487"/>
                  </a:lnTo>
                  <a:close/>
                  <a:moveTo>
                    <a:pt x="119519" y="112176"/>
                  </a:moveTo>
                  <a:lnTo>
                    <a:pt x="137953" y="143996"/>
                  </a:lnTo>
                  <a:lnTo>
                    <a:pt x="121622" y="143996"/>
                  </a:lnTo>
                  <a:lnTo>
                    <a:pt x="111411" y="126288"/>
                  </a:lnTo>
                  <a:lnTo>
                    <a:pt x="119519" y="112176"/>
                  </a:lnTo>
                  <a:close/>
                  <a:moveTo>
                    <a:pt x="158951" y="112176"/>
                  </a:moveTo>
                  <a:lnTo>
                    <a:pt x="167097" y="126288"/>
                  </a:lnTo>
                  <a:lnTo>
                    <a:pt x="156885" y="143996"/>
                  </a:lnTo>
                  <a:lnTo>
                    <a:pt x="140554" y="143996"/>
                  </a:lnTo>
                  <a:lnTo>
                    <a:pt x="158951" y="112176"/>
                  </a:lnTo>
                  <a:close/>
                  <a:moveTo>
                    <a:pt x="40962" y="112176"/>
                  </a:moveTo>
                  <a:lnTo>
                    <a:pt x="59358" y="144035"/>
                  </a:lnTo>
                  <a:lnTo>
                    <a:pt x="43065" y="144035"/>
                  </a:lnTo>
                  <a:lnTo>
                    <a:pt x="32815" y="126288"/>
                  </a:lnTo>
                  <a:lnTo>
                    <a:pt x="40962" y="112176"/>
                  </a:lnTo>
                  <a:close/>
                  <a:moveTo>
                    <a:pt x="80355" y="112176"/>
                  </a:moveTo>
                  <a:lnTo>
                    <a:pt x="88501" y="126288"/>
                  </a:lnTo>
                  <a:lnTo>
                    <a:pt x="78290" y="144035"/>
                  </a:lnTo>
                  <a:lnTo>
                    <a:pt x="61959" y="144035"/>
                  </a:lnTo>
                  <a:lnTo>
                    <a:pt x="80355" y="112176"/>
                  </a:lnTo>
                  <a:close/>
                  <a:moveTo>
                    <a:pt x="110187" y="126977"/>
                  </a:moveTo>
                  <a:lnTo>
                    <a:pt x="120437" y="144685"/>
                  </a:lnTo>
                  <a:lnTo>
                    <a:pt x="110187" y="162431"/>
                  </a:lnTo>
                  <a:lnTo>
                    <a:pt x="89725" y="162431"/>
                  </a:lnTo>
                  <a:lnTo>
                    <a:pt x="79475" y="144685"/>
                  </a:lnTo>
                  <a:lnTo>
                    <a:pt x="89725" y="126977"/>
                  </a:lnTo>
                  <a:close/>
                  <a:moveTo>
                    <a:pt x="188782" y="127015"/>
                  </a:moveTo>
                  <a:lnTo>
                    <a:pt x="198994" y="144685"/>
                  </a:lnTo>
                  <a:lnTo>
                    <a:pt x="188782" y="162431"/>
                  </a:lnTo>
                  <a:lnTo>
                    <a:pt x="168283" y="162431"/>
                  </a:lnTo>
                  <a:lnTo>
                    <a:pt x="158071" y="144685"/>
                  </a:lnTo>
                  <a:lnTo>
                    <a:pt x="168283" y="127015"/>
                  </a:lnTo>
                  <a:close/>
                  <a:moveTo>
                    <a:pt x="59358" y="145411"/>
                  </a:moveTo>
                  <a:lnTo>
                    <a:pt x="40962" y="177270"/>
                  </a:lnTo>
                  <a:lnTo>
                    <a:pt x="32815" y="163119"/>
                  </a:lnTo>
                  <a:lnTo>
                    <a:pt x="43065" y="145411"/>
                  </a:lnTo>
                  <a:close/>
                  <a:moveTo>
                    <a:pt x="78290" y="145411"/>
                  </a:moveTo>
                  <a:lnTo>
                    <a:pt x="88501" y="163119"/>
                  </a:lnTo>
                  <a:lnTo>
                    <a:pt x="80355" y="177270"/>
                  </a:lnTo>
                  <a:lnTo>
                    <a:pt x="61959" y="145411"/>
                  </a:lnTo>
                  <a:close/>
                  <a:moveTo>
                    <a:pt x="137953" y="145411"/>
                  </a:moveTo>
                  <a:lnTo>
                    <a:pt x="119557" y="177270"/>
                  </a:lnTo>
                  <a:lnTo>
                    <a:pt x="111411" y="163119"/>
                  </a:lnTo>
                  <a:lnTo>
                    <a:pt x="121661" y="145411"/>
                  </a:lnTo>
                  <a:close/>
                  <a:moveTo>
                    <a:pt x="156847" y="145411"/>
                  </a:moveTo>
                  <a:lnTo>
                    <a:pt x="167097" y="163119"/>
                  </a:lnTo>
                  <a:lnTo>
                    <a:pt x="158951" y="177270"/>
                  </a:lnTo>
                  <a:lnTo>
                    <a:pt x="140554" y="145411"/>
                  </a:lnTo>
                  <a:close/>
                  <a:moveTo>
                    <a:pt x="60658" y="145909"/>
                  </a:moveTo>
                  <a:lnTo>
                    <a:pt x="79169" y="177959"/>
                  </a:lnTo>
                  <a:lnTo>
                    <a:pt x="42147" y="177959"/>
                  </a:lnTo>
                  <a:lnTo>
                    <a:pt x="60658" y="145909"/>
                  </a:lnTo>
                  <a:close/>
                  <a:moveTo>
                    <a:pt x="110187" y="163808"/>
                  </a:moveTo>
                  <a:lnTo>
                    <a:pt x="118333" y="177959"/>
                  </a:lnTo>
                  <a:lnTo>
                    <a:pt x="81579" y="177959"/>
                  </a:lnTo>
                  <a:lnTo>
                    <a:pt x="89725" y="163808"/>
                  </a:lnTo>
                  <a:close/>
                  <a:moveTo>
                    <a:pt x="139216" y="145909"/>
                  </a:moveTo>
                  <a:lnTo>
                    <a:pt x="157727" y="177959"/>
                  </a:lnTo>
                  <a:lnTo>
                    <a:pt x="120743" y="177959"/>
                  </a:lnTo>
                  <a:lnTo>
                    <a:pt x="139216" y="145909"/>
                  </a:lnTo>
                  <a:close/>
                  <a:moveTo>
                    <a:pt x="157650" y="179336"/>
                  </a:moveTo>
                  <a:lnTo>
                    <a:pt x="149465" y="193448"/>
                  </a:lnTo>
                  <a:lnTo>
                    <a:pt x="129004" y="193448"/>
                  </a:lnTo>
                  <a:lnTo>
                    <a:pt x="120857" y="179336"/>
                  </a:lnTo>
                  <a:close/>
                  <a:moveTo>
                    <a:pt x="115274" y="0"/>
                  </a:moveTo>
                  <a:lnTo>
                    <a:pt x="120437" y="8988"/>
                  </a:lnTo>
                  <a:lnTo>
                    <a:pt x="110187" y="26696"/>
                  </a:lnTo>
                  <a:lnTo>
                    <a:pt x="89725" y="26696"/>
                  </a:lnTo>
                  <a:lnTo>
                    <a:pt x="79475" y="8988"/>
                  </a:lnTo>
                  <a:lnTo>
                    <a:pt x="83797" y="1453"/>
                  </a:lnTo>
                  <a:lnTo>
                    <a:pt x="83797" y="1453"/>
                  </a:lnTo>
                  <a:cubicBezTo>
                    <a:pt x="83185" y="1568"/>
                    <a:pt x="82573" y="1721"/>
                    <a:pt x="81961" y="1874"/>
                  </a:cubicBezTo>
                  <a:lnTo>
                    <a:pt x="78290" y="8261"/>
                  </a:lnTo>
                  <a:lnTo>
                    <a:pt x="62303" y="8261"/>
                  </a:lnTo>
                  <a:lnTo>
                    <a:pt x="61844" y="8452"/>
                  </a:lnTo>
                  <a:lnTo>
                    <a:pt x="61232" y="8758"/>
                  </a:lnTo>
                  <a:lnTo>
                    <a:pt x="60735" y="8950"/>
                  </a:lnTo>
                  <a:lnTo>
                    <a:pt x="60658" y="9026"/>
                  </a:lnTo>
                  <a:lnTo>
                    <a:pt x="60543" y="9064"/>
                  </a:lnTo>
                  <a:lnTo>
                    <a:pt x="60123" y="9256"/>
                  </a:lnTo>
                  <a:cubicBezTo>
                    <a:pt x="59855" y="9370"/>
                    <a:pt x="59626" y="9485"/>
                    <a:pt x="59396" y="9600"/>
                  </a:cubicBezTo>
                  <a:lnTo>
                    <a:pt x="59205" y="9676"/>
                  </a:lnTo>
                  <a:lnTo>
                    <a:pt x="59320" y="9676"/>
                  </a:lnTo>
                  <a:lnTo>
                    <a:pt x="40962" y="41535"/>
                  </a:lnTo>
                  <a:lnTo>
                    <a:pt x="32968" y="27690"/>
                  </a:lnTo>
                  <a:cubicBezTo>
                    <a:pt x="32624" y="27996"/>
                    <a:pt x="32280" y="28340"/>
                    <a:pt x="31935" y="28646"/>
                  </a:cubicBezTo>
                  <a:lnTo>
                    <a:pt x="39776" y="42224"/>
                  </a:lnTo>
                  <a:lnTo>
                    <a:pt x="20079" y="42224"/>
                  </a:lnTo>
                  <a:cubicBezTo>
                    <a:pt x="19735" y="42683"/>
                    <a:pt x="19429" y="43142"/>
                    <a:pt x="19085" y="43600"/>
                  </a:cubicBezTo>
                  <a:lnTo>
                    <a:pt x="39852" y="43600"/>
                  </a:lnTo>
                  <a:lnTo>
                    <a:pt x="21380" y="75651"/>
                  </a:lnTo>
                  <a:lnTo>
                    <a:pt x="10862" y="57407"/>
                  </a:lnTo>
                  <a:cubicBezTo>
                    <a:pt x="10594" y="57866"/>
                    <a:pt x="10365" y="58402"/>
                    <a:pt x="10097" y="58899"/>
                  </a:cubicBezTo>
                  <a:lnTo>
                    <a:pt x="20079" y="76148"/>
                  </a:lnTo>
                  <a:lnTo>
                    <a:pt x="3748" y="76148"/>
                  </a:lnTo>
                  <a:lnTo>
                    <a:pt x="3710" y="76071"/>
                  </a:lnTo>
                  <a:cubicBezTo>
                    <a:pt x="3710" y="76071"/>
                    <a:pt x="3672" y="76110"/>
                    <a:pt x="3672" y="76148"/>
                  </a:cubicBezTo>
                  <a:cubicBezTo>
                    <a:pt x="3595" y="76377"/>
                    <a:pt x="3557" y="76645"/>
                    <a:pt x="3480" y="76836"/>
                  </a:cubicBezTo>
                  <a:cubicBezTo>
                    <a:pt x="3442" y="76989"/>
                    <a:pt x="3404" y="77142"/>
                    <a:pt x="3366" y="77295"/>
                  </a:cubicBezTo>
                  <a:lnTo>
                    <a:pt x="3366" y="77525"/>
                  </a:lnTo>
                  <a:lnTo>
                    <a:pt x="20041" y="77525"/>
                  </a:lnTo>
                  <a:lnTo>
                    <a:pt x="1683" y="109384"/>
                  </a:lnTo>
                  <a:lnTo>
                    <a:pt x="2104" y="110072"/>
                  </a:lnTo>
                  <a:lnTo>
                    <a:pt x="1377" y="110072"/>
                  </a:lnTo>
                  <a:lnTo>
                    <a:pt x="880" y="110875"/>
                  </a:lnTo>
                  <a:lnTo>
                    <a:pt x="459" y="110072"/>
                  </a:lnTo>
                  <a:lnTo>
                    <a:pt x="1262" y="110072"/>
                  </a:lnTo>
                  <a:lnTo>
                    <a:pt x="1645" y="109384"/>
                  </a:lnTo>
                  <a:lnTo>
                    <a:pt x="0" y="106515"/>
                  </a:lnTo>
                  <a:lnTo>
                    <a:pt x="0" y="106515"/>
                  </a:lnTo>
                  <a:cubicBezTo>
                    <a:pt x="0" y="107471"/>
                    <a:pt x="0" y="108466"/>
                    <a:pt x="76" y="109460"/>
                  </a:cubicBezTo>
                  <a:cubicBezTo>
                    <a:pt x="76" y="109651"/>
                    <a:pt x="115" y="109881"/>
                    <a:pt x="115" y="110110"/>
                  </a:cubicBezTo>
                  <a:cubicBezTo>
                    <a:pt x="153" y="110569"/>
                    <a:pt x="191" y="111028"/>
                    <a:pt x="229" y="111487"/>
                  </a:cubicBezTo>
                  <a:cubicBezTo>
                    <a:pt x="229" y="111640"/>
                    <a:pt x="229" y="111831"/>
                    <a:pt x="268" y="111984"/>
                  </a:cubicBezTo>
                  <a:cubicBezTo>
                    <a:pt x="306" y="112788"/>
                    <a:pt x="382" y="113629"/>
                    <a:pt x="459" y="114432"/>
                  </a:cubicBezTo>
                  <a:lnTo>
                    <a:pt x="1759" y="112176"/>
                  </a:lnTo>
                  <a:lnTo>
                    <a:pt x="9906" y="126288"/>
                  </a:lnTo>
                  <a:lnTo>
                    <a:pt x="4743" y="135238"/>
                  </a:lnTo>
                  <a:cubicBezTo>
                    <a:pt x="4934" y="135850"/>
                    <a:pt x="5163" y="136424"/>
                    <a:pt x="5354" y="136997"/>
                  </a:cubicBezTo>
                  <a:lnTo>
                    <a:pt x="11130" y="126977"/>
                  </a:lnTo>
                  <a:lnTo>
                    <a:pt x="31591" y="126977"/>
                  </a:lnTo>
                  <a:lnTo>
                    <a:pt x="41841" y="144685"/>
                  </a:lnTo>
                  <a:lnTo>
                    <a:pt x="31591" y="162431"/>
                  </a:lnTo>
                  <a:lnTo>
                    <a:pt x="17937" y="162431"/>
                  </a:lnTo>
                  <a:cubicBezTo>
                    <a:pt x="18282" y="162928"/>
                    <a:pt x="18626" y="163387"/>
                    <a:pt x="18932" y="163846"/>
                  </a:cubicBezTo>
                  <a:lnTo>
                    <a:pt x="31591" y="163846"/>
                  </a:lnTo>
                  <a:lnTo>
                    <a:pt x="39776" y="177959"/>
                  </a:lnTo>
                  <a:lnTo>
                    <a:pt x="30826" y="177959"/>
                  </a:lnTo>
                  <a:cubicBezTo>
                    <a:pt x="31285" y="178418"/>
                    <a:pt x="31782" y="178877"/>
                    <a:pt x="32241" y="179336"/>
                  </a:cubicBezTo>
                  <a:lnTo>
                    <a:pt x="39852" y="179336"/>
                  </a:lnTo>
                  <a:lnTo>
                    <a:pt x="37252" y="183849"/>
                  </a:lnTo>
                  <a:cubicBezTo>
                    <a:pt x="37596" y="184155"/>
                    <a:pt x="37978" y="184461"/>
                    <a:pt x="38323" y="184728"/>
                  </a:cubicBezTo>
                  <a:lnTo>
                    <a:pt x="41038" y="180024"/>
                  </a:lnTo>
                  <a:lnTo>
                    <a:pt x="47693" y="191498"/>
                  </a:lnTo>
                  <a:cubicBezTo>
                    <a:pt x="48534" y="192072"/>
                    <a:pt x="49376" y="192607"/>
                    <a:pt x="50217" y="193142"/>
                  </a:cubicBezTo>
                  <a:lnTo>
                    <a:pt x="42262" y="179336"/>
                  </a:lnTo>
                  <a:lnTo>
                    <a:pt x="79055" y="179336"/>
                  </a:lnTo>
                  <a:lnTo>
                    <a:pt x="70908" y="193448"/>
                  </a:lnTo>
                  <a:lnTo>
                    <a:pt x="50752" y="193448"/>
                  </a:lnTo>
                  <a:cubicBezTo>
                    <a:pt x="51556" y="193946"/>
                    <a:pt x="52397" y="194405"/>
                    <a:pt x="53200" y="194864"/>
                  </a:cubicBezTo>
                  <a:lnTo>
                    <a:pt x="70870" y="194864"/>
                  </a:lnTo>
                  <a:lnTo>
                    <a:pt x="76454" y="204463"/>
                  </a:lnTo>
                  <a:cubicBezTo>
                    <a:pt x="77066" y="204616"/>
                    <a:pt x="77716" y="204808"/>
                    <a:pt x="78366" y="204999"/>
                  </a:cubicBezTo>
                  <a:lnTo>
                    <a:pt x="72094" y="194175"/>
                  </a:lnTo>
                  <a:lnTo>
                    <a:pt x="80240" y="180024"/>
                  </a:lnTo>
                  <a:lnTo>
                    <a:pt x="96342" y="207905"/>
                  </a:lnTo>
                  <a:cubicBezTo>
                    <a:pt x="96915" y="207944"/>
                    <a:pt x="97451" y="208020"/>
                    <a:pt x="98025" y="208058"/>
                  </a:cubicBezTo>
                  <a:lnTo>
                    <a:pt x="81464" y="179374"/>
                  </a:lnTo>
                  <a:lnTo>
                    <a:pt x="118448" y="179374"/>
                  </a:lnTo>
                  <a:lnTo>
                    <a:pt x="101811" y="208211"/>
                  </a:lnTo>
                  <a:cubicBezTo>
                    <a:pt x="102346" y="208211"/>
                    <a:pt x="102844" y="208211"/>
                    <a:pt x="103379" y="208250"/>
                  </a:cubicBezTo>
                  <a:lnTo>
                    <a:pt x="119634" y="180024"/>
                  </a:lnTo>
                  <a:lnTo>
                    <a:pt x="127780" y="194137"/>
                  </a:lnTo>
                  <a:lnTo>
                    <a:pt x="120360" y="207026"/>
                  </a:lnTo>
                  <a:cubicBezTo>
                    <a:pt x="120972" y="206911"/>
                    <a:pt x="121546" y="206796"/>
                    <a:pt x="122158" y="206682"/>
                  </a:cubicBezTo>
                  <a:lnTo>
                    <a:pt x="129004" y="194825"/>
                  </a:lnTo>
                  <a:lnTo>
                    <a:pt x="149465" y="194825"/>
                  </a:lnTo>
                  <a:lnTo>
                    <a:pt x="150881" y="197273"/>
                  </a:lnTo>
                  <a:cubicBezTo>
                    <a:pt x="151301" y="197082"/>
                    <a:pt x="151722" y="196852"/>
                    <a:pt x="152104" y="196661"/>
                  </a:cubicBezTo>
                  <a:lnTo>
                    <a:pt x="150689" y="194137"/>
                  </a:lnTo>
                  <a:lnTo>
                    <a:pt x="158836" y="180024"/>
                  </a:lnTo>
                  <a:lnTo>
                    <a:pt x="164228" y="189356"/>
                  </a:lnTo>
                  <a:lnTo>
                    <a:pt x="165376" y="188553"/>
                  </a:lnTo>
                  <a:lnTo>
                    <a:pt x="160060" y="179336"/>
                  </a:lnTo>
                  <a:lnTo>
                    <a:pt x="176429" y="179336"/>
                  </a:lnTo>
                  <a:cubicBezTo>
                    <a:pt x="176926" y="178877"/>
                    <a:pt x="177385" y="178418"/>
                    <a:pt x="177882" y="177959"/>
                  </a:cubicBezTo>
                  <a:lnTo>
                    <a:pt x="160136" y="177959"/>
                  </a:lnTo>
                  <a:lnTo>
                    <a:pt x="168283" y="163808"/>
                  </a:lnTo>
                  <a:lnTo>
                    <a:pt x="188782" y="163808"/>
                  </a:lnTo>
                  <a:lnTo>
                    <a:pt x="189203" y="164573"/>
                  </a:lnTo>
                  <a:cubicBezTo>
                    <a:pt x="189509" y="164190"/>
                    <a:pt x="189815" y="163770"/>
                    <a:pt x="190121" y="163349"/>
                  </a:cubicBezTo>
                  <a:cubicBezTo>
                    <a:pt x="193869" y="157918"/>
                    <a:pt x="197120" y="152104"/>
                    <a:pt x="199836" y="146062"/>
                  </a:cubicBezTo>
                  <a:cubicBezTo>
                    <a:pt x="199912" y="145832"/>
                    <a:pt x="200027" y="145603"/>
                    <a:pt x="200141" y="145373"/>
                  </a:cubicBezTo>
                  <a:cubicBezTo>
                    <a:pt x="200218" y="145144"/>
                    <a:pt x="200409" y="144799"/>
                    <a:pt x="200524" y="144532"/>
                  </a:cubicBezTo>
                  <a:lnTo>
                    <a:pt x="200715" y="143996"/>
                  </a:lnTo>
                  <a:lnTo>
                    <a:pt x="200218" y="143996"/>
                  </a:lnTo>
                  <a:lnTo>
                    <a:pt x="189968" y="126250"/>
                  </a:lnTo>
                  <a:lnTo>
                    <a:pt x="198114" y="112176"/>
                  </a:lnTo>
                  <a:lnTo>
                    <a:pt x="206299" y="126327"/>
                  </a:lnTo>
                  <a:cubicBezTo>
                    <a:pt x="206452" y="125638"/>
                    <a:pt x="206605" y="124988"/>
                    <a:pt x="206758" y="124300"/>
                  </a:cubicBezTo>
                  <a:lnTo>
                    <a:pt x="199338" y="111487"/>
                  </a:lnTo>
                  <a:lnTo>
                    <a:pt x="208441" y="111487"/>
                  </a:lnTo>
                  <a:cubicBezTo>
                    <a:pt x="208479" y="111028"/>
                    <a:pt x="208517" y="110531"/>
                    <a:pt x="208556" y="110072"/>
                  </a:cubicBezTo>
                  <a:lnTo>
                    <a:pt x="199453" y="110072"/>
                  </a:lnTo>
                  <a:lnTo>
                    <a:pt x="207599" y="95959"/>
                  </a:lnTo>
                  <a:lnTo>
                    <a:pt x="208441" y="95959"/>
                  </a:lnTo>
                  <a:cubicBezTo>
                    <a:pt x="208403" y="95500"/>
                    <a:pt x="208364" y="95003"/>
                    <a:pt x="208326" y="94582"/>
                  </a:cubicBezTo>
                  <a:lnTo>
                    <a:pt x="207599" y="94582"/>
                  </a:lnTo>
                  <a:lnTo>
                    <a:pt x="197350" y="76836"/>
                  </a:lnTo>
                  <a:lnTo>
                    <a:pt x="202436" y="68040"/>
                  </a:lnTo>
                  <a:cubicBezTo>
                    <a:pt x="202245" y="67466"/>
                    <a:pt x="202016" y="66931"/>
                    <a:pt x="201786" y="66357"/>
                  </a:cubicBezTo>
                  <a:lnTo>
                    <a:pt x="196164" y="76148"/>
                  </a:lnTo>
                  <a:lnTo>
                    <a:pt x="179833" y="76148"/>
                  </a:lnTo>
                  <a:lnTo>
                    <a:pt x="194366" y="50982"/>
                  </a:lnTo>
                  <a:cubicBezTo>
                    <a:pt x="194099" y="50523"/>
                    <a:pt x="193831" y="50026"/>
                    <a:pt x="193563" y="49605"/>
                  </a:cubicBezTo>
                  <a:lnTo>
                    <a:pt x="178532" y="75651"/>
                  </a:lnTo>
                  <a:lnTo>
                    <a:pt x="160021" y="43600"/>
                  </a:lnTo>
                  <a:lnTo>
                    <a:pt x="189586" y="43600"/>
                  </a:lnTo>
                  <a:cubicBezTo>
                    <a:pt x="189241" y="43142"/>
                    <a:pt x="188935" y="42644"/>
                    <a:pt x="188591" y="42224"/>
                  </a:cubicBezTo>
                  <a:lnTo>
                    <a:pt x="160136" y="42224"/>
                  </a:lnTo>
                  <a:lnTo>
                    <a:pt x="168283" y="28111"/>
                  </a:lnTo>
                  <a:lnTo>
                    <a:pt x="176161" y="28111"/>
                  </a:lnTo>
                  <a:cubicBezTo>
                    <a:pt x="175664" y="27614"/>
                    <a:pt x="175205" y="27155"/>
                    <a:pt x="174708" y="26696"/>
                  </a:cubicBezTo>
                  <a:lnTo>
                    <a:pt x="168283" y="26696"/>
                  </a:lnTo>
                  <a:lnTo>
                    <a:pt x="162928" y="17440"/>
                  </a:lnTo>
                  <a:cubicBezTo>
                    <a:pt x="162087" y="16828"/>
                    <a:pt x="161245" y="16293"/>
                    <a:pt x="160366" y="15757"/>
                  </a:cubicBezTo>
                  <a:lnTo>
                    <a:pt x="160366" y="15757"/>
                  </a:lnTo>
                  <a:lnTo>
                    <a:pt x="167097" y="27384"/>
                  </a:lnTo>
                  <a:lnTo>
                    <a:pt x="158951" y="41535"/>
                  </a:lnTo>
                  <a:lnTo>
                    <a:pt x="140554" y="9676"/>
                  </a:lnTo>
                  <a:lnTo>
                    <a:pt x="149465" y="9676"/>
                  </a:lnTo>
                  <a:cubicBezTo>
                    <a:pt x="148471" y="9179"/>
                    <a:pt x="147438" y="8720"/>
                    <a:pt x="146406" y="8299"/>
                  </a:cubicBezTo>
                  <a:lnTo>
                    <a:pt x="140554" y="8299"/>
                  </a:lnTo>
                  <a:lnTo>
                    <a:pt x="141663" y="6349"/>
                  </a:lnTo>
                  <a:cubicBezTo>
                    <a:pt x="141243" y="6158"/>
                    <a:pt x="140822" y="5966"/>
                    <a:pt x="140363" y="5813"/>
                  </a:cubicBezTo>
                  <a:lnTo>
                    <a:pt x="139254" y="7764"/>
                  </a:lnTo>
                  <a:lnTo>
                    <a:pt x="137571" y="4857"/>
                  </a:lnTo>
                  <a:cubicBezTo>
                    <a:pt x="136921" y="4628"/>
                    <a:pt x="136232" y="4398"/>
                    <a:pt x="135582" y="4207"/>
                  </a:cubicBezTo>
                  <a:lnTo>
                    <a:pt x="135582" y="4207"/>
                  </a:lnTo>
                  <a:lnTo>
                    <a:pt x="137953" y="8299"/>
                  </a:lnTo>
                  <a:lnTo>
                    <a:pt x="121622" y="8299"/>
                  </a:lnTo>
                  <a:lnTo>
                    <a:pt x="116995" y="229"/>
                  </a:lnTo>
                  <a:cubicBezTo>
                    <a:pt x="116421" y="153"/>
                    <a:pt x="115847" y="76"/>
                    <a:pt x="115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214" name="Google Shape;214;p9"/>
          <p:cNvSpPr/>
          <p:nvPr/>
        </p:nvSpPr>
        <p:spPr>
          <a:xfrm flipH="1">
            <a:off x="960003" y="4330421"/>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15" name="Google Shape;215;p9"/>
          <p:cNvSpPr/>
          <p:nvPr/>
        </p:nvSpPr>
        <p:spPr>
          <a:xfrm>
            <a:off x="10689733" y="591333"/>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16" name="Google Shape;216;p9"/>
          <p:cNvSpPr/>
          <p:nvPr/>
        </p:nvSpPr>
        <p:spPr>
          <a:xfrm flipH="1">
            <a:off x="2365671" y="59211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17" name="Google Shape;217;p9"/>
          <p:cNvSpPr txBox="1">
            <a:spLocks noGrp="1"/>
          </p:cNvSpPr>
          <p:nvPr>
            <p:ph type="title"/>
          </p:nvPr>
        </p:nvSpPr>
        <p:spPr>
          <a:xfrm>
            <a:off x="2895800" y="2303967"/>
            <a:ext cx="64008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8" name="Google Shape;218;p9"/>
          <p:cNvSpPr txBox="1">
            <a:spLocks noGrp="1"/>
          </p:cNvSpPr>
          <p:nvPr>
            <p:ph type="subTitle" idx="1"/>
          </p:nvPr>
        </p:nvSpPr>
        <p:spPr>
          <a:xfrm>
            <a:off x="2895667" y="3370833"/>
            <a:ext cx="6400800" cy="158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9" name="Google Shape;219;p9"/>
          <p:cNvSpPr/>
          <p:nvPr/>
        </p:nvSpPr>
        <p:spPr>
          <a:xfrm flipH="1">
            <a:off x="10933737" y="33708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29"/>
        <p:cNvGrpSpPr/>
        <p:nvPr/>
      </p:nvGrpSpPr>
      <p:grpSpPr>
        <a:xfrm>
          <a:off x="0" y="0"/>
          <a:ext cx="0" cy="0"/>
          <a:chOff x="0" y="0"/>
          <a:chExt cx="0" cy="0"/>
        </a:xfrm>
      </p:grpSpPr>
      <p:grpSp>
        <p:nvGrpSpPr>
          <p:cNvPr id="230" name="Google Shape;230;p11"/>
          <p:cNvGrpSpPr/>
          <p:nvPr/>
        </p:nvGrpSpPr>
        <p:grpSpPr>
          <a:xfrm>
            <a:off x="-1005801" y="-203219"/>
            <a:ext cx="13550761" cy="7188428"/>
            <a:chOff x="-200" y="-541901"/>
            <a:chExt cx="9144387" cy="4850928"/>
          </a:xfrm>
        </p:grpSpPr>
        <p:grpSp>
          <p:nvGrpSpPr>
            <p:cNvPr id="231" name="Google Shape;231;p11"/>
            <p:cNvGrpSpPr/>
            <p:nvPr/>
          </p:nvGrpSpPr>
          <p:grpSpPr>
            <a:xfrm>
              <a:off x="75" y="-541901"/>
              <a:ext cx="3080308" cy="3269023"/>
              <a:chOff x="0" y="0"/>
              <a:chExt cx="2743172" cy="2911232"/>
            </a:xfrm>
          </p:grpSpPr>
          <p:sp>
            <p:nvSpPr>
              <p:cNvPr id="232" name="Google Shape;232;p1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33" name="Google Shape;233;p1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34" name="Google Shape;234;p11"/>
            <p:cNvGrpSpPr/>
            <p:nvPr/>
          </p:nvGrpSpPr>
          <p:grpSpPr>
            <a:xfrm>
              <a:off x="3030083" y="-541901"/>
              <a:ext cx="3080308" cy="3269023"/>
              <a:chOff x="0" y="0"/>
              <a:chExt cx="2743172" cy="2911232"/>
            </a:xfrm>
          </p:grpSpPr>
          <p:sp>
            <p:nvSpPr>
              <p:cNvPr id="235" name="Google Shape;235;p1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36" name="Google Shape;236;p1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37" name="Google Shape;237;p11"/>
            <p:cNvGrpSpPr/>
            <p:nvPr/>
          </p:nvGrpSpPr>
          <p:grpSpPr>
            <a:xfrm>
              <a:off x="6063879" y="-541901"/>
              <a:ext cx="3080308" cy="3269023"/>
              <a:chOff x="0" y="0"/>
              <a:chExt cx="2743172" cy="2911232"/>
            </a:xfrm>
          </p:grpSpPr>
          <p:sp>
            <p:nvSpPr>
              <p:cNvPr id="238" name="Google Shape;238;p1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39" name="Google Shape;239;p1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240" name="Google Shape;240;p11"/>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41" name="Google Shape;241;p11"/>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42" name="Google Shape;242;p11"/>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43" name="Google Shape;243;p11"/>
          <p:cNvGrpSpPr/>
          <p:nvPr/>
        </p:nvGrpSpPr>
        <p:grpSpPr>
          <a:xfrm flipH="1">
            <a:off x="7088269" y="4392830"/>
            <a:ext cx="2449987" cy="2388193"/>
            <a:chOff x="1591613" y="1114350"/>
            <a:chExt cx="2914800" cy="2914800"/>
          </a:xfrm>
        </p:grpSpPr>
        <p:sp>
          <p:nvSpPr>
            <p:cNvPr id="244" name="Google Shape;244;p11"/>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245" name="Google Shape;245;p11"/>
            <p:cNvGrpSpPr/>
            <p:nvPr/>
          </p:nvGrpSpPr>
          <p:grpSpPr>
            <a:xfrm>
              <a:off x="1856116" y="1365163"/>
              <a:ext cx="2385792" cy="2413173"/>
              <a:chOff x="1260975" y="238125"/>
              <a:chExt cx="5083725" cy="5224450"/>
            </a:xfrm>
          </p:grpSpPr>
          <p:sp>
            <p:nvSpPr>
              <p:cNvPr id="246" name="Google Shape;246;p11"/>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47" name="Google Shape;247;p11"/>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248" name="Google Shape;248;p11"/>
          <p:cNvSpPr/>
          <p:nvPr/>
        </p:nvSpPr>
        <p:spPr>
          <a:xfrm>
            <a:off x="-3162300" y="1778900"/>
            <a:ext cx="15776696" cy="6536675"/>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49" name="Google Shape;249;p11"/>
          <p:cNvSpPr/>
          <p:nvPr/>
        </p:nvSpPr>
        <p:spPr>
          <a:xfrm flipH="1">
            <a:off x="10933737" y="1169304"/>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50" name="Google Shape;250;p11"/>
          <p:cNvSpPr/>
          <p:nvPr/>
        </p:nvSpPr>
        <p:spPr>
          <a:xfrm flipH="1">
            <a:off x="953468" y="2598967"/>
            <a:ext cx="487600" cy="487600"/>
          </a:xfrm>
          <a:prstGeom prst="ellipse">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51" name="Google Shape;251;p11"/>
          <p:cNvSpPr txBox="1">
            <a:spLocks noGrp="1"/>
          </p:cNvSpPr>
          <p:nvPr>
            <p:ph type="title" hasCustomPrompt="1"/>
          </p:nvPr>
        </p:nvSpPr>
        <p:spPr>
          <a:xfrm>
            <a:off x="3182900" y="1584767"/>
            <a:ext cx="5826400" cy="169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4133">
                <a:solidFill>
                  <a:schemeClr val="lt2"/>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252" name="Google Shape;252;p11"/>
          <p:cNvSpPr txBox="1">
            <a:spLocks noGrp="1"/>
          </p:cNvSpPr>
          <p:nvPr>
            <p:ph type="subTitle" idx="1"/>
          </p:nvPr>
        </p:nvSpPr>
        <p:spPr>
          <a:xfrm>
            <a:off x="3182900" y="3280033"/>
            <a:ext cx="5826400" cy="58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2.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3467" y="593367"/>
            <a:ext cx="102852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4000"/>
              <a:buFont typeface="Tulpen One"/>
              <a:buNone/>
              <a:defRPr sz="4000">
                <a:solidFill>
                  <a:schemeClr val="dk1"/>
                </a:solidFill>
                <a:latin typeface="Tulpen One"/>
                <a:ea typeface="Tulpen One"/>
                <a:cs typeface="Tulpen One"/>
                <a:sym typeface="Tulpen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3467" y="1536633"/>
            <a:ext cx="10285200" cy="46080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1pPr>
            <a:lvl2pPr marL="914400" lvl="1"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2pPr>
            <a:lvl3pPr marL="1371600" lvl="2"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3pPr>
            <a:lvl4pPr marL="1828800" lvl="3"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4pPr>
            <a:lvl5pPr marL="2286000" lvl="4"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5pPr>
            <a:lvl6pPr marL="2743200" lvl="5"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6pPr>
            <a:lvl7pPr marL="3200400" lvl="6"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7pPr>
            <a:lvl8pPr marL="3657600" lvl="7"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8pPr>
            <a:lvl9pPr marL="4114800" lvl="8" indent="-317500">
              <a:lnSpc>
                <a:spcPct val="115000"/>
              </a:lnSpc>
              <a:spcBef>
                <a:spcPts val="1600"/>
              </a:spcBef>
              <a:spcAft>
                <a:spcPts val="1600"/>
              </a:spcAft>
              <a:buClr>
                <a:schemeClr val="dk1"/>
              </a:buClr>
              <a:buSzPts val="1400"/>
              <a:buFont typeface="Alegreya Sans"/>
              <a:buChar char="■"/>
              <a:defRPr>
                <a:solidFill>
                  <a:schemeClr val="dk1"/>
                </a:solidFill>
                <a:latin typeface="Alegreya Sans"/>
                <a:ea typeface="Alegreya Sans"/>
                <a:cs typeface="Alegreya Sans"/>
                <a:sym typeface="Alegreya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7" r:id="rId9"/>
    <p:sldLayoutId id="2147483659" r:id="rId10"/>
    <p:sldLayoutId id="2147483662" r:id="rId11"/>
    <p:sldLayoutId id="2147483663" r:id="rId12"/>
    <p:sldLayoutId id="2147483664" r:id="rId13"/>
    <p:sldLayoutId id="2147483665" r:id="rId14"/>
    <p:sldLayoutId id="2147483666" r:id="rId15"/>
    <p:sldLayoutId id="2147483668" r:id="rId16"/>
    <p:sldLayoutId id="2147483670" r:id="rId17"/>
    <p:sldLayoutId id="2147483671" r:id="rId18"/>
    <p:sldLayoutId id="2147483672" r:id="rId19"/>
    <p:sldLayoutId id="2147483673" r:id="rId20"/>
    <p:sldLayoutId id="2147483674" r:id="rId21"/>
    <p:sldLayoutId id="2147483677" r:id="rId22"/>
    <p:sldLayoutId id="2147483678" r:id="rId2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F44A5B00-A80C-0542-A499-C1E8FF050A22}"/>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 xmlns:a16="http://schemas.microsoft.com/office/drawing/2014/main" id="{31CCCC55-4100-2D95-9B52-DF2BAAEBF50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C7FABCB1-FD4C-8D07-25E0-CCCCFECCDA16}"/>
              </a:ext>
            </a:extLst>
          </p:cNvPr>
          <p:cNvSpPr>
            <a:spLocks noGrp="1"/>
          </p:cNvSpPr>
          <p:nvPr>
            <p:ph type="dt" sz="half" idx="2"/>
          </p:nvPr>
        </p:nvSpPr>
        <p:spPr>
          <a:xfrm>
            <a:off x="838200" y="6360218"/>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buClrTx/>
              <a:buFontTx/>
              <a:buNone/>
            </a:pPr>
            <a:fld id="{4863EC9C-564E-42AC-A2B2-1AC353D39CA1}" type="datetimeFigureOut">
              <a:rPr lang="en-US" kern="1200" smtClean="0">
                <a:solidFill>
                  <a:prstClr val="black">
                    <a:tint val="75000"/>
                  </a:prstClr>
                </a:solidFill>
                <a:latin typeface="Calibri"/>
              </a:rPr>
              <a:pPr>
                <a:buClrTx/>
                <a:buFontTx/>
                <a:buNone/>
              </a:pPr>
              <a:t>11/30/2024</a:t>
            </a:fld>
            <a:endParaRPr lang="en-US" kern="1200">
              <a:solidFill>
                <a:prstClr val="black">
                  <a:tint val="75000"/>
                </a:prstClr>
              </a:solidFill>
              <a:latin typeface="Calibri"/>
            </a:endParaRPr>
          </a:p>
        </p:txBody>
      </p:sp>
      <p:sp>
        <p:nvSpPr>
          <p:cNvPr id="5" name="Footer Placeholder 4">
            <a:extLst>
              <a:ext uri="{FF2B5EF4-FFF2-40B4-BE49-F238E27FC236}">
                <a16:creationId xmlns="" xmlns:a16="http://schemas.microsoft.com/office/drawing/2014/main" id="{6546C4BF-1C4E-F412-1E88-649C9BF29FFE}"/>
              </a:ext>
            </a:extLst>
          </p:cNvPr>
          <p:cNvSpPr>
            <a:spLocks noGrp="1"/>
          </p:cNvSpPr>
          <p:nvPr>
            <p:ph type="ftr" sz="quarter" idx="3"/>
          </p:nvPr>
        </p:nvSpPr>
        <p:spPr>
          <a:xfrm>
            <a:off x="4038600" y="6360218"/>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buClrTx/>
              <a:buFontTx/>
              <a:buNone/>
            </a:pPr>
            <a:endParaRPr lang="en-US" kern="1200">
              <a:solidFill>
                <a:prstClr val="black">
                  <a:tint val="75000"/>
                </a:prstClr>
              </a:solidFill>
              <a:latin typeface="Calibri"/>
            </a:endParaRPr>
          </a:p>
        </p:txBody>
      </p:sp>
      <p:sp>
        <p:nvSpPr>
          <p:cNvPr id="6" name="Slide Number Placeholder 5">
            <a:extLst>
              <a:ext uri="{FF2B5EF4-FFF2-40B4-BE49-F238E27FC236}">
                <a16:creationId xmlns="" xmlns:a16="http://schemas.microsoft.com/office/drawing/2014/main" id="{CE7C1149-D84A-D560-8B69-733B7ED7D1B6}"/>
              </a:ext>
            </a:extLst>
          </p:cNvPr>
          <p:cNvSpPr>
            <a:spLocks noGrp="1"/>
          </p:cNvSpPr>
          <p:nvPr>
            <p:ph type="sldNum" sz="quarter" idx="4"/>
          </p:nvPr>
        </p:nvSpPr>
        <p:spPr>
          <a:xfrm>
            <a:off x="8610600" y="6360218"/>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buClrTx/>
              <a:buFontTx/>
              <a:buNone/>
            </a:pPr>
            <a:fld id="{169F673C-90C6-46CE-B857-44662C424787}" type="slidenum">
              <a:rPr lang="en-US" kern="1200" smtClean="0">
                <a:solidFill>
                  <a:prstClr val="black">
                    <a:tint val="75000"/>
                  </a:prstClr>
                </a:solidFill>
                <a:latin typeface="Calibri"/>
              </a:rPr>
              <a:pPr>
                <a:buClrTx/>
                <a:buFontTx/>
                <a:buNone/>
              </a:pPr>
              <a:t>‹#›</a:t>
            </a:fld>
            <a:endParaRPr lang="en-US" kern="1200">
              <a:solidFill>
                <a:prstClr val="black">
                  <a:tint val="75000"/>
                </a:prstClr>
              </a:solidFill>
              <a:latin typeface="Calibri"/>
            </a:endParaRPr>
          </a:p>
        </p:txBody>
      </p:sp>
    </p:spTree>
    <p:extLst>
      <p:ext uri="{BB962C8B-B14F-4D97-AF65-F5344CB8AC3E}">
        <p14:creationId xmlns:p14="http://schemas.microsoft.com/office/powerpoint/2010/main" val="675142327"/>
      </p:ext>
    </p:extLst>
  </p:cSld>
  <p:clrMap bg1="lt1" tx1="dk1" bg2="lt2" tx2="dk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 id="2147483693"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F44A5B00-A80C-0542-A499-C1E8FF050A22}"/>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 xmlns:a16="http://schemas.microsoft.com/office/drawing/2014/main" id="{31CCCC55-4100-2D95-9B52-DF2BAAEBF50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C7FABCB1-FD4C-8D07-25E0-CCCCFECCDA16}"/>
              </a:ext>
            </a:extLst>
          </p:cNvPr>
          <p:cNvSpPr>
            <a:spLocks noGrp="1"/>
          </p:cNvSpPr>
          <p:nvPr>
            <p:ph type="dt" sz="half" idx="2"/>
          </p:nvPr>
        </p:nvSpPr>
        <p:spPr>
          <a:xfrm>
            <a:off x="838200" y="636020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buClrTx/>
              <a:buFontTx/>
              <a:buNone/>
            </a:pPr>
            <a:fld id="{4863EC9C-564E-42AC-A2B2-1AC353D39CA1}" type="datetimeFigureOut">
              <a:rPr lang="en-US" kern="1200" smtClean="0">
                <a:solidFill>
                  <a:prstClr val="black">
                    <a:tint val="75000"/>
                  </a:prstClr>
                </a:solidFill>
                <a:latin typeface="Calibri"/>
              </a:rPr>
              <a:pPr>
                <a:buClrTx/>
                <a:buFontTx/>
                <a:buNone/>
              </a:pPr>
              <a:t>11/30/2024</a:t>
            </a:fld>
            <a:endParaRPr lang="en-US" kern="1200">
              <a:solidFill>
                <a:prstClr val="black">
                  <a:tint val="75000"/>
                </a:prstClr>
              </a:solidFill>
              <a:latin typeface="Calibri"/>
            </a:endParaRPr>
          </a:p>
        </p:txBody>
      </p:sp>
      <p:sp>
        <p:nvSpPr>
          <p:cNvPr id="5" name="Footer Placeholder 4">
            <a:extLst>
              <a:ext uri="{FF2B5EF4-FFF2-40B4-BE49-F238E27FC236}">
                <a16:creationId xmlns="" xmlns:a16="http://schemas.microsoft.com/office/drawing/2014/main" id="{6546C4BF-1C4E-F412-1E88-649C9BF29FFE}"/>
              </a:ext>
            </a:extLst>
          </p:cNvPr>
          <p:cNvSpPr>
            <a:spLocks noGrp="1"/>
          </p:cNvSpPr>
          <p:nvPr>
            <p:ph type="ftr" sz="quarter" idx="3"/>
          </p:nvPr>
        </p:nvSpPr>
        <p:spPr>
          <a:xfrm>
            <a:off x="4038600" y="636020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buClrTx/>
              <a:buFontTx/>
              <a:buNone/>
            </a:pPr>
            <a:endParaRPr lang="en-US" kern="1200">
              <a:solidFill>
                <a:prstClr val="black">
                  <a:tint val="75000"/>
                </a:prstClr>
              </a:solidFill>
              <a:latin typeface="Calibri"/>
            </a:endParaRPr>
          </a:p>
        </p:txBody>
      </p:sp>
      <p:sp>
        <p:nvSpPr>
          <p:cNvPr id="6" name="Slide Number Placeholder 5">
            <a:extLst>
              <a:ext uri="{FF2B5EF4-FFF2-40B4-BE49-F238E27FC236}">
                <a16:creationId xmlns="" xmlns:a16="http://schemas.microsoft.com/office/drawing/2014/main" id="{CE7C1149-D84A-D560-8B69-733B7ED7D1B6}"/>
              </a:ext>
            </a:extLst>
          </p:cNvPr>
          <p:cNvSpPr>
            <a:spLocks noGrp="1"/>
          </p:cNvSpPr>
          <p:nvPr>
            <p:ph type="sldNum" sz="quarter" idx="4"/>
          </p:nvPr>
        </p:nvSpPr>
        <p:spPr>
          <a:xfrm>
            <a:off x="8610600" y="636020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buClrTx/>
              <a:buFontTx/>
              <a:buNone/>
            </a:pPr>
            <a:fld id="{169F673C-90C6-46CE-B857-44662C424787}" type="slidenum">
              <a:rPr lang="en-US" kern="1200" smtClean="0">
                <a:solidFill>
                  <a:prstClr val="black">
                    <a:tint val="75000"/>
                  </a:prstClr>
                </a:solidFill>
                <a:latin typeface="Calibri"/>
              </a:rPr>
              <a:pPr>
                <a:buClrTx/>
                <a:buFontTx/>
                <a:buNone/>
              </a:pPr>
              <a:t>‹#›</a:t>
            </a:fld>
            <a:endParaRPr lang="en-US" kern="1200">
              <a:solidFill>
                <a:prstClr val="black">
                  <a:tint val="75000"/>
                </a:prstClr>
              </a:solidFill>
              <a:latin typeface="Calibri"/>
            </a:endParaRPr>
          </a:p>
        </p:txBody>
      </p:sp>
    </p:spTree>
    <p:extLst>
      <p:ext uri="{BB962C8B-B14F-4D97-AF65-F5344CB8AC3E}">
        <p14:creationId xmlns:p14="http://schemas.microsoft.com/office/powerpoint/2010/main" val="3824426583"/>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openxmlformats.org/officeDocument/2006/relationships/image" Target="../media/image2.pn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xml"/><Relationship Id="rId1" Type="http://schemas.openxmlformats.org/officeDocument/2006/relationships/slideLayout" Target="../slideLayouts/slideLayout15.xml"/><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9.svg"/><Relationship Id="rId2" Type="http://schemas.openxmlformats.org/officeDocument/2006/relationships/notesSlide" Target="../notesSlides/notesSlide13.xml"/><Relationship Id="rId1" Type="http://schemas.openxmlformats.org/officeDocument/2006/relationships/slideLayout" Target="../slideLayouts/slideLayout19.xml"/><Relationship Id="rId5" Type="http://schemas.openxmlformats.org/officeDocument/2006/relationships/image" Target="../media/image19.png"/><Relationship Id="rId4" Type="http://schemas.openxmlformats.org/officeDocument/2006/relationships/image" Target="../media/image18.jpeg"/></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xml"/><Relationship Id="rId1" Type="http://schemas.openxmlformats.org/officeDocument/2006/relationships/slideLayout" Target="../slideLayouts/slideLayout5.xml"/><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20.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0.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5.xml"/><Relationship Id="rId5" Type="http://schemas.openxmlformats.org/officeDocument/2006/relationships/image" Target="../media/image21.png"/><Relationship Id="rId4" Type="http://schemas.openxmlformats.org/officeDocument/2006/relationships/image" Target="../media/image14.png"/></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jpeg"/></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png"/><Relationship Id="rId7" Type="http://schemas.openxmlformats.org/officeDocument/2006/relationships/image" Target="../media/image28.sv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openxmlformats.org/officeDocument/2006/relationships/image" Target="../media/image27.png"/><Relationship Id="rId5" Type="http://schemas.openxmlformats.org/officeDocument/2006/relationships/image" Target="../media/image14.png"/><Relationship Id="rId4" Type="http://schemas.openxmlformats.org/officeDocument/2006/relationships/image" Target="../media/image26.png"/><Relationship Id="rId9" Type="http://schemas.openxmlformats.org/officeDocument/2006/relationships/image" Target="../media/image30.svg"/></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5.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4.xml"/><Relationship Id="rId1" Type="http://schemas.openxmlformats.org/officeDocument/2006/relationships/slideLayout" Target="../slideLayouts/slideLayout5.xml"/><Relationship Id="rId5" Type="http://schemas.openxmlformats.org/officeDocument/2006/relationships/image" Target="../media/image26.png"/><Relationship Id="rId4" Type="http://schemas.openxmlformats.org/officeDocument/2006/relationships/image" Target="../media/image18.jpeg"/></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5.xml"/><Relationship Id="rId1" Type="http://schemas.openxmlformats.org/officeDocument/2006/relationships/slideLayout" Target="../slideLayouts/slideLayout5.xml"/><Relationship Id="rId4" Type="http://schemas.openxmlformats.org/officeDocument/2006/relationships/image" Target="../media/image20.png"/></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2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7.xml"/><Relationship Id="rId1" Type="http://schemas.openxmlformats.org/officeDocument/2006/relationships/slideLayout" Target="../slideLayouts/slideLayout14.xml"/><Relationship Id="rId5" Type="http://schemas.openxmlformats.org/officeDocument/2006/relationships/image" Target="../media/image3.png"/><Relationship Id="rId4" Type="http://schemas.openxmlformats.org/officeDocument/2006/relationships/image" Target="../media/image30.png"/></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8.xml"/><Relationship Id="rId1" Type="http://schemas.openxmlformats.org/officeDocument/2006/relationships/slideLayout" Target="../slideLayouts/slideLayout14.xml"/><Relationship Id="rId5" Type="http://schemas.openxmlformats.org/officeDocument/2006/relationships/image" Target="../media/image14.png"/><Relationship Id="rId4" Type="http://schemas.openxmlformats.org/officeDocument/2006/relationships/image" Target="../media/image3.png"/></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9.xml"/><Relationship Id="rId1" Type="http://schemas.openxmlformats.org/officeDocument/2006/relationships/slideLayout" Target="../slideLayouts/slideLayout14.xml"/><Relationship Id="rId4" Type="http://schemas.openxmlformats.org/officeDocument/2006/relationships/image" Target="../media/image29.jpeg"/></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0.xml"/><Relationship Id="rId1" Type="http://schemas.openxmlformats.org/officeDocument/2006/relationships/slideLayout" Target="../slideLayouts/slideLayout14.xml"/><Relationship Id="rId5" Type="http://schemas.openxmlformats.org/officeDocument/2006/relationships/image" Target="../media/image33.png"/><Relationship Id="rId4" Type="http://schemas.openxmlformats.org/officeDocument/2006/relationships/image" Target="../media/image29.jpeg"/></Relationships>
</file>

<file path=ppt/slides/_rels/slide33.xml.rels><?xml version="1.0" encoding="UTF-8" standalone="yes"?>
<Relationships xmlns="http://schemas.openxmlformats.org/package/2006/relationships"><Relationship Id="rId8" Type="http://schemas.openxmlformats.org/officeDocument/2006/relationships/image" Target="../media/image30.svg"/><Relationship Id="rId3" Type="http://schemas.openxmlformats.org/officeDocument/2006/relationships/image" Target="../media/image29.jpeg"/><Relationship Id="rId7" Type="http://schemas.openxmlformats.org/officeDocument/2006/relationships/image" Target="../media/image28.png"/><Relationship Id="rId2" Type="http://schemas.openxmlformats.org/officeDocument/2006/relationships/notesSlide" Target="../notesSlides/notesSlide31.xml"/><Relationship Id="rId1" Type="http://schemas.openxmlformats.org/officeDocument/2006/relationships/slideLayout" Target="../slideLayouts/slideLayout14.xml"/><Relationship Id="rId6" Type="http://schemas.openxmlformats.org/officeDocument/2006/relationships/image" Target="../media/image28.svg"/><Relationship Id="rId5" Type="http://schemas.openxmlformats.org/officeDocument/2006/relationships/image" Target="../media/image27.png"/><Relationship Id="rId4" Type="http://schemas.openxmlformats.org/officeDocument/2006/relationships/image" Target="../media/image14.png"/></Relationships>
</file>

<file path=ppt/slides/_rels/slide3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2.xml"/><Relationship Id="rId1" Type="http://schemas.openxmlformats.org/officeDocument/2006/relationships/slideLayout" Target="../slideLayouts/slideLayout14.xml"/><Relationship Id="rId5" Type="http://schemas.openxmlformats.org/officeDocument/2006/relationships/image" Target="../media/image14.png"/><Relationship Id="rId4" Type="http://schemas.openxmlformats.org/officeDocument/2006/relationships/image" Target="../media/image3.png"/></Relationships>
</file>

<file path=ppt/slides/_rels/slide3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33.xml"/><Relationship Id="rId1" Type="http://schemas.openxmlformats.org/officeDocument/2006/relationships/slideLayout" Target="../slideLayouts/slideLayout14.xml"/><Relationship Id="rId4" Type="http://schemas.openxmlformats.org/officeDocument/2006/relationships/image" Target="../media/image4.png"/></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34.png"/><Relationship Id="rId5" Type="http://schemas.openxmlformats.org/officeDocument/2006/relationships/image" Target="../media/image4.png"/><Relationship Id="rId4" Type="http://schemas.openxmlformats.org/officeDocument/2006/relationships/notesSlide" Target="../notesSlides/notesSlide34.xml"/></Relationships>
</file>

<file path=ppt/slides/_rels/slide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5.xml"/><Relationship Id="rId1" Type="http://schemas.openxmlformats.org/officeDocument/2006/relationships/slideLayout" Target="../slideLayouts/slideLayout16.xml"/><Relationship Id="rId4" Type="http://schemas.openxmlformats.org/officeDocument/2006/relationships/image" Target="../media/image20.png"/></Relationships>
</file>

<file path=ppt/slides/_rels/slide3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6.xml"/><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7.xml"/><Relationship Id="rId1" Type="http://schemas.openxmlformats.org/officeDocument/2006/relationships/slideLayout" Target="../slideLayouts/slideLayout4.xml"/><Relationship Id="rId5" Type="http://schemas.openxmlformats.org/officeDocument/2006/relationships/image" Target="../media/image37.png"/><Relationship Id="rId4" Type="http://schemas.openxmlformats.org/officeDocument/2006/relationships/image" Target="../media/image36.jpeg"/></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2.xml"/><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xml"/><Relationship Id="rId1" Type="http://schemas.openxmlformats.org/officeDocument/2006/relationships/slideLayout" Target="../slideLayouts/slideLayout12.xml"/><Relationship Id="rId4" Type="http://schemas.openxmlformats.org/officeDocument/2006/relationships/image" Target="../media/image40.jpeg"/></Relationships>
</file>

<file path=ppt/slides/_rels/slide4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xml"/><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8.xml"/><Relationship Id="rId5" Type="http://schemas.openxmlformats.org/officeDocument/2006/relationships/image" Target="../media/image5.png"/><Relationship Id="rId4" Type="http://schemas.openxmlformats.org/officeDocument/2006/relationships/image" Target="../media/image9.jp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49.xml"/><Relationship Id="rId1" Type="http://schemas.openxmlformats.org/officeDocument/2006/relationships/slideLayout" Target="../slideLayouts/slideLayout5.xml"/><Relationship Id="rId4" Type="http://schemas.openxmlformats.org/officeDocument/2006/relationships/image" Target="../media/image42.emf"/></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2.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3.xml"/><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4.xml"/><Relationship Id="rId1" Type="http://schemas.openxmlformats.org/officeDocument/2006/relationships/slideLayout" Target="../slideLayouts/slideLayout5.xml"/><Relationship Id="rId4" Type="http://schemas.openxmlformats.org/officeDocument/2006/relationships/hyperlink" Target="https://www.youtube.com/watch?v=ujCgHcLybQk" TargetMode="External"/></Relationships>
</file>

<file path=ppt/slides/_rels/slide5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5.xml"/><Relationship Id="rId1" Type="http://schemas.openxmlformats.org/officeDocument/2006/relationships/slideLayout" Target="../slideLayouts/slideLayout2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5.xml"/><Relationship Id="rId5" Type="http://schemas.openxmlformats.org/officeDocument/2006/relationships/image" Target="../media/image5.png"/><Relationship Id="rId4" Type="http://schemas.openxmlformats.org/officeDocument/2006/relationships/image" Target="../media/image11.png"/></Relationships>
</file>

<file path=ppt/slides/_rels/slide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8.png"/><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42.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18.xml"/><Relationship Id="rId4"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09"/>
        <p:cNvGrpSpPr/>
        <p:nvPr/>
      </p:nvGrpSpPr>
      <p:grpSpPr>
        <a:xfrm>
          <a:off x="0" y="0"/>
          <a:ext cx="0" cy="0"/>
          <a:chOff x="0" y="0"/>
          <a:chExt cx="0" cy="0"/>
        </a:xfrm>
      </p:grpSpPr>
      <p:sp>
        <p:nvSpPr>
          <p:cNvPr id="810" name="Google Shape;810;p35"/>
          <p:cNvSpPr txBox="1">
            <a:spLocks noGrp="1"/>
          </p:cNvSpPr>
          <p:nvPr>
            <p:ph type="ctrTitle"/>
          </p:nvPr>
        </p:nvSpPr>
        <p:spPr>
          <a:xfrm>
            <a:off x="2504302" y="2139313"/>
            <a:ext cx="9067812" cy="2907200"/>
          </a:xfrm>
          <a:prstGeom prst="rect">
            <a:avLst/>
          </a:prstGeom>
        </p:spPr>
        <p:txBody>
          <a:bodyPr spcFirstLastPara="1" wrap="square" lIns="121900" tIns="121900" rIns="121900" bIns="121900" anchor="ctr" anchorCtr="0">
            <a:noAutofit/>
          </a:bodyPr>
          <a:lstStyle/>
          <a:p>
            <a:r>
              <a:rPr lang="en-US" b="1" dirty="0">
                <a:effectLst>
                  <a:outerShdw blurRad="38100" dist="38100" dir="2700000" algn="tl">
                    <a:srgbClr val="000000">
                      <a:alpha val="43137"/>
                    </a:srgbClr>
                  </a:outerShdw>
                </a:effectLst>
                <a:latin typeface="Source Sans Pro Black" panose="020B0803030403020204" pitchFamily="34" charset="0"/>
                <a:ea typeface="Source Sans Pro Black" panose="020B0803030403020204" pitchFamily="34" charset="0"/>
              </a:rPr>
              <a:t>BÀI 7. </a:t>
            </a:r>
            <a:br>
              <a:rPr lang="en-US" b="1" dirty="0">
                <a:effectLst>
                  <a:outerShdw blurRad="38100" dist="38100" dir="2700000" algn="tl">
                    <a:srgbClr val="000000">
                      <a:alpha val="43137"/>
                    </a:srgbClr>
                  </a:outerShdw>
                </a:effectLst>
                <a:latin typeface="Source Sans Pro Black" panose="020B0803030403020204" pitchFamily="34" charset="0"/>
                <a:ea typeface="Source Sans Pro Black" panose="020B0803030403020204" pitchFamily="34" charset="0"/>
              </a:rPr>
            </a:br>
            <a:r>
              <a:rPr lang="en-US" b="1" dirty="0">
                <a:effectLst>
                  <a:outerShdw blurRad="38100" dist="38100" dir="2700000" algn="tl">
                    <a:srgbClr val="000000">
                      <a:alpha val="43137"/>
                    </a:srgbClr>
                  </a:outerShdw>
                </a:effectLst>
                <a:latin typeface="Source Sans Pro Black" panose="020B0803030403020204" pitchFamily="34" charset="0"/>
                <a:ea typeface="Source Sans Pro Black" panose="020B0803030403020204" pitchFamily="34" charset="0"/>
              </a:rPr>
              <a:t>LĂNG KÍNH</a:t>
            </a:r>
            <a:endParaRPr b="1" dirty="0">
              <a:effectLst>
                <a:outerShdw blurRad="38100" dist="38100" dir="2700000" algn="tl">
                  <a:srgbClr val="000000">
                    <a:alpha val="43137"/>
                  </a:srgbClr>
                </a:outerShdw>
              </a:effectLst>
              <a:latin typeface="Source Sans Pro Black" panose="020B0803030403020204" pitchFamily="34" charset="0"/>
              <a:ea typeface="Source Sans Pro Black" panose="020B0803030403020204" pitchFamily="34" charset="0"/>
            </a:endParaRPr>
          </a:p>
        </p:txBody>
      </p:sp>
      <p:sp>
        <p:nvSpPr>
          <p:cNvPr id="811" name="Google Shape;811;p35"/>
          <p:cNvSpPr txBox="1">
            <a:spLocks noGrp="1"/>
          </p:cNvSpPr>
          <p:nvPr>
            <p:ph type="subTitle" idx="1"/>
          </p:nvPr>
        </p:nvSpPr>
        <p:spPr>
          <a:xfrm>
            <a:off x="3190000" y="5581967"/>
            <a:ext cx="5812000" cy="546000"/>
          </a:xfrm>
          <a:prstGeom prst="rect">
            <a:avLst/>
          </a:prstGeom>
        </p:spPr>
        <p:txBody>
          <a:bodyPr spcFirstLastPara="1" wrap="square" lIns="121900" tIns="121900" rIns="121900" bIns="121900" anchor="ctr" anchorCtr="0">
            <a:noAutofit/>
          </a:bodyPr>
          <a:lstStyle/>
          <a:p>
            <a:pPr marL="0" indent="0"/>
            <a:r>
              <a:rPr lang="en-US" dirty="0" err="1"/>
              <a:t>Giáo</a:t>
            </a:r>
            <a:r>
              <a:rPr lang="en-US" dirty="0"/>
              <a:t> </a:t>
            </a:r>
            <a:r>
              <a:rPr lang="en-US" dirty="0" err="1"/>
              <a:t>viên</a:t>
            </a:r>
            <a:r>
              <a:rPr lang="en-US" dirty="0"/>
              <a:t>: </a:t>
            </a:r>
            <a:endParaRPr dirty="0"/>
          </a:p>
        </p:txBody>
      </p:sp>
      <p:sp>
        <p:nvSpPr>
          <p:cNvPr id="812" name="Google Shape;812;p35"/>
          <p:cNvSpPr/>
          <p:nvPr/>
        </p:nvSpPr>
        <p:spPr>
          <a:xfrm rot="10800000" flipH="1">
            <a:off x="10283367" y="5359732"/>
            <a:ext cx="416800" cy="4144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grpSp>
        <p:nvGrpSpPr>
          <p:cNvPr id="813" name="Google Shape;813;p35"/>
          <p:cNvGrpSpPr/>
          <p:nvPr/>
        </p:nvGrpSpPr>
        <p:grpSpPr>
          <a:xfrm rot="10800000" flipH="1">
            <a:off x="10283357" y="1596309"/>
            <a:ext cx="1462976" cy="1451704"/>
            <a:chOff x="7322375" y="3319700"/>
            <a:chExt cx="1300500" cy="1288800"/>
          </a:xfrm>
        </p:grpSpPr>
        <p:grpSp>
          <p:nvGrpSpPr>
            <p:cNvPr id="814" name="Google Shape;814;p35"/>
            <p:cNvGrpSpPr/>
            <p:nvPr/>
          </p:nvGrpSpPr>
          <p:grpSpPr>
            <a:xfrm>
              <a:off x="7322375" y="3319700"/>
              <a:ext cx="1300500" cy="1288800"/>
              <a:chOff x="4887150" y="3315475"/>
              <a:chExt cx="1300500" cy="1288800"/>
            </a:xfrm>
          </p:grpSpPr>
          <p:sp>
            <p:nvSpPr>
              <p:cNvPr id="815" name="Google Shape;815;p35"/>
              <p:cNvSpPr/>
              <p:nvPr/>
            </p:nvSpPr>
            <p:spPr>
              <a:xfrm>
                <a:off x="4887150" y="3315475"/>
                <a:ext cx="1300500" cy="1288800"/>
              </a:xfrm>
              <a:prstGeom prst="ellipse">
                <a:avLst/>
              </a:prstGeom>
              <a:solidFill>
                <a:schemeClr val="l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grpSp>
            <p:nvGrpSpPr>
              <p:cNvPr id="816" name="Google Shape;816;p35"/>
              <p:cNvGrpSpPr/>
              <p:nvPr/>
            </p:nvGrpSpPr>
            <p:grpSpPr>
              <a:xfrm>
                <a:off x="4906920" y="3321044"/>
                <a:ext cx="1268131" cy="1271088"/>
                <a:chOff x="1339971" y="329578"/>
                <a:chExt cx="4965274" cy="5102720"/>
              </a:xfrm>
            </p:grpSpPr>
            <p:sp>
              <p:nvSpPr>
                <p:cNvPr id="817" name="Google Shape;817;p35"/>
                <p:cNvSpPr/>
                <p:nvPr/>
              </p:nvSpPr>
              <p:spPr>
                <a:xfrm>
                  <a:off x="1339971" y="329578"/>
                  <a:ext cx="4965274" cy="510272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sp>
              <p:nvSpPr>
                <p:cNvPr id="818" name="Google Shape;818;p35"/>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accent3"/>
                </a:solidFill>
                <a:ln>
                  <a:noFill/>
                </a:ln>
              </p:spPr>
              <p:txBody>
                <a:bodyPr spcFirstLastPara="1" wrap="square" lIns="121900" tIns="121900" rIns="121900" bIns="121900" anchor="ctr" anchorCtr="0">
                  <a:noAutofit/>
                </a:bodyPr>
                <a:lstStyle/>
                <a:p>
                  <a:endParaRPr sz="2489"/>
                </a:p>
              </p:txBody>
            </p:sp>
          </p:grpSp>
        </p:grpSp>
        <p:sp>
          <p:nvSpPr>
            <p:cNvPr id="819" name="Google Shape;819;p35"/>
            <p:cNvSpPr/>
            <p:nvPr/>
          </p:nvSpPr>
          <p:spPr>
            <a:xfrm>
              <a:off x="7744025" y="3735500"/>
              <a:ext cx="457200" cy="457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grpSp>
      <p:sp>
        <p:nvSpPr>
          <p:cNvPr id="820" name="Google Shape;820;p35"/>
          <p:cNvSpPr/>
          <p:nvPr/>
        </p:nvSpPr>
        <p:spPr>
          <a:xfrm rot="10800000" flipH="1">
            <a:off x="1888300" y="3597865"/>
            <a:ext cx="6160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pic>
        <p:nvPicPr>
          <p:cNvPr id="3" name="Picture 2">
            <a:extLst>
              <a:ext uri="{FF2B5EF4-FFF2-40B4-BE49-F238E27FC236}">
                <a16:creationId xmlns="" xmlns:a16="http://schemas.microsoft.com/office/drawing/2014/main" id="{FFD68D13-9799-460D-AC76-89C3AFA1AA92}"/>
              </a:ext>
            </a:extLst>
          </p:cNvPr>
          <p:cNvPicPr>
            <a:picLocks noChangeAspect="1"/>
          </p:cNvPicPr>
          <p:nvPr/>
        </p:nvPicPr>
        <p:blipFill>
          <a:blip r:embed="rId3"/>
          <a:stretch>
            <a:fillRect/>
          </a:stretch>
        </p:blipFill>
        <p:spPr>
          <a:xfrm>
            <a:off x="20209" y="4631070"/>
            <a:ext cx="3396425" cy="1930301"/>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05"/>
        <p:cNvGrpSpPr/>
        <p:nvPr/>
      </p:nvGrpSpPr>
      <p:grpSpPr>
        <a:xfrm>
          <a:off x="0" y="0"/>
          <a:ext cx="0" cy="0"/>
          <a:chOff x="0" y="0"/>
          <a:chExt cx="0" cy="0"/>
        </a:xfrm>
      </p:grpSpPr>
      <p:pic>
        <p:nvPicPr>
          <p:cNvPr id="41" name="Picture 40">
            <a:extLst>
              <a:ext uri="{FF2B5EF4-FFF2-40B4-BE49-F238E27FC236}">
                <a16:creationId xmlns="" xmlns:a16="http://schemas.microsoft.com/office/drawing/2014/main" id="{E7AD71CA-F480-4752-85B3-E9DE3D42B37C}"/>
              </a:ext>
            </a:extLst>
          </p:cNvPr>
          <p:cNvPicPr>
            <a:picLocks noChangeAspect="1"/>
          </p:cNvPicPr>
          <p:nvPr/>
        </p:nvPicPr>
        <p:blipFill>
          <a:blip r:embed="rId3"/>
          <a:stretch>
            <a:fillRect/>
          </a:stretch>
        </p:blipFill>
        <p:spPr>
          <a:xfrm>
            <a:off x="2207942" y="640619"/>
            <a:ext cx="8086518" cy="3240665"/>
          </a:xfrm>
          <a:prstGeom prst="rect">
            <a:avLst/>
          </a:prstGeom>
        </p:spPr>
      </p:pic>
      <p:sp>
        <p:nvSpPr>
          <p:cNvPr id="42" name="Rectangle: Single Corner Snipped 10">
            <a:extLst>
              <a:ext uri="{FF2B5EF4-FFF2-40B4-BE49-F238E27FC236}">
                <a16:creationId xmlns="" xmlns:a16="http://schemas.microsoft.com/office/drawing/2014/main" id="{6D144589-ED31-41A8-B59C-2AB78A14749E}"/>
              </a:ext>
            </a:extLst>
          </p:cNvPr>
          <p:cNvSpPr/>
          <p:nvPr/>
        </p:nvSpPr>
        <p:spPr>
          <a:xfrm>
            <a:off x="689936" y="3875742"/>
            <a:ext cx="10619970" cy="2683847"/>
          </a:xfrm>
          <a:custGeom>
            <a:avLst/>
            <a:gdLst>
              <a:gd name="connsiteX0" fmla="*/ 0 w 10619970"/>
              <a:gd name="connsiteY0" fmla="*/ 0 h 2011680"/>
              <a:gd name="connsiteX1" fmla="*/ 891339 w 10619970"/>
              <a:gd name="connsiteY1" fmla="*/ 0 h 2011680"/>
              <a:gd name="connsiteX2" fmla="*/ 1576985 w 10619970"/>
              <a:gd name="connsiteY2" fmla="*/ 0 h 2011680"/>
              <a:gd name="connsiteX3" fmla="*/ 2056937 w 10619970"/>
              <a:gd name="connsiteY3" fmla="*/ 0 h 2011680"/>
              <a:gd name="connsiteX4" fmla="*/ 2845429 w 10619970"/>
              <a:gd name="connsiteY4" fmla="*/ 0 h 2011680"/>
              <a:gd name="connsiteX5" fmla="*/ 3531074 w 10619970"/>
              <a:gd name="connsiteY5" fmla="*/ 0 h 2011680"/>
              <a:gd name="connsiteX6" fmla="*/ 4422414 w 10619970"/>
              <a:gd name="connsiteY6" fmla="*/ 0 h 2011680"/>
              <a:gd name="connsiteX7" fmla="*/ 4902366 w 10619970"/>
              <a:gd name="connsiteY7" fmla="*/ 0 h 2011680"/>
              <a:gd name="connsiteX8" fmla="*/ 5690858 w 10619970"/>
              <a:gd name="connsiteY8" fmla="*/ 0 h 2011680"/>
              <a:gd name="connsiteX9" fmla="*/ 6273657 w 10619970"/>
              <a:gd name="connsiteY9" fmla="*/ 0 h 2011680"/>
              <a:gd name="connsiteX10" fmla="*/ 6753609 w 10619970"/>
              <a:gd name="connsiteY10" fmla="*/ 0 h 2011680"/>
              <a:gd name="connsiteX11" fmla="*/ 7233560 w 10619970"/>
              <a:gd name="connsiteY11" fmla="*/ 0 h 2011680"/>
              <a:gd name="connsiteX12" fmla="*/ 7816359 w 10619970"/>
              <a:gd name="connsiteY12" fmla="*/ 0 h 2011680"/>
              <a:gd name="connsiteX13" fmla="*/ 8604851 w 10619970"/>
              <a:gd name="connsiteY13" fmla="*/ 0 h 2011680"/>
              <a:gd name="connsiteX14" fmla="*/ 9084803 w 10619970"/>
              <a:gd name="connsiteY14" fmla="*/ 0 h 2011680"/>
              <a:gd name="connsiteX15" fmla="*/ 9461908 w 10619970"/>
              <a:gd name="connsiteY15" fmla="*/ 0 h 2011680"/>
              <a:gd name="connsiteX16" fmla="*/ 10284683 w 10619970"/>
              <a:gd name="connsiteY16" fmla="*/ 0 h 2011680"/>
              <a:gd name="connsiteX17" fmla="*/ 10619970 w 10619970"/>
              <a:gd name="connsiteY17" fmla="*/ 335287 h 2011680"/>
              <a:gd name="connsiteX18" fmla="*/ 10619970 w 10619970"/>
              <a:gd name="connsiteY18" fmla="*/ 927613 h 2011680"/>
              <a:gd name="connsiteX19" fmla="*/ 10619970 w 10619970"/>
              <a:gd name="connsiteY19" fmla="*/ 1452882 h 2011680"/>
              <a:gd name="connsiteX20" fmla="*/ 10619970 w 10619970"/>
              <a:gd name="connsiteY20" fmla="*/ 2011680 h 2011680"/>
              <a:gd name="connsiteX21" fmla="*/ 9743822 w 10619970"/>
              <a:gd name="connsiteY21" fmla="*/ 2011680 h 2011680"/>
              <a:gd name="connsiteX22" fmla="*/ 9080074 w 10619970"/>
              <a:gd name="connsiteY22" fmla="*/ 2011680 h 2011680"/>
              <a:gd name="connsiteX23" fmla="*/ 8203927 w 10619970"/>
              <a:gd name="connsiteY23" fmla="*/ 2011680 h 2011680"/>
              <a:gd name="connsiteX24" fmla="*/ 7433979 w 10619970"/>
              <a:gd name="connsiteY24" fmla="*/ 2011680 h 2011680"/>
              <a:gd name="connsiteX25" fmla="*/ 7088830 w 10619970"/>
              <a:gd name="connsiteY25" fmla="*/ 2011680 h 2011680"/>
              <a:gd name="connsiteX26" fmla="*/ 6637481 w 10619970"/>
              <a:gd name="connsiteY26" fmla="*/ 2011680 h 2011680"/>
              <a:gd name="connsiteX27" fmla="*/ 5867533 w 10619970"/>
              <a:gd name="connsiteY27" fmla="*/ 2011680 h 2011680"/>
              <a:gd name="connsiteX28" fmla="*/ 5203785 w 10619970"/>
              <a:gd name="connsiteY28" fmla="*/ 2011680 h 2011680"/>
              <a:gd name="connsiteX29" fmla="*/ 4540037 w 10619970"/>
              <a:gd name="connsiteY29" fmla="*/ 2011680 h 2011680"/>
              <a:gd name="connsiteX30" fmla="*/ 3876289 w 10619970"/>
              <a:gd name="connsiteY30" fmla="*/ 2011680 h 2011680"/>
              <a:gd name="connsiteX31" fmla="*/ 3106341 w 10619970"/>
              <a:gd name="connsiteY31" fmla="*/ 2011680 h 2011680"/>
              <a:gd name="connsiteX32" fmla="*/ 2548793 w 10619970"/>
              <a:gd name="connsiteY32" fmla="*/ 2011680 h 2011680"/>
              <a:gd name="connsiteX33" fmla="*/ 1885045 w 10619970"/>
              <a:gd name="connsiteY33" fmla="*/ 2011680 h 2011680"/>
              <a:gd name="connsiteX34" fmla="*/ 1008897 w 10619970"/>
              <a:gd name="connsiteY34" fmla="*/ 2011680 h 2011680"/>
              <a:gd name="connsiteX35" fmla="*/ 0 w 10619970"/>
              <a:gd name="connsiteY35" fmla="*/ 2011680 h 2011680"/>
              <a:gd name="connsiteX36" fmla="*/ 0 w 10619970"/>
              <a:gd name="connsiteY36" fmla="*/ 1401470 h 2011680"/>
              <a:gd name="connsiteX37" fmla="*/ 0 w 10619970"/>
              <a:gd name="connsiteY37" fmla="*/ 751027 h 2011680"/>
              <a:gd name="connsiteX38" fmla="*/ 0 w 10619970"/>
              <a:gd name="connsiteY38"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9970" h="2011680" extrusionOk="0">
                <a:moveTo>
                  <a:pt x="0" y="0"/>
                </a:moveTo>
                <a:cubicBezTo>
                  <a:pt x="247304" y="-2383"/>
                  <a:pt x="607461" y="42168"/>
                  <a:pt x="891339" y="0"/>
                </a:cubicBezTo>
                <a:cubicBezTo>
                  <a:pt x="1175217" y="-42168"/>
                  <a:pt x="1390137" y="3631"/>
                  <a:pt x="1576985" y="0"/>
                </a:cubicBezTo>
                <a:cubicBezTo>
                  <a:pt x="1763833" y="-3631"/>
                  <a:pt x="1946257" y="-18824"/>
                  <a:pt x="2056937" y="0"/>
                </a:cubicBezTo>
                <a:cubicBezTo>
                  <a:pt x="2167617" y="18824"/>
                  <a:pt x="2479211" y="-25187"/>
                  <a:pt x="2845429" y="0"/>
                </a:cubicBezTo>
                <a:cubicBezTo>
                  <a:pt x="3211647" y="25187"/>
                  <a:pt x="3298080" y="3851"/>
                  <a:pt x="3531074" y="0"/>
                </a:cubicBezTo>
                <a:cubicBezTo>
                  <a:pt x="3764068" y="-3851"/>
                  <a:pt x="4037341" y="15236"/>
                  <a:pt x="4422414" y="0"/>
                </a:cubicBezTo>
                <a:cubicBezTo>
                  <a:pt x="4807487" y="-15236"/>
                  <a:pt x="4737160" y="-17480"/>
                  <a:pt x="4902366" y="0"/>
                </a:cubicBezTo>
                <a:cubicBezTo>
                  <a:pt x="5067572" y="17480"/>
                  <a:pt x="5439146" y="-18510"/>
                  <a:pt x="5690858" y="0"/>
                </a:cubicBezTo>
                <a:cubicBezTo>
                  <a:pt x="5942570" y="18510"/>
                  <a:pt x="6133812" y="-5700"/>
                  <a:pt x="6273657" y="0"/>
                </a:cubicBezTo>
                <a:cubicBezTo>
                  <a:pt x="6413502" y="5700"/>
                  <a:pt x="6618625" y="2218"/>
                  <a:pt x="6753609" y="0"/>
                </a:cubicBezTo>
                <a:cubicBezTo>
                  <a:pt x="6888593" y="-2218"/>
                  <a:pt x="7007108" y="-14211"/>
                  <a:pt x="7233560" y="0"/>
                </a:cubicBezTo>
                <a:cubicBezTo>
                  <a:pt x="7460012" y="14211"/>
                  <a:pt x="7528075" y="2548"/>
                  <a:pt x="7816359" y="0"/>
                </a:cubicBezTo>
                <a:cubicBezTo>
                  <a:pt x="8104643" y="-2548"/>
                  <a:pt x="8294211" y="7402"/>
                  <a:pt x="8604851" y="0"/>
                </a:cubicBezTo>
                <a:cubicBezTo>
                  <a:pt x="8915491" y="-7402"/>
                  <a:pt x="8888391" y="7755"/>
                  <a:pt x="9084803" y="0"/>
                </a:cubicBezTo>
                <a:cubicBezTo>
                  <a:pt x="9281215" y="-7755"/>
                  <a:pt x="9323578" y="-1284"/>
                  <a:pt x="9461908" y="0"/>
                </a:cubicBezTo>
                <a:cubicBezTo>
                  <a:pt x="9600239" y="1284"/>
                  <a:pt x="10102309" y="-10957"/>
                  <a:pt x="10284683" y="0"/>
                </a:cubicBezTo>
                <a:cubicBezTo>
                  <a:pt x="10451010" y="159281"/>
                  <a:pt x="10513319" y="232767"/>
                  <a:pt x="10619970" y="335287"/>
                </a:cubicBezTo>
                <a:cubicBezTo>
                  <a:pt x="10605862" y="456744"/>
                  <a:pt x="10613282" y="727367"/>
                  <a:pt x="10619970" y="927613"/>
                </a:cubicBezTo>
                <a:cubicBezTo>
                  <a:pt x="10626658" y="1127859"/>
                  <a:pt x="10621351" y="1347739"/>
                  <a:pt x="10619970" y="1452882"/>
                </a:cubicBezTo>
                <a:cubicBezTo>
                  <a:pt x="10618589" y="1558025"/>
                  <a:pt x="10646179" y="1862134"/>
                  <a:pt x="10619970" y="2011680"/>
                </a:cubicBezTo>
                <a:cubicBezTo>
                  <a:pt x="10388466" y="2022803"/>
                  <a:pt x="9920391" y="2011750"/>
                  <a:pt x="9743822" y="2011680"/>
                </a:cubicBezTo>
                <a:cubicBezTo>
                  <a:pt x="9567253" y="2011610"/>
                  <a:pt x="9404117" y="2007984"/>
                  <a:pt x="9080074" y="2011680"/>
                </a:cubicBezTo>
                <a:cubicBezTo>
                  <a:pt x="8756031" y="2015376"/>
                  <a:pt x="8547082" y="1995086"/>
                  <a:pt x="8203927" y="2011680"/>
                </a:cubicBezTo>
                <a:cubicBezTo>
                  <a:pt x="7860772" y="2028274"/>
                  <a:pt x="7631712" y="2025431"/>
                  <a:pt x="7433979" y="2011680"/>
                </a:cubicBezTo>
                <a:cubicBezTo>
                  <a:pt x="7236246" y="1997929"/>
                  <a:pt x="7235515" y="2010774"/>
                  <a:pt x="7088830" y="2011680"/>
                </a:cubicBezTo>
                <a:cubicBezTo>
                  <a:pt x="6942145" y="2012586"/>
                  <a:pt x="6745874" y="2021246"/>
                  <a:pt x="6637481" y="2011680"/>
                </a:cubicBezTo>
                <a:cubicBezTo>
                  <a:pt x="6529088" y="2002114"/>
                  <a:pt x="6096501" y="1992301"/>
                  <a:pt x="5867533" y="2011680"/>
                </a:cubicBezTo>
                <a:cubicBezTo>
                  <a:pt x="5638565" y="2031059"/>
                  <a:pt x="5404769" y="1993556"/>
                  <a:pt x="5203785" y="2011680"/>
                </a:cubicBezTo>
                <a:cubicBezTo>
                  <a:pt x="5002801" y="2029804"/>
                  <a:pt x="4813701" y="2002534"/>
                  <a:pt x="4540037" y="2011680"/>
                </a:cubicBezTo>
                <a:cubicBezTo>
                  <a:pt x="4266373" y="2020826"/>
                  <a:pt x="4073776" y="2003441"/>
                  <a:pt x="3876289" y="2011680"/>
                </a:cubicBezTo>
                <a:cubicBezTo>
                  <a:pt x="3678802" y="2019919"/>
                  <a:pt x="3417096" y="2021469"/>
                  <a:pt x="3106341" y="2011680"/>
                </a:cubicBezTo>
                <a:cubicBezTo>
                  <a:pt x="2795586" y="2001891"/>
                  <a:pt x="2721513" y="2039090"/>
                  <a:pt x="2548793" y="2011680"/>
                </a:cubicBezTo>
                <a:cubicBezTo>
                  <a:pt x="2376073" y="1984270"/>
                  <a:pt x="2206105" y="1997682"/>
                  <a:pt x="1885045" y="2011680"/>
                </a:cubicBezTo>
                <a:cubicBezTo>
                  <a:pt x="1563985" y="2025678"/>
                  <a:pt x="1246571" y="2014113"/>
                  <a:pt x="1008897" y="2011680"/>
                </a:cubicBezTo>
                <a:cubicBezTo>
                  <a:pt x="771223" y="2009247"/>
                  <a:pt x="365306" y="1969110"/>
                  <a:pt x="0" y="2011680"/>
                </a:cubicBezTo>
                <a:cubicBezTo>
                  <a:pt x="-300" y="1720057"/>
                  <a:pt x="-20769" y="1698049"/>
                  <a:pt x="0" y="1401470"/>
                </a:cubicBezTo>
                <a:cubicBezTo>
                  <a:pt x="20769" y="1104891"/>
                  <a:pt x="-7991" y="946645"/>
                  <a:pt x="0" y="751027"/>
                </a:cubicBezTo>
                <a:cubicBezTo>
                  <a:pt x="7991" y="555409"/>
                  <a:pt x="-36384" y="203418"/>
                  <a:pt x="0" y="0"/>
                </a:cubicBezTo>
                <a:close/>
              </a:path>
            </a:pathLst>
          </a:custGeom>
          <a:noFill/>
          <a:ln w="28575">
            <a:solidFill>
              <a:schemeClr val="accent4"/>
            </a:solidFill>
            <a:extLst>
              <a:ext uri="{C807C97D-BFC1-408E-A445-0C87EB9F89A2}">
                <ask:lineSketchStyleProps xmlns="" xmlns:ask="http://schemas.microsoft.com/office/drawing/2018/sketchyshapes" sd="983511445">
                  <a:custGeom>
                    <a:avLst/>
                    <a:gdLst>
                      <a:gd name="connsiteX0" fmla="*/ 0 w 10619970"/>
                      <a:gd name="connsiteY0" fmla="*/ 0 h 2683847"/>
                      <a:gd name="connsiteX1" fmla="*/ 891339 w 10619970"/>
                      <a:gd name="connsiteY1" fmla="*/ 0 h 2683847"/>
                      <a:gd name="connsiteX2" fmla="*/ 1576985 w 10619970"/>
                      <a:gd name="connsiteY2" fmla="*/ 0 h 2683847"/>
                      <a:gd name="connsiteX3" fmla="*/ 2056937 w 10619970"/>
                      <a:gd name="connsiteY3" fmla="*/ 0 h 2683847"/>
                      <a:gd name="connsiteX4" fmla="*/ 2845429 w 10619970"/>
                      <a:gd name="connsiteY4" fmla="*/ 0 h 2683847"/>
                      <a:gd name="connsiteX5" fmla="*/ 3531074 w 10619970"/>
                      <a:gd name="connsiteY5" fmla="*/ 0 h 2683847"/>
                      <a:gd name="connsiteX6" fmla="*/ 4422414 w 10619970"/>
                      <a:gd name="connsiteY6" fmla="*/ 0 h 2683847"/>
                      <a:gd name="connsiteX7" fmla="*/ 4902366 w 10619970"/>
                      <a:gd name="connsiteY7" fmla="*/ 0 h 2683847"/>
                      <a:gd name="connsiteX8" fmla="*/ 5690858 w 10619970"/>
                      <a:gd name="connsiteY8" fmla="*/ 0 h 2683847"/>
                      <a:gd name="connsiteX9" fmla="*/ 6273657 w 10619970"/>
                      <a:gd name="connsiteY9" fmla="*/ 0 h 2683847"/>
                      <a:gd name="connsiteX10" fmla="*/ 6753609 w 10619970"/>
                      <a:gd name="connsiteY10" fmla="*/ 0 h 2683847"/>
                      <a:gd name="connsiteX11" fmla="*/ 7233560 w 10619970"/>
                      <a:gd name="connsiteY11" fmla="*/ 0 h 2683847"/>
                      <a:gd name="connsiteX12" fmla="*/ 7816359 w 10619970"/>
                      <a:gd name="connsiteY12" fmla="*/ 0 h 2683847"/>
                      <a:gd name="connsiteX13" fmla="*/ 8604851 w 10619970"/>
                      <a:gd name="connsiteY13" fmla="*/ 0 h 2683847"/>
                      <a:gd name="connsiteX14" fmla="*/ 9084803 w 10619970"/>
                      <a:gd name="connsiteY14" fmla="*/ 0 h 2683847"/>
                      <a:gd name="connsiteX15" fmla="*/ 9461908 w 10619970"/>
                      <a:gd name="connsiteY15" fmla="*/ 0 h 2683847"/>
                      <a:gd name="connsiteX16" fmla="*/ 10284683 w 10619970"/>
                      <a:gd name="connsiteY16" fmla="*/ 0 h 2683847"/>
                      <a:gd name="connsiteX17" fmla="*/ 10619970 w 10619970"/>
                      <a:gd name="connsiteY17" fmla="*/ 447317 h 2683847"/>
                      <a:gd name="connsiteX18" fmla="*/ 10619970 w 10619970"/>
                      <a:gd name="connsiteY18" fmla="*/ 1237558 h 2683847"/>
                      <a:gd name="connsiteX19" fmla="*/ 10619970 w 10619970"/>
                      <a:gd name="connsiteY19" fmla="*/ 1938336 h 2683847"/>
                      <a:gd name="connsiteX20" fmla="*/ 10619970 w 10619970"/>
                      <a:gd name="connsiteY20" fmla="*/ 2683847 h 2683847"/>
                      <a:gd name="connsiteX21" fmla="*/ 9743822 w 10619970"/>
                      <a:gd name="connsiteY21" fmla="*/ 2683847 h 2683847"/>
                      <a:gd name="connsiteX22" fmla="*/ 9080074 w 10619970"/>
                      <a:gd name="connsiteY22" fmla="*/ 2683847 h 2683847"/>
                      <a:gd name="connsiteX23" fmla="*/ 8203927 w 10619970"/>
                      <a:gd name="connsiteY23" fmla="*/ 2683847 h 2683847"/>
                      <a:gd name="connsiteX24" fmla="*/ 7433979 w 10619970"/>
                      <a:gd name="connsiteY24" fmla="*/ 2683847 h 2683847"/>
                      <a:gd name="connsiteX25" fmla="*/ 7088830 w 10619970"/>
                      <a:gd name="connsiteY25" fmla="*/ 2683847 h 2683847"/>
                      <a:gd name="connsiteX26" fmla="*/ 6637481 w 10619970"/>
                      <a:gd name="connsiteY26" fmla="*/ 2683847 h 2683847"/>
                      <a:gd name="connsiteX27" fmla="*/ 5867533 w 10619970"/>
                      <a:gd name="connsiteY27" fmla="*/ 2683847 h 2683847"/>
                      <a:gd name="connsiteX28" fmla="*/ 5203785 w 10619970"/>
                      <a:gd name="connsiteY28" fmla="*/ 2683847 h 2683847"/>
                      <a:gd name="connsiteX29" fmla="*/ 4540037 w 10619970"/>
                      <a:gd name="connsiteY29" fmla="*/ 2683847 h 2683847"/>
                      <a:gd name="connsiteX30" fmla="*/ 3876289 w 10619970"/>
                      <a:gd name="connsiteY30" fmla="*/ 2683847 h 2683847"/>
                      <a:gd name="connsiteX31" fmla="*/ 3106341 w 10619970"/>
                      <a:gd name="connsiteY31" fmla="*/ 2683847 h 2683847"/>
                      <a:gd name="connsiteX32" fmla="*/ 2548793 w 10619970"/>
                      <a:gd name="connsiteY32" fmla="*/ 2683847 h 2683847"/>
                      <a:gd name="connsiteX33" fmla="*/ 1885045 w 10619970"/>
                      <a:gd name="connsiteY33" fmla="*/ 2683847 h 2683847"/>
                      <a:gd name="connsiteX34" fmla="*/ 1008897 w 10619970"/>
                      <a:gd name="connsiteY34" fmla="*/ 2683847 h 2683847"/>
                      <a:gd name="connsiteX35" fmla="*/ 0 w 10619970"/>
                      <a:gd name="connsiteY35" fmla="*/ 2683847 h 2683847"/>
                      <a:gd name="connsiteX36" fmla="*/ 0 w 10619970"/>
                      <a:gd name="connsiteY36" fmla="*/ 1869746 h 2683847"/>
                      <a:gd name="connsiteX37" fmla="*/ 0 w 10619970"/>
                      <a:gd name="connsiteY37" fmla="*/ 1001969 h 2683847"/>
                      <a:gd name="connsiteX38" fmla="*/ 0 w 10619970"/>
                      <a:gd name="connsiteY38" fmla="*/ 0 h 268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9970" h="2683847" extrusionOk="0">
                        <a:moveTo>
                          <a:pt x="0" y="0"/>
                        </a:moveTo>
                        <a:cubicBezTo>
                          <a:pt x="278039" y="-42258"/>
                          <a:pt x="625610" y="50144"/>
                          <a:pt x="891339" y="0"/>
                        </a:cubicBezTo>
                        <a:cubicBezTo>
                          <a:pt x="1164831" y="-48764"/>
                          <a:pt x="1391220" y="13411"/>
                          <a:pt x="1576985" y="0"/>
                        </a:cubicBezTo>
                        <a:cubicBezTo>
                          <a:pt x="1761170" y="-19090"/>
                          <a:pt x="1942617" y="-23779"/>
                          <a:pt x="2056937" y="0"/>
                        </a:cubicBezTo>
                        <a:cubicBezTo>
                          <a:pt x="2162023" y="19595"/>
                          <a:pt x="2404792" y="-23928"/>
                          <a:pt x="2845429" y="0"/>
                        </a:cubicBezTo>
                        <a:cubicBezTo>
                          <a:pt x="3213124" y="30682"/>
                          <a:pt x="3285800" y="2761"/>
                          <a:pt x="3531074" y="0"/>
                        </a:cubicBezTo>
                        <a:cubicBezTo>
                          <a:pt x="3759123" y="-33894"/>
                          <a:pt x="3991756" y="36714"/>
                          <a:pt x="4422414" y="0"/>
                        </a:cubicBezTo>
                        <a:cubicBezTo>
                          <a:pt x="4811774" y="-19804"/>
                          <a:pt x="4736766" y="-28500"/>
                          <a:pt x="4902366" y="0"/>
                        </a:cubicBezTo>
                        <a:cubicBezTo>
                          <a:pt x="5117942" y="4869"/>
                          <a:pt x="5455111" y="-34712"/>
                          <a:pt x="5690858" y="0"/>
                        </a:cubicBezTo>
                        <a:cubicBezTo>
                          <a:pt x="5943893" y="30809"/>
                          <a:pt x="6134306" y="-18998"/>
                          <a:pt x="6273657" y="0"/>
                        </a:cubicBezTo>
                        <a:cubicBezTo>
                          <a:pt x="6430627" y="21454"/>
                          <a:pt x="6588291" y="-10914"/>
                          <a:pt x="6753609" y="0"/>
                        </a:cubicBezTo>
                        <a:cubicBezTo>
                          <a:pt x="6915628" y="7102"/>
                          <a:pt x="7012007" y="-21267"/>
                          <a:pt x="7233560" y="0"/>
                        </a:cubicBezTo>
                        <a:cubicBezTo>
                          <a:pt x="7460548" y="12534"/>
                          <a:pt x="7535926" y="6349"/>
                          <a:pt x="7816359" y="0"/>
                        </a:cubicBezTo>
                        <a:cubicBezTo>
                          <a:pt x="8099207" y="-36622"/>
                          <a:pt x="8315154" y="8836"/>
                          <a:pt x="8604851" y="0"/>
                        </a:cubicBezTo>
                        <a:cubicBezTo>
                          <a:pt x="8915165" y="-10824"/>
                          <a:pt x="8886769" y="7521"/>
                          <a:pt x="9084803" y="0"/>
                        </a:cubicBezTo>
                        <a:cubicBezTo>
                          <a:pt x="9273195" y="-15216"/>
                          <a:pt x="9326138" y="976"/>
                          <a:pt x="9461908" y="0"/>
                        </a:cubicBezTo>
                        <a:cubicBezTo>
                          <a:pt x="9580979" y="-31560"/>
                          <a:pt x="10145687" y="-4024"/>
                          <a:pt x="10284683" y="0"/>
                        </a:cubicBezTo>
                        <a:cubicBezTo>
                          <a:pt x="10452594" y="238829"/>
                          <a:pt x="10514877" y="303201"/>
                          <a:pt x="10619970" y="447317"/>
                        </a:cubicBezTo>
                        <a:cubicBezTo>
                          <a:pt x="10644569" y="594703"/>
                          <a:pt x="10619820" y="967527"/>
                          <a:pt x="10619970" y="1237558"/>
                        </a:cubicBezTo>
                        <a:cubicBezTo>
                          <a:pt x="10629409" y="1499877"/>
                          <a:pt x="10645750" y="1819613"/>
                          <a:pt x="10619970" y="1938336"/>
                        </a:cubicBezTo>
                        <a:cubicBezTo>
                          <a:pt x="10660940" y="2075450"/>
                          <a:pt x="10606406" y="2465816"/>
                          <a:pt x="10619970" y="2683847"/>
                        </a:cubicBezTo>
                        <a:cubicBezTo>
                          <a:pt x="10388371" y="2682329"/>
                          <a:pt x="9910021" y="2698062"/>
                          <a:pt x="9743822" y="2683847"/>
                        </a:cubicBezTo>
                        <a:cubicBezTo>
                          <a:pt x="9551410" y="2674745"/>
                          <a:pt x="9398520" y="2663819"/>
                          <a:pt x="9080074" y="2683847"/>
                        </a:cubicBezTo>
                        <a:cubicBezTo>
                          <a:pt x="8755664" y="2730697"/>
                          <a:pt x="8565846" y="2669479"/>
                          <a:pt x="8203927" y="2683847"/>
                        </a:cubicBezTo>
                        <a:cubicBezTo>
                          <a:pt x="7842756" y="2743052"/>
                          <a:pt x="7635074" y="2672672"/>
                          <a:pt x="7433979" y="2683847"/>
                        </a:cubicBezTo>
                        <a:cubicBezTo>
                          <a:pt x="7236180" y="2664554"/>
                          <a:pt x="7232812" y="2683235"/>
                          <a:pt x="7088830" y="2683847"/>
                        </a:cubicBezTo>
                        <a:cubicBezTo>
                          <a:pt x="6947391" y="2681997"/>
                          <a:pt x="6749646" y="2719443"/>
                          <a:pt x="6637481" y="2683847"/>
                        </a:cubicBezTo>
                        <a:cubicBezTo>
                          <a:pt x="6574600" y="2688109"/>
                          <a:pt x="6127031" y="2642590"/>
                          <a:pt x="5867533" y="2683847"/>
                        </a:cubicBezTo>
                        <a:cubicBezTo>
                          <a:pt x="5655973" y="2732827"/>
                          <a:pt x="5422316" y="2654247"/>
                          <a:pt x="5203785" y="2683847"/>
                        </a:cubicBezTo>
                        <a:cubicBezTo>
                          <a:pt x="4992730" y="2692040"/>
                          <a:pt x="4833499" y="2676978"/>
                          <a:pt x="4540037" y="2683847"/>
                        </a:cubicBezTo>
                        <a:cubicBezTo>
                          <a:pt x="4272054" y="2691702"/>
                          <a:pt x="4042644" y="2648072"/>
                          <a:pt x="3876289" y="2683847"/>
                        </a:cubicBezTo>
                        <a:cubicBezTo>
                          <a:pt x="3702326" y="2678959"/>
                          <a:pt x="3366848" y="2674869"/>
                          <a:pt x="3106341" y="2683847"/>
                        </a:cubicBezTo>
                        <a:cubicBezTo>
                          <a:pt x="2789247" y="2669266"/>
                          <a:pt x="2721124" y="2702400"/>
                          <a:pt x="2548793" y="2683847"/>
                        </a:cubicBezTo>
                        <a:cubicBezTo>
                          <a:pt x="2394952" y="2639812"/>
                          <a:pt x="2191389" y="2650291"/>
                          <a:pt x="1885045" y="2683847"/>
                        </a:cubicBezTo>
                        <a:cubicBezTo>
                          <a:pt x="1529623" y="2664387"/>
                          <a:pt x="1242075" y="2727856"/>
                          <a:pt x="1008897" y="2683847"/>
                        </a:cubicBezTo>
                        <a:cubicBezTo>
                          <a:pt x="773812" y="2698817"/>
                          <a:pt x="329051" y="2707935"/>
                          <a:pt x="0" y="2683847"/>
                        </a:cubicBezTo>
                        <a:cubicBezTo>
                          <a:pt x="860" y="2294937"/>
                          <a:pt x="-19024" y="2273008"/>
                          <a:pt x="0" y="1869746"/>
                        </a:cubicBezTo>
                        <a:cubicBezTo>
                          <a:pt x="34725" y="1458069"/>
                          <a:pt x="13297" y="1274313"/>
                          <a:pt x="0" y="1001969"/>
                        </a:cubicBezTo>
                        <a:cubicBezTo>
                          <a:pt x="31272" y="684893"/>
                          <a:pt x="-33666" y="265842"/>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 xmlns:a16="http://schemas.microsoft.com/office/drawing/2014/main" id="{38F71510-2441-421D-AF25-4187C359CA5F}"/>
              </a:ext>
            </a:extLst>
          </p:cNvPr>
          <p:cNvSpPr txBox="1"/>
          <p:nvPr/>
        </p:nvSpPr>
        <p:spPr>
          <a:xfrm>
            <a:off x="907858" y="4038178"/>
            <a:ext cx="10184126" cy="2239844"/>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a:lnSpc>
                <a:spcPct val="150000"/>
              </a:lnSpc>
            </a:pPr>
            <a:r>
              <a:rPr lang="en-US" sz="2400" dirty="0" err="1">
                <a:solidFill>
                  <a:srgbClr val="F25D07"/>
                </a:solidFill>
                <a:latin typeface="Fira Sans Black" panose="020B0A03050000020004" pitchFamily="34" charset="0"/>
              </a:rPr>
              <a:t>Tiến</a:t>
            </a:r>
            <a:r>
              <a:rPr lang="en-US" sz="2400" dirty="0">
                <a:solidFill>
                  <a:srgbClr val="F25D07"/>
                </a:solidFill>
                <a:latin typeface="Fira Sans Black" panose="020B0A03050000020004" pitchFamily="34" charset="0"/>
              </a:rPr>
              <a:t> </a:t>
            </a:r>
            <a:r>
              <a:rPr lang="en-US" sz="2400" dirty="0" err="1">
                <a:solidFill>
                  <a:srgbClr val="F25D07"/>
                </a:solidFill>
                <a:latin typeface="Fira Sans Black" panose="020B0A03050000020004" pitchFamily="34" charset="0"/>
              </a:rPr>
              <a:t>hành</a:t>
            </a:r>
            <a:r>
              <a:rPr lang="en-US" sz="2400" dirty="0">
                <a:solidFill>
                  <a:srgbClr val="F25D07"/>
                </a:solidFill>
                <a:latin typeface="Fira Sans Black" panose="020B0A03050000020004" pitchFamily="34" charset="0"/>
              </a:rPr>
              <a:t>:</a:t>
            </a:r>
          </a:p>
          <a:p>
            <a:pPr>
              <a:lnSpc>
                <a:spcPct val="150000"/>
              </a:lnSpc>
            </a:pPr>
            <a:r>
              <a:rPr lang="vi-VN" sz="2400" b="1" dirty="0"/>
              <a:t>Bước 1: </a:t>
            </a:r>
            <a:r>
              <a:rPr lang="vi-VN" sz="2400" dirty="0"/>
              <a:t>Bố trí thí nghiệm như </a:t>
            </a:r>
            <a:r>
              <a:rPr lang="en-US" sz="2400" dirty="0" err="1"/>
              <a:t>hình</a:t>
            </a:r>
            <a:r>
              <a:rPr lang="vi-VN" sz="2400" dirty="0"/>
              <a:t>. </a:t>
            </a:r>
            <a:endParaRPr lang="en-US" sz="2400" dirty="0"/>
          </a:p>
          <a:p>
            <a:pPr>
              <a:lnSpc>
                <a:spcPct val="150000"/>
              </a:lnSpc>
            </a:pPr>
            <a:r>
              <a:rPr lang="vi-VN" sz="2400" b="1" dirty="0"/>
              <a:t>Bước 2: </a:t>
            </a:r>
            <a:r>
              <a:rPr lang="vi-VN" sz="2400" dirty="0"/>
              <a:t>Bật đèn đ</a:t>
            </a:r>
            <a:r>
              <a:rPr lang="en-US" sz="2400" dirty="0"/>
              <a:t>ể</a:t>
            </a:r>
            <a:r>
              <a:rPr lang="vi-VN" sz="2400" dirty="0"/>
              <a:t> chiếu chùm sáng trắng hẹp vào một mặt bên của l</a:t>
            </a:r>
            <a:r>
              <a:rPr lang="en-US" sz="2400" dirty="0"/>
              <a:t>ă</a:t>
            </a:r>
            <a:r>
              <a:rPr lang="vi-VN" sz="2400" dirty="0"/>
              <a:t>ng kính. Quan sát ánh sáng thu được trên màn chắn.</a:t>
            </a:r>
            <a:endParaRPr lang="en-US" sz="2400" dirty="0"/>
          </a:p>
        </p:txBody>
      </p:sp>
      <p:grpSp>
        <p:nvGrpSpPr>
          <p:cNvPr id="47" name="Group 46">
            <a:extLst>
              <a:ext uri="{FF2B5EF4-FFF2-40B4-BE49-F238E27FC236}">
                <a16:creationId xmlns="" xmlns:a16="http://schemas.microsoft.com/office/drawing/2014/main" id="{1F2B9AA8-999D-4ADF-B3B7-25D78EE31579}"/>
              </a:ext>
            </a:extLst>
          </p:cNvPr>
          <p:cNvGrpSpPr/>
          <p:nvPr/>
        </p:nvGrpSpPr>
        <p:grpSpPr>
          <a:xfrm>
            <a:off x="304908" y="77627"/>
            <a:ext cx="601568" cy="500641"/>
            <a:chOff x="1321149" y="2630212"/>
            <a:chExt cx="1675995" cy="1675995"/>
          </a:xfrm>
        </p:grpSpPr>
        <p:sp>
          <p:nvSpPr>
            <p:cNvPr id="48" name="Oval 47">
              <a:extLst>
                <a:ext uri="{FF2B5EF4-FFF2-40B4-BE49-F238E27FC236}">
                  <a16:creationId xmlns="" xmlns:a16="http://schemas.microsoft.com/office/drawing/2014/main" id="{74603501-D7A7-46E5-943F-E6C5E772707C}"/>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pic>
          <p:nvPicPr>
            <p:cNvPr id="49" name="Picture 4" descr="Prism ">
              <a:extLst>
                <a:ext uri="{FF2B5EF4-FFF2-40B4-BE49-F238E27FC236}">
                  <a16:creationId xmlns="" xmlns:a16="http://schemas.microsoft.com/office/drawing/2014/main" id="{39D7667F-4AD5-4500-8303-F98EB4B0C4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anim calcmode="lin" valueType="num">
                                      <p:cBhvr>
                                        <p:cTn id="8" dur="500" fill="hold"/>
                                        <p:tgtEl>
                                          <p:spTgt spid="42"/>
                                        </p:tgtEl>
                                        <p:attrNameLst>
                                          <p:attrName>ppt_x</p:attrName>
                                        </p:attrNameLst>
                                      </p:cBhvr>
                                      <p:tavLst>
                                        <p:tav tm="0">
                                          <p:val>
                                            <p:strVal val="#ppt_x"/>
                                          </p:val>
                                        </p:tav>
                                        <p:tav tm="100000">
                                          <p:val>
                                            <p:strVal val="#ppt_x"/>
                                          </p:val>
                                        </p:tav>
                                      </p:tavLst>
                                    </p:anim>
                                    <p:anim calcmode="lin" valueType="num">
                                      <p:cBhvr>
                                        <p:cTn id="9" dur="500" fill="hold"/>
                                        <p:tgtEl>
                                          <p:spTgt spid="4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44"/>
        <p:cNvGrpSpPr/>
        <p:nvPr/>
      </p:nvGrpSpPr>
      <p:grpSpPr>
        <a:xfrm>
          <a:off x="0" y="0"/>
          <a:ext cx="0" cy="0"/>
          <a:chOff x="0" y="0"/>
          <a:chExt cx="0" cy="0"/>
        </a:xfrm>
      </p:grpSpPr>
      <p:pic>
        <p:nvPicPr>
          <p:cNvPr id="15" name="Picture 14" descr="A close-up of a glass object&#10;&#10;Description automatically generated">
            <a:extLst>
              <a:ext uri="{FF2B5EF4-FFF2-40B4-BE49-F238E27FC236}">
                <a16:creationId xmlns="" xmlns:a16="http://schemas.microsoft.com/office/drawing/2014/main" id="{7E194AD7-80EF-43B0-8410-118BD7D44FD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71472" y="2360672"/>
            <a:ext cx="7608086" cy="3892345"/>
          </a:xfrm>
          <a:prstGeom prst="rect">
            <a:avLst/>
          </a:prstGeom>
        </p:spPr>
      </p:pic>
      <p:sp>
        <p:nvSpPr>
          <p:cNvPr id="16" name="Google Shape;1924;p44">
            <a:extLst>
              <a:ext uri="{FF2B5EF4-FFF2-40B4-BE49-F238E27FC236}">
                <a16:creationId xmlns="" xmlns:a16="http://schemas.microsoft.com/office/drawing/2014/main" id="{D5A9BFD2-3762-47DE-9A96-E395F8467D73}"/>
              </a:ext>
            </a:extLst>
          </p:cNvPr>
          <p:cNvSpPr txBox="1">
            <a:spLocks/>
          </p:cNvSpPr>
          <p:nvPr/>
        </p:nvSpPr>
        <p:spPr>
          <a:xfrm>
            <a:off x="2463437" y="1024209"/>
            <a:ext cx="9536211" cy="1077218"/>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just"/>
            <a:r>
              <a:rPr lang="en-US" dirty="0">
                <a:solidFill>
                  <a:srgbClr val="F25D07"/>
                </a:solidFill>
                <a:latin typeface="Times New Roman" panose="02020603050405020304" pitchFamily="18" charset="0"/>
                <a:cs typeface="Times New Roman" panose="02020603050405020304" pitchFamily="18" charset="0"/>
              </a:rPr>
              <a:t>Quan </a:t>
            </a:r>
            <a:r>
              <a:rPr lang="en-US" dirty="0" err="1">
                <a:solidFill>
                  <a:srgbClr val="F25D07"/>
                </a:solidFill>
                <a:latin typeface="Times New Roman" panose="02020603050405020304" pitchFamily="18" charset="0"/>
                <a:cs typeface="Times New Roman" panose="02020603050405020304" pitchFamily="18" charset="0"/>
              </a:rPr>
              <a:t>sát</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thí</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nghiệm</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và</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cho</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biết</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chùm</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sáng</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đi</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vào</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lăng</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kính</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và</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đi</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ra</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khỏi</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lăng</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kính</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có</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điểm</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gì</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khác</a:t>
            </a:r>
            <a:r>
              <a:rPr lang="en-US" dirty="0">
                <a:solidFill>
                  <a:srgbClr val="F25D07"/>
                </a:solidFill>
                <a:latin typeface="Times New Roman" panose="02020603050405020304" pitchFamily="18" charset="0"/>
                <a:cs typeface="Times New Roman" panose="02020603050405020304" pitchFamily="18" charset="0"/>
              </a:rPr>
              <a:t> </a:t>
            </a:r>
            <a:r>
              <a:rPr lang="en-US" dirty="0" err="1">
                <a:solidFill>
                  <a:srgbClr val="F25D07"/>
                </a:solidFill>
                <a:latin typeface="Times New Roman" panose="02020603050405020304" pitchFamily="18" charset="0"/>
                <a:cs typeface="Times New Roman" panose="02020603050405020304" pitchFamily="18" charset="0"/>
              </a:rPr>
              <a:t>nhau</a:t>
            </a:r>
            <a:r>
              <a:rPr lang="en-US" dirty="0">
                <a:solidFill>
                  <a:srgbClr val="F25D07"/>
                </a:solidFill>
                <a:latin typeface="Times New Roman" panose="02020603050405020304" pitchFamily="18" charset="0"/>
                <a:cs typeface="Times New Roman" panose="02020603050405020304" pitchFamily="18" charset="0"/>
              </a:rPr>
              <a:t>?</a:t>
            </a:r>
          </a:p>
        </p:txBody>
      </p:sp>
      <p:grpSp>
        <p:nvGrpSpPr>
          <p:cNvPr id="17" name="Group 16">
            <a:extLst>
              <a:ext uri="{FF2B5EF4-FFF2-40B4-BE49-F238E27FC236}">
                <a16:creationId xmlns="" xmlns:a16="http://schemas.microsoft.com/office/drawing/2014/main" id="{EB7D6CAC-EAB7-4B13-81CF-9DC96FA9BD5D}"/>
              </a:ext>
            </a:extLst>
          </p:cNvPr>
          <p:cNvGrpSpPr/>
          <p:nvPr/>
        </p:nvGrpSpPr>
        <p:grpSpPr>
          <a:xfrm>
            <a:off x="870864" y="856313"/>
            <a:ext cx="1271848" cy="1395649"/>
            <a:chOff x="990170" y="843223"/>
            <a:chExt cx="1305941" cy="1433061"/>
          </a:xfrm>
        </p:grpSpPr>
        <p:sp>
          <p:nvSpPr>
            <p:cNvPr id="18" name="Google Shape;506;p14">
              <a:extLst>
                <a:ext uri="{FF2B5EF4-FFF2-40B4-BE49-F238E27FC236}">
                  <a16:creationId xmlns="" xmlns:a16="http://schemas.microsoft.com/office/drawing/2014/main" id="{4040E02C-DC32-4922-8918-802C375F001B}"/>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07;p14">
              <a:extLst>
                <a:ext uri="{FF2B5EF4-FFF2-40B4-BE49-F238E27FC236}">
                  <a16:creationId xmlns="" xmlns:a16="http://schemas.microsoft.com/office/drawing/2014/main" id="{B05F7FC2-9CA6-4290-B382-C7667EC3AB79}"/>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08;p14">
              <a:extLst>
                <a:ext uri="{FF2B5EF4-FFF2-40B4-BE49-F238E27FC236}">
                  <a16:creationId xmlns="" xmlns:a16="http://schemas.microsoft.com/office/drawing/2014/main" id="{EA19D4F4-6297-4C8F-BD2C-AE28EFE9C6DC}"/>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09;p14">
              <a:extLst>
                <a:ext uri="{FF2B5EF4-FFF2-40B4-BE49-F238E27FC236}">
                  <a16:creationId xmlns="" xmlns:a16="http://schemas.microsoft.com/office/drawing/2014/main" id="{0C5A51BC-E869-4F59-91BD-A670E9B63984}"/>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10;p14">
              <a:extLst>
                <a:ext uri="{FF2B5EF4-FFF2-40B4-BE49-F238E27FC236}">
                  <a16:creationId xmlns="" xmlns:a16="http://schemas.microsoft.com/office/drawing/2014/main" id="{07D1357A-4049-4004-8F57-24BA9C720DA3}"/>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11;p14">
              <a:extLst>
                <a:ext uri="{FF2B5EF4-FFF2-40B4-BE49-F238E27FC236}">
                  <a16:creationId xmlns="" xmlns:a16="http://schemas.microsoft.com/office/drawing/2014/main" id="{E4E630E4-3393-4859-9DF8-F3DC2B081598}"/>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12;p14">
              <a:extLst>
                <a:ext uri="{FF2B5EF4-FFF2-40B4-BE49-F238E27FC236}">
                  <a16:creationId xmlns="" xmlns:a16="http://schemas.microsoft.com/office/drawing/2014/main" id="{8A8CF77C-DADB-4C3E-930E-A31AD878B28E}"/>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13;p14">
              <a:extLst>
                <a:ext uri="{FF2B5EF4-FFF2-40B4-BE49-F238E27FC236}">
                  <a16:creationId xmlns="" xmlns:a16="http://schemas.microsoft.com/office/drawing/2014/main" id="{55FDFDD1-7410-4A66-88CD-16E0543006B6}"/>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23;p14">
              <a:extLst>
                <a:ext uri="{FF2B5EF4-FFF2-40B4-BE49-F238E27FC236}">
                  <a16:creationId xmlns="" xmlns:a16="http://schemas.microsoft.com/office/drawing/2014/main" id="{B7D8F285-D232-44DE-9329-111A99B2DF12}"/>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24;p14">
              <a:extLst>
                <a:ext uri="{FF2B5EF4-FFF2-40B4-BE49-F238E27FC236}">
                  <a16:creationId xmlns="" xmlns:a16="http://schemas.microsoft.com/office/drawing/2014/main" id="{A91729A2-AD7F-4997-A28A-17BB46593832}"/>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25;p14">
              <a:extLst>
                <a:ext uri="{FF2B5EF4-FFF2-40B4-BE49-F238E27FC236}">
                  <a16:creationId xmlns="" xmlns:a16="http://schemas.microsoft.com/office/drawing/2014/main" id="{5801FA3B-0A46-449A-B5D6-921B077D7F95}"/>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26;p14">
              <a:extLst>
                <a:ext uri="{FF2B5EF4-FFF2-40B4-BE49-F238E27FC236}">
                  <a16:creationId xmlns="" xmlns:a16="http://schemas.microsoft.com/office/drawing/2014/main" id="{72A7C627-D745-4B2C-8246-F3E4610CE2F0}"/>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27;p14">
              <a:extLst>
                <a:ext uri="{FF2B5EF4-FFF2-40B4-BE49-F238E27FC236}">
                  <a16:creationId xmlns="" xmlns:a16="http://schemas.microsoft.com/office/drawing/2014/main" id="{91F8CD6E-5710-46E9-9A2C-2FC7B587F8D7}"/>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28;p14">
              <a:extLst>
                <a:ext uri="{FF2B5EF4-FFF2-40B4-BE49-F238E27FC236}">
                  <a16:creationId xmlns="" xmlns:a16="http://schemas.microsoft.com/office/drawing/2014/main" id="{56AEED7A-E78D-4717-BF59-D3AB2DB5A61F}"/>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29;p14">
              <a:extLst>
                <a:ext uri="{FF2B5EF4-FFF2-40B4-BE49-F238E27FC236}">
                  <a16:creationId xmlns="" xmlns:a16="http://schemas.microsoft.com/office/drawing/2014/main" id="{F760105F-AC7B-4714-B3F5-ABB7BC4941BF}"/>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30;p14">
              <a:extLst>
                <a:ext uri="{FF2B5EF4-FFF2-40B4-BE49-F238E27FC236}">
                  <a16:creationId xmlns="" xmlns:a16="http://schemas.microsoft.com/office/drawing/2014/main" id="{9AA37A05-A94A-42EC-A6CE-EE72F4F3EA4E}"/>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31;p14">
              <a:extLst>
                <a:ext uri="{FF2B5EF4-FFF2-40B4-BE49-F238E27FC236}">
                  <a16:creationId xmlns="" xmlns:a16="http://schemas.microsoft.com/office/drawing/2014/main" id="{A2459932-4F65-4080-A3FE-9EA3DCA0EB78}"/>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32;p14">
              <a:extLst>
                <a:ext uri="{FF2B5EF4-FFF2-40B4-BE49-F238E27FC236}">
                  <a16:creationId xmlns="" xmlns:a16="http://schemas.microsoft.com/office/drawing/2014/main" id="{8B4AC9C9-8C2C-421A-8796-8BAFCA9D9A71}"/>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33;p14">
              <a:extLst>
                <a:ext uri="{FF2B5EF4-FFF2-40B4-BE49-F238E27FC236}">
                  <a16:creationId xmlns="" xmlns:a16="http://schemas.microsoft.com/office/drawing/2014/main" id="{E15E6752-CE83-44E9-8ABA-0A735F95BB9D}"/>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34;p14">
              <a:extLst>
                <a:ext uri="{FF2B5EF4-FFF2-40B4-BE49-F238E27FC236}">
                  <a16:creationId xmlns="" xmlns:a16="http://schemas.microsoft.com/office/drawing/2014/main" id="{980C24CE-012D-4CD1-B8E6-AD2BD707A629}"/>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35;p14">
              <a:extLst>
                <a:ext uri="{FF2B5EF4-FFF2-40B4-BE49-F238E27FC236}">
                  <a16:creationId xmlns="" xmlns:a16="http://schemas.microsoft.com/office/drawing/2014/main" id="{DD05DE82-E7FB-4F43-B65A-96045C5BFD8A}"/>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36;p14">
              <a:extLst>
                <a:ext uri="{FF2B5EF4-FFF2-40B4-BE49-F238E27FC236}">
                  <a16:creationId xmlns="" xmlns:a16="http://schemas.microsoft.com/office/drawing/2014/main" id="{292F6A75-8681-4240-82CD-FBA82FC4B174}"/>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37;p14">
              <a:extLst>
                <a:ext uri="{FF2B5EF4-FFF2-40B4-BE49-F238E27FC236}">
                  <a16:creationId xmlns="" xmlns:a16="http://schemas.microsoft.com/office/drawing/2014/main" id="{529D74C7-5B72-4D2F-8CCC-F30D9930B7F9}"/>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38;p14">
              <a:extLst>
                <a:ext uri="{FF2B5EF4-FFF2-40B4-BE49-F238E27FC236}">
                  <a16:creationId xmlns="" xmlns:a16="http://schemas.microsoft.com/office/drawing/2014/main" id="{9BEE4206-9030-4966-85B7-61673C04A107}"/>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39;p14">
              <a:extLst>
                <a:ext uri="{FF2B5EF4-FFF2-40B4-BE49-F238E27FC236}">
                  <a16:creationId xmlns="" xmlns:a16="http://schemas.microsoft.com/office/drawing/2014/main" id="{C5E72E44-7D94-4900-B82A-E40E2B788D49}"/>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40;p14">
              <a:extLst>
                <a:ext uri="{FF2B5EF4-FFF2-40B4-BE49-F238E27FC236}">
                  <a16:creationId xmlns="" xmlns:a16="http://schemas.microsoft.com/office/drawing/2014/main" id="{FE983E2B-B96F-43C9-8CE7-D8824D514AFE}"/>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41;p14">
              <a:extLst>
                <a:ext uri="{FF2B5EF4-FFF2-40B4-BE49-F238E27FC236}">
                  <a16:creationId xmlns="" xmlns:a16="http://schemas.microsoft.com/office/drawing/2014/main" id="{9A81C8A6-52BA-440F-BA62-11191291F56D}"/>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42;p14">
              <a:extLst>
                <a:ext uri="{FF2B5EF4-FFF2-40B4-BE49-F238E27FC236}">
                  <a16:creationId xmlns="" xmlns:a16="http://schemas.microsoft.com/office/drawing/2014/main" id="{46E7C20D-6E5B-46D0-8BA6-E36D8E6904C7}"/>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43;p14">
              <a:extLst>
                <a:ext uri="{FF2B5EF4-FFF2-40B4-BE49-F238E27FC236}">
                  <a16:creationId xmlns="" xmlns:a16="http://schemas.microsoft.com/office/drawing/2014/main" id="{A9B35C3E-F190-4D13-9F92-798F10760B74}"/>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44;p14">
              <a:extLst>
                <a:ext uri="{FF2B5EF4-FFF2-40B4-BE49-F238E27FC236}">
                  <a16:creationId xmlns="" xmlns:a16="http://schemas.microsoft.com/office/drawing/2014/main" id="{72411F3F-C9D1-4199-8225-7696D08E1AA1}"/>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45;p14">
              <a:extLst>
                <a:ext uri="{FF2B5EF4-FFF2-40B4-BE49-F238E27FC236}">
                  <a16:creationId xmlns="" xmlns:a16="http://schemas.microsoft.com/office/drawing/2014/main" id="{4E9FF238-778A-4A20-8D4D-0A78B249D794}"/>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43;p14">
              <a:extLst>
                <a:ext uri="{FF2B5EF4-FFF2-40B4-BE49-F238E27FC236}">
                  <a16:creationId xmlns="" xmlns:a16="http://schemas.microsoft.com/office/drawing/2014/main" id="{A1351699-9434-42B1-BCC8-C5EB7B499737}"/>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44;p14">
              <a:extLst>
                <a:ext uri="{FF2B5EF4-FFF2-40B4-BE49-F238E27FC236}">
                  <a16:creationId xmlns="" xmlns:a16="http://schemas.microsoft.com/office/drawing/2014/main" id="{ABBC7BB2-66AE-41D3-B747-3CC95E1F659B}"/>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45;p14">
              <a:extLst>
                <a:ext uri="{FF2B5EF4-FFF2-40B4-BE49-F238E27FC236}">
                  <a16:creationId xmlns="" xmlns:a16="http://schemas.microsoft.com/office/drawing/2014/main" id="{535AB6EA-1BB0-4A1F-8984-2204C70019B6}"/>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46;p14">
              <a:extLst>
                <a:ext uri="{FF2B5EF4-FFF2-40B4-BE49-F238E27FC236}">
                  <a16:creationId xmlns="" xmlns:a16="http://schemas.microsoft.com/office/drawing/2014/main" id="{46A5FA29-3FC3-4397-9D9A-40CAE77A492C}"/>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47;p14">
              <a:extLst>
                <a:ext uri="{FF2B5EF4-FFF2-40B4-BE49-F238E27FC236}">
                  <a16:creationId xmlns="" xmlns:a16="http://schemas.microsoft.com/office/drawing/2014/main" id="{2BCB15FF-7855-44E7-9853-C5E891666471}"/>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48;p14">
              <a:extLst>
                <a:ext uri="{FF2B5EF4-FFF2-40B4-BE49-F238E27FC236}">
                  <a16:creationId xmlns="" xmlns:a16="http://schemas.microsoft.com/office/drawing/2014/main" id="{5A327C31-E728-4611-9F98-A8F39D421F6F}"/>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49;p14">
              <a:extLst>
                <a:ext uri="{FF2B5EF4-FFF2-40B4-BE49-F238E27FC236}">
                  <a16:creationId xmlns="" xmlns:a16="http://schemas.microsoft.com/office/drawing/2014/main" id="{27114495-8A94-413D-B787-62BA2F912F9F}"/>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50;p14">
              <a:extLst>
                <a:ext uri="{FF2B5EF4-FFF2-40B4-BE49-F238E27FC236}">
                  <a16:creationId xmlns="" xmlns:a16="http://schemas.microsoft.com/office/drawing/2014/main" id="{5768F38D-6A26-41B8-9894-3E9B15F200E6}"/>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51;p14">
              <a:extLst>
                <a:ext uri="{FF2B5EF4-FFF2-40B4-BE49-F238E27FC236}">
                  <a16:creationId xmlns="" xmlns:a16="http://schemas.microsoft.com/office/drawing/2014/main" id="{0CA72735-4500-4BBD-B2F5-C5DF39207067}"/>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52;p14">
              <a:extLst>
                <a:ext uri="{FF2B5EF4-FFF2-40B4-BE49-F238E27FC236}">
                  <a16:creationId xmlns="" xmlns:a16="http://schemas.microsoft.com/office/drawing/2014/main" id="{92E51DC1-474D-4D1C-AC10-DA032928D07A}"/>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53;p14">
              <a:extLst>
                <a:ext uri="{FF2B5EF4-FFF2-40B4-BE49-F238E27FC236}">
                  <a16:creationId xmlns="" xmlns:a16="http://schemas.microsoft.com/office/drawing/2014/main" id="{09A9D160-FED0-4F86-BCAE-73B4DFDA02CA}"/>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54;p14">
              <a:extLst>
                <a:ext uri="{FF2B5EF4-FFF2-40B4-BE49-F238E27FC236}">
                  <a16:creationId xmlns="" xmlns:a16="http://schemas.microsoft.com/office/drawing/2014/main" id="{721EAEAC-C305-4B5C-8ACA-2D7D5ED521A6}"/>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55;p14">
              <a:extLst>
                <a:ext uri="{FF2B5EF4-FFF2-40B4-BE49-F238E27FC236}">
                  <a16:creationId xmlns="" xmlns:a16="http://schemas.microsoft.com/office/drawing/2014/main" id="{202A339E-3328-4295-9219-FF36D1F9F182}"/>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56;p14">
              <a:extLst>
                <a:ext uri="{FF2B5EF4-FFF2-40B4-BE49-F238E27FC236}">
                  <a16:creationId xmlns="" xmlns:a16="http://schemas.microsoft.com/office/drawing/2014/main" id="{7F40FE03-75B6-4717-A694-83373039848F}"/>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57;p14">
              <a:extLst>
                <a:ext uri="{FF2B5EF4-FFF2-40B4-BE49-F238E27FC236}">
                  <a16:creationId xmlns="" xmlns:a16="http://schemas.microsoft.com/office/drawing/2014/main" id="{6FE2C6BB-AAF0-4BF7-B6C9-FF095EA1610C}"/>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58;p14">
              <a:extLst>
                <a:ext uri="{FF2B5EF4-FFF2-40B4-BE49-F238E27FC236}">
                  <a16:creationId xmlns="" xmlns:a16="http://schemas.microsoft.com/office/drawing/2014/main" id="{44C0B203-A88A-4746-976E-0547663FC3B7}"/>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9;p14">
              <a:extLst>
                <a:ext uri="{FF2B5EF4-FFF2-40B4-BE49-F238E27FC236}">
                  <a16:creationId xmlns="" xmlns:a16="http://schemas.microsoft.com/office/drawing/2014/main" id="{A7FABA17-9487-4D75-929A-FF56AACD58D9}"/>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0;p14">
              <a:extLst>
                <a:ext uri="{FF2B5EF4-FFF2-40B4-BE49-F238E27FC236}">
                  <a16:creationId xmlns="" xmlns:a16="http://schemas.microsoft.com/office/drawing/2014/main" id="{54BE99F0-4B4F-4286-96CB-6A2C5B3606D9}"/>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61;p14">
              <a:extLst>
                <a:ext uri="{FF2B5EF4-FFF2-40B4-BE49-F238E27FC236}">
                  <a16:creationId xmlns="" xmlns:a16="http://schemas.microsoft.com/office/drawing/2014/main" id="{D8242BC1-2ADA-4145-A5E0-961D76171E61}"/>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62;p14">
              <a:extLst>
                <a:ext uri="{FF2B5EF4-FFF2-40B4-BE49-F238E27FC236}">
                  <a16:creationId xmlns="" xmlns:a16="http://schemas.microsoft.com/office/drawing/2014/main" id="{568771B4-6CD4-485A-8502-534429212223}"/>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63;p14">
              <a:extLst>
                <a:ext uri="{FF2B5EF4-FFF2-40B4-BE49-F238E27FC236}">
                  <a16:creationId xmlns="" xmlns:a16="http://schemas.microsoft.com/office/drawing/2014/main" id="{4FCA72FA-AC3C-4E41-93CD-B79CB392458C}"/>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664;p14">
              <a:extLst>
                <a:ext uri="{FF2B5EF4-FFF2-40B4-BE49-F238E27FC236}">
                  <a16:creationId xmlns="" xmlns:a16="http://schemas.microsoft.com/office/drawing/2014/main" id="{7351AEDD-D4D4-47D7-A76A-113C115B5E4F}"/>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665;p14">
              <a:extLst>
                <a:ext uri="{FF2B5EF4-FFF2-40B4-BE49-F238E27FC236}">
                  <a16:creationId xmlns="" xmlns:a16="http://schemas.microsoft.com/office/drawing/2014/main" id="{E6C87CC6-A890-401C-A1D0-40490120E430}"/>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666;p14">
              <a:extLst>
                <a:ext uri="{FF2B5EF4-FFF2-40B4-BE49-F238E27FC236}">
                  <a16:creationId xmlns="" xmlns:a16="http://schemas.microsoft.com/office/drawing/2014/main" id="{70FB5B42-DF6E-45BC-8D62-FDEE838188F4}"/>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667;p14">
              <a:extLst>
                <a:ext uri="{FF2B5EF4-FFF2-40B4-BE49-F238E27FC236}">
                  <a16:creationId xmlns="" xmlns:a16="http://schemas.microsoft.com/office/drawing/2014/main" id="{49627DF0-A06D-4306-89E5-B3A9A5F2099D}"/>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668;p14">
              <a:extLst>
                <a:ext uri="{FF2B5EF4-FFF2-40B4-BE49-F238E27FC236}">
                  <a16:creationId xmlns="" xmlns:a16="http://schemas.microsoft.com/office/drawing/2014/main" id="{0A659CCE-DF3B-4AB7-BA3F-D30DC2C217FA}"/>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669;p14">
              <a:extLst>
                <a:ext uri="{FF2B5EF4-FFF2-40B4-BE49-F238E27FC236}">
                  <a16:creationId xmlns="" xmlns:a16="http://schemas.microsoft.com/office/drawing/2014/main" id="{CF93A19C-27BC-402F-AF6F-2448F3CB32A5}"/>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670;p14">
              <a:extLst>
                <a:ext uri="{FF2B5EF4-FFF2-40B4-BE49-F238E27FC236}">
                  <a16:creationId xmlns="" xmlns:a16="http://schemas.microsoft.com/office/drawing/2014/main" id="{E6928480-B800-426D-8C0A-6AE739DE42CD}"/>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671;p14">
              <a:extLst>
                <a:ext uri="{FF2B5EF4-FFF2-40B4-BE49-F238E27FC236}">
                  <a16:creationId xmlns="" xmlns:a16="http://schemas.microsoft.com/office/drawing/2014/main" id="{DC577EF8-02EC-4E98-BB43-6421ADF018ED}"/>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 name="Group 80">
            <a:extLst>
              <a:ext uri="{FF2B5EF4-FFF2-40B4-BE49-F238E27FC236}">
                <a16:creationId xmlns="" xmlns:a16="http://schemas.microsoft.com/office/drawing/2014/main" id="{15E9F601-C2DE-481A-979B-B8476FF57236}"/>
              </a:ext>
            </a:extLst>
          </p:cNvPr>
          <p:cNvGrpSpPr/>
          <p:nvPr/>
        </p:nvGrpSpPr>
        <p:grpSpPr>
          <a:xfrm>
            <a:off x="189294" y="174727"/>
            <a:ext cx="575996" cy="500641"/>
            <a:chOff x="1321149" y="2630212"/>
            <a:chExt cx="1675995" cy="1675995"/>
          </a:xfrm>
        </p:grpSpPr>
        <p:sp>
          <p:nvSpPr>
            <p:cNvPr id="82" name="Oval 81">
              <a:extLst>
                <a:ext uri="{FF2B5EF4-FFF2-40B4-BE49-F238E27FC236}">
                  <a16:creationId xmlns="" xmlns:a16="http://schemas.microsoft.com/office/drawing/2014/main" id="{9893B865-583C-4830-96E4-4983C1A89867}"/>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pic>
          <p:nvPicPr>
            <p:cNvPr id="83" name="Picture 4" descr="Prism ">
              <a:extLst>
                <a:ext uri="{FF2B5EF4-FFF2-40B4-BE49-F238E27FC236}">
                  <a16:creationId xmlns="" xmlns:a16="http://schemas.microsoft.com/office/drawing/2014/main" id="{80AEC61E-8E0E-4C7C-9A94-7DD9FA3E5B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sp>
        <p:nvSpPr>
          <p:cNvPr id="84" name="Arrow: Notched Right 83">
            <a:extLst>
              <a:ext uri="{FF2B5EF4-FFF2-40B4-BE49-F238E27FC236}">
                <a16:creationId xmlns="" xmlns:a16="http://schemas.microsoft.com/office/drawing/2014/main" id="{5AEF4274-167D-4DD8-A88E-6D239E348754}"/>
              </a:ext>
            </a:extLst>
          </p:cNvPr>
          <p:cNvSpPr/>
          <p:nvPr/>
        </p:nvSpPr>
        <p:spPr>
          <a:xfrm>
            <a:off x="335262" y="3690634"/>
            <a:ext cx="1484965" cy="616210"/>
          </a:xfrm>
          <a:prstGeom prst="notchedRightArrow">
            <a:avLst>
              <a:gd name="adj1" fmla="val 55996"/>
              <a:gd name="adj2" fmla="val 57494"/>
            </a:avLst>
          </a:prstGeom>
          <a:solidFill>
            <a:srgbClr val="F25D0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Google Shape;1924;p44">
            <a:extLst>
              <a:ext uri="{FF2B5EF4-FFF2-40B4-BE49-F238E27FC236}">
                <a16:creationId xmlns="" xmlns:a16="http://schemas.microsoft.com/office/drawing/2014/main" id="{1A10E4A5-CEDB-4F33-B40F-3CE791A917C3}"/>
              </a:ext>
            </a:extLst>
          </p:cNvPr>
          <p:cNvSpPr txBox="1">
            <a:spLocks/>
          </p:cNvSpPr>
          <p:nvPr/>
        </p:nvSpPr>
        <p:spPr>
          <a:xfrm>
            <a:off x="455564" y="3236430"/>
            <a:ext cx="1427747" cy="461665"/>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l"/>
            <a:r>
              <a:rPr lang="en-US" sz="2400" dirty="0" err="1">
                <a:solidFill>
                  <a:srgbClr val="000000"/>
                </a:solidFill>
                <a:latin typeface="Arial" panose="020B0604020202020204" pitchFamily="34" charset="0"/>
                <a:cs typeface="Arial" panose="020B0604020202020204" pitchFamily="34" charset="0"/>
              </a:rPr>
              <a:t>Đi</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vào</a:t>
            </a:r>
            <a:endParaRPr lang="en-US" sz="2400" dirty="0">
              <a:solidFill>
                <a:srgbClr val="000000"/>
              </a:solidFill>
              <a:latin typeface="Arial" panose="020B0604020202020204" pitchFamily="34" charset="0"/>
              <a:cs typeface="Arial" panose="020B0604020202020204" pitchFamily="34" charset="0"/>
            </a:endParaRPr>
          </a:p>
        </p:txBody>
      </p:sp>
      <p:sp>
        <p:nvSpPr>
          <p:cNvPr id="86" name="TextBox 85">
            <a:extLst>
              <a:ext uri="{FF2B5EF4-FFF2-40B4-BE49-F238E27FC236}">
                <a16:creationId xmlns="" xmlns:a16="http://schemas.microsoft.com/office/drawing/2014/main" id="{D31AC482-B164-4CAE-8A24-07D0D67BF93E}"/>
              </a:ext>
            </a:extLst>
          </p:cNvPr>
          <p:cNvSpPr txBox="1"/>
          <p:nvPr/>
        </p:nvSpPr>
        <p:spPr>
          <a:xfrm>
            <a:off x="37102" y="4449402"/>
            <a:ext cx="2120477" cy="937949"/>
          </a:xfrm>
          <a:prstGeom prst="rect">
            <a:avLst/>
          </a:prstGeom>
          <a:noFill/>
        </p:spPr>
        <p:txBody>
          <a:bodyPr wrap="square" rtlCol="0">
            <a:spAutoFit/>
          </a:bodyPr>
          <a:lstStyle/>
          <a:p>
            <a:pPr algn="ctr">
              <a:lnSpc>
                <a:spcPct val="120000"/>
              </a:lnSpc>
            </a:pPr>
            <a:r>
              <a:rPr lang="en-US" sz="2400" dirty="0" err="1">
                <a:latin typeface="Arial" panose="020B0604020202020204" pitchFamily="34" charset="0"/>
                <a:cs typeface="Arial" panose="020B0604020202020204" pitchFamily="34" charset="0"/>
              </a:rPr>
              <a:t>Chùm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trắng</a:t>
            </a:r>
            <a:endParaRPr lang="en-US" sz="2400" dirty="0">
              <a:latin typeface="Arial" panose="020B0604020202020204" pitchFamily="34" charset="0"/>
              <a:cs typeface="Arial" panose="020B0604020202020204" pitchFamily="34" charset="0"/>
            </a:endParaRPr>
          </a:p>
        </p:txBody>
      </p:sp>
      <p:cxnSp>
        <p:nvCxnSpPr>
          <p:cNvPr id="87" name="Connector: Curved 86">
            <a:extLst>
              <a:ext uri="{FF2B5EF4-FFF2-40B4-BE49-F238E27FC236}">
                <a16:creationId xmlns="" xmlns:a16="http://schemas.microsoft.com/office/drawing/2014/main" id="{F1EC98E0-CBFA-43D5-945F-59AAC88489E0}"/>
              </a:ext>
            </a:extLst>
          </p:cNvPr>
          <p:cNvCxnSpPr/>
          <p:nvPr/>
        </p:nvCxnSpPr>
        <p:spPr>
          <a:xfrm flipV="1">
            <a:off x="1921666" y="3851610"/>
            <a:ext cx="1320924" cy="1195583"/>
          </a:xfrm>
          <a:prstGeom prst="curvedConnector3">
            <a:avLst>
              <a:gd name="adj1" fmla="val 59090"/>
            </a:avLst>
          </a:prstGeom>
          <a:ln w="28575">
            <a:solidFill>
              <a:srgbClr val="F25D07"/>
            </a:solidFill>
            <a:tailEnd type="triangle"/>
          </a:ln>
        </p:spPr>
        <p:style>
          <a:lnRef idx="1">
            <a:schemeClr val="accent1"/>
          </a:lnRef>
          <a:fillRef idx="0">
            <a:schemeClr val="accent1"/>
          </a:fillRef>
          <a:effectRef idx="0">
            <a:schemeClr val="accent1"/>
          </a:effectRef>
          <a:fontRef idx="minor">
            <a:schemeClr val="tx1"/>
          </a:fontRef>
        </p:style>
      </p:cxnSp>
      <p:sp>
        <p:nvSpPr>
          <p:cNvPr id="88" name="Arrow: Notched Right 87">
            <a:extLst>
              <a:ext uri="{FF2B5EF4-FFF2-40B4-BE49-F238E27FC236}">
                <a16:creationId xmlns="" xmlns:a16="http://schemas.microsoft.com/office/drawing/2014/main" id="{FD1A03F5-3266-4B65-83F8-D45BFAB6A5B9}"/>
              </a:ext>
            </a:extLst>
          </p:cNvPr>
          <p:cNvSpPr/>
          <p:nvPr/>
        </p:nvSpPr>
        <p:spPr>
          <a:xfrm>
            <a:off x="10177331" y="4815545"/>
            <a:ext cx="1484965" cy="616210"/>
          </a:xfrm>
          <a:prstGeom prst="notchedRightArrow">
            <a:avLst>
              <a:gd name="adj1" fmla="val 55996"/>
              <a:gd name="adj2" fmla="val 57494"/>
            </a:avLst>
          </a:prstGeom>
          <a:solidFill>
            <a:srgbClr val="532CC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Google Shape;1924;p44">
            <a:extLst>
              <a:ext uri="{FF2B5EF4-FFF2-40B4-BE49-F238E27FC236}">
                <a16:creationId xmlns="" xmlns:a16="http://schemas.microsoft.com/office/drawing/2014/main" id="{C98B47A8-8535-48C0-9262-B7A2CDF4D154}"/>
              </a:ext>
            </a:extLst>
          </p:cNvPr>
          <p:cNvSpPr txBox="1">
            <a:spLocks/>
          </p:cNvSpPr>
          <p:nvPr/>
        </p:nvSpPr>
        <p:spPr>
          <a:xfrm>
            <a:off x="10297633" y="4361341"/>
            <a:ext cx="1427747" cy="461665"/>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l"/>
            <a:r>
              <a:rPr lang="en-US" sz="2400" dirty="0" err="1">
                <a:solidFill>
                  <a:srgbClr val="000000"/>
                </a:solidFill>
                <a:latin typeface="Arial" panose="020B0604020202020204" pitchFamily="34" charset="0"/>
                <a:cs typeface="Arial" panose="020B0604020202020204" pitchFamily="34" charset="0"/>
              </a:rPr>
              <a:t>Đi</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ra</a:t>
            </a:r>
            <a:endParaRPr lang="en-US" sz="2400" dirty="0">
              <a:solidFill>
                <a:srgbClr val="000000"/>
              </a:solidFill>
              <a:latin typeface="Arial" panose="020B0604020202020204" pitchFamily="34" charset="0"/>
              <a:cs typeface="Arial" panose="020B0604020202020204" pitchFamily="34" charset="0"/>
            </a:endParaRPr>
          </a:p>
        </p:txBody>
      </p:sp>
      <p:sp>
        <p:nvSpPr>
          <p:cNvPr id="90" name="TextBox 89">
            <a:extLst>
              <a:ext uri="{FF2B5EF4-FFF2-40B4-BE49-F238E27FC236}">
                <a16:creationId xmlns="" xmlns:a16="http://schemas.microsoft.com/office/drawing/2014/main" id="{447E9261-6E3C-47DC-8BF8-71BE3602FB6C}"/>
              </a:ext>
            </a:extLst>
          </p:cNvPr>
          <p:cNvSpPr txBox="1"/>
          <p:nvPr/>
        </p:nvSpPr>
        <p:spPr>
          <a:xfrm>
            <a:off x="9879171" y="5557887"/>
            <a:ext cx="2120477" cy="937949"/>
          </a:xfrm>
          <a:prstGeom prst="rect">
            <a:avLst/>
          </a:prstGeom>
          <a:noFill/>
        </p:spPr>
        <p:txBody>
          <a:bodyPr wrap="square" rtlCol="0">
            <a:spAutoFit/>
          </a:bodyPr>
          <a:lstStyle/>
          <a:p>
            <a:pPr algn="ctr">
              <a:lnSpc>
                <a:spcPct val="120000"/>
              </a:lnSpc>
            </a:pPr>
            <a:r>
              <a:rPr lang="en-US" sz="2400" dirty="0" err="1">
                <a:latin typeface="Arial" panose="020B0604020202020204" pitchFamily="34" charset="0"/>
                <a:cs typeface="Arial" panose="020B0604020202020204" pitchFamily="34" charset="0"/>
              </a:rPr>
              <a:t>Dải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màu</a:t>
            </a:r>
            <a:endParaRPr lang="en-US" sz="2400" dirty="0">
              <a:latin typeface="Arial" panose="020B0604020202020204" pitchFamily="34" charset="0"/>
              <a:cs typeface="Arial" panose="020B0604020202020204" pitchFamily="34" charset="0"/>
            </a:endParaRPr>
          </a:p>
        </p:txBody>
      </p:sp>
      <p:cxnSp>
        <p:nvCxnSpPr>
          <p:cNvPr id="91" name="Connector: Curved 90">
            <a:extLst>
              <a:ext uri="{FF2B5EF4-FFF2-40B4-BE49-F238E27FC236}">
                <a16:creationId xmlns="" xmlns:a16="http://schemas.microsoft.com/office/drawing/2014/main" id="{5E0E08A6-F183-408B-B6CE-C8F9018A3FAA}"/>
              </a:ext>
            </a:extLst>
          </p:cNvPr>
          <p:cNvCxnSpPr>
            <a:cxnSpLocks/>
          </p:cNvCxnSpPr>
          <p:nvPr/>
        </p:nvCxnSpPr>
        <p:spPr>
          <a:xfrm rot="10800000">
            <a:off x="8756425" y="5123650"/>
            <a:ext cx="1384008" cy="903211"/>
          </a:xfrm>
          <a:prstGeom prst="curvedConnector3">
            <a:avLst>
              <a:gd name="adj1" fmla="val 50000"/>
            </a:avLst>
          </a:prstGeom>
          <a:ln w="28575">
            <a:solidFill>
              <a:srgbClr val="532CC7"/>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randombar(horizontal)">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3" presetClass="entr" presetSubtype="272" fill="hold" nodeType="clickEffect">
                                  <p:stCondLst>
                                    <p:cond delay="0"/>
                                  </p:stCondLst>
                                  <p:childTnLst>
                                    <p:set>
                                      <p:cBhvr>
                                        <p:cTn id="17" dur="1" fill="hold">
                                          <p:stCondLst>
                                            <p:cond delay="0"/>
                                          </p:stCondLst>
                                        </p:cTn>
                                        <p:tgtEl>
                                          <p:spTgt spid="15"/>
                                        </p:tgtEl>
                                        <p:attrNameLst>
                                          <p:attrName>style.visibility</p:attrName>
                                        </p:attrNameLst>
                                      </p:cBhvr>
                                      <p:to>
                                        <p:strVal val="visible"/>
                                      </p:to>
                                    </p:set>
                                    <p:anim calcmode="lin" valueType="num">
                                      <p:cBhvr>
                                        <p:cTn id="18" dur="500" fill="hold"/>
                                        <p:tgtEl>
                                          <p:spTgt spid="15"/>
                                        </p:tgtEl>
                                        <p:attrNameLst>
                                          <p:attrName>ppt_w</p:attrName>
                                        </p:attrNameLst>
                                      </p:cBhvr>
                                      <p:tavLst>
                                        <p:tav tm="0">
                                          <p:val>
                                            <p:strVal val="2/3*#ppt_w"/>
                                          </p:val>
                                        </p:tav>
                                        <p:tav tm="100000">
                                          <p:val>
                                            <p:strVal val="#ppt_w"/>
                                          </p:val>
                                        </p:tav>
                                      </p:tavLst>
                                    </p:anim>
                                    <p:anim calcmode="lin" valueType="num">
                                      <p:cBhvr>
                                        <p:cTn id="19" dur="500" fill="hold"/>
                                        <p:tgtEl>
                                          <p:spTgt spid="15"/>
                                        </p:tgtEl>
                                        <p:attrNameLst>
                                          <p:attrName>ppt_h</p:attrName>
                                        </p:attrNameLst>
                                      </p:cBhvr>
                                      <p:tavLst>
                                        <p:tav tm="0">
                                          <p:val>
                                            <p:strVal val="2/3*#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84"/>
                                        </p:tgtEl>
                                        <p:attrNameLst>
                                          <p:attrName>style.visibility</p:attrName>
                                        </p:attrNameLst>
                                      </p:cBhvr>
                                      <p:to>
                                        <p:strVal val="visible"/>
                                      </p:to>
                                    </p:set>
                                    <p:animEffect transition="in" filter="wipe(left)">
                                      <p:cBhvr>
                                        <p:cTn id="24" dur="500"/>
                                        <p:tgtEl>
                                          <p:spTgt spid="8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wipe(left)">
                                      <p:cBhvr>
                                        <p:cTn id="27" dur="500"/>
                                        <p:tgtEl>
                                          <p:spTgt spid="85"/>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86"/>
                                        </p:tgtEl>
                                        <p:attrNameLst>
                                          <p:attrName>style.visibility</p:attrName>
                                        </p:attrNameLst>
                                      </p:cBhvr>
                                      <p:to>
                                        <p:strVal val="visible"/>
                                      </p:to>
                                    </p:set>
                                    <p:animEffect transition="in" filter="wipe(left)">
                                      <p:cBhvr>
                                        <p:cTn id="31" dur="500"/>
                                        <p:tgtEl>
                                          <p:spTgt spid="86"/>
                                        </p:tgtEl>
                                      </p:cBhvr>
                                    </p:animEffect>
                                  </p:childTnLst>
                                </p:cTn>
                              </p:par>
                              <p:par>
                                <p:cTn id="32" presetID="22" presetClass="entr" presetSubtype="8" fill="hold"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wipe(left)">
                                      <p:cBhvr>
                                        <p:cTn id="34" dur="500"/>
                                        <p:tgtEl>
                                          <p:spTgt spid="87"/>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88"/>
                                        </p:tgtEl>
                                        <p:attrNameLst>
                                          <p:attrName>style.visibility</p:attrName>
                                        </p:attrNameLst>
                                      </p:cBhvr>
                                      <p:to>
                                        <p:strVal val="visible"/>
                                      </p:to>
                                    </p:set>
                                    <p:animEffect transition="in" filter="wipe(left)">
                                      <p:cBhvr>
                                        <p:cTn id="39" dur="500"/>
                                        <p:tgtEl>
                                          <p:spTgt spid="88"/>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left)">
                                      <p:cBhvr>
                                        <p:cTn id="42" dur="500"/>
                                        <p:tgtEl>
                                          <p:spTgt spid="89"/>
                                        </p:tgtEl>
                                      </p:cBhvr>
                                    </p:animEffect>
                                  </p:childTnLst>
                                </p:cTn>
                              </p:par>
                            </p:childTnLst>
                          </p:cTn>
                        </p:par>
                        <p:par>
                          <p:cTn id="43" fill="hold">
                            <p:stCondLst>
                              <p:cond delay="500"/>
                            </p:stCondLst>
                            <p:childTnLst>
                              <p:par>
                                <p:cTn id="44" presetID="22" presetClass="entr" presetSubtype="8" fill="hold" grpId="0" nodeType="afterEffect">
                                  <p:stCondLst>
                                    <p:cond delay="0"/>
                                  </p:stCondLst>
                                  <p:childTnLst>
                                    <p:set>
                                      <p:cBhvr>
                                        <p:cTn id="45" dur="1" fill="hold">
                                          <p:stCondLst>
                                            <p:cond delay="0"/>
                                          </p:stCondLst>
                                        </p:cTn>
                                        <p:tgtEl>
                                          <p:spTgt spid="90"/>
                                        </p:tgtEl>
                                        <p:attrNameLst>
                                          <p:attrName>style.visibility</p:attrName>
                                        </p:attrNameLst>
                                      </p:cBhvr>
                                      <p:to>
                                        <p:strVal val="visible"/>
                                      </p:to>
                                    </p:set>
                                    <p:animEffect transition="in" filter="wipe(left)">
                                      <p:cBhvr>
                                        <p:cTn id="46" dur="500"/>
                                        <p:tgtEl>
                                          <p:spTgt spid="90"/>
                                        </p:tgtEl>
                                      </p:cBhvr>
                                    </p:animEffect>
                                  </p:childTnLst>
                                </p:cTn>
                              </p:par>
                              <p:par>
                                <p:cTn id="47" presetID="22" presetClass="entr" presetSubtype="8" fill="hold" nodeType="withEffect">
                                  <p:stCondLst>
                                    <p:cond delay="0"/>
                                  </p:stCondLst>
                                  <p:childTnLst>
                                    <p:set>
                                      <p:cBhvr>
                                        <p:cTn id="48" dur="1" fill="hold">
                                          <p:stCondLst>
                                            <p:cond delay="0"/>
                                          </p:stCondLst>
                                        </p:cTn>
                                        <p:tgtEl>
                                          <p:spTgt spid="91"/>
                                        </p:tgtEl>
                                        <p:attrNameLst>
                                          <p:attrName>style.visibility</p:attrName>
                                        </p:attrNameLst>
                                      </p:cBhvr>
                                      <p:to>
                                        <p:strVal val="visible"/>
                                      </p:to>
                                    </p:set>
                                    <p:animEffect transition="in" filter="wipe(left)">
                                      <p:cBhvr>
                                        <p:cTn id="49"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84" grpId="0" animBg="1"/>
      <p:bldP spid="85" grpId="0"/>
      <p:bldP spid="86" grpId="0"/>
      <p:bldP spid="88" grpId="0" animBg="1"/>
      <p:bldP spid="89" grpId="0"/>
      <p:bldP spid="9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59"/>
        <p:cNvGrpSpPr/>
        <p:nvPr/>
      </p:nvGrpSpPr>
      <p:grpSpPr>
        <a:xfrm>
          <a:off x="0" y="0"/>
          <a:ext cx="0" cy="0"/>
          <a:chOff x="0" y="0"/>
          <a:chExt cx="0" cy="0"/>
        </a:xfrm>
      </p:grpSpPr>
      <p:sp>
        <p:nvSpPr>
          <p:cNvPr id="39" name="Rectangle: Rounded Corners 38">
            <a:extLst>
              <a:ext uri="{FF2B5EF4-FFF2-40B4-BE49-F238E27FC236}">
                <a16:creationId xmlns="" xmlns:a16="http://schemas.microsoft.com/office/drawing/2014/main" id="{8367604A-892C-46E4-9824-C5AD086688A6}"/>
              </a:ext>
            </a:extLst>
          </p:cNvPr>
          <p:cNvSpPr/>
          <p:nvPr/>
        </p:nvSpPr>
        <p:spPr>
          <a:xfrm>
            <a:off x="960473" y="2174335"/>
            <a:ext cx="10392416" cy="3701232"/>
          </a:xfrm>
          <a:prstGeom prst="roundRect">
            <a:avLst>
              <a:gd name="adj" fmla="val 7835"/>
            </a:avLst>
          </a:prstGeom>
          <a:solidFill>
            <a:srgbClr val="CCECFF">
              <a:alpha val="38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a:extLst>
              <a:ext uri="{FF2B5EF4-FFF2-40B4-BE49-F238E27FC236}">
                <a16:creationId xmlns="" xmlns:a16="http://schemas.microsoft.com/office/drawing/2014/main" id="{E5B7B93F-8D1B-4404-A37F-744C560B1EFD}"/>
              </a:ext>
            </a:extLst>
          </p:cNvPr>
          <p:cNvGrpSpPr/>
          <p:nvPr/>
        </p:nvGrpSpPr>
        <p:grpSpPr>
          <a:xfrm>
            <a:off x="246837" y="198508"/>
            <a:ext cx="4893646" cy="954107"/>
            <a:chOff x="489662" y="395589"/>
            <a:chExt cx="5226936" cy="1103925"/>
          </a:xfrm>
        </p:grpSpPr>
        <p:sp>
          <p:nvSpPr>
            <p:cNvPr id="41" name="Rectangle: Rounded Corners 40">
              <a:extLst>
                <a:ext uri="{FF2B5EF4-FFF2-40B4-BE49-F238E27FC236}">
                  <a16:creationId xmlns="" xmlns:a16="http://schemas.microsoft.com/office/drawing/2014/main" id="{3526AA4B-B1FA-4464-A262-15904E4EC196}"/>
                </a:ext>
              </a:extLst>
            </p:cNvPr>
            <p:cNvSpPr/>
            <p:nvPr/>
          </p:nvSpPr>
          <p:spPr>
            <a:xfrm>
              <a:off x="546937" y="435125"/>
              <a:ext cx="5104055" cy="579253"/>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2" name="TextBox 41">
              <a:extLst>
                <a:ext uri="{FF2B5EF4-FFF2-40B4-BE49-F238E27FC236}">
                  <a16:creationId xmlns="" xmlns:a16="http://schemas.microsoft.com/office/drawing/2014/main" id="{C344A717-D01B-4E45-A9BB-EE1B82B8E3EF}"/>
                </a:ext>
              </a:extLst>
            </p:cNvPr>
            <p:cNvSpPr txBox="1"/>
            <p:nvPr/>
          </p:nvSpPr>
          <p:spPr>
            <a:xfrm>
              <a:off x="833636" y="395589"/>
              <a:ext cx="4882962" cy="110392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 Hiện tượng tán sắc ánh sáng</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3" name="Group 42">
              <a:extLst>
                <a:ext uri="{FF2B5EF4-FFF2-40B4-BE49-F238E27FC236}">
                  <a16:creationId xmlns="" xmlns:a16="http://schemas.microsoft.com/office/drawing/2014/main" id="{8955F3D3-746C-47D1-BCD4-3308050AC8F3}"/>
                </a:ext>
              </a:extLst>
            </p:cNvPr>
            <p:cNvGrpSpPr/>
            <p:nvPr/>
          </p:nvGrpSpPr>
          <p:grpSpPr>
            <a:xfrm>
              <a:off x="489662" y="435125"/>
              <a:ext cx="579253" cy="579253"/>
              <a:chOff x="1321149" y="2630212"/>
              <a:chExt cx="1675995" cy="1675995"/>
            </a:xfrm>
          </p:grpSpPr>
          <p:sp>
            <p:nvSpPr>
              <p:cNvPr id="44" name="Oval 43">
                <a:extLst>
                  <a:ext uri="{FF2B5EF4-FFF2-40B4-BE49-F238E27FC236}">
                    <a16:creationId xmlns="" xmlns:a16="http://schemas.microsoft.com/office/drawing/2014/main" id="{406BFAB6-ADBE-4A8A-A937-2AA41C824E61}"/>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pic>
            <p:nvPicPr>
              <p:cNvPr id="45" name="Picture 4" descr="Prism ">
                <a:extLst>
                  <a:ext uri="{FF2B5EF4-FFF2-40B4-BE49-F238E27FC236}">
                    <a16:creationId xmlns="" xmlns:a16="http://schemas.microsoft.com/office/drawing/2014/main" id="{2AC10CF2-AE2D-47E8-94AA-9C09574465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46" name="Google Shape;1924;p44">
            <a:extLst>
              <a:ext uri="{FF2B5EF4-FFF2-40B4-BE49-F238E27FC236}">
                <a16:creationId xmlns="" xmlns:a16="http://schemas.microsoft.com/office/drawing/2014/main" id="{4D3D9C08-88CB-49A0-9EA5-3850757CAC72}"/>
              </a:ext>
            </a:extLst>
          </p:cNvPr>
          <p:cNvSpPr txBox="1">
            <a:spLocks/>
          </p:cNvSpPr>
          <p:nvPr/>
        </p:nvSpPr>
        <p:spPr>
          <a:xfrm>
            <a:off x="4192181" y="1449297"/>
            <a:ext cx="5366598"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r>
              <a:rPr lang="en-US" sz="4000" b="1" dirty="0">
                <a:solidFill>
                  <a:schemeClr val="tx1"/>
                </a:solidFill>
              </a:rPr>
              <a:t>PHIẾU HỌC TẬP 1</a:t>
            </a:r>
          </a:p>
        </p:txBody>
      </p:sp>
      <p:grpSp>
        <p:nvGrpSpPr>
          <p:cNvPr id="47" name="Group 46">
            <a:extLst>
              <a:ext uri="{FF2B5EF4-FFF2-40B4-BE49-F238E27FC236}">
                <a16:creationId xmlns="" xmlns:a16="http://schemas.microsoft.com/office/drawing/2014/main" id="{AB5A9860-2C9D-40F1-8DF1-E0C53D8CC61E}"/>
              </a:ext>
            </a:extLst>
          </p:cNvPr>
          <p:cNvGrpSpPr/>
          <p:nvPr/>
        </p:nvGrpSpPr>
        <p:grpSpPr>
          <a:xfrm flipH="1">
            <a:off x="497158" y="1470476"/>
            <a:ext cx="2585396" cy="2837056"/>
            <a:chOff x="990170" y="843223"/>
            <a:chExt cx="1305941" cy="1433061"/>
          </a:xfrm>
        </p:grpSpPr>
        <p:sp>
          <p:nvSpPr>
            <p:cNvPr id="48" name="Google Shape;506;p14">
              <a:extLst>
                <a:ext uri="{FF2B5EF4-FFF2-40B4-BE49-F238E27FC236}">
                  <a16:creationId xmlns="" xmlns:a16="http://schemas.microsoft.com/office/drawing/2014/main" id="{09D8B2EB-B70F-410A-9CED-BBF4AC6D1914}"/>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07;p14">
              <a:extLst>
                <a:ext uri="{FF2B5EF4-FFF2-40B4-BE49-F238E27FC236}">
                  <a16:creationId xmlns="" xmlns:a16="http://schemas.microsoft.com/office/drawing/2014/main" id="{903BEDC1-65B2-4227-8307-C6B55433DBE0}"/>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8;p14">
              <a:extLst>
                <a:ext uri="{FF2B5EF4-FFF2-40B4-BE49-F238E27FC236}">
                  <a16:creationId xmlns="" xmlns:a16="http://schemas.microsoft.com/office/drawing/2014/main" id="{56A74F96-627A-465D-95C0-9D9B22E9B9FC}"/>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09;p14">
              <a:extLst>
                <a:ext uri="{FF2B5EF4-FFF2-40B4-BE49-F238E27FC236}">
                  <a16:creationId xmlns="" xmlns:a16="http://schemas.microsoft.com/office/drawing/2014/main" id="{7A70FD62-3595-4091-BD35-A1FB09A778CF}"/>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10;p14">
              <a:extLst>
                <a:ext uri="{FF2B5EF4-FFF2-40B4-BE49-F238E27FC236}">
                  <a16:creationId xmlns="" xmlns:a16="http://schemas.microsoft.com/office/drawing/2014/main" id="{5B289254-4F2A-409B-AA78-D41D1E2E8183}"/>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11;p14">
              <a:extLst>
                <a:ext uri="{FF2B5EF4-FFF2-40B4-BE49-F238E27FC236}">
                  <a16:creationId xmlns="" xmlns:a16="http://schemas.microsoft.com/office/drawing/2014/main" id="{4A5EA491-5787-4AD8-91DE-770B235BF189}"/>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12;p14">
              <a:extLst>
                <a:ext uri="{FF2B5EF4-FFF2-40B4-BE49-F238E27FC236}">
                  <a16:creationId xmlns="" xmlns:a16="http://schemas.microsoft.com/office/drawing/2014/main" id="{95D0E1E8-6D1A-45F0-98FB-B6FAD152E401}"/>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13;p14">
              <a:extLst>
                <a:ext uri="{FF2B5EF4-FFF2-40B4-BE49-F238E27FC236}">
                  <a16:creationId xmlns="" xmlns:a16="http://schemas.microsoft.com/office/drawing/2014/main" id="{6CEAA3C0-B62C-4847-8106-7F9D28208417}"/>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23;p14">
              <a:extLst>
                <a:ext uri="{FF2B5EF4-FFF2-40B4-BE49-F238E27FC236}">
                  <a16:creationId xmlns="" xmlns:a16="http://schemas.microsoft.com/office/drawing/2014/main" id="{5B6E4D86-2884-40C3-A9AF-F80E1D36B2C3}"/>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24;p14">
              <a:extLst>
                <a:ext uri="{FF2B5EF4-FFF2-40B4-BE49-F238E27FC236}">
                  <a16:creationId xmlns="" xmlns:a16="http://schemas.microsoft.com/office/drawing/2014/main" id="{CB417ED2-B93C-4D7E-B35C-4B4ECEFF6F25}"/>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25;p14">
              <a:extLst>
                <a:ext uri="{FF2B5EF4-FFF2-40B4-BE49-F238E27FC236}">
                  <a16:creationId xmlns="" xmlns:a16="http://schemas.microsoft.com/office/drawing/2014/main" id="{DDC5AFC2-1BD2-41F2-B2F8-6947847E428C}"/>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26;p14">
              <a:extLst>
                <a:ext uri="{FF2B5EF4-FFF2-40B4-BE49-F238E27FC236}">
                  <a16:creationId xmlns="" xmlns:a16="http://schemas.microsoft.com/office/drawing/2014/main" id="{7AC84AB9-65D1-49EC-B778-7498FD3DECB2}"/>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27;p14">
              <a:extLst>
                <a:ext uri="{FF2B5EF4-FFF2-40B4-BE49-F238E27FC236}">
                  <a16:creationId xmlns="" xmlns:a16="http://schemas.microsoft.com/office/drawing/2014/main" id="{E1BDD6C7-F276-496D-83D6-7EB94CEB7B81}"/>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28;p14">
              <a:extLst>
                <a:ext uri="{FF2B5EF4-FFF2-40B4-BE49-F238E27FC236}">
                  <a16:creationId xmlns="" xmlns:a16="http://schemas.microsoft.com/office/drawing/2014/main" id="{2024F17F-FBB5-481A-9333-75E28170C08E}"/>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29;p14">
              <a:extLst>
                <a:ext uri="{FF2B5EF4-FFF2-40B4-BE49-F238E27FC236}">
                  <a16:creationId xmlns="" xmlns:a16="http://schemas.microsoft.com/office/drawing/2014/main" id="{3A0E1C33-752C-4155-86C3-E4013B999229}"/>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30;p14">
              <a:extLst>
                <a:ext uri="{FF2B5EF4-FFF2-40B4-BE49-F238E27FC236}">
                  <a16:creationId xmlns="" xmlns:a16="http://schemas.microsoft.com/office/drawing/2014/main" id="{EA2E6D6E-B00E-4261-A545-678BE49C0460}"/>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31;p14">
              <a:extLst>
                <a:ext uri="{FF2B5EF4-FFF2-40B4-BE49-F238E27FC236}">
                  <a16:creationId xmlns="" xmlns:a16="http://schemas.microsoft.com/office/drawing/2014/main" id="{8B017689-2161-4EAE-823D-F77CF1B1619B}"/>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32;p14">
              <a:extLst>
                <a:ext uri="{FF2B5EF4-FFF2-40B4-BE49-F238E27FC236}">
                  <a16:creationId xmlns="" xmlns:a16="http://schemas.microsoft.com/office/drawing/2014/main" id="{C66D4122-357D-4D45-81C1-9F6F404756B3}"/>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33;p14">
              <a:extLst>
                <a:ext uri="{FF2B5EF4-FFF2-40B4-BE49-F238E27FC236}">
                  <a16:creationId xmlns="" xmlns:a16="http://schemas.microsoft.com/office/drawing/2014/main" id="{559057A1-8CEE-4B1D-807D-A08131A9DA47}"/>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34;p14">
              <a:extLst>
                <a:ext uri="{FF2B5EF4-FFF2-40B4-BE49-F238E27FC236}">
                  <a16:creationId xmlns="" xmlns:a16="http://schemas.microsoft.com/office/drawing/2014/main" id="{CEFE7410-7D2B-4C9C-BA81-1ED12E54E7A5}"/>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35;p14">
              <a:extLst>
                <a:ext uri="{FF2B5EF4-FFF2-40B4-BE49-F238E27FC236}">
                  <a16:creationId xmlns="" xmlns:a16="http://schemas.microsoft.com/office/drawing/2014/main" id="{42A74251-3CCA-4FE4-896F-EC6E131E818F}"/>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36;p14">
              <a:extLst>
                <a:ext uri="{FF2B5EF4-FFF2-40B4-BE49-F238E27FC236}">
                  <a16:creationId xmlns="" xmlns:a16="http://schemas.microsoft.com/office/drawing/2014/main" id="{19C8CF77-02A9-4196-B83E-31BDC34C48FC}"/>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37;p14">
              <a:extLst>
                <a:ext uri="{FF2B5EF4-FFF2-40B4-BE49-F238E27FC236}">
                  <a16:creationId xmlns="" xmlns:a16="http://schemas.microsoft.com/office/drawing/2014/main" id="{C1D5B3F9-5DF6-40F6-B9B4-34E3D5949C7C}"/>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38;p14">
              <a:extLst>
                <a:ext uri="{FF2B5EF4-FFF2-40B4-BE49-F238E27FC236}">
                  <a16:creationId xmlns="" xmlns:a16="http://schemas.microsoft.com/office/drawing/2014/main" id="{8360FB35-DE6F-4333-85B1-394019F2D483}"/>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39;p14">
              <a:extLst>
                <a:ext uri="{FF2B5EF4-FFF2-40B4-BE49-F238E27FC236}">
                  <a16:creationId xmlns="" xmlns:a16="http://schemas.microsoft.com/office/drawing/2014/main" id="{8937CB15-4419-4C09-89DA-A8D9F1AAEF99}"/>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40;p14">
              <a:extLst>
                <a:ext uri="{FF2B5EF4-FFF2-40B4-BE49-F238E27FC236}">
                  <a16:creationId xmlns="" xmlns:a16="http://schemas.microsoft.com/office/drawing/2014/main" id="{A0801F1F-2510-423A-894E-B8CF194B7C9A}"/>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41;p14">
              <a:extLst>
                <a:ext uri="{FF2B5EF4-FFF2-40B4-BE49-F238E27FC236}">
                  <a16:creationId xmlns="" xmlns:a16="http://schemas.microsoft.com/office/drawing/2014/main" id="{055365EB-622B-46B6-9893-51C62C0FBDD6}"/>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42;p14">
              <a:extLst>
                <a:ext uri="{FF2B5EF4-FFF2-40B4-BE49-F238E27FC236}">
                  <a16:creationId xmlns="" xmlns:a16="http://schemas.microsoft.com/office/drawing/2014/main" id="{0E2A4B3B-1DC8-43C3-821A-BE3EC3A03FBA}"/>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43;p14">
              <a:extLst>
                <a:ext uri="{FF2B5EF4-FFF2-40B4-BE49-F238E27FC236}">
                  <a16:creationId xmlns="" xmlns:a16="http://schemas.microsoft.com/office/drawing/2014/main" id="{FE66F1FA-4B07-44AD-8366-EBD965D823A3}"/>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44;p14">
              <a:extLst>
                <a:ext uri="{FF2B5EF4-FFF2-40B4-BE49-F238E27FC236}">
                  <a16:creationId xmlns="" xmlns:a16="http://schemas.microsoft.com/office/drawing/2014/main" id="{B1986BC5-BF60-4DBE-8C1F-DA1CE16C8D51}"/>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45;p14">
              <a:extLst>
                <a:ext uri="{FF2B5EF4-FFF2-40B4-BE49-F238E27FC236}">
                  <a16:creationId xmlns="" xmlns:a16="http://schemas.microsoft.com/office/drawing/2014/main" id="{E3447421-021A-4971-925C-A22D05C01B0A}"/>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643;p14">
              <a:extLst>
                <a:ext uri="{FF2B5EF4-FFF2-40B4-BE49-F238E27FC236}">
                  <a16:creationId xmlns="" xmlns:a16="http://schemas.microsoft.com/office/drawing/2014/main" id="{E3C55717-A0E1-4418-B9B0-BFDFFFB335B5}"/>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644;p14">
              <a:extLst>
                <a:ext uri="{FF2B5EF4-FFF2-40B4-BE49-F238E27FC236}">
                  <a16:creationId xmlns="" xmlns:a16="http://schemas.microsoft.com/office/drawing/2014/main" id="{EAF1164F-3E98-4C72-9006-26BA859617F3}"/>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645;p14">
              <a:extLst>
                <a:ext uri="{FF2B5EF4-FFF2-40B4-BE49-F238E27FC236}">
                  <a16:creationId xmlns="" xmlns:a16="http://schemas.microsoft.com/office/drawing/2014/main" id="{6989B226-91FC-4D5D-9FC9-92A366FDD3FA}"/>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646;p14">
              <a:extLst>
                <a:ext uri="{FF2B5EF4-FFF2-40B4-BE49-F238E27FC236}">
                  <a16:creationId xmlns="" xmlns:a16="http://schemas.microsoft.com/office/drawing/2014/main" id="{603BA773-B48C-4B16-9586-11A2E2A9F9FB}"/>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647;p14">
              <a:extLst>
                <a:ext uri="{FF2B5EF4-FFF2-40B4-BE49-F238E27FC236}">
                  <a16:creationId xmlns="" xmlns:a16="http://schemas.microsoft.com/office/drawing/2014/main" id="{DA1A598D-546C-4ED9-96C2-D7F7EC8C7DAB}"/>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648;p14">
              <a:extLst>
                <a:ext uri="{FF2B5EF4-FFF2-40B4-BE49-F238E27FC236}">
                  <a16:creationId xmlns="" xmlns:a16="http://schemas.microsoft.com/office/drawing/2014/main" id="{3D8DC8A5-85C4-476E-ABF6-2C515F45228D}"/>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649;p14">
              <a:extLst>
                <a:ext uri="{FF2B5EF4-FFF2-40B4-BE49-F238E27FC236}">
                  <a16:creationId xmlns="" xmlns:a16="http://schemas.microsoft.com/office/drawing/2014/main" id="{0276ED35-9771-4F40-9327-987F902F5FB2}"/>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650;p14">
              <a:extLst>
                <a:ext uri="{FF2B5EF4-FFF2-40B4-BE49-F238E27FC236}">
                  <a16:creationId xmlns="" xmlns:a16="http://schemas.microsoft.com/office/drawing/2014/main" id="{D15EA7CF-1841-4150-891B-FA02F7D90178}"/>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651;p14">
              <a:extLst>
                <a:ext uri="{FF2B5EF4-FFF2-40B4-BE49-F238E27FC236}">
                  <a16:creationId xmlns="" xmlns:a16="http://schemas.microsoft.com/office/drawing/2014/main" id="{FE21619D-F114-4770-991A-98CBFF384186}"/>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652;p14">
              <a:extLst>
                <a:ext uri="{FF2B5EF4-FFF2-40B4-BE49-F238E27FC236}">
                  <a16:creationId xmlns="" xmlns:a16="http://schemas.microsoft.com/office/drawing/2014/main" id="{0710BDB7-39C0-420A-8105-89564F6E7A98}"/>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653;p14">
              <a:extLst>
                <a:ext uri="{FF2B5EF4-FFF2-40B4-BE49-F238E27FC236}">
                  <a16:creationId xmlns="" xmlns:a16="http://schemas.microsoft.com/office/drawing/2014/main" id="{DAFF6500-FD9A-4970-89EE-655341FEDE7C}"/>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654;p14">
              <a:extLst>
                <a:ext uri="{FF2B5EF4-FFF2-40B4-BE49-F238E27FC236}">
                  <a16:creationId xmlns="" xmlns:a16="http://schemas.microsoft.com/office/drawing/2014/main" id="{D3E49195-C7ED-422E-A8FB-49097712F8EC}"/>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655;p14">
              <a:extLst>
                <a:ext uri="{FF2B5EF4-FFF2-40B4-BE49-F238E27FC236}">
                  <a16:creationId xmlns="" xmlns:a16="http://schemas.microsoft.com/office/drawing/2014/main" id="{CAF626DE-1706-4D27-80B7-CEDD32CF0794}"/>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656;p14">
              <a:extLst>
                <a:ext uri="{FF2B5EF4-FFF2-40B4-BE49-F238E27FC236}">
                  <a16:creationId xmlns="" xmlns:a16="http://schemas.microsoft.com/office/drawing/2014/main" id="{42F8456A-7826-4027-BFE7-6D2790C48D6C}"/>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657;p14">
              <a:extLst>
                <a:ext uri="{FF2B5EF4-FFF2-40B4-BE49-F238E27FC236}">
                  <a16:creationId xmlns="" xmlns:a16="http://schemas.microsoft.com/office/drawing/2014/main" id="{3E4C9B4C-D73F-4316-81C0-24F35CC06FF0}"/>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658;p14">
              <a:extLst>
                <a:ext uri="{FF2B5EF4-FFF2-40B4-BE49-F238E27FC236}">
                  <a16:creationId xmlns="" xmlns:a16="http://schemas.microsoft.com/office/drawing/2014/main" id="{5CF962A6-48A5-4C14-8FF1-F872448858DB}"/>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659;p14">
              <a:extLst>
                <a:ext uri="{FF2B5EF4-FFF2-40B4-BE49-F238E27FC236}">
                  <a16:creationId xmlns="" xmlns:a16="http://schemas.microsoft.com/office/drawing/2014/main" id="{F350BF06-DD47-4A11-8586-7F24800CEF2E}"/>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660;p14">
              <a:extLst>
                <a:ext uri="{FF2B5EF4-FFF2-40B4-BE49-F238E27FC236}">
                  <a16:creationId xmlns="" xmlns:a16="http://schemas.microsoft.com/office/drawing/2014/main" id="{68F849A8-33E5-4579-BA4B-6CD38DD7D2D4}"/>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661;p14">
              <a:extLst>
                <a:ext uri="{FF2B5EF4-FFF2-40B4-BE49-F238E27FC236}">
                  <a16:creationId xmlns="" xmlns:a16="http://schemas.microsoft.com/office/drawing/2014/main" id="{262D8F35-56E8-4E16-8FED-7DE5470E9BCE}"/>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662;p14">
              <a:extLst>
                <a:ext uri="{FF2B5EF4-FFF2-40B4-BE49-F238E27FC236}">
                  <a16:creationId xmlns="" xmlns:a16="http://schemas.microsoft.com/office/drawing/2014/main" id="{42B6A501-2204-4C5B-857B-6DA8063E28E7}"/>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663;p14">
              <a:extLst>
                <a:ext uri="{FF2B5EF4-FFF2-40B4-BE49-F238E27FC236}">
                  <a16:creationId xmlns="" xmlns:a16="http://schemas.microsoft.com/office/drawing/2014/main" id="{67ABCC60-9358-47D5-AD61-EE59BE539B07}"/>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664;p14">
              <a:extLst>
                <a:ext uri="{FF2B5EF4-FFF2-40B4-BE49-F238E27FC236}">
                  <a16:creationId xmlns="" xmlns:a16="http://schemas.microsoft.com/office/drawing/2014/main" id="{600E3809-E98D-4602-B203-336DCBB41025}"/>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665;p14">
              <a:extLst>
                <a:ext uri="{FF2B5EF4-FFF2-40B4-BE49-F238E27FC236}">
                  <a16:creationId xmlns="" xmlns:a16="http://schemas.microsoft.com/office/drawing/2014/main" id="{8EDD557D-8344-4A60-B245-2404E1653681}"/>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666;p14">
              <a:extLst>
                <a:ext uri="{FF2B5EF4-FFF2-40B4-BE49-F238E27FC236}">
                  <a16:creationId xmlns="" xmlns:a16="http://schemas.microsoft.com/office/drawing/2014/main" id="{A2C507E4-4A7C-44B4-A74F-F06AE69B1612}"/>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667;p14">
              <a:extLst>
                <a:ext uri="{FF2B5EF4-FFF2-40B4-BE49-F238E27FC236}">
                  <a16:creationId xmlns="" xmlns:a16="http://schemas.microsoft.com/office/drawing/2014/main" id="{74A9C47C-9BB1-45D5-9EA1-03879E0ECB44}"/>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668;p14">
              <a:extLst>
                <a:ext uri="{FF2B5EF4-FFF2-40B4-BE49-F238E27FC236}">
                  <a16:creationId xmlns="" xmlns:a16="http://schemas.microsoft.com/office/drawing/2014/main" id="{C98D582D-2FD5-4490-AAF0-53E6017D8DED}"/>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669;p14">
              <a:extLst>
                <a:ext uri="{FF2B5EF4-FFF2-40B4-BE49-F238E27FC236}">
                  <a16:creationId xmlns="" xmlns:a16="http://schemas.microsoft.com/office/drawing/2014/main" id="{9BB53824-B932-4060-8486-6CF01A7693B2}"/>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670;p14">
              <a:extLst>
                <a:ext uri="{FF2B5EF4-FFF2-40B4-BE49-F238E27FC236}">
                  <a16:creationId xmlns="" xmlns:a16="http://schemas.microsoft.com/office/drawing/2014/main" id="{1115A016-D827-4F4B-813B-DDA7505C5D25}"/>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671;p14">
              <a:extLst>
                <a:ext uri="{FF2B5EF4-FFF2-40B4-BE49-F238E27FC236}">
                  <a16:creationId xmlns="" xmlns:a16="http://schemas.microsoft.com/office/drawing/2014/main" id="{66CE9A4E-452D-4703-95E6-2E00B37DD126}"/>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TextBox 107">
            <a:extLst>
              <a:ext uri="{FF2B5EF4-FFF2-40B4-BE49-F238E27FC236}">
                <a16:creationId xmlns="" xmlns:a16="http://schemas.microsoft.com/office/drawing/2014/main" id="{8529B4E5-206C-434C-BFFB-B9306ACAA637}"/>
              </a:ext>
            </a:extLst>
          </p:cNvPr>
          <p:cNvSpPr txBox="1"/>
          <p:nvPr/>
        </p:nvSpPr>
        <p:spPr>
          <a:xfrm>
            <a:off x="3160757" y="2374340"/>
            <a:ext cx="7645583" cy="1219886"/>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3200" b="1" dirty="0" err="1"/>
              <a:t>Câu</a:t>
            </a:r>
            <a:r>
              <a:rPr lang="vi-VN" sz="3200" b="1" dirty="0"/>
              <a:t> 1: </a:t>
            </a:r>
            <a:r>
              <a:rPr lang="vi-VN" sz="3200" dirty="0"/>
              <a:t>Mô tả đường đi của tia sáng qua lăng kính</a:t>
            </a:r>
            <a:endParaRPr lang="en-US" sz="3200" dirty="0"/>
          </a:p>
        </p:txBody>
      </p:sp>
      <p:sp>
        <p:nvSpPr>
          <p:cNvPr id="109" name="TextBox 108">
            <a:extLst>
              <a:ext uri="{FF2B5EF4-FFF2-40B4-BE49-F238E27FC236}">
                <a16:creationId xmlns="" xmlns:a16="http://schemas.microsoft.com/office/drawing/2014/main" id="{D19A1ADB-F8E1-41A6-96F6-58DE28F1C35D}"/>
              </a:ext>
            </a:extLst>
          </p:cNvPr>
          <p:cNvSpPr txBox="1"/>
          <p:nvPr/>
        </p:nvSpPr>
        <p:spPr>
          <a:xfrm>
            <a:off x="3160756" y="4035100"/>
            <a:ext cx="7645583" cy="62895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3200" b="1" dirty="0" err="1"/>
              <a:t>Câu</a:t>
            </a:r>
            <a:r>
              <a:rPr lang="vi-VN" sz="3200" b="1" dirty="0"/>
              <a:t> </a:t>
            </a:r>
            <a:r>
              <a:rPr lang="en-US" sz="3200" b="1" dirty="0"/>
              <a:t>2</a:t>
            </a:r>
            <a:r>
              <a:rPr lang="vi-VN" sz="3200" b="1" dirty="0"/>
              <a:t>: </a:t>
            </a:r>
            <a:r>
              <a:rPr lang="vi-VN" sz="3200" dirty="0"/>
              <a:t>Viết ra thứ tự các màu trên màn</a:t>
            </a:r>
            <a:endParaRPr lang="en-US" sz="3200"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p:cTn id="7" dur="500" fill="hold"/>
                                        <p:tgtEl>
                                          <p:spTgt spid="47"/>
                                        </p:tgtEl>
                                        <p:attrNameLst>
                                          <p:attrName>ppt_w</p:attrName>
                                        </p:attrNameLst>
                                      </p:cBhvr>
                                      <p:tavLst>
                                        <p:tav tm="0">
                                          <p:val>
                                            <p:fltVal val="0"/>
                                          </p:val>
                                        </p:tav>
                                        <p:tav tm="100000">
                                          <p:val>
                                            <p:strVal val="#ppt_w"/>
                                          </p:val>
                                        </p:tav>
                                      </p:tavLst>
                                    </p:anim>
                                    <p:anim calcmode="lin" valueType="num">
                                      <p:cBhvr>
                                        <p:cTn id="8" dur="500" fill="hold"/>
                                        <p:tgtEl>
                                          <p:spTgt spid="47"/>
                                        </p:tgtEl>
                                        <p:attrNameLst>
                                          <p:attrName>ppt_h</p:attrName>
                                        </p:attrNameLst>
                                      </p:cBhvr>
                                      <p:tavLst>
                                        <p:tav tm="0">
                                          <p:val>
                                            <p:fltVal val="0"/>
                                          </p:val>
                                        </p:tav>
                                        <p:tav tm="100000">
                                          <p:val>
                                            <p:strVal val="#ppt_h"/>
                                          </p:val>
                                        </p:tav>
                                      </p:tavLst>
                                    </p:anim>
                                    <p:animEffect transition="in" filter="fade">
                                      <p:cBhvr>
                                        <p:cTn id="9" dur="500"/>
                                        <p:tgtEl>
                                          <p:spTgt spid="4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39"/>
                                        </p:tgtEl>
                                        <p:attrNameLst>
                                          <p:attrName>style.visibility</p:attrName>
                                        </p:attrNameLst>
                                      </p:cBhvr>
                                      <p:to>
                                        <p:strVal val="visible"/>
                                      </p:to>
                                    </p:set>
                                    <p:animEffect transition="in" filter="wipe(left)">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500"/>
                                        <p:tgtEl>
                                          <p:spTgt spid="4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08"/>
                                        </p:tgtEl>
                                        <p:attrNameLst>
                                          <p:attrName>style.visibility</p:attrName>
                                        </p:attrNameLst>
                                      </p:cBhvr>
                                      <p:to>
                                        <p:strVal val="visible"/>
                                      </p:to>
                                    </p:set>
                                    <p:animEffect transition="in" filter="wipe(down)">
                                      <p:cBhvr>
                                        <p:cTn id="22" dur="500"/>
                                        <p:tgtEl>
                                          <p:spTgt spid="10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09"/>
                                        </p:tgtEl>
                                        <p:attrNameLst>
                                          <p:attrName>style.visibility</p:attrName>
                                        </p:attrNameLst>
                                      </p:cBhvr>
                                      <p:to>
                                        <p:strVal val="visible"/>
                                      </p:to>
                                    </p:set>
                                    <p:animEffect transition="in" filter="wipe(down)">
                                      <p:cBhvr>
                                        <p:cTn id="27"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6" grpId="0" animBg="1"/>
      <p:bldP spid="108" grpId="0"/>
      <p:bldP spid="10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86"/>
        <p:cNvGrpSpPr/>
        <p:nvPr/>
      </p:nvGrpSpPr>
      <p:grpSpPr>
        <a:xfrm>
          <a:off x="0" y="0"/>
          <a:ext cx="0" cy="0"/>
          <a:chOff x="0" y="0"/>
          <a:chExt cx="0" cy="0"/>
        </a:xfrm>
      </p:grpSpPr>
      <p:sp>
        <p:nvSpPr>
          <p:cNvPr id="1089" name="Google Shape;1089;p47"/>
          <p:cNvSpPr/>
          <p:nvPr/>
        </p:nvSpPr>
        <p:spPr>
          <a:xfrm>
            <a:off x="2288700" y="1464817"/>
            <a:ext cx="244000" cy="244000"/>
          </a:xfrm>
          <a:prstGeom prst="ellipse">
            <a:avLst/>
          </a:prstGeom>
          <a:solidFill>
            <a:schemeClr val="accent2"/>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1090" name="Google Shape;1090;p47"/>
          <p:cNvSpPr/>
          <p:nvPr/>
        </p:nvSpPr>
        <p:spPr>
          <a:xfrm>
            <a:off x="9208351" y="991367"/>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091" name="Google Shape;1091;p47"/>
          <p:cNvSpPr/>
          <p:nvPr/>
        </p:nvSpPr>
        <p:spPr>
          <a:xfrm>
            <a:off x="11628817" y="1633867"/>
            <a:ext cx="182800" cy="1828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4" name="Rectangle 3">
            <a:extLst>
              <a:ext uri="{FF2B5EF4-FFF2-40B4-BE49-F238E27FC236}">
                <a16:creationId xmlns="" xmlns:a16="http://schemas.microsoft.com/office/drawing/2014/main" id="{57E20A75-0502-4527-84D8-A12DCB6D3705}"/>
              </a:ext>
            </a:extLst>
          </p:cNvPr>
          <p:cNvSpPr/>
          <p:nvPr/>
        </p:nvSpPr>
        <p:spPr>
          <a:xfrm>
            <a:off x="0" y="0"/>
            <a:ext cx="12192000"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2">
            <a:extLst>
              <a:ext uri="{FF2B5EF4-FFF2-40B4-BE49-F238E27FC236}">
                <a16:creationId xmlns="" xmlns:a16="http://schemas.microsoft.com/office/drawing/2014/main" id="{1B3372F2-7487-4BFF-9BA4-2346C7E740E2}"/>
              </a:ext>
            </a:extLst>
          </p:cNvPr>
          <p:cNvSpPr>
            <a:spLocks noChangeArrowheads="1"/>
          </p:cNvSpPr>
          <p:nvPr/>
        </p:nvSpPr>
        <p:spPr bwMode="auto">
          <a:xfrm>
            <a:off x="3578716" y="2223391"/>
            <a:ext cx="1127364" cy="9394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sp>
        <p:nvSpPr>
          <p:cNvPr id="37" name="Line 4">
            <a:extLst>
              <a:ext uri="{FF2B5EF4-FFF2-40B4-BE49-F238E27FC236}">
                <a16:creationId xmlns="" xmlns:a16="http://schemas.microsoft.com/office/drawing/2014/main" id="{73B88712-C6AC-479D-8685-C5EB1B85C050}"/>
              </a:ext>
            </a:extLst>
          </p:cNvPr>
          <p:cNvSpPr>
            <a:spLocks noChangeShapeType="1"/>
          </p:cNvSpPr>
          <p:nvPr/>
        </p:nvSpPr>
        <p:spPr bwMode="auto">
          <a:xfrm>
            <a:off x="3672663" y="2317338"/>
            <a:ext cx="0" cy="1152808"/>
          </a:xfrm>
          <a:prstGeom prst="line">
            <a:avLst/>
          </a:prstGeom>
          <a:noFill/>
          <a:ln w="76200">
            <a:solidFill>
              <a:srgbClr val="00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pic>
        <p:nvPicPr>
          <p:cNvPr id="38" name="Picture 5" descr="tansac">
            <a:extLst>
              <a:ext uri="{FF2B5EF4-FFF2-40B4-BE49-F238E27FC236}">
                <a16:creationId xmlns="" xmlns:a16="http://schemas.microsoft.com/office/drawing/2014/main" id="{14A974EF-DE19-4224-807A-746BFE51C86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90966" y="2021797"/>
            <a:ext cx="5149470" cy="4619061"/>
          </a:xfrm>
          <a:prstGeom prst="rect">
            <a:avLst/>
          </a:prstGeom>
          <a:noFill/>
          <a:extLst>
            <a:ext uri="{909E8E84-426E-40DD-AFC4-6F175D3DCCD1}">
              <a14:hiddenFill xmlns:a14="http://schemas.microsoft.com/office/drawing/2010/main">
                <a:solidFill>
                  <a:srgbClr val="FFFFFF"/>
                </a:solidFill>
              </a14:hiddenFill>
            </a:ext>
          </a:extLst>
        </p:spPr>
      </p:pic>
      <p:sp>
        <p:nvSpPr>
          <p:cNvPr id="39" name="Text Box 6">
            <a:extLst>
              <a:ext uri="{FF2B5EF4-FFF2-40B4-BE49-F238E27FC236}">
                <a16:creationId xmlns="" xmlns:a16="http://schemas.microsoft.com/office/drawing/2014/main" id="{0697A56E-5C74-4FEE-ADCE-C5CA98BB664E}"/>
              </a:ext>
            </a:extLst>
          </p:cNvPr>
          <p:cNvSpPr txBox="1">
            <a:spLocks noChangeArrowheads="1"/>
          </p:cNvSpPr>
          <p:nvPr/>
        </p:nvSpPr>
        <p:spPr bwMode="auto">
          <a:xfrm>
            <a:off x="8908252" y="3059128"/>
            <a:ext cx="886624" cy="540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8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A</a:t>
            </a:r>
          </a:p>
        </p:txBody>
      </p:sp>
      <p:sp>
        <p:nvSpPr>
          <p:cNvPr id="40" name="Text Box 7">
            <a:extLst>
              <a:ext uri="{FF2B5EF4-FFF2-40B4-BE49-F238E27FC236}">
                <a16:creationId xmlns="" xmlns:a16="http://schemas.microsoft.com/office/drawing/2014/main" id="{733B4730-E846-425A-9458-D604B926BA6D}"/>
              </a:ext>
            </a:extLst>
          </p:cNvPr>
          <p:cNvSpPr txBox="1">
            <a:spLocks noChangeArrowheads="1"/>
          </p:cNvSpPr>
          <p:nvPr/>
        </p:nvSpPr>
        <p:spPr bwMode="auto">
          <a:xfrm>
            <a:off x="4455554" y="3444702"/>
            <a:ext cx="886626" cy="540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8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P</a:t>
            </a:r>
          </a:p>
        </p:txBody>
      </p:sp>
      <p:sp>
        <p:nvSpPr>
          <p:cNvPr id="41" name="Text Box 8">
            <a:extLst>
              <a:ext uri="{FF2B5EF4-FFF2-40B4-BE49-F238E27FC236}">
                <a16:creationId xmlns="" xmlns:a16="http://schemas.microsoft.com/office/drawing/2014/main" id="{085593FE-F86E-4E69-A5C9-02FD7BCC76F4}"/>
              </a:ext>
            </a:extLst>
          </p:cNvPr>
          <p:cNvSpPr txBox="1">
            <a:spLocks noChangeArrowheads="1"/>
          </p:cNvSpPr>
          <p:nvPr/>
        </p:nvSpPr>
        <p:spPr bwMode="auto">
          <a:xfrm>
            <a:off x="8820176" y="6137849"/>
            <a:ext cx="886626" cy="540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8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B</a:t>
            </a:r>
          </a:p>
        </p:txBody>
      </p:sp>
      <p:sp>
        <p:nvSpPr>
          <p:cNvPr id="42" name="Line 9">
            <a:extLst>
              <a:ext uri="{FF2B5EF4-FFF2-40B4-BE49-F238E27FC236}">
                <a16:creationId xmlns="" xmlns:a16="http://schemas.microsoft.com/office/drawing/2014/main" id="{51F4BA7A-75E3-44D5-952D-9487D86B7B7F}"/>
              </a:ext>
            </a:extLst>
          </p:cNvPr>
          <p:cNvSpPr>
            <a:spLocks noChangeShapeType="1"/>
          </p:cNvSpPr>
          <p:nvPr/>
        </p:nvSpPr>
        <p:spPr bwMode="auto">
          <a:xfrm>
            <a:off x="9579581" y="3470146"/>
            <a:ext cx="0" cy="3018048"/>
          </a:xfrm>
          <a:prstGeom prst="line">
            <a:avLst/>
          </a:prstGeom>
          <a:noFill/>
          <a:ln w="762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sp>
        <p:nvSpPr>
          <p:cNvPr id="43" name="Line 10">
            <a:extLst>
              <a:ext uri="{FF2B5EF4-FFF2-40B4-BE49-F238E27FC236}">
                <a16:creationId xmlns="" xmlns:a16="http://schemas.microsoft.com/office/drawing/2014/main" id="{784F2423-AC8F-4005-8301-4F5BFADC8D29}"/>
              </a:ext>
            </a:extLst>
          </p:cNvPr>
          <p:cNvSpPr>
            <a:spLocks noChangeShapeType="1"/>
          </p:cNvSpPr>
          <p:nvPr/>
        </p:nvSpPr>
        <p:spPr bwMode="auto">
          <a:xfrm>
            <a:off x="3672663" y="1101012"/>
            <a:ext cx="0" cy="1120422"/>
          </a:xfrm>
          <a:prstGeom prst="line">
            <a:avLst/>
          </a:prstGeom>
          <a:noFill/>
          <a:ln w="76200">
            <a:solidFill>
              <a:srgbClr val="00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grpSp>
        <p:nvGrpSpPr>
          <p:cNvPr id="44" name="Group 11">
            <a:extLst>
              <a:ext uri="{FF2B5EF4-FFF2-40B4-BE49-F238E27FC236}">
                <a16:creationId xmlns="" xmlns:a16="http://schemas.microsoft.com/office/drawing/2014/main" id="{5D4EDDD5-62B4-4154-B702-2245466B7B92}"/>
              </a:ext>
            </a:extLst>
          </p:cNvPr>
          <p:cNvGrpSpPr>
            <a:grpSpLocks/>
          </p:cNvGrpSpPr>
          <p:nvPr/>
        </p:nvGrpSpPr>
        <p:grpSpPr bwMode="auto">
          <a:xfrm>
            <a:off x="1222211" y="1863260"/>
            <a:ext cx="1315258" cy="870968"/>
            <a:chOff x="288" y="1344"/>
            <a:chExt cx="672" cy="576"/>
          </a:xfrm>
        </p:grpSpPr>
        <p:sp>
          <p:nvSpPr>
            <p:cNvPr id="45" name="AutoShape 12">
              <a:extLst>
                <a:ext uri="{FF2B5EF4-FFF2-40B4-BE49-F238E27FC236}">
                  <a16:creationId xmlns="" xmlns:a16="http://schemas.microsoft.com/office/drawing/2014/main" id="{27062DDC-8D25-49EF-A8D1-8851CCC33CA7}"/>
                </a:ext>
              </a:extLst>
            </p:cNvPr>
            <p:cNvSpPr>
              <a:spLocks noChangeArrowheads="1"/>
            </p:cNvSpPr>
            <p:nvPr/>
          </p:nvSpPr>
          <p:spPr bwMode="auto">
            <a:xfrm rot="5400000">
              <a:off x="552" y="1512"/>
              <a:ext cx="576" cy="24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accent1">
                    <a:gamma/>
                    <a:shade val="46275"/>
                    <a:invGamma/>
                  </a:schemeClr>
                </a:gs>
                <a:gs pos="50000">
                  <a:schemeClr val="accent1"/>
                </a:gs>
                <a:gs pos="100000">
                  <a:schemeClr val="accent1">
                    <a:gamma/>
                    <a:shade val="46275"/>
                    <a:invGamma/>
                  </a:schemeClr>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sp>
          <p:nvSpPr>
            <p:cNvPr id="46" name="Rectangle 13">
              <a:extLst>
                <a:ext uri="{FF2B5EF4-FFF2-40B4-BE49-F238E27FC236}">
                  <a16:creationId xmlns="" xmlns:a16="http://schemas.microsoft.com/office/drawing/2014/main" id="{2615D91D-F91E-4BF9-9C11-127BDC5F1326}"/>
                </a:ext>
              </a:extLst>
            </p:cNvPr>
            <p:cNvSpPr>
              <a:spLocks noChangeArrowheads="1"/>
            </p:cNvSpPr>
            <p:nvPr/>
          </p:nvSpPr>
          <p:spPr bwMode="auto">
            <a:xfrm>
              <a:off x="288" y="1488"/>
              <a:ext cx="432" cy="288"/>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grpSp>
      <p:sp>
        <p:nvSpPr>
          <p:cNvPr id="47" name="Rectangle 14">
            <a:extLst>
              <a:ext uri="{FF2B5EF4-FFF2-40B4-BE49-F238E27FC236}">
                <a16:creationId xmlns="" xmlns:a16="http://schemas.microsoft.com/office/drawing/2014/main" id="{3458E01B-0D8B-4B0F-9569-3E002987FA7D}"/>
              </a:ext>
            </a:extLst>
          </p:cNvPr>
          <p:cNvSpPr>
            <a:spLocks noChangeArrowheads="1"/>
          </p:cNvSpPr>
          <p:nvPr/>
        </p:nvSpPr>
        <p:spPr bwMode="auto">
          <a:xfrm>
            <a:off x="2545298" y="1863260"/>
            <a:ext cx="1076476" cy="870966"/>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8" name="Group 15">
            <a:extLst>
              <a:ext uri="{FF2B5EF4-FFF2-40B4-BE49-F238E27FC236}">
                <a16:creationId xmlns="" xmlns:a16="http://schemas.microsoft.com/office/drawing/2014/main" id="{A5078C2C-4CA9-4A8F-8F19-2E5792A5BA5C}"/>
              </a:ext>
            </a:extLst>
          </p:cNvPr>
          <p:cNvGrpSpPr>
            <a:grpSpLocks/>
          </p:cNvGrpSpPr>
          <p:nvPr/>
        </p:nvGrpSpPr>
        <p:grpSpPr bwMode="auto">
          <a:xfrm>
            <a:off x="9745947" y="3822660"/>
            <a:ext cx="1534468" cy="2562014"/>
            <a:chOff x="4928" y="2296"/>
            <a:chExt cx="784" cy="1309"/>
          </a:xfrm>
        </p:grpSpPr>
        <p:sp>
          <p:nvSpPr>
            <p:cNvPr id="49" name="Text Box 16">
              <a:extLst>
                <a:ext uri="{FF2B5EF4-FFF2-40B4-BE49-F238E27FC236}">
                  <a16:creationId xmlns="" xmlns:a16="http://schemas.microsoft.com/office/drawing/2014/main" id="{EBEC1907-5C6D-41BC-83BE-976095EB0516}"/>
                </a:ext>
              </a:extLst>
            </p:cNvPr>
            <p:cNvSpPr txBox="1">
              <a:spLocks noChangeArrowheads="1"/>
            </p:cNvSpPr>
            <p:nvPr/>
          </p:nvSpPr>
          <p:spPr bwMode="auto">
            <a:xfrm>
              <a:off x="4928" y="2296"/>
              <a:ext cx="453"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Đỏ</a:t>
              </a:r>
            </a:p>
          </p:txBody>
        </p:sp>
        <p:sp>
          <p:nvSpPr>
            <p:cNvPr id="50" name="Text Box 17">
              <a:extLst>
                <a:ext uri="{FF2B5EF4-FFF2-40B4-BE49-F238E27FC236}">
                  <a16:creationId xmlns="" xmlns:a16="http://schemas.microsoft.com/office/drawing/2014/main" id="{CC9AF7CB-01AD-46B5-9AEA-EBCDB0D1683E}"/>
                </a:ext>
              </a:extLst>
            </p:cNvPr>
            <p:cNvSpPr txBox="1">
              <a:spLocks noChangeArrowheads="1"/>
            </p:cNvSpPr>
            <p:nvPr/>
          </p:nvSpPr>
          <p:spPr bwMode="auto">
            <a:xfrm>
              <a:off x="4928" y="3385"/>
              <a:ext cx="577"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9900CC"/>
                  </a:solidFill>
                  <a:effectLst/>
                  <a:uLnTx/>
                  <a:uFillTx/>
                  <a:latin typeface="Arial" panose="020B0604020202020204" pitchFamily="34" charset="0"/>
                  <a:cs typeface="Arial" panose="020B0604020202020204" pitchFamily="34" charset="0"/>
                </a:rPr>
                <a:t>Tím</a:t>
              </a:r>
            </a:p>
          </p:txBody>
        </p:sp>
        <p:sp>
          <p:nvSpPr>
            <p:cNvPr id="51" name="Text Box 18">
              <a:extLst>
                <a:ext uri="{FF2B5EF4-FFF2-40B4-BE49-F238E27FC236}">
                  <a16:creationId xmlns="" xmlns:a16="http://schemas.microsoft.com/office/drawing/2014/main" id="{483BA3AF-5A7A-45F9-B19F-D756EF55D9EF}"/>
                </a:ext>
              </a:extLst>
            </p:cNvPr>
            <p:cNvSpPr txBox="1">
              <a:spLocks noChangeArrowheads="1"/>
            </p:cNvSpPr>
            <p:nvPr/>
          </p:nvSpPr>
          <p:spPr bwMode="auto">
            <a:xfrm>
              <a:off x="4928" y="2457"/>
              <a:ext cx="624"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rPr>
                <a:t>Cam</a:t>
              </a:r>
            </a:p>
          </p:txBody>
        </p:sp>
        <p:sp>
          <p:nvSpPr>
            <p:cNvPr id="52" name="Text Box 19">
              <a:extLst>
                <a:ext uri="{FF2B5EF4-FFF2-40B4-BE49-F238E27FC236}">
                  <a16:creationId xmlns="" xmlns:a16="http://schemas.microsoft.com/office/drawing/2014/main" id="{8ED90665-FF22-4E3D-9692-73BE4E3FD95D}"/>
                </a:ext>
              </a:extLst>
            </p:cNvPr>
            <p:cNvSpPr txBox="1">
              <a:spLocks noChangeArrowheads="1"/>
            </p:cNvSpPr>
            <p:nvPr/>
          </p:nvSpPr>
          <p:spPr bwMode="auto">
            <a:xfrm>
              <a:off x="4928" y="2793"/>
              <a:ext cx="624"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00FF00"/>
                  </a:solidFill>
                  <a:effectLst/>
                  <a:uLnTx/>
                  <a:uFillTx/>
                  <a:latin typeface="Arial" panose="020B0604020202020204" pitchFamily="34" charset="0"/>
                  <a:cs typeface="Arial" panose="020B0604020202020204" pitchFamily="34" charset="0"/>
                </a:rPr>
                <a:t>Lục</a:t>
              </a:r>
            </a:p>
          </p:txBody>
        </p:sp>
        <p:sp>
          <p:nvSpPr>
            <p:cNvPr id="53" name="Text Box 20">
              <a:extLst>
                <a:ext uri="{FF2B5EF4-FFF2-40B4-BE49-F238E27FC236}">
                  <a16:creationId xmlns="" xmlns:a16="http://schemas.microsoft.com/office/drawing/2014/main" id="{91D99F93-FC5F-4272-9233-EB89B7D64B6D}"/>
                </a:ext>
              </a:extLst>
            </p:cNvPr>
            <p:cNvSpPr txBox="1">
              <a:spLocks noChangeArrowheads="1"/>
            </p:cNvSpPr>
            <p:nvPr/>
          </p:nvSpPr>
          <p:spPr bwMode="auto">
            <a:xfrm>
              <a:off x="4928" y="3168"/>
              <a:ext cx="693"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0066CC"/>
                  </a:solidFill>
                  <a:effectLst/>
                  <a:uLnTx/>
                  <a:uFillTx/>
                  <a:latin typeface="Arial" panose="020B0604020202020204" pitchFamily="34" charset="0"/>
                  <a:cs typeface="Arial" panose="020B0604020202020204" pitchFamily="34" charset="0"/>
                </a:rPr>
                <a:t>Chàm</a:t>
              </a:r>
            </a:p>
          </p:txBody>
        </p:sp>
        <p:sp>
          <p:nvSpPr>
            <p:cNvPr id="54" name="Text Box 21">
              <a:extLst>
                <a:ext uri="{FF2B5EF4-FFF2-40B4-BE49-F238E27FC236}">
                  <a16:creationId xmlns="" xmlns:a16="http://schemas.microsoft.com/office/drawing/2014/main" id="{F82C47B4-3DF7-4BFD-BDC2-B6FE97B8A3CA}"/>
                </a:ext>
              </a:extLst>
            </p:cNvPr>
            <p:cNvSpPr txBox="1">
              <a:spLocks noChangeArrowheads="1"/>
            </p:cNvSpPr>
            <p:nvPr/>
          </p:nvSpPr>
          <p:spPr bwMode="auto">
            <a:xfrm>
              <a:off x="4928" y="2972"/>
              <a:ext cx="645"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Lam</a:t>
              </a:r>
            </a:p>
          </p:txBody>
        </p:sp>
        <p:sp>
          <p:nvSpPr>
            <p:cNvPr id="55" name="Text Box 22">
              <a:extLst>
                <a:ext uri="{FF2B5EF4-FFF2-40B4-BE49-F238E27FC236}">
                  <a16:creationId xmlns="" xmlns:a16="http://schemas.microsoft.com/office/drawing/2014/main" id="{99CC56F0-ADC7-4119-9BC4-D525F050713D}"/>
                </a:ext>
              </a:extLst>
            </p:cNvPr>
            <p:cNvSpPr txBox="1">
              <a:spLocks noChangeArrowheads="1"/>
            </p:cNvSpPr>
            <p:nvPr/>
          </p:nvSpPr>
          <p:spPr bwMode="auto">
            <a:xfrm>
              <a:off x="4944" y="2627"/>
              <a:ext cx="768"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Vàng</a:t>
              </a:r>
            </a:p>
          </p:txBody>
        </p:sp>
      </p:grpSp>
      <p:sp>
        <p:nvSpPr>
          <p:cNvPr id="56" name="Text Box 23">
            <a:extLst>
              <a:ext uri="{FF2B5EF4-FFF2-40B4-BE49-F238E27FC236}">
                <a16:creationId xmlns="" xmlns:a16="http://schemas.microsoft.com/office/drawing/2014/main" id="{9D799FE6-3D21-4EF8-91EE-DD6A15F93653}"/>
              </a:ext>
            </a:extLst>
          </p:cNvPr>
          <p:cNvSpPr txBox="1">
            <a:spLocks noChangeArrowheads="1"/>
          </p:cNvSpPr>
          <p:nvPr/>
        </p:nvSpPr>
        <p:spPr bwMode="auto">
          <a:xfrm>
            <a:off x="1110650" y="2693126"/>
            <a:ext cx="1221311" cy="1048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vi-VN" sz="20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Nguồn sáng trắng</a:t>
            </a:r>
          </a:p>
        </p:txBody>
      </p:sp>
      <p:sp>
        <p:nvSpPr>
          <p:cNvPr id="57" name="Text Box 24">
            <a:extLst>
              <a:ext uri="{FF2B5EF4-FFF2-40B4-BE49-F238E27FC236}">
                <a16:creationId xmlns="" xmlns:a16="http://schemas.microsoft.com/office/drawing/2014/main" id="{68F2E7E7-66B3-4155-B5B9-AA7EC7ED9213}"/>
              </a:ext>
            </a:extLst>
          </p:cNvPr>
          <p:cNvSpPr txBox="1">
            <a:spLocks noChangeArrowheads="1"/>
          </p:cNvSpPr>
          <p:nvPr/>
        </p:nvSpPr>
        <p:spPr bwMode="auto">
          <a:xfrm>
            <a:off x="3148123" y="3608190"/>
            <a:ext cx="939470" cy="13661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vi-VN" sz="20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Tấm chắn khe sáng</a:t>
            </a:r>
          </a:p>
        </p:txBody>
      </p:sp>
      <p:sp>
        <p:nvSpPr>
          <p:cNvPr id="58" name="Text Box 25">
            <a:extLst>
              <a:ext uri="{FF2B5EF4-FFF2-40B4-BE49-F238E27FC236}">
                <a16:creationId xmlns="" xmlns:a16="http://schemas.microsoft.com/office/drawing/2014/main" id="{E75CACAB-8CEE-4503-A7C0-3F085857D46C}"/>
              </a:ext>
            </a:extLst>
          </p:cNvPr>
          <p:cNvSpPr txBox="1">
            <a:spLocks noChangeArrowheads="1"/>
          </p:cNvSpPr>
          <p:nvPr/>
        </p:nvSpPr>
        <p:spPr bwMode="auto">
          <a:xfrm>
            <a:off x="4253959" y="3625051"/>
            <a:ext cx="1221311" cy="7307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vi-VN" sz="20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Lăng kính</a:t>
            </a:r>
          </a:p>
        </p:txBody>
      </p:sp>
      <p:sp>
        <p:nvSpPr>
          <p:cNvPr id="59" name="Text Box 26">
            <a:extLst>
              <a:ext uri="{FF2B5EF4-FFF2-40B4-BE49-F238E27FC236}">
                <a16:creationId xmlns="" xmlns:a16="http://schemas.microsoft.com/office/drawing/2014/main" id="{66F20990-5221-443E-BF91-EAC926C3B17D}"/>
              </a:ext>
            </a:extLst>
          </p:cNvPr>
          <p:cNvSpPr txBox="1">
            <a:spLocks noChangeArrowheads="1"/>
          </p:cNvSpPr>
          <p:nvPr/>
        </p:nvSpPr>
        <p:spPr bwMode="auto">
          <a:xfrm>
            <a:off x="9029157" y="2945082"/>
            <a:ext cx="1127364" cy="4130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Màn</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AutoShape 27">
            <a:extLst>
              <a:ext uri="{FF2B5EF4-FFF2-40B4-BE49-F238E27FC236}">
                <a16:creationId xmlns="" xmlns:a16="http://schemas.microsoft.com/office/drawing/2014/main" id="{89994DF8-AD65-4A93-92B7-29813C600577}"/>
              </a:ext>
            </a:extLst>
          </p:cNvPr>
          <p:cNvSpPr>
            <a:spLocks noChangeArrowheads="1"/>
          </p:cNvSpPr>
          <p:nvPr/>
        </p:nvSpPr>
        <p:spPr bwMode="auto">
          <a:xfrm>
            <a:off x="4275489" y="1757570"/>
            <a:ext cx="1178252" cy="1689090"/>
          </a:xfrm>
          <a:prstGeom prst="triangle">
            <a:avLst>
              <a:gd name="adj" fmla="val 50000"/>
            </a:avLst>
          </a:prstGeom>
          <a:solidFill>
            <a:schemeClr val="bg1">
              <a:alpha val="38000"/>
            </a:schemeClr>
          </a:solidFill>
          <a:ln w="38100">
            <a:solidFill>
              <a:schemeClr val="bg2">
                <a:alpha val="50000"/>
              </a:schemeClr>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sp>
        <p:nvSpPr>
          <p:cNvPr id="61" name="Text Box 3">
            <a:extLst>
              <a:ext uri="{FF2B5EF4-FFF2-40B4-BE49-F238E27FC236}">
                <a16:creationId xmlns="" xmlns:a16="http://schemas.microsoft.com/office/drawing/2014/main" id="{98A71E39-B154-4FFF-BC89-05EE54CC993A}"/>
              </a:ext>
            </a:extLst>
          </p:cNvPr>
          <p:cNvSpPr txBox="1">
            <a:spLocks noChangeArrowheads="1"/>
          </p:cNvSpPr>
          <p:nvPr/>
        </p:nvSpPr>
        <p:spPr bwMode="auto">
          <a:xfrm>
            <a:off x="1550950" y="282701"/>
            <a:ext cx="891782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FFFF"/>
                </a:solidFill>
                <a:effectLst/>
                <a:uLnTx/>
                <a:uFillTx/>
                <a:ea typeface="+mn-ea"/>
                <a:cs typeface="+mn-cs"/>
              </a:rPr>
              <a:t>THÍ NGHIỆM PHÂN TÍCH ÁNH SÁNG</a:t>
            </a:r>
            <a:r>
              <a:rPr lang="en-US" sz="3200" b="1" dirty="0">
                <a:solidFill>
                  <a:srgbClr val="00FFFF"/>
                </a:solidFill>
              </a:rPr>
              <a:t> TRẮNG</a:t>
            </a:r>
            <a:r>
              <a:rPr kumimoji="0" lang="en-US" sz="3200" b="1" i="0" u="none" strike="noStrike" kern="1200" cap="none" spc="0" normalizeH="0" baseline="0" noProof="0" dirty="0">
                <a:ln>
                  <a:noFill/>
                </a:ln>
                <a:solidFill>
                  <a:srgbClr val="00FFFF"/>
                </a:solidFill>
                <a:effectLst/>
                <a:uLnTx/>
                <a:uFillTx/>
                <a:ea typeface="+mn-ea"/>
                <a:cs typeface="+mn-cs"/>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500"/>
                                        <p:tgtEl>
                                          <p:spTgt spid="4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500"/>
                                        <p:tgtEl>
                                          <p:spTgt spid="36"/>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up)">
                                      <p:cBhvr>
                                        <p:cTn id="1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95"/>
        <p:cNvGrpSpPr/>
        <p:nvPr/>
      </p:nvGrpSpPr>
      <p:grpSpPr>
        <a:xfrm>
          <a:off x="0" y="0"/>
          <a:ext cx="0" cy="0"/>
          <a:chOff x="0" y="0"/>
          <a:chExt cx="0" cy="0"/>
        </a:xfrm>
      </p:grpSpPr>
      <p:pic>
        <p:nvPicPr>
          <p:cNvPr id="23" name="Picture 22">
            <a:extLst>
              <a:ext uri="{FF2B5EF4-FFF2-40B4-BE49-F238E27FC236}">
                <a16:creationId xmlns="" xmlns:a16="http://schemas.microsoft.com/office/drawing/2014/main" id="{187A7A3C-1463-414F-8678-280060B871E7}"/>
              </a:ext>
            </a:extLst>
          </p:cNvPr>
          <p:cNvPicPr>
            <a:picLocks noChangeAspect="1"/>
          </p:cNvPicPr>
          <p:nvPr/>
        </p:nvPicPr>
        <p:blipFill>
          <a:blip r:embed="rId3"/>
          <a:stretch>
            <a:fillRect/>
          </a:stretch>
        </p:blipFill>
        <p:spPr>
          <a:xfrm>
            <a:off x="0" y="743733"/>
            <a:ext cx="12192000" cy="3602181"/>
          </a:xfrm>
          <a:prstGeom prst="rect">
            <a:avLst/>
          </a:prstGeom>
        </p:spPr>
      </p:pic>
      <p:sp>
        <p:nvSpPr>
          <p:cNvPr id="24" name="Google Shape;1924;p44">
            <a:extLst>
              <a:ext uri="{FF2B5EF4-FFF2-40B4-BE49-F238E27FC236}">
                <a16:creationId xmlns="" xmlns:a16="http://schemas.microsoft.com/office/drawing/2014/main" id="{D2794B6A-1019-4221-B16A-6048B763ABDB}"/>
              </a:ext>
            </a:extLst>
          </p:cNvPr>
          <p:cNvSpPr txBox="1">
            <a:spLocks/>
          </p:cNvSpPr>
          <p:nvPr/>
        </p:nvSpPr>
        <p:spPr>
          <a:xfrm>
            <a:off x="3961063" y="35847"/>
            <a:ext cx="4488534"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r>
              <a:rPr lang="en-US" sz="4000" b="1" dirty="0">
                <a:solidFill>
                  <a:schemeClr val="tx1"/>
                </a:solidFill>
              </a:rPr>
              <a:t>PHIẾU HỌC TẬP 1</a:t>
            </a:r>
          </a:p>
        </p:txBody>
      </p:sp>
      <p:sp>
        <p:nvSpPr>
          <p:cNvPr id="25" name="TextBox 24">
            <a:extLst>
              <a:ext uri="{FF2B5EF4-FFF2-40B4-BE49-F238E27FC236}">
                <a16:creationId xmlns="" xmlns:a16="http://schemas.microsoft.com/office/drawing/2014/main" id="{A8AD0A8B-54FE-4FAC-92D5-D6CFBF4EEF45}"/>
              </a:ext>
            </a:extLst>
          </p:cNvPr>
          <p:cNvSpPr txBox="1"/>
          <p:nvPr/>
        </p:nvSpPr>
        <p:spPr>
          <a:xfrm>
            <a:off x="646167" y="4595429"/>
            <a:ext cx="11801478" cy="1078950"/>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800" b="1" dirty="0" err="1"/>
              <a:t>Câu</a:t>
            </a:r>
            <a:r>
              <a:rPr lang="vi-VN" sz="2800" b="1" dirty="0"/>
              <a:t> 1: </a:t>
            </a:r>
            <a:r>
              <a:rPr lang="vi-VN" sz="2800" dirty="0"/>
              <a:t>Ánh sáng truyền từ đèn chiếu có khe hẹp đi qua lăng kính và đến màn chắn</a:t>
            </a:r>
            <a:endParaRPr lang="en-US" sz="2800" dirty="0"/>
          </a:p>
        </p:txBody>
      </p:sp>
      <p:sp>
        <p:nvSpPr>
          <p:cNvPr id="26" name="TextBox 25">
            <a:extLst>
              <a:ext uri="{FF2B5EF4-FFF2-40B4-BE49-F238E27FC236}">
                <a16:creationId xmlns="" xmlns:a16="http://schemas.microsoft.com/office/drawing/2014/main" id="{E66CF44B-2ED8-4BBA-9B89-1D63DCB07211}"/>
              </a:ext>
            </a:extLst>
          </p:cNvPr>
          <p:cNvSpPr txBox="1"/>
          <p:nvPr/>
        </p:nvSpPr>
        <p:spPr>
          <a:xfrm>
            <a:off x="646167" y="5613880"/>
            <a:ext cx="11082007" cy="1126462"/>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800" b="1" dirty="0" err="1"/>
              <a:t>Câu</a:t>
            </a:r>
            <a:r>
              <a:rPr lang="vi-VN" sz="2800" b="1" dirty="0"/>
              <a:t> </a:t>
            </a:r>
            <a:r>
              <a:rPr lang="en-US" sz="2800" b="1" dirty="0"/>
              <a:t>2</a:t>
            </a:r>
            <a:r>
              <a:rPr lang="vi-VN" sz="2800" b="1" dirty="0"/>
              <a:t>: </a:t>
            </a:r>
            <a:r>
              <a:rPr lang="vi-VN" sz="2800" dirty="0"/>
              <a:t>Những màu sắc có trên màn: Đỏ, da cam, vàng, lục, lam, chàm, tím</a:t>
            </a:r>
            <a:endParaRPr lang="en-US"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randombar(horizontal)">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down)">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p:bldP spid="2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sp>
        <p:nvSpPr>
          <p:cNvPr id="43" name="Rectangle: Rounded Corners 42">
            <a:extLst>
              <a:ext uri="{FF2B5EF4-FFF2-40B4-BE49-F238E27FC236}">
                <a16:creationId xmlns="" xmlns:a16="http://schemas.microsoft.com/office/drawing/2014/main" id="{18368468-E9B3-4F0E-BC59-68E16023F874}"/>
              </a:ext>
            </a:extLst>
          </p:cNvPr>
          <p:cNvSpPr/>
          <p:nvPr/>
        </p:nvSpPr>
        <p:spPr>
          <a:xfrm>
            <a:off x="147782" y="2392219"/>
            <a:ext cx="11877963" cy="3980872"/>
          </a:xfrm>
          <a:prstGeom prst="roundRect">
            <a:avLst>
              <a:gd name="adj" fmla="val 9366"/>
            </a:avLst>
          </a:prstGeom>
          <a:noFill/>
          <a:ln w="19050">
            <a:solidFill>
              <a:srgbClr val="F25D07"/>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 xmlns:a16="http://schemas.microsoft.com/office/drawing/2014/main" id="{D5D66E23-4EF7-444E-8F5E-991137E035BA}"/>
              </a:ext>
            </a:extLst>
          </p:cNvPr>
          <p:cNvSpPr txBox="1"/>
          <p:nvPr/>
        </p:nvSpPr>
        <p:spPr>
          <a:xfrm>
            <a:off x="1072360" y="2873875"/>
            <a:ext cx="10886862" cy="1865126"/>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vi-VN" sz="3200" dirty="0" smtClean="0"/>
              <a:t>- Khi </a:t>
            </a:r>
            <a:r>
              <a:rPr lang="vi-VN" sz="3200" dirty="0"/>
              <a:t>chiếu một chùm sáng trắng hẹp qua lăng kính</a:t>
            </a:r>
            <a:r>
              <a:rPr lang="en-US" sz="3200" dirty="0"/>
              <a:t> ta </a:t>
            </a:r>
            <a:r>
              <a:rPr lang="vi-VN" sz="3200" dirty="0"/>
              <a:t>thu được dải màu </a:t>
            </a:r>
            <a:r>
              <a:rPr lang="en-US" sz="3200" dirty="0" err="1"/>
              <a:t>từ</a:t>
            </a:r>
            <a:r>
              <a:rPr lang="en-US" sz="3200" dirty="0"/>
              <a:t> </a:t>
            </a:r>
            <a:r>
              <a:rPr lang="en-US" sz="3200" dirty="0" err="1"/>
              <a:t>đỏ</a:t>
            </a:r>
            <a:r>
              <a:rPr lang="en-US" sz="3200" dirty="0"/>
              <a:t> </a:t>
            </a:r>
            <a:r>
              <a:rPr lang="en-US" sz="3200" dirty="0" err="1"/>
              <a:t>đến</a:t>
            </a:r>
            <a:r>
              <a:rPr lang="en-US" sz="3200" dirty="0"/>
              <a:t> </a:t>
            </a:r>
            <a:r>
              <a:rPr lang="en-US" sz="3200" dirty="0" err="1"/>
              <a:t>tím</a:t>
            </a:r>
            <a:r>
              <a:rPr lang="en-US" sz="3200" dirty="0"/>
              <a:t>– </a:t>
            </a:r>
            <a:r>
              <a:rPr lang="en-US" sz="3200" dirty="0" err="1"/>
              <a:t>gọi</a:t>
            </a:r>
            <a:r>
              <a:rPr lang="en-US" sz="3200" dirty="0"/>
              <a:t> </a:t>
            </a:r>
            <a:r>
              <a:rPr lang="en-US" sz="3200" dirty="0" err="1"/>
              <a:t>là</a:t>
            </a:r>
            <a:r>
              <a:rPr lang="en-US" sz="3200" dirty="0"/>
              <a:t> </a:t>
            </a:r>
            <a:r>
              <a:rPr lang="vi-VN" sz="3200" dirty="0"/>
              <a:t>quang ph</a:t>
            </a:r>
            <a:r>
              <a:rPr lang="en-US" sz="3200" dirty="0"/>
              <a:t>ổ </a:t>
            </a:r>
            <a:r>
              <a:rPr lang="en-US" sz="3200" dirty="0" err="1"/>
              <a:t>của</a:t>
            </a:r>
            <a:r>
              <a:rPr lang="en-US" sz="3200" dirty="0"/>
              <a:t> </a:t>
            </a:r>
            <a:r>
              <a:rPr lang="en-US" sz="3200" dirty="0" err="1"/>
              <a:t>ánh</a:t>
            </a:r>
            <a:r>
              <a:rPr lang="en-US" sz="3200" dirty="0"/>
              <a:t> </a:t>
            </a:r>
            <a:r>
              <a:rPr lang="en-US" sz="3200" dirty="0" err="1"/>
              <a:t>sáng</a:t>
            </a:r>
            <a:r>
              <a:rPr lang="en-US" sz="3200" dirty="0"/>
              <a:t> </a:t>
            </a:r>
            <a:r>
              <a:rPr lang="en-US" sz="3200" dirty="0" err="1"/>
              <a:t>trắng</a:t>
            </a:r>
            <a:endParaRPr lang="en-US" sz="3200" dirty="0"/>
          </a:p>
        </p:txBody>
      </p:sp>
      <p:pic>
        <p:nvPicPr>
          <p:cNvPr id="51" name="Picture 2" descr="Prism">
            <a:extLst>
              <a:ext uri="{FF2B5EF4-FFF2-40B4-BE49-F238E27FC236}">
                <a16:creationId xmlns="" xmlns:a16="http://schemas.microsoft.com/office/drawing/2014/main" id="{0A4EDB2B-A53A-4853-8C40-6FBF390F7E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2284" y="2985549"/>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52" name="Google Shape;1924;p44">
            <a:extLst>
              <a:ext uri="{FF2B5EF4-FFF2-40B4-BE49-F238E27FC236}">
                <a16:creationId xmlns="" xmlns:a16="http://schemas.microsoft.com/office/drawing/2014/main" id="{C3FF0F19-632C-4AA5-A3A5-E9AEDF0D862A}"/>
              </a:ext>
            </a:extLst>
          </p:cNvPr>
          <p:cNvSpPr txBox="1">
            <a:spLocks/>
          </p:cNvSpPr>
          <p:nvPr/>
        </p:nvSpPr>
        <p:spPr>
          <a:xfrm>
            <a:off x="10377645" y="1074523"/>
            <a:ext cx="1918181" cy="523220"/>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l"/>
            <a:r>
              <a:rPr lang="en-US" sz="2800" dirty="0">
                <a:solidFill>
                  <a:srgbClr val="002060"/>
                </a:solidFill>
              </a:rPr>
              <a:t>Quang </a:t>
            </a:r>
            <a:r>
              <a:rPr lang="en-US" sz="2800" dirty="0" err="1">
                <a:solidFill>
                  <a:srgbClr val="002060"/>
                </a:solidFill>
              </a:rPr>
              <a:t>phổ</a:t>
            </a:r>
            <a:endParaRPr lang="en-US" sz="2800" dirty="0">
              <a:solidFill>
                <a:srgbClr val="002060"/>
              </a:solidFill>
            </a:endParaRPr>
          </a:p>
        </p:txBody>
      </p:sp>
      <p:sp>
        <p:nvSpPr>
          <p:cNvPr id="53" name="TextBox 52">
            <a:extLst>
              <a:ext uri="{FF2B5EF4-FFF2-40B4-BE49-F238E27FC236}">
                <a16:creationId xmlns="" xmlns:a16="http://schemas.microsoft.com/office/drawing/2014/main" id="{AFCFCDBC-3495-438C-BDE7-0C8CC312D19F}"/>
              </a:ext>
            </a:extLst>
          </p:cNvPr>
          <p:cNvSpPr txBox="1"/>
          <p:nvPr/>
        </p:nvSpPr>
        <p:spPr>
          <a:xfrm>
            <a:off x="1072360" y="4855547"/>
            <a:ext cx="10854597" cy="127419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vi-VN" sz="3200" dirty="0" smtClean="0"/>
              <a:t>- </a:t>
            </a:r>
            <a:r>
              <a:rPr lang="en-US" sz="3200" dirty="0" err="1" smtClean="0"/>
              <a:t>Hiện</a:t>
            </a:r>
            <a:r>
              <a:rPr lang="en-US" sz="3200" dirty="0" smtClean="0"/>
              <a:t> </a:t>
            </a:r>
            <a:r>
              <a:rPr lang="en-US" sz="3200" dirty="0" err="1"/>
              <a:t>tượng</a:t>
            </a:r>
            <a:r>
              <a:rPr lang="en-US" sz="3200" dirty="0"/>
              <a:t> </a:t>
            </a:r>
            <a:r>
              <a:rPr lang="en-US" sz="3200" dirty="0" err="1"/>
              <a:t>thu</a:t>
            </a:r>
            <a:r>
              <a:rPr lang="en-US" sz="3200" dirty="0"/>
              <a:t> </a:t>
            </a:r>
            <a:r>
              <a:rPr lang="en-US" sz="3200" dirty="0" err="1"/>
              <a:t>được</a:t>
            </a:r>
            <a:r>
              <a:rPr lang="en-US" sz="3200" dirty="0"/>
              <a:t> </a:t>
            </a:r>
            <a:r>
              <a:rPr lang="en-US" sz="3200" dirty="0" err="1"/>
              <a:t>quang</a:t>
            </a:r>
            <a:r>
              <a:rPr lang="en-US" sz="3200" dirty="0"/>
              <a:t> </a:t>
            </a:r>
            <a:r>
              <a:rPr lang="en-US" sz="3200" dirty="0" err="1"/>
              <a:t>phổ</a:t>
            </a:r>
            <a:r>
              <a:rPr lang="en-US" sz="3200" dirty="0"/>
              <a:t> </a:t>
            </a:r>
            <a:r>
              <a:rPr lang="en-US" sz="3200" dirty="0" err="1"/>
              <a:t>khi</a:t>
            </a:r>
            <a:r>
              <a:rPr lang="en-US" sz="3200" dirty="0"/>
              <a:t> </a:t>
            </a:r>
            <a:r>
              <a:rPr lang="en-US" sz="3200" dirty="0" err="1"/>
              <a:t>chiếu</a:t>
            </a:r>
            <a:r>
              <a:rPr lang="en-US" sz="3200" dirty="0"/>
              <a:t> </a:t>
            </a:r>
            <a:r>
              <a:rPr lang="en-US" sz="3200" dirty="0" err="1" smtClean="0"/>
              <a:t>án</a:t>
            </a:r>
            <a:r>
              <a:rPr lang="vi-VN" sz="3200" dirty="0"/>
              <a:t>h</a:t>
            </a:r>
            <a:r>
              <a:rPr lang="en-US" sz="3200" dirty="0" smtClean="0"/>
              <a:t> </a:t>
            </a:r>
            <a:r>
              <a:rPr lang="en-US" sz="3200" dirty="0" err="1"/>
              <a:t>sáng</a:t>
            </a:r>
            <a:r>
              <a:rPr lang="en-US" sz="3200" dirty="0"/>
              <a:t> </a:t>
            </a:r>
            <a:r>
              <a:rPr lang="en-US" sz="3200" dirty="0" err="1"/>
              <a:t>trắng</a:t>
            </a:r>
            <a:r>
              <a:rPr lang="en-US" sz="3200" dirty="0"/>
              <a:t> qua </a:t>
            </a:r>
            <a:r>
              <a:rPr lang="en-US" sz="3200" dirty="0" err="1"/>
              <a:t>lăng</a:t>
            </a:r>
            <a:r>
              <a:rPr lang="en-US" sz="3200" dirty="0"/>
              <a:t> </a:t>
            </a:r>
            <a:r>
              <a:rPr lang="en-US" sz="3200" dirty="0" err="1"/>
              <a:t>kính</a:t>
            </a:r>
            <a:r>
              <a:rPr lang="en-US" sz="3200" dirty="0"/>
              <a:t> </a:t>
            </a:r>
            <a:r>
              <a:rPr lang="en-US" sz="3200" dirty="0" err="1"/>
              <a:t>gọi</a:t>
            </a:r>
            <a:r>
              <a:rPr lang="en-US" sz="3200" dirty="0"/>
              <a:t> </a:t>
            </a:r>
            <a:r>
              <a:rPr lang="en-US" sz="3200" dirty="0" err="1"/>
              <a:t>là</a:t>
            </a:r>
            <a:r>
              <a:rPr lang="en-US" sz="3200" dirty="0"/>
              <a:t> </a:t>
            </a:r>
            <a:r>
              <a:rPr lang="en-US" sz="3200" b="1" dirty="0" err="1">
                <a:solidFill>
                  <a:srgbClr val="C00000"/>
                </a:solidFill>
              </a:rPr>
              <a:t>hiện</a:t>
            </a:r>
            <a:r>
              <a:rPr lang="en-US" sz="3200" b="1" dirty="0">
                <a:solidFill>
                  <a:srgbClr val="C00000"/>
                </a:solidFill>
              </a:rPr>
              <a:t> </a:t>
            </a:r>
            <a:r>
              <a:rPr lang="en-US" sz="3200" b="1" dirty="0" err="1">
                <a:solidFill>
                  <a:srgbClr val="C00000"/>
                </a:solidFill>
              </a:rPr>
              <a:t>tượng</a:t>
            </a:r>
            <a:r>
              <a:rPr lang="en-US" sz="3200" b="1" dirty="0">
                <a:solidFill>
                  <a:srgbClr val="C00000"/>
                </a:solidFill>
              </a:rPr>
              <a:t> </a:t>
            </a:r>
            <a:r>
              <a:rPr lang="en-US" sz="3200" b="1" dirty="0" err="1">
                <a:solidFill>
                  <a:srgbClr val="C00000"/>
                </a:solidFill>
              </a:rPr>
              <a:t>tán</a:t>
            </a:r>
            <a:r>
              <a:rPr lang="en-US" sz="3200" b="1" dirty="0">
                <a:solidFill>
                  <a:srgbClr val="C00000"/>
                </a:solidFill>
              </a:rPr>
              <a:t> </a:t>
            </a:r>
            <a:r>
              <a:rPr lang="en-US" sz="3200" b="1" dirty="0" err="1">
                <a:solidFill>
                  <a:srgbClr val="C00000"/>
                </a:solidFill>
              </a:rPr>
              <a:t>sắc</a:t>
            </a:r>
            <a:r>
              <a:rPr lang="en-US" sz="3200" b="1" dirty="0">
                <a:solidFill>
                  <a:srgbClr val="C00000"/>
                </a:solidFill>
              </a:rPr>
              <a:t> </a:t>
            </a:r>
            <a:r>
              <a:rPr lang="en-US" sz="3200" b="1" dirty="0" err="1">
                <a:solidFill>
                  <a:srgbClr val="C00000"/>
                </a:solidFill>
              </a:rPr>
              <a:t>ánh</a:t>
            </a:r>
            <a:r>
              <a:rPr lang="en-US" sz="3200" b="1" dirty="0">
                <a:solidFill>
                  <a:srgbClr val="C00000"/>
                </a:solidFill>
              </a:rPr>
              <a:t> </a:t>
            </a:r>
            <a:r>
              <a:rPr lang="en-US" sz="3200" b="1" dirty="0" err="1">
                <a:solidFill>
                  <a:srgbClr val="C00000"/>
                </a:solidFill>
              </a:rPr>
              <a:t>sáng</a:t>
            </a:r>
            <a:endParaRPr lang="en-US" sz="3200" b="1" dirty="0">
              <a:solidFill>
                <a:srgbClr val="C00000"/>
              </a:solidFill>
            </a:endParaRPr>
          </a:p>
        </p:txBody>
      </p:sp>
      <p:pic>
        <p:nvPicPr>
          <p:cNvPr id="54" name="Picture 2" descr="Prism">
            <a:extLst>
              <a:ext uri="{FF2B5EF4-FFF2-40B4-BE49-F238E27FC236}">
                <a16:creationId xmlns="" xmlns:a16="http://schemas.microsoft.com/office/drawing/2014/main" id="{F8676B62-16CD-42A1-BEA8-C0554CB389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2284" y="5015959"/>
            <a:ext cx="476685" cy="476685"/>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 descr="Optics physics. The white light shines through the prism. Produce rainbow colors in 3D illustrator.">
            <a:extLst>
              <a:ext uri="{FF2B5EF4-FFF2-40B4-BE49-F238E27FC236}">
                <a16:creationId xmlns="" xmlns:a16="http://schemas.microsoft.com/office/drawing/2014/main" id="{BC5C7FD1-2AC6-4CAF-9B0E-6042A118A90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1833" y="60829"/>
            <a:ext cx="4547089" cy="2586023"/>
          </a:xfrm>
          <a:prstGeom prst="rect">
            <a:avLst/>
          </a:prstGeom>
          <a:noFill/>
          <a:extLst>
            <a:ext uri="{909E8E84-426E-40DD-AFC4-6F175D3DCCD1}">
              <a14:hiddenFill xmlns:a14="http://schemas.microsoft.com/office/drawing/2010/main">
                <a:solidFill>
                  <a:srgbClr val="FFFFFF"/>
                </a:solidFill>
              </a14:hiddenFill>
            </a:ext>
          </a:extLst>
        </p:spPr>
      </p:pic>
      <p:pic>
        <p:nvPicPr>
          <p:cNvPr id="56" name="Graphic 55" descr="Line arrow Slight curve">
            <a:extLst>
              <a:ext uri="{FF2B5EF4-FFF2-40B4-BE49-F238E27FC236}">
                <a16:creationId xmlns="" xmlns:a16="http://schemas.microsoft.com/office/drawing/2014/main" id="{137DE553-7960-4763-B61B-136C20BD0B1B}"/>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 xmlns:asvg="http://schemas.microsoft.com/office/drawing/2016/SVG/main" r:embed="rId7"/>
              </a:ext>
            </a:extLst>
          </a:blip>
          <a:stretch>
            <a:fillRect/>
          </a:stretch>
        </p:blipFill>
        <p:spPr>
          <a:xfrm rot="290827">
            <a:off x="9734363" y="1015830"/>
            <a:ext cx="676022" cy="67602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500" fill="hold"/>
                                        <p:tgtEl>
                                          <p:spTgt spid="51"/>
                                        </p:tgtEl>
                                        <p:attrNameLst>
                                          <p:attrName>ppt_w</p:attrName>
                                        </p:attrNameLst>
                                      </p:cBhvr>
                                      <p:tavLst>
                                        <p:tav tm="0">
                                          <p:val>
                                            <p:fltVal val="0"/>
                                          </p:val>
                                        </p:tav>
                                        <p:tav tm="100000">
                                          <p:val>
                                            <p:strVal val="#ppt_w"/>
                                          </p:val>
                                        </p:tav>
                                      </p:tavLst>
                                    </p:anim>
                                    <p:anim calcmode="lin" valueType="num">
                                      <p:cBhvr>
                                        <p:cTn id="8" dur="500" fill="hold"/>
                                        <p:tgtEl>
                                          <p:spTgt spid="51"/>
                                        </p:tgtEl>
                                        <p:attrNameLst>
                                          <p:attrName>ppt_h</p:attrName>
                                        </p:attrNameLst>
                                      </p:cBhvr>
                                      <p:tavLst>
                                        <p:tav tm="0">
                                          <p:val>
                                            <p:fltVal val="0"/>
                                          </p:val>
                                        </p:tav>
                                        <p:tav tm="100000">
                                          <p:val>
                                            <p:strVal val="#ppt_h"/>
                                          </p:val>
                                        </p:tav>
                                      </p:tavLst>
                                    </p:anim>
                                    <p:animEffect transition="in" filter="fade">
                                      <p:cBhvr>
                                        <p:cTn id="9" dur="500"/>
                                        <p:tgtEl>
                                          <p:spTgt spid="51"/>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50"/>
                                        </p:tgtEl>
                                        <p:attrNameLst>
                                          <p:attrName>style.visibility</p:attrName>
                                        </p:attrNameLst>
                                      </p:cBhvr>
                                      <p:to>
                                        <p:strVal val="visible"/>
                                      </p:to>
                                    </p:set>
                                    <p:animEffect transition="in" filter="randombar(horizontal)">
                                      <p:cBhvr>
                                        <p:cTn id="13" dur="500"/>
                                        <p:tgtEl>
                                          <p:spTgt spid="50"/>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wipe(left)">
                                      <p:cBhvr>
                                        <p:cTn id="17" dur="500"/>
                                        <p:tgtEl>
                                          <p:spTgt spid="56"/>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52"/>
                                        </p:tgtEl>
                                        <p:attrNameLst>
                                          <p:attrName>style.visibility</p:attrName>
                                        </p:attrNameLst>
                                      </p:cBhvr>
                                      <p:to>
                                        <p:strVal val="visible"/>
                                      </p:to>
                                    </p:set>
                                    <p:animEffect transition="in" filter="wipe(left)">
                                      <p:cBhvr>
                                        <p:cTn id="21" dur="500"/>
                                        <p:tgtEl>
                                          <p:spTgt spid="52"/>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54"/>
                                        </p:tgtEl>
                                        <p:attrNameLst>
                                          <p:attrName>style.visibility</p:attrName>
                                        </p:attrNameLst>
                                      </p:cBhvr>
                                      <p:to>
                                        <p:strVal val="visible"/>
                                      </p:to>
                                    </p:set>
                                    <p:anim calcmode="lin" valueType="num">
                                      <p:cBhvr>
                                        <p:cTn id="26" dur="500" fill="hold"/>
                                        <p:tgtEl>
                                          <p:spTgt spid="54"/>
                                        </p:tgtEl>
                                        <p:attrNameLst>
                                          <p:attrName>ppt_w</p:attrName>
                                        </p:attrNameLst>
                                      </p:cBhvr>
                                      <p:tavLst>
                                        <p:tav tm="0">
                                          <p:val>
                                            <p:fltVal val="0"/>
                                          </p:val>
                                        </p:tav>
                                        <p:tav tm="100000">
                                          <p:val>
                                            <p:strVal val="#ppt_w"/>
                                          </p:val>
                                        </p:tav>
                                      </p:tavLst>
                                    </p:anim>
                                    <p:anim calcmode="lin" valueType="num">
                                      <p:cBhvr>
                                        <p:cTn id="27" dur="500" fill="hold"/>
                                        <p:tgtEl>
                                          <p:spTgt spid="54"/>
                                        </p:tgtEl>
                                        <p:attrNameLst>
                                          <p:attrName>ppt_h</p:attrName>
                                        </p:attrNameLst>
                                      </p:cBhvr>
                                      <p:tavLst>
                                        <p:tav tm="0">
                                          <p:val>
                                            <p:fltVal val="0"/>
                                          </p:val>
                                        </p:tav>
                                        <p:tav tm="100000">
                                          <p:val>
                                            <p:strVal val="#ppt_h"/>
                                          </p:val>
                                        </p:tav>
                                      </p:tavLst>
                                    </p:anim>
                                    <p:animEffect transition="in" filter="fade">
                                      <p:cBhvr>
                                        <p:cTn id="28" dur="500"/>
                                        <p:tgtEl>
                                          <p:spTgt spid="54"/>
                                        </p:tgtEl>
                                      </p:cBhvr>
                                    </p:animEffect>
                                  </p:childTnLst>
                                </p:cTn>
                              </p:par>
                            </p:childTnLst>
                          </p:cTn>
                        </p:par>
                        <p:par>
                          <p:cTn id="29" fill="hold">
                            <p:stCondLst>
                              <p:cond delay="500"/>
                            </p:stCondLst>
                            <p:childTnLst>
                              <p:par>
                                <p:cTn id="30" presetID="14" presetClass="entr" presetSubtype="10" fill="hold" grpId="0" nodeType="after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randombar(horizontal)">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2" grpId="0"/>
      <p:bldP spid="5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pic>
        <p:nvPicPr>
          <p:cNvPr id="51" name="Picture 50">
            <a:extLst>
              <a:ext uri="{FF2B5EF4-FFF2-40B4-BE49-F238E27FC236}">
                <a16:creationId xmlns="" xmlns:a16="http://schemas.microsoft.com/office/drawing/2014/main" id="{BBD4DB00-359D-4454-98A7-9F683633EFE7}"/>
              </a:ext>
            </a:extLst>
          </p:cNvPr>
          <p:cNvPicPr>
            <a:picLocks noChangeAspect="1"/>
          </p:cNvPicPr>
          <p:nvPr/>
        </p:nvPicPr>
        <p:blipFill>
          <a:blip r:embed="rId3"/>
          <a:stretch>
            <a:fillRect/>
          </a:stretch>
        </p:blipFill>
        <p:spPr>
          <a:xfrm>
            <a:off x="2339218" y="539140"/>
            <a:ext cx="7513564" cy="3011054"/>
          </a:xfrm>
          <a:prstGeom prst="rect">
            <a:avLst/>
          </a:prstGeom>
        </p:spPr>
      </p:pic>
      <p:sp>
        <p:nvSpPr>
          <p:cNvPr id="52" name="Rectangle: Diagonal Corners Rounded 8">
            <a:extLst>
              <a:ext uri="{FF2B5EF4-FFF2-40B4-BE49-F238E27FC236}">
                <a16:creationId xmlns="" xmlns:a16="http://schemas.microsoft.com/office/drawing/2014/main" id="{262189CB-ECC7-4DCF-B6F8-0509B06E7D4C}"/>
              </a:ext>
            </a:extLst>
          </p:cNvPr>
          <p:cNvSpPr/>
          <p:nvPr/>
        </p:nvSpPr>
        <p:spPr>
          <a:xfrm>
            <a:off x="1104518" y="3293705"/>
            <a:ext cx="9457390" cy="3389567"/>
          </a:xfrm>
          <a:custGeom>
            <a:avLst/>
            <a:gdLst>
              <a:gd name="connsiteX0" fmla="*/ 274697 w 4796479"/>
              <a:gd name="connsiteY0" fmla="*/ 0 h 1648148"/>
              <a:gd name="connsiteX1" fmla="*/ 875448 w 4796479"/>
              <a:gd name="connsiteY1" fmla="*/ 0 h 1648148"/>
              <a:gd name="connsiteX2" fmla="*/ 1521417 w 4796479"/>
              <a:gd name="connsiteY2" fmla="*/ 0 h 1648148"/>
              <a:gd name="connsiteX3" fmla="*/ 2122168 w 4796479"/>
              <a:gd name="connsiteY3" fmla="*/ 0 h 1648148"/>
              <a:gd name="connsiteX4" fmla="*/ 2858572 w 4796479"/>
              <a:gd name="connsiteY4" fmla="*/ 0 h 1648148"/>
              <a:gd name="connsiteX5" fmla="*/ 3414106 w 4796479"/>
              <a:gd name="connsiteY5" fmla="*/ 0 h 1648148"/>
              <a:gd name="connsiteX6" fmla="*/ 4014857 w 4796479"/>
              <a:gd name="connsiteY6" fmla="*/ 0 h 1648148"/>
              <a:gd name="connsiteX7" fmla="*/ 4796479 w 4796479"/>
              <a:gd name="connsiteY7" fmla="*/ 0 h 1648148"/>
              <a:gd name="connsiteX8" fmla="*/ 4796479 w 4796479"/>
              <a:gd name="connsiteY8" fmla="*/ 0 h 1648148"/>
              <a:gd name="connsiteX9" fmla="*/ 4796479 w 4796479"/>
              <a:gd name="connsiteY9" fmla="*/ 659256 h 1648148"/>
              <a:gd name="connsiteX10" fmla="*/ 4796479 w 4796479"/>
              <a:gd name="connsiteY10" fmla="*/ 1373451 h 1648148"/>
              <a:gd name="connsiteX11" fmla="*/ 4521782 w 4796479"/>
              <a:gd name="connsiteY11" fmla="*/ 1648148 h 1648148"/>
              <a:gd name="connsiteX12" fmla="*/ 3921031 w 4796479"/>
              <a:gd name="connsiteY12" fmla="*/ 1648148 h 1648148"/>
              <a:gd name="connsiteX13" fmla="*/ 3320280 w 4796479"/>
              <a:gd name="connsiteY13" fmla="*/ 1648148 h 1648148"/>
              <a:gd name="connsiteX14" fmla="*/ 2629093 w 4796479"/>
              <a:gd name="connsiteY14" fmla="*/ 1648148 h 1648148"/>
              <a:gd name="connsiteX15" fmla="*/ 2118778 w 4796479"/>
              <a:gd name="connsiteY15" fmla="*/ 1648148 h 1648148"/>
              <a:gd name="connsiteX16" fmla="*/ 1472809 w 4796479"/>
              <a:gd name="connsiteY16" fmla="*/ 1648148 h 1648148"/>
              <a:gd name="connsiteX17" fmla="*/ 962494 w 4796479"/>
              <a:gd name="connsiteY17" fmla="*/ 1648148 h 1648148"/>
              <a:gd name="connsiteX18" fmla="*/ 0 w 4796479"/>
              <a:gd name="connsiteY18" fmla="*/ 1648148 h 1648148"/>
              <a:gd name="connsiteX19" fmla="*/ 0 w 4796479"/>
              <a:gd name="connsiteY19" fmla="*/ 1648148 h 1648148"/>
              <a:gd name="connsiteX20" fmla="*/ 0 w 4796479"/>
              <a:gd name="connsiteY20" fmla="*/ 947688 h 1648148"/>
              <a:gd name="connsiteX21" fmla="*/ 0 w 4796479"/>
              <a:gd name="connsiteY21" fmla="*/ 274697 h 1648148"/>
              <a:gd name="connsiteX22" fmla="*/ 274697 w 4796479"/>
              <a:gd name="connsiteY22" fmla="*/ 0 h 164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96479" h="1648148" fill="none" extrusionOk="0">
                <a:moveTo>
                  <a:pt x="274697" y="0"/>
                </a:moveTo>
                <a:cubicBezTo>
                  <a:pt x="532174" y="-8545"/>
                  <a:pt x="694071" y="-25139"/>
                  <a:pt x="875448" y="0"/>
                </a:cubicBezTo>
                <a:cubicBezTo>
                  <a:pt x="1056825" y="25139"/>
                  <a:pt x="1252161" y="-12319"/>
                  <a:pt x="1521417" y="0"/>
                </a:cubicBezTo>
                <a:cubicBezTo>
                  <a:pt x="1790673" y="12319"/>
                  <a:pt x="1952296" y="-3488"/>
                  <a:pt x="2122168" y="0"/>
                </a:cubicBezTo>
                <a:cubicBezTo>
                  <a:pt x="2292040" y="3488"/>
                  <a:pt x="2691910" y="14057"/>
                  <a:pt x="2858572" y="0"/>
                </a:cubicBezTo>
                <a:cubicBezTo>
                  <a:pt x="3025234" y="-14057"/>
                  <a:pt x="3276373" y="-20853"/>
                  <a:pt x="3414106" y="0"/>
                </a:cubicBezTo>
                <a:cubicBezTo>
                  <a:pt x="3551839" y="20853"/>
                  <a:pt x="3720310" y="8371"/>
                  <a:pt x="4014857" y="0"/>
                </a:cubicBezTo>
                <a:cubicBezTo>
                  <a:pt x="4309404" y="-8371"/>
                  <a:pt x="4427304" y="-9082"/>
                  <a:pt x="4796479" y="0"/>
                </a:cubicBezTo>
                <a:lnTo>
                  <a:pt x="4796479" y="0"/>
                </a:lnTo>
                <a:cubicBezTo>
                  <a:pt x="4818351" y="181798"/>
                  <a:pt x="4776005" y="475052"/>
                  <a:pt x="4796479" y="659256"/>
                </a:cubicBezTo>
                <a:cubicBezTo>
                  <a:pt x="4816953" y="843460"/>
                  <a:pt x="4825380" y="1105785"/>
                  <a:pt x="4796479" y="1373451"/>
                </a:cubicBezTo>
                <a:cubicBezTo>
                  <a:pt x="4824339" y="1508283"/>
                  <a:pt x="4694474" y="1650911"/>
                  <a:pt x="4521782" y="1648148"/>
                </a:cubicBezTo>
                <a:cubicBezTo>
                  <a:pt x="4370912" y="1660576"/>
                  <a:pt x="4211046" y="1618319"/>
                  <a:pt x="3921031" y="1648148"/>
                </a:cubicBezTo>
                <a:cubicBezTo>
                  <a:pt x="3631016" y="1677977"/>
                  <a:pt x="3493324" y="1655451"/>
                  <a:pt x="3320280" y="1648148"/>
                </a:cubicBezTo>
                <a:cubicBezTo>
                  <a:pt x="3147236" y="1640845"/>
                  <a:pt x="2777945" y="1629048"/>
                  <a:pt x="2629093" y="1648148"/>
                </a:cubicBezTo>
                <a:cubicBezTo>
                  <a:pt x="2480241" y="1667248"/>
                  <a:pt x="2285392" y="1633733"/>
                  <a:pt x="2118778" y="1648148"/>
                </a:cubicBezTo>
                <a:cubicBezTo>
                  <a:pt x="1952164" y="1662563"/>
                  <a:pt x="1697968" y="1668526"/>
                  <a:pt x="1472809" y="1648148"/>
                </a:cubicBezTo>
                <a:cubicBezTo>
                  <a:pt x="1247650" y="1627770"/>
                  <a:pt x="1106780" y="1643226"/>
                  <a:pt x="962494" y="1648148"/>
                </a:cubicBezTo>
                <a:cubicBezTo>
                  <a:pt x="818209" y="1653070"/>
                  <a:pt x="253203" y="1602819"/>
                  <a:pt x="0" y="1648148"/>
                </a:cubicBezTo>
                <a:lnTo>
                  <a:pt x="0" y="1648148"/>
                </a:lnTo>
                <a:cubicBezTo>
                  <a:pt x="-3432" y="1361502"/>
                  <a:pt x="-149" y="1270411"/>
                  <a:pt x="0" y="947688"/>
                </a:cubicBezTo>
                <a:cubicBezTo>
                  <a:pt x="149" y="624965"/>
                  <a:pt x="-25854" y="481516"/>
                  <a:pt x="0" y="274697"/>
                </a:cubicBezTo>
                <a:cubicBezTo>
                  <a:pt x="15190" y="145866"/>
                  <a:pt x="159178" y="-1643"/>
                  <a:pt x="274697" y="0"/>
                </a:cubicBezTo>
                <a:close/>
              </a:path>
              <a:path w="4796479" h="1648148" stroke="0" extrusionOk="0">
                <a:moveTo>
                  <a:pt x="274697" y="0"/>
                </a:moveTo>
                <a:cubicBezTo>
                  <a:pt x="383653" y="-4455"/>
                  <a:pt x="661506" y="13227"/>
                  <a:pt x="785012" y="0"/>
                </a:cubicBezTo>
                <a:cubicBezTo>
                  <a:pt x="908518" y="-13227"/>
                  <a:pt x="1222308" y="-19423"/>
                  <a:pt x="1476199" y="0"/>
                </a:cubicBezTo>
                <a:cubicBezTo>
                  <a:pt x="1730090" y="19423"/>
                  <a:pt x="1857310" y="12407"/>
                  <a:pt x="2076950" y="0"/>
                </a:cubicBezTo>
                <a:cubicBezTo>
                  <a:pt x="2296590" y="-12407"/>
                  <a:pt x="2389211" y="2623"/>
                  <a:pt x="2632483" y="0"/>
                </a:cubicBezTo>
                <a:cubicBezTo>
                  <a:pt x="2875755" y="-2623"/>
                  <a:pt x="2928532" y="-11796"/>
                  <a:pt x="3188017" y="0"/>
                </a:cubicBezTo>
                <a:cubicBezTo>
                  <a:pt x="3447502" y="11796"/>
                  <a:pt x="3676366" y="-25787"/>
                  <a:pt x="3924421" y="0"/>
                </a:cubicBezTo>
                <a:cubicBezTo>
                  <a:pt x="4172476" y="25787"/>
                  <a:pt x="4533235" y="-10406"/>
                  <a:pt x="4796479" y="0"/>
                </a:cubicBezTo>
                <a:lnTo>
                  <a:pt x="4796479" y="0"/>
                </a:lnTo>
                <a:cubicBezTo>
                  <a:pt x="4773699" y="240226"/>
                  <a:pt x="4768029" y="500626"/>
                  <a:pt x="4796479" y="686726"/>
                </a:cubicBezTo>
                <a:cubicBezTo>
                  <a:pt x="4824929" y="872826"/>
                  <a:pt x="4806343" y="1212809"/>
                  <a:pt x="4796479" y="1373451"/>
                </a:cubicBezTo>
                <a:cubicBezTo>
                  <a:pt x="4770650" y="1535016"/>
                  <a:pt x="4690240" y="1617081"/>
                  <a:pt x="4521782" y="1648148"/>
                </a:cubicBezTo>
                <a:cubicBezTo>
                  <a:pt x="4291359" y="1621218"/>
                  <a:pt x="4192053" y="1668267"/>
                  <a:pt x="3875813" y="1648148"/>
                </a:cubicBezTo>
                <a:cubicBezTo>
                  <a:pt x="3559573" y="1628029"/>
                  <a:pt x="3478351" y="1639993"/>
                  <a:pt x="3275062" y="1648148"/>
                </a:cubicBezTo>
                <a:cubicBezTo>
                  <a:pt x="3071773" y="1656303"/>
                  <a:pt x="2838707" y="1659239"/>
                  <a:pt x="2538658" y="1648148"/>
                </a:cubicBezTo>
                <a:cubicBezTo>
                  <a:pt x="2238609" y="1637057"/>
                  <a:pt x="2192199" y="1652099"/>
                  <a:pt x="2028342" y="1648148"/>
                </a:cubicBezTo>
                <a:cubicBezTo>
                  <a:pt x="1864485" y="1644197"/>
                  <a:pt x="1634383" y="1659819"/>
                  <a:pt x="1518027" y="1648148"/>
                </a:cubicBezTo>
                <a:cubicBezTo>
                  <a:pt x="1401671" y="1636477"/>
                  <a:pt x="1123345" y="1659486"/>
                  <a:pt x="872058" y="1648148"/>
                </a:cubicBezTo>
                <a:cubicBezTo>
                  <a:pt x="620771" y="1636810"/>
                  <a:pt x="201620" y="1642998"/>
                  <a:pt x="0" y="1648148"/>
                </a:cubicBezTo>
                <a:lnTo>
                  <a:pt x="0" y="1648148"/>
                </a:lnTo>
                <a:cubicBezTo>
                  <a:pt x="-3197" y="1350421"/>
                  <a:pt x="-15336" y="1120368"/>
                  <a:pt x="0" y="933953"/>
                </a:cubicBezTo>
                <a:cubicBezTo>
                  <a:pt x="15336" y="747539"/>
                  <a:pt x="-5343" y="441340"/>
                  <a:pt x="0" y="274697"/>
                </a:cubicBezTo>
                <a:cubicBezTo>
                  <a:pt x="27561" y="99894"/>
                  <a:pt x="127394" y="-4442"/>
                  <a:pt x="274697" y="0"/>
                </a:cubicBezTo>
                <a:close/>
              </a:path>
            </a:pathLst>
          </a:custGeom>
          <a:solidFill>
            <a:schemeClr val="bg1"/>
          </a:solidFill>
          <a:ln w="28575">
            <a:solidFill>
              <a:schemeClr val="accent4"/>
            </a:solidFill>
            <a:extLst>
              <a:ext uri="{C807C97D-BFC1-408E-A445-0C87EB9F89A2}">
                <ask:lineSketchStyleProps xmlns="" xmlns:ask="http://schemas.microsoft.com/office/drawing/2018/sketchyshapes" sd="2480082126">
                  <a:custGeom>
                    <a:avLst/>
                    <a:gdLst>
                      <a:gd name="connsiteX0" fmla="*/ 541629 w 9457390"/>
                      <a:gd name="connsiteY0" fmla="*/ 0 h 3389567"/>
                      <a:gd name="connsiteX1" fmla="*/ 1726152 w 9457390"/>
                      <a:gd name="connsiteY1" fmla="*/ 0 h 3389567"/>
                      <a:gd name="connsiteX2" fmla="*/ 2999832 w 9457390"/>
                      <a:gd name="connsiteY2" fmla="*/ 0 h 3389567"/>
                      <a:gd name="connsiteX3" fmla="*/ 4184354 w 9457390"/>
                      <a:gd name="connsiteY3" fmla="*/ 0 h 3389567"/>
                      <a:gd name="connsiteX4" fmla="*/ 5636349 w 9457390"/>
                      <a:gd name="connsiteY4" fmla="*/ 0 h 3389567"/>
                      <a:gd name="connsiteX5" fmla="*/ 6731715 w 9457390"/>
                      <a:gd name="connsiteY5" fmla="*/ 0 h 3389567"/>
                      <a:gd name="connsiteX6" fmla="*/ 7916237 w 9457390"/>
                      <a:gd name="connsiteY6" fmla="*/ 0 h 3389567"/>
                      <a:gd name="connsiteX7" fmla="*/ 9457390 w 9457390"/>
                      <a:gd name="connsiteY7" fmla="*/ 0 h 3389567"/>
                      <a:gd name="connsiteX8" fmla="*/ 9457390 w 9457390"/>
                      <a:gd name="connsiteY8" fmla="*/ 0 h 3389567"/>
                      <a:gd name="connsiteX9" fmla="*/ 9457390 w 9457390"/>
                      <a:gd name="connsiteY9" fmla="*/ 1355820 h 3389567"/>
                      <a:gd name="connsiteX10" fmla="*/ 9457390 w 9457390"/>
                      <a:gd name="connsiteY10" fmla="*/ 2824627 h 3389567"/>
                      <a:gd name="connsiteX11" fmla="*/ 8915760 w 9457390"/>
                      <a:gd name="connsiteY11" fmla="*/ 3389567 h 3389567"/>
                      <a:gd name="connsiteX12" fmla="*/ 7731237 w 9457390"/>
                      <a:gd name="connsiteY12" fmla="*/ 3389567 h 3389567"/>
                      <a:gd name="connsiteX13" fmla="*/ 6546715 w 9457390"/>
                      <a:gd name="connsiteY13" fmla="*/ 3389567 h 3389567"/>
                      <a:gd name="connsiteX14" fmla="*/ 5183877 w 9457390"/>
                      <a:gd name="connsiteY14" fmla="*/ 3389567 h 3389567"/>
                      <a:gd name="connsiteX15" fmla="*/ 4177670 w 9457390"/>
                      <a:gd name="connsiteY15" fmla="*/ 3389567 h 3389567"/>
                      <a:gd name="connsiteX16" fmla="*/ 2903990 w 9457390"/>
                      <a:gd name="connsiteY16" fmla="*/ 3389567 h 3389567"/>
                      <a:gd name="connsiteX17" fmla="*/ 1897784 w 9457390"/>
                      <a:gd name="connsiteY17" fmla="*/ 3389567 h 3389567"/>
                      <a:gd name="connsiteX18" fmla="*/ 0 w 9457390"/>
                      <a:gd name="connsiteY18" fmla="*/ 3389567 h 3389567"/>
                      <a:gd name="connsiteX19" fmla="*/ 0 w 9457390"/>
                      <a:gd name="connsiteY19" fmla="*/ 3389567 h 3389567"/>
                      <a:gd name="connsiteX20" fmla="*/ 0 w 9457390"/>
                      <a:gd name="connsiteY20" fmla="*/ 1949006 h 3389567"/>
                      <a:gd name="connsiteX21" fmla="*/ 0 w 9457390"/>
                      <a:gd name="connsiteY21" fmla="*/ 564939 h 3389567"/>
                      <a:gd name="connsiteX22" fmla="*/ 541629 w 9457390"/>
                      <a:gd name="connsiteY22" fmla="*/ 0 h 3389567"/>
                      <a:gd name="connsiteX0" fmla="*/ 541629 w 9457390"/>
                      <a:gd name="connsiteY0" fmla="*/ 0 h 3389567"/>
                      <a:gd name="connsiteX1" fmla="*/ 1547836 w 9457390"/>
                      <a:gd name="connsiteY1" fmla="*/ 0 h 3389567"/>
                      <a:gd name="connsiteX2" fmla="*/ 2910674 w 9457390"/>
                      <a:gd name="connsiteY2" fmla="*/ 0 h 3389567"/>
                      <a:gd name="connsiteX3" fmla="*/ 4095196 w 9457390"/>
                      <a:gd name="connsiteY3" fmla="*/ 0 h 3389567"/>
                      <a:gd name="connsiteX4" fmla="*/ 5190561 w 9457390"/>
                      <a:gd name="connsiteY4" fmla="*/ 0 h 3389567"/>
                      <a:gd name="connsiteX5" fmla="*/ 6285927 w 9457390"/>
                      <a:gd name="connsiteY5" fmla="*/ 0 h 3389567"/>
                      <a:gd name="connsiteX6" fmla="*/ 7737921 w 9457390"/>
                      <a:gd name="connsiteY6" fmla="*/ 0 h 3389567"/>
                      <a:gd name="connsiteX7" fmla="*/ 9457390 w 9457390"/>
                      <a:gd name="connsiteY7" fmla="*/ 0 h 3389567"/>
                      <a:gd name="connsiteX8" fmla="*/ 9457390 w 9457390"/>
                      <a:gd name="connsiteY8" fmla="*/ 0 h 3389567"/>
                      <a:gd name="connsiteX9" fmla="*/ 9457390 w 9457390"/>
                      <a:gd name="connsiteY9" fmla="*/ 1412314 h 3389567"/>
                      <a:gd name="connsiteX10" fmla="*/ 9457390 w 9457390"/>
                      <a:gd name="connsiteY10" fmla="*/ 2824627 h 3389567"/>
                      <a:gd name="connsiteX11" fmla="*/ 8915760 w 9457390"/>
                      <a:gd name="connsiteY11" fmla="*/ 3389567 h 3389567"/>
                      <a:gd name="connsiteX12" fmla="*/ 7642079 w 9457390"/>
                      <a:gd name="connsiteY12" fmla="*/ 3389567 h 3389567"/>
                      <a:gd name="connsiteX13" fmla="*/ 6457557 w 9457390"/>
                      <a:gd name="connsiteY13" fmla="*/ 3389567 h 3389567"/>
                      <a:gd name="connsiteX14" fmla="*/ 5005563 w 9457390"/>
                      <a:gd name="connsiteY14" fmla="*/ 3389567 h 3389567"/>
                      <a:gd name="connsiteX15" fmla="*/ 3999354 w 9457390"/>
                      <a:gd name="connsiteY15" fmla="*/ 3389567 h 3389567"/>
                      <a:gd name="connsiteX16" fmla="*/ 2993148 w 9457390"/>
                      <a:gd name="connsiteY16" fmla="*/ 3389567 h 3389567"/>
                      <a:gd name="connsiteX17" fmla="*/ 1719468 w 9457390"/>
                      <a:gd name="connsiteY17" fmla="*/ 3389567 h 3389567"/>
                      <a:gd name="connsiteX18" fmla="*/ 0 w 9457390"/>
                      <a:gd name="connsiteY18" fmla="*/ 3389567 h 3389567"/>
                      <a:gd name="connsiteX19" fmla="*/ 0 w 9457390"/>
                      <a:gd name="connsiteY19" fmla="*/ 3389567 h 3389567"/>
                      <a:gd name="connsiteX20" fmla="*/ 0 w 9457390"/>
                      <a:gd name="connsiteY20" fmla="*/ 1920759 h 3389567"/>
                      <a:gd name="connsiteX21" fmla="*/ 0 w 9457390"/>
                      <a:gd name="connsiteY21" fmla="*/ 564939 h 3389567"/>
                      <a:gd name="connsiteX22" fmla="*/ 541629 w 9457390"/>
                      <a:gd name="connsiteY22" fmla="*/ 0 h 338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57390" h="3389567" fill="none" extrusionOk="0">
                        <a:moveTo>
                          <a:pt x="541629" y="0"/>
                        </a:moveTo>
                        <a:cubicBezTo>
                          <a:pt x="1047252" y="724"/>
                          <a:pt x="1341486" y="-45892"/>
                          <a:pt x="1726152" y="0"/>
                        </a:cubicBezTo>
                        <a:cubicBezTo>
                          <a:pt x="2108524" y="82737"/>
                          <a:pt x="2449613" y="-22141"/>
                          <a:pt x="2999832" y="0"/>
                        </a:cubicBezTo>
                        <a:cubicBezTo>
                          <a:pt x="3478280" y="73441"/>
                          <a:pt x="3851030" y="-46940"/>
                          <a:pt x="4184354" y="0"/>
                        </a:cubicBezTo>
                        <a:cubicBezTo>
                          <a:pt x="4470503" y="36427"/>
                          <a:pt x="5255608" y="34554"/>
                          <a:pt x="5636349" y="0"/>
                        </a:cubicBezTo>
                        <a:cubicBezTo>
                          <a:pt x="5967247" y="-62551"/>
                          <a:pt x="6487332" y="-52674"/>
                          <a:pt x="6731715" y="0"/>
                        </a:cubicBezTo>
                        <a:cubicBezTo>
                          <a:pt x="6996889" y="91419"/>
                          <a:pt x="7355035" y="71778"/>
                          <a:pt x="7916237" y="0"/>
                        </a:cubicBezTo>
                        <a:cubicBezTo>
                          <a:pt x="8477960" y="-29290"/>
                          <a:pt x="8741149" y="-23500"/>
                          <a:pt x="9457390" y="0"/>
                        </a:cubicBezTo>
                        <a:lnTo>
                          <a:pt x="9457390" y="0"/>
                        </a:lnTo>
                        <a:cubicBezTo>
                          <a:pt x="9527923" y="350571"/>
                          <a:pt x="9390922" y="992976"/>
                          <a:pt x="9457390" y="1355820"/>
                        </a:cubicBezTo>
                        <a:cubicBezTo>
                          <a:pt x="9505059" y="1721313"/>
                          <a:pt x="9548119" y="2379755"/>
                          <a:pt x="9457390" y="2824627"/>
                        </a:cubicBezTo>
                        <a:cubicBezTo>
                          <a:pt x="9565786" y="3103285"/>
                          <a:pt x="9326410" y="3421330"/>
                          <a:pt x="8915760" y="3389567"/>
                        </a:cubicBezTo>
                        <a:cubicBezTo>
                          <a:pt x="8636073" y="3421968"/>
                          <a:pt x="8324257" y="3405760"/>
                          <a:pt x="7731237" y="3389567"/>
                        </a:cubicBezTo>
                        <a:cubicBezTo>
                          <a:pt x="7162396" y="3423328"/>
                          <a:pt x="6841251" y="3449302"/>
                          <a:pt x="6546715" y="3389567"/>
                        </a:cubicBezTo>
                        <a:cubicBezTo>
                          <a:pt x="6212582" y="3369937"/>
                          <a:pt x="5470017" y="3344658"/>
                          <a:pt x="5183877" y="3389567"/>
                        </a:cubicBezTo>
                        <a:cubicBezTo>
                          <a:pt x="4917705" y="3409320"/>
                          <a:pt x="4458790" y="3352711"/>
                          <a:pt x="4177670" y="3389567"/>
                        </a:cubicBezTo>
                        <a:cubicBezTo>
                          <a:pt x="3880908" y="3467047"/>
                          <a:pt x="3455290" y="3426604"/>
                          <a:pt x="2903990" y="3389567"/>
                        </a:cubicBezTo>
                        <a:cubicBezTo>
                          <a:pt x="2501648" y="3374353"/>
                          <a:pt x="2170049" y="3366009"/>
                          <a:pt x="1897784" y="3389567"/>
                        </a:cubicBezTo>
                        <a:cubicBezTo>
                          <a:pt x="1649670" y="3368204"/>
                          <a:pt x="602027" y="3341306"/>
                          <a:pt x="0" y="3389567"/>
                        </a:cubicBezTo>
                        <a:lnTo>
                          <a:pt x="0" y="3389567"/>
                        </a:lnTo>
                        <a:cubicBezTo>
                          <a:pt x="-12147" y="2798287"/>
                          <a:pt x="35687" y="2602375"/>
                          <a:pt x="0" y="1949006"/>
                        </a:cubicBezTo>
                        <a:cubicBezTo>
                          <a:pt x="-23517" y="1263725"/>
                          <a:pt x="-61290" y="1040670"/>
                          <a:pt x="0" y="564939"/>
                        </a:cubicBezTo>
                        <a:cubicBezTo>
                          <a:pt x="35675" y="253308"/>
                          <a:pt x="283071" y="34822"/>
                          <a:pt x="541629" y="0"/>
                        </a:cubicBezTo>
                        <a:close/>
                      </a:path>
                      <a:path w="9457390" h="3389567" stroke="0" extrusionOk="0">
                        <a:moveTo>
                          <a:pt x="541629" y="0"/>
                        </a:moveTo>
                        <a:cubicBezTo>
                          <a:pt x="748956" y="20755"/>
                          <a:pt x="1336375" y="25854"/>
                          <a:pt x="1547836" y="0"/>
                        </a:cubicBezTo>
                        <a:cubicBezTo>
                          <a:pt x="1766215" y="47808"/>
                          <a:pt x="2379660" y="-45598"/>
                          <a:pt x="2910674" y="0"/>
                        </a:cubicBezTo>
                        <a:cubicBezTo>
                          <a:pt x="3442955" y="90080"/>
                          <a:pt x="3679330" y="26082"/>
                          <a:pt x="4095196" y="0"/>
                        </a:cubicBezTo>
                        <a:cubicBezTo>
                          <a:pt x="4506695" y="-48902"/>
                          <a:pt x="4724003" y="-14924"/>
                          <a:pt x="5190561" y="0"/>
                        </a:cubicBezTo>
                        <a:cubicBezTo>
                          <a:pt x="5680602" y="-26003"/>
                          <a:pt x="5758433" y="-8823"/>
                          <a:pt x="6285927" y="0"/>
                        </a:cubicBezTo>
                        <a:cubicBezTo>
                          <a:pt x="6738689" y="-43258"/>
                          <a:pt x="7193361" y="-9872"/>
                          <a:pt x="7737921" y="0"/>
                        </a:cubicBezTo>
                        <a:cubicBezTo>
                          <a:pt x="8191682" y="-27138"/>
                          <a:pt x="8915823" y="-148429"/>
                          <a:pt x="9457390" y="0"/>
                        </a:cubicBezTo>
                        <a:lnTo>
                          <a:pt x="9457390" y="0"/>
                        </a:lnTo>
                        <a:cubicBezTo>
                          <a:pt x="9339974" y="440733"/>
                          <a:pt x="9362513" y="1023812"/>
                          <a:pt x="9457390" y="1412314"/>
                        </a:cubicBezTo>
                        <a:cubicBezTo>
                          <a:pt x="9467776" y="1758600"/>
                          <a:pt x="9416571" y="2502373"/>
                          <a:pt x="9457390" y="2824627"/>
                        </a:cubicBezTo>
                        <a:cubicBezTo>
                          <a:pt x="9362162" y="3160623"/>
                          <a:pt x="9304504" y="3328798"/>
                          <a:pt x="8915760" y="3389567"/>
                        </a:cubicBezTo>
                        <a:cubicBezTo>
                          <a:pt x="8457140" y="3387171"/>
                          <a:pt x="8271097" y="3421310"/>
                          <a:pt x="7642079" y="3389567"/>
                        </a:cubicBezTo>
                        <a:cubicBezTo>
                          <a:pt x="7006648" y="3386802"/>
                          <a:pt x="6853384" y="3369780"/>
                          <a:pt x="6457557" y="3389567"/>
                        </a:cubicBezTo>
                        <a:cubicBezTo>
                          <a:pt x="6065919" y="3388480"/>
                          <a:pt x="5560803" y="3452239"/>
                          <a:pt x="5005563" y="3389567"/>
                        </a:cubicBezTo>
                        <a:cubicBezTo>
                          <a:pt x="4410646" y="3384901"/>
                          <a:pt x="4319015" y="3390263"/>
                          <a:pt x="3999354" y="3389567"/>
                        </a:cubicBezTo>
                        <a:cubicBezTo>
                          <a:pt x="3667462" y="3380446"/>
                          <a:pt x="3212122" y="3444764"/>
                          <a:pt x="2993148" y="3389567"/>
                        </a:cubicBezTo>
                        <a:cubicBezTo>
                          <a:pt x="2710686" y="3363274"/>
                          <a:pt x="2138468" y="3400159"/>
                          <a:pt x="1719468" y="3389567"/>
                        </a:cubicBezTo>
                        <a:cubicBezTo>
                          <a:pt x="1243395" y="3311820"/>
                          <a:pt x="391281" y="3469865"/>
                          <a:pt x="0" y="3389567"/>
                        </a:cubicBezTo>
                        <a:lnTo>
                          <a:pt x="0" y="3389567"/>
                        </a:lnTo>
                        <a:cubicBezTo>
                          <a:pt x="-9460" y="2839498"/>
                          <a:pt x="-22568" y="2377755"/>
                          <a:pt x="0" y="1920759"/>
                        </a:cubicBezTo>
                        <a:cubicBezTo>
                          <a:pt x="-37447" y="1492344"/>
                          <a:pt x="30260" y="922831"/>
                          <a:pt x="0" y="564939"/>
                        </a:cubicBezTo>
                        <a:cubicBezTo>
                          <a:pt x="93720" y="182683"/>
                          <a:pt x="318108" y="-17069"/>
                          <a:pt x="541629" y="0"/>
                        </a:cubicBezTo>
                        <a:close/>
                      </a:path>
                      <a:path w="9457390" h="3389567" fill="none" stroke="0" extrusionOk="0">
                        <a:moveTo>
                          <a:pt x="541629" y="0"/>
                        </a:moveTo>
                        <a:cubicBezTo>
                          <a:pt x="1102989" y="-40497"/>
                          <a:pt x="1311406" y="-41507"/>
                          <a:pt x="1726152" y="0"/>
                        </a:cubicBezTo>
                        <a:cubicBezTo>
                          <a:pt x="2090619" y="57522"/>
                          <a:pt x="2549226" y="14378"/>
                          <a:pt x="2999832" y="0"/>
                        </a:cubicBezTo>
                        <a:cubicBezTo>
                          <a:pt x="3494810" y="60012"/>
                          <a:pt x="3859599" y="2230"/>
                          <a:pt x="4184354" y="0"/>
                        </a:cubicBezTo>
                        <a:cubicBezTo>
                          <a:pt x="4491402" y="-62378"/>
                          <a:pt x="5297805" y="83700"/>
                          <a:pt x="5636349" y="0"/>
                        </a:cubicBezTo>
                        <a:cubicBezTo>
                          <a:pt x="6009017" y="-64079"/>
                          <a:pt x="6433174" y="-12354"/>
                          <a:pt x="6731715" y="0"/>
                        </a:cubicBezTo>
                        <a:cubicBezTo>
                          <a:pt x="7034471" y="43802"/>
                          <a:pt x="7316489" y="-14029"/>
                          <a:pt x="7916237" y="0"/>
                        </a:cubicBezTo>
                        <a:cubicBezTo>
                          <a:pt x="8504207" y="-28200"/>
                          <a:pt x="8763648" y="-59726"/>
                          <a:pt x="9457390" y="0"/>
                        </a:cubicBezTo>
                        <a:lnTo>
                          <a:pt x="9457390" y="0"/>
                        </a:lnTo>
                        <a:cubicBezTo>
                          <a:pt x="9500405" y="363970"/>
                          <a:pt x="9400170" y="998958"/>
                          <a:pt x="9457390" y="1355820"/>
                        </a:cubicBezTo>
                        <a:cubicBezTo>
                          <a:pt x="9557216" y="1786160"/>
                          <a:pt x="9443193" y="2325854"/>
                          <a:pt x="9457390" y="2824627"/>
                        </a:cubicBezTo>
                        <a:cubicBezTo>
                          <a:pt x="9474787" y="3133842"/>
                          <a:pt x="9290716" y="3412879"/>
                          <a:pt x="8915760" y="3389567"/>
                        </a:cubicBezTo>
                        <a:cubicBezTo>
                          <a:pt x="8601330" y="3483381"/>
                          <a:pt x="8324862" y="3322370"/>
                          <a:pt x="7731237" y="3389567"/>
                        </a:cubicBezTo>
                        <a:cubicBezTo>
                          <a:pt x="7192092" y="3451455"/>
                          <a:pt x="6882078" y="3389200"/>
                          <a:pt x="6546715" y="3389567"/>
                        </a:cubicBezTo>
                        <a:cubicBezTo>
                          <a:pt x="6188319" y="3402321"/>
                          <a:pt x="5470612" y="3354057"/>
                          <a:pt x="5183877" y="3389567"/>
                        </a:cubicBezTo>
                        <a:cubicBezTo>
                          <a:pt x="4914478" y="3478984"/>
                          <a:pt x="4469285" y="3370889"/>
                          <a:pt x="4177670" y="3389567"/>
                        </a:cubicBezTo>
                        <a:cubicBezTo>
                          <a:pt x="3831428" y="3476036"/>
                          <a:pt x="3283909" y="3392218"/>
                          <a:pt x="2903990" y="3389567"/>
                        </a:cubicBezTo>
                        <a:cubicBezTo>
                          <a:pt x="2490153" y="3304184"/>
                          <a:pt x="2137726" y="3381733"/>
                          <a:pt x="1897784" y="3389567"/>
                        </a:cubicBezTo>
                        <a:cubicBezTo>
                          <a:pt x="1703687" y="3414986"/>
                          <a:pt x="540648" y="3261656"/>
                          <a:pt x="0" y="3389567"/>
                        </a:cubicBezTo>
                        <a:lnTo>
                          <a:pt x="0" y="3389567"/>
                        </a:lnTo>
                        <a:cubicBezTo>
                          <a:pt x="16911" y="2776193"/>
                          <a:pt x="40670" y="2612089"/>
                          <a:pt x="0" y="1949006"/>
                        </a:cubicBezTo>
                        <a:cubicBezTo>
                          <a:pt x="62003" y="1259506"/>
                          <a:pt x="-85243" y="947306"/>
                          <a:pt x="0" y="564939"/>
                        </a:cubicBezTo>
                        <a:cubicBezTo>
                          <a:pt x="30483" y="276285"/>
                          <a:pt x="337916" y="37246"/>
                          <a:pt x="541629"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Rectangle: Rounded Corners 52">
            <a:extLst>
              <a:ext uri="{FF2B5EF4-FFF2-40B4-BE49-F238E27FC236}">
                <a16:creationId xmlns="" xmlns:a16="http://schemas.microsoft.com/office/drawing/2014/main" id="{075CD0D3-374D-42DF-872D-0DBBB21A18C6}"/>
              </a:ext>
            </a:extLst>
          </p:cNvPr>
          <p:cNvSpPr/>
          <p:nvPr/>
        </p:nvSpPr>
        <p:spPr>
          <a:xfrm>
            <a:off x="1104518" y="3049553"/>
            <a:ext cx="1943826" cy="500641"/>
          </a:xfrm>
          <a:prstGeom prst="roundRect">
            <a:avLst>
              <a:gd name="adj" fmla="val 20209"/>
            </a:avLst>
          </a:prstGeom>
          <a:solidFill>
            <a:schemeClr val="accent2">
              <a:lumMod val="50000"/>
            </a:schemeClr>
          </a:solidFill>
          <a:ln>
            <a:noFill/>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white"/>
                </a:solidFill>
                <a:effectLst/>
                <a:uLnTx/>
                <a:uFillTx/>
                <a:latin typeface="Fira Sans Condensed Medium" panose="020B0603050000020004" pitchFamily="34" charset="0"/>
                <a:ea typeface="+mn-ea"/>
                <a:cs typeface="+mn-cs"/>
              </a:rPr>
              <a:t>Thí</a:t>
            </a:r>
            <a:r>
              <a:rPr kumimoji="0" lang="en-US" sz="2400" b="1"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Fira Sans Condensed Medium" panose="020B0603050000020004" pitchFamily="34" charset="0"/>
                <a:ea typeface="+mn-ea"/>
                <a:cs typeface="+mn-cs"/>
              </a:rPr>
              <a:t>Nghiệm</a:t>
            </a:r>
            <a:r>
              <a:rPr kumimoji="0" lang="en-US" sz="2400" b="1"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 2</a:t>
            </a:r>
          </a:p>
        </p:txBody>
      </p:sp>
      <p:sp>
        <p:nvSpPr>
          <p:cNvPr id="54" name="TextBox 53">
            <a:extLst>
              <a:ext uri="{FF2B5EF4-FFF2-40B4-BE49-F238E27FC236}">
                <a16:creationId xmlns="" xmlns:a16="http://schemas.microsoft.com/office/drawing/2014/main" id="{CDAE16BA-BE3A-4082-B543-BCDA882155EB}"/>
              </a:ext>
            </a:extLst>
          </p:cNvPr>
          <p:cNvSpPr txBox="1"/>
          <p:nvPr/>
        </p:nvSpPr>
        <p:spPr>
          <a:xfrm>
            <a:off x="4957951" y="3399568"/>
            <a:ext cx="1750523" cy="575286"/>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F25D07"/>
                </a:solidFill>
                <a:effectLst/>
                <a:uLnTx/>
                <a:uFillTx/>
                <a:latin typeface="Fira Sans Black" panose="020B0A03050000020004" pitchFamily="34" charset="0"/>
                <a:ea typeface="+mn-ea"/>
                <a:cs typeface="Arial" panose="020B0604020202020204" pitchFamily="34" charset="0"/>
              </a:rPr>
              <a:t>Chuẩn</a:t>
            </a:r>
            <a:r>
              <a:rPr kumimoji="0" lang="en-US" sz="2800" b="0" i="0" u="none" strike="noStrike" kern="1200" cap="none" spc="0" normalizeH="0" baseline="0" noProof="0" dirty="0">
                <a:ln>
                  <a:noFill/>
                </a:ln>
                <a:solidFill>
                  <a:srgbClr val="F25D07"/>
                </a:solidFill>
                <a:effectLst/>
                <a:uLnTx/>
                <a:uFillTx/>
                <a:latin typeface="Fira Sans Black" panose="020B0A03050000020004" pitchFamily="34" charset="0"/>
                <a:ea typeface="+mn-ea"/>
                <a:cs typeface="Arial" panose="020B0604020202020204" pitchFamily="34" charset="0"/>
              </a:rPr>
              <a:t> </a:t>
            </a:r>
            <a:r>
              <a:rPr kumimoji="0" lang="en-US" sz="2800" b="0" i="0" u="none" strike="noStrike" kern="1200" cap="none" spc="0" normalizeH="0" baseline="0" noProof="0" dirty="0" err="1">
                <a:ln>
                  <a:noFill/>
                </a:ln>
                <a:solidFill>
                  <a:srgbClr val="F25D07"/>
                </a:solidFill>
                <a:effectLst/>
                <a:uLnTx/>
                <a:uFillTx/>
                <a:latin typeface="Fira Sans Black" panose="020B0A03050000020004" pitchFamily="34" charset="0"/>
                <a:ea typeface="+mn-ea"/>
                <a:cs typeface="Arial" panose="020B0604020202020204" pitchFamily="34" charset="0"/>
              </a:rPr>
              <a:t>Bị</a:t>
            </a:r>
            <a:r>
              <a:rPr kumimoji="0" lang="en-US" sz="2800" b="0" i="0" u="none" strike="noStrike" kern="1200" cap="none" spc="0" normalizeH="0" baseline="0" noProof="0" dirty="0">
                <a:ln>
                  <a:noFill/>
                </a:ln>
                <a:solidFill>
                  <a:srgbClr val="F25D07"/>
                </a:solidFill>
                <a:effectLst/>
                <a:uLnTx/>
                <a:uFillTx/>
                <a:latin typeface="Fira Sans Black" panose="020B0A03050000020004" pitchFamily="34" charset="0"/>
                <a:ea typeface="+mn-ea"/>
                <a:cs typeface="Arial" panose="020B0604020202020204" pitchFamily="34" charset="0"/>
              </a:rPr>
              <a:t>: </a:t>
            </a:r>
          </a:p>
        </p:txBody>
      </p:sp>
      <p:sp>
        <p:nvSpPr>
          <p:cNvPr id="61" name="TextBox 60">
            <a:extLst>
              <a:ext uri="{FF2B5EF4-FFF2-40B4-BE49-F238E27FC236}">
                <a16:creationId xmlns="" xmlns:a16="http://schemas.microsoft.com/office/drawing/2014/main" id="{649A2BF5-DD48-43E5-8D38-5C452A224A32}"/>
              </a:ext>
            </a:extLst>
          </p:cNvPr>
          <p:cNvSpPr txBox="1"/>
          <p:nvPr/>
        </p:nvSpPr>
        <p:spPr>
          <a:xfrm>
            <a:off x="1923909" y="3794347"/>
            <a:ext cx="2849360" cy="49475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a:t>
            </a:r>
            <a:r>
              <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ăng kính</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a:t>
            </a:r>
          </a:p>
        </p:txBody>
      </p:sp>
      <p:pic>
        <p:nvPicPr>
          <p:cNvPr id="62" name="Picture 2" descr="Prism">
            <a:extLst>
              <a:ext uri="{FF2B5EF4-FFF2-40B4-BE49-F238E27FC236}">
                <a16:creationId xmlns="" xmlns:a16="http://schemas.microsoft.com/office/drawing/2014/main" id="{A63FE9FC-30B0-479F-837C-D01A32DAF0E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578" y="3845272"/>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63" name="TextBox 62">
            <a:extLst>
              <a:ext uri="{FF2B5EF4-FFF2-40B4-BE49-F238E27FC236}">
                <a16:creationId xmlns="" xmlns:a16="http://schemas.microsoft.com/office/drawing/2014/main" id="{D9159F06-4A46-4468-8CB8-5F7E84723B59}"/>
              </a:ext>
            </a:extLst>
          </p:cNvPr>
          <p:cNvSpPr txBox="1"/>
          <p:nvPr/>
        </p:nvSpPr>
        <p:spPr>
          <a:xfrm>
            <a:off x="1911436" y="4362242"/>
            <a:ext cx="4184564" cy="49475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Đèn</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sáng</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ánh</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sáng</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trắng</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a:t>
            </a:r>
          </a:p>
        </p:txBody>
      </p:sp>
      <p:pic>
        <p:nvPicPr>
          <p:cNvPr id="64" name="Picture 2" descr="Prism">
            <a:extLst>
              <a:ext uri="{FF2B5EF4-FFF2-40B4-BE49-F238E27FC236}">
                <a16:creationId xmlns="" xmlns:a16="http://schemas.microsoft.com/office/drawing/2014/main" id="{70890B50-C3D5-4D77-9108-BD506F81D7E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578" y="4411036"/>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65" name="TextBox 64">
            <a:extLst>
              <a:ext uri="{FF2B5EF4-FFF2-40B4-BE49-F238E27FC236}">
                <a16:creationId xmlns="" xmlns:a16="http://schemas.microsoft.com/office/drawing/2014/main" id="{A3A9CC7C-409F-4AC3-86F0-499B647DA4CA}"/>
              </a:ext>
            </a:extLst>
          </p:cNvPr>
          <p:cNvSpPr txBox="1"/>
          <p:nvPr/>
        </p:nvSpPr>
        <p:spPr>
          <a:xfrm>
            <a:off x="1911436" y="4976800"/>
            <a:ext cx="4066375" cy="49475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a:t>
            </a:r>
            <a:r>
              <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àn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hứng</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chùm</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sáng</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(3)</a:t>
            </a:r>
          </a:p>
        </p:txBody>
      </p:sp>
      <p:pic>
        <p:nvPicPr>
          <p:cNvPr id="66" name="Picture 2" descr="Prism">
            <a:extLst>
              <a:ext uri="{FF2B5EF4-FFF2-40B4-BE49-F238E27FC236}">
                <a16:creationId xmlns="" xmlns:a16="http://schemas.microsoft.com/office/drawing/2014/main" id="{6D7991D3-3F87-4D46-B65A-80CFA663AF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578" y="5021953"/>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67" name="TextBox 66">
            <a:extLst>
              <a:ext uri="{FF2B5EF4-FFF2-40B4-BE49-F238E27FC236}">
                <a16:creationId xmlns="" xmlns:a16="http://schemas.microsoft.com/office/drawing/2014/main" id="{F375A3B4-28C7-4FC3-88E8-AF800CEE50D7}"/>
              </a:ext>
            </a:extLst>
          </p:cNvPr>
          <p:cNvSpPr txBox="1"/>
          <p:nvPr/>
        </p:nvSpPr>
        <p:spPr>
          <a:xfrm>
            <a:off x="1911436" y="5565101"/>
            <a:ext cx="4066375" cy="49475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Nguồn</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điện</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dây</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nối</a:t>
            </a:r>
            <a:r>
              <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a:t>
            </a:r>
          </a:p>
        </p:txBody>
      </p:sp>
      <p:pic>
        <p:nvPicPr>
          <p:cNvPr id="68" name="Picture 2" descr="Prism">
            <a:extLst>
              <a:ext uri="{FF2B5EF4-FFF2-40B4-BE49-F238E27FC236}">
                <a16:creationId xmlns="" xmlns:a16="http://schemas.microsoft.com/office/drawing/2014/main" id="{75E96C15-D9D3-4D91-9EED-9FC7BC1F475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578" y="5610254"/>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69" name="TextBox 68">
            <a:extLst>
              <a:ext uri="{FF2B5EF4-FFF2-40B4-BE49-F238E27FC236}">
                <a16:creationId xmlns="" xmlns:a16="http://schemas.microsoft.com/office/drawing/2014/main" id="{EB6EF2FD-735C-47B6-8C97-838F2CCB2160}"/>
              </a:ext>
            </a:extLst>
          </p:cNvPr>
          <p:cNvSpPr txBox="1"/>
          <p:nvPr/>
        </p:nvSpPr>
        <p:spPr>
          <a:xfrm>
            <a:off x="1911436" y="6153402"/>
            <a:ext cx="8492197" cy="49475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Tấm</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kính</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lọc</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màu</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đỏ</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màu</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tím</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(5)</a:t>
            </a:r>
          </a:p>
        </p:txBody>
      </p:sp>
      <p:pic>
        <p:nvPicPr>
          <p:cNvPr id="70" name="Picture 2" descr="Prism">
            <a:extLst>
              <a:ext uri="{FF2B5EF4-FFF2-40B4-BE49-F238E27FC236}">
                <a16:creationId xmlns="" xmlns:a16="http://schemas.microsoft.com/office/drawing/2014/main" id="{879B7EA7-0ACA-4F68-944C-C6313B70B5C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578" y="6198555"/>
            <a:ext cx="397164" cy="39716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anim calcmode="lin" valueType="num">
                                      <p:cBhvr>
                                        <p:cTn id="8" dur="500" fill="hold"/>
                                        <p:tgtEl>
                                          <p:spTgt spid="53"/>
                                        </p:tgtEl>
                                        <p:attrNameLst>
                                          <p:attrName>ppt_x</p:attrName>
                                        </p:attrNameLst>
                                      </p:cBhvr>
                                      <p:tavLst>
                                        <p:tav tm="0">
                                          <p:val>
                                            <p:strVal val="#ppt_x"/>
                                          </p:val>
                                        </p:tav>
                                        <p:tav tm="100000">
                                          <p:val>
                                            <p:strVal val="#ppt_x"/>
                                          </p:val>
                                        </p:tav>
                                      </p:tavLst>
                                    </p:anim>
                                    <p:anim calcmode="lin" valueType="num">
                                      <p:cBhvr>
                                        <p:cTn id="9" dur="5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wipe(down)">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p:cTn id="19" dur="500" fill="hold"/>
                                        <p:tgtEl>
                                          <p:spTgt spid="51"/>
                                        </p:tgtEl>
                                        <p:attrNameLst>
                                          <p:attrName>ppt_w</p:attrName>
                                        </p:attrNameLst>
                                      </p:cBhvr>
                                      <p:tavLst>
                                        <p:tav tm="0">
                                          <p:val>
                                            <p:fltVal val="0"/>
                                          </p:val>
                                        </p:tav>
                                        <p:tav tm="100000">
                                          <p:val>
                                            <p:strVal val="#ppt_w"/>
                                          </p:val>
                                        </p:tav>
                                      </p:tavLst>
                                    </p:anim>
                                    <p:anim calcmode="lin" valueType="num">
                                      <p:cBhvr>
                                        <p:cTn id="20" dur="500" fill="hold"/>
                                        <p:tgtEl>
                                          <p:spTgt spid="51"/>
                                        </p:tgtEl>
                                        <p:attrNameLst>
                                          <p:attrName>ppt_h</p:attrName>
                                        </p:attrNameLst>
                                      </p:cBhvr>
                                      <p:tavLst>
                                        <p:tav tm="0">
                                          <p:val>
                                            <p:fltVal val="0"/>
                                          </p:val>
                                        </p:tav>
                                        <p:tav tm="100000">
                                          <p:val>
                                            <p:strVal val="#ppt_h"/>
                                          </p:val>
                                        </p:tav>
                                      </p:tavLst>
                                    </p:anim>
                                    <p:animEffect transition="in" filter="fade">
                                      <p:cBhvr>
                                        <p:cTn id="21" dur="500"/>
                                        <p:tgtEl>
                                          <p:spTgt spid="51"/>
                                        </p:tgtEl>
                                      </p:cBhvr>
                                    </p:animEffect>
                                  </p:childTnLst>
                                </p:cTn>
                              </p:par>
                            </p:childTnLst>
                          </p:cTn>
                        </p:par>
                        <p:par>
                          <p:cTn id="22" fill="hold">
                            <p:stCondLst>
                              <p:cond delay="500"/>
                            </p:stCondLst>
                            <p:childTnLst>
                              <p:par>
                                <p:cTn id="23" presetID="22" presetClass="entr" presetSubtype="4" fill="hold" grpId="0" nodeType="afterEffect">
                                  <p:stCondLst>
                                    <p:cond delay="0"/>
                                  </p:stCondLst>
                                  <p:childTnLst>
                                    <p:set>
                                      <p:cBhvr>
                                        <p:cTn id="24" dur="1" fill="hold">
                                          <p:stCondLst>
                                            <p:cond delay="0"/>
                                          </p:stCondLst>
                                        </p:cTn>
                                        <p:tgtEl>
                                          <p:spTgt spid="54"/>
                                        </p:tgtEl>
                                        <p:attrNameLst>
                                          <p:attrName>style.visibility</p:attrName>
                                        </p:attrNameLst>
                                      </p:cBhvr>
                                      <p:to>
                                        <p:strVal val="visible"/>
                                      </p:to>
                                    </p:set>
                                    <p:animEffect transition="in" filter="wipe(down)">
                                      <p:cBhvr>
                                        <p:cTn id="25" dur="500"/>
                                        <p:tgtEl>
                                          <p:spTgt spid="54"/>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 calcmode="lin" valueType="num">
                                      <p:cBhvr>
                                        <p:cTn id="29" dur="500" fill="hold"/>
                                        <p:tgtEl>
                                          <p:spTgt spid="62"/>
                                        </p:tgtEl>
                                        <p:attrNameLst>
                                          <p:attrName>ppt_w</p:attrName>
                                        </p:attrNameLst>
                                      </p:cBhvr>
                                      <p:tavLst>
                                        <p:tav tm="0">
                                          <p:val>
                                            <p:fltVal val="0"/>
                                          </p:val>
                                        </p:tav>
                                        <p:tav tm="100000">
                                          <p:val>
                                            <p:strVal val="#ppt_w"/>
                                          </p:val>
                                        </p:tav>
                                      </p:tavLst>
                                    </p:anim>
                                    <p:anim calcmode="lin" valueType="num">
                                      <p:cBhvr>
                                        <p:cTn id="30" dur="500" fill="hold"/>
                                        <p:tgtEl>
                                          <p:spTgt spid="62"/>
                                        </p:tgtEl>
                                        <p:attrNameLst>
                                          <p:attrName>ppt_h</p:attrName>
                                        </p:attrNameLst>
                                      </p:cBhvr>
                                      <p:tavLst>
                                        <p:tav tm="0">
                                          <p:val>
                                            <p:fltVal val="0"/>
                                          </p:val>
                                        </p:tav>
                                        <p:tav tm="100000">
                                          <p:val>
                                            <p:strVal val="#ppt_h"/>
                                          </p:val>
                                        </p:tav>
                                      </p:tavLst>
                                    </p:anim>
                                    <p:animEffect transition="in" filter="fade">
                                      <p:cBhvr>
                                        <p:cTn id="31" dur="500"/>
                                        <p:tgtEl>
                                          <p:spTgt spid="62"/>
                                        </p:tgtEl>
                                      </p:cBhvr>
                                    </p:animEffect>
                                  </p:childTnLst>
                                </p:cTn>
                              </p:par>
                            </p:childTnLst>
                          </p:cTn>
                        </p:par>
                        <p:par>
                          <p:cTn id="32" fill="hold">
                            <p:stCondLst>
                              <p:cond delay="1500"/>
                            </p:stCondLst>
                            <p:childTnLst>
                              <p:par>
                                <p:cTn id="33" presetID="22" presetClass="entr" presetSubtype="8" fill="hold" grpId="0" nodeType="after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wipe(left)">
                                      <p:cBhvr>
                                        <p:cTn id="35" dur="500"/>
                                        <p:tgtEl>
                                          <p:spTgt spid="61"/>
                                        </p:tgtEl>
                                      </p:cBhvr>
                                    </p:animEffect>
                                  </p:childTnLst>
                                </p:cTn>
                              </p:par>
                            </p:childTnLst>
                          </p:cTn>
                        </p:par>
                        <p:par>
                          <p:cTn id="36" fill="hold">
                            <p:stCondLst>
                              <p:cond delay="2000"/>
                            </p:stCondLst>
                            <p:childTnLst>
                              <p:par>
                                <p:cTn id="37" presetID="53" presetClass="entr" presetSubtype="16" fill="hold" nodeType="afterEffect">
                                  <p:stCondLst>
                                    <p:cond delay="0"/>
                                  </p:stCondLst>
                                  <p:childTnLst>
                                    <p:set>
                                      <p:cBhvr>
                                        <p:cTn id="38" dur="1" fill="hold">
                                          <p:stCondLst>
                                            <p:cond delay="0"/>
                                          </p:stCondLst>
                                        </p:cTn>
                                        <p:tgtEl>
                                          <p:spTgt spid="64"/>
                                        </p:tgtEl>
                                        <p:attrNameLst>
                                          <p:attrName>style.visibility</p:attrName>
                                        </p:attrNameLst>
                                      </p:cBhvr>
                                      <p:to>
                                        <p:strVal val="visible"/>
                                      </p:to>
                                    </p:set>
                                    <p:anim calcmode="lin" valueType="num">
                                      <p:cBhvr>
                                        <p:cTn id="39" dur="500" fill="hold"/>
                                        <p:tgtEl>
                                          <p:spTgt spid="64"/>
                                        </p:tgtEl>
                                        <p:attrNameLst>
                                          <p:attrName>ppt_w</p:attrName>
                                        </p:attrNameLst>
                                      </p:cBhvr>
                                      <p:tavLst>
                                        <p:tav tm="0">
                                          <p:val>
                                            <p:fltVal val="0"/>
                                          </p:val>
                                        </p:tav>
                                        <p:tav tm="100000">
                                          <p:val>
                                            <p:strVal val="#ppt_w"/>
                                          </p:val>
                                        </p:tav>
                                      </p:tavLst>
                                    </p:anim>
                                    <p:anim calcmode="lin" valueType="num">
                                      <p:cBhvr>
                                        <p:cTn id="40" dur="500" fill="hold"/>
                                        <p:tgtEl>
                                          <p:spTgt spid="64"/>
                                        </p:tgtEl>
                                        <p:attrNameLst>
                                          <p:attrName>ppt_h</p:attrName>
                                        </p:attrNameLst>
                                      </p:cBhvr>
                                      <p:tavLst>
                                        <p:tav tm="0">
                                          <p:val>
                                            <p:fltVal val="0"/>
                                          </p:val>
                                        </p:tav>
                                        <p:tav tm="100000">
                                          <p:val>
                                            <p:strVal val="#ppt_h"/>
                                          </p:val>
                                        </p:tav>
                                      </p:tavLst>
                                    </p:anim>
                                    <p:animEffect transition="in" filter="fade">
                                      <p:cBhvr>
                                        <p:cTn id="41" dur="500"/>
                                        <p:tgtEl>
                                          <p:spTgt spid="64"/>
                                        </p:tgtEl>
                                      </p:cBhvr>
                                    </p:animEffect>
                                  </p:childTnLst>
                                </p:cTn>
                              </p:par>
                            </p:childTnLst>
                          </p:cTn>
                        </p:par>
                        <p:par>
                          <p:cTn id="42" fill="hold">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63"/>
                                        </p:tgtEl>
                                        <p:attrNameLst>
                                          <p:attrName>style.visibility</p:attrName>
                                        </p:attrNameLst>
                                      </p:cBhvr>
                                      <p:to>
                                        <p:strVal val="visible"/>
                                      </p:to>
                                    </p:set>
                                    <p:animEffect transition="in" filter="wipe(left)">
                                      <p:cBhvr>
                                        <p:cTn id="45" dur="500"/>
                                        <p:tgtEl>
                                          <p:spTgt spid="63"/>
                                        </p:tgtEl>
                                      </p:cBhvr>
                                    </p:animEffect>
                                  </p:childTnLst>
                                </p:cTn>
                              </p:par>
                            </p:childTnLst>
                          </p:cTn>
                        </p:par>
                        <p:par>
                          <p:cTn id="46" fill="hold">
                            <p:stCondLst>
                              <p:cond delay="3000"/>
                            </p:stCondLst>
                            <p:childTnLst>
                              <p:par>
                                <p:cTn id="47" presetID="53" presetClass="entr" presetSubtype="16" fill="hold" nodeType="afterEffect">
                                  <p:stCondLst>
                                    <p:cond delay="0"/>
                                  </p:stCondLst>
                                  <p:childTnLst>
                                    <p:set>
                                      <p:cBhvr>
                                        <p:cTn id="48" dur="1" fill="hold">
                                          <p:stCondLst>
                                            <p:cond delay="0"/>
                                          </p:stCondLst>
                                        </p:cTn>
                                        <p:tgtEl>
                                          <p:spTgt spid="66"/>
                                        </p:tgtEl>
                                        <p:attrNameLst>
                                          <p:attrName>style.visibility</p:attrName>
                                        </p:attrNameLst>
                                      </p:cBhvr>
                                      <p:to>
                                        <p:strVal val="visible"/>
                                      </p:to>
                                    </p:set>
                                    <p:anim calcmode="lin" valueType="num">
                                      <p:cBhvr>
                                        <p:cTn id="49" dur="500" fill="hold"/>
                                        <p:tgtEl>
                                          <p:spTgt spid="66"/>
                                        </p:tgtEl>
                                        <p:attrNameLst>
                                          <p:attrName>ppt_w</p:attrName>
                                        </p:attrNameLst>
                                      </p:cBhvr>
                                      <p:tavLst>
                                        <p:tav tm="0">
                                          <p:val>
                                            <p:fltVal val="0"/>
                                          </p:val>
                                        </p:tav>
                                        <p:tav tm="100000">
                                          <p:val>
                                            <p:strVal val="#ppt_w"/>
                                          </p:val>
                                        </p:tav>
                                      </p:tavLst>
                                    </p:anim>
                                    <p:anim calcmode="lin" valueType="num">
                                      <p:cBhvr>
                                        <p:cTn id="50" dur="500" fill="hold"/>
                                        <p:tgtEl>
                                          <p:spTgt spid="66"/>
                                        </p:tgtEl>
                                        <p:attrNameLst>
                                          <p:attrName>ppt_h</p:attrName>
                                        </p:attrNameLst>
                                      </p:cBhvr>
                                      <p:tavLst>
                                        <p:tav tm="0">
                                          <p:val>
                                            <p:fltVal val="0"/>
                                          </p:val>
                                        </p:tav>
                                        <p:tav tm="100000">
                                          <p:val>
                                            <p:strVal val="#ppt_h"/>
                                          </p:val>
                                        </p:tav>
                                      </p:tavLst>
                                    </p:anim>
                                    <p:animEffect transition="in" filter="fade">
                                      <p:cBhvr>
                                        <p:cTn id="51" dur="500"/>
                                        <p:tgtEl>
                                          <p:spTgt spid="66"/>
                                        </p:tgtEl>
                                      </p:cBhvr>
                                    </p:animEffect>
                                  </p:childTnLst>
                                </p:cTn>
                              </p:par>
                            </p:childTnLst>
                          </p:cTn>
                        </p:par>
                        <p:par>
                          <p:cTn id="52" fill="hold">
                            <p:stCondLst>
                              <p:cond delay="35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par>
                          <p:cTn id="56" fill="hold">
                            <p:stCondLst>
                              <p:cond delay="4000"/>
                            </p:stCondLst>
                            <p:childTnLst>
                              <p:par>
                                <p:cTn id="57" presetID="53" presetClass="entr" presetSubtype="16" fill="hold"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500" fill="hold"/>
                                        <p:tgtEl>
                                          <p:spTgt spid="68"/>
                                        </p:tgtEl>
                                        <p:attrNameLst>
                                          <p:attrName>ppt_w</p:attrName>
                                        </p:attrNameLst>
                                      </p:cBhvr>
                                      <p:tavLst>
                                        <p:tav tm="0">
                                          <p:val>
                                            <p:fltVal val="0"/>
                                          </p:val>
                                        </p:tav>
                                        <p:tav tm="100000">
                                          <p:val>
                                            <p:strVal val="#ppt_w"/>
                                          </p:val>
                                        </p:tav>
                                      </p:tavLst>
                                    </p:anim>
                                    <p:anim calcmode="lin" valueType="num">
                                      <p:cBhvr>
                                        <p:cTn id="60" dur="500" fill="hold"/>
                                        <p:tgtEl>
                                          <p:spTgt spid="68"/>
                                        </p:tgtEl>
                                        <p:attrNameLst>
                                          <p:attrName>ppt_h</p:attrName>
                                        </p:attrNameLst>
                                      </p:cBhvr>
                                      <p:tavLst>
                                        <p:tav tm="0">
                                          <p:val>
                                            <p:fltVal val="0"/>
                                          </p:val>
                                        </p:tav>
                                        <p:tav tm="100000">
                                          <p:val>
                                            <p:strVal val="#ppt_h"/>
                                          </p:val>
                                        </p:tav>
                                      </p:tavLst>
                                    </p:anim>
                                    <p:animEffect transition="in" filter="fade">
                                      <p:cBhvr>
                                        <p:cTn id="61" dur="500"/>
                                        <p:tgtEl>
                                          <p:spTgt spid="68"/>
                                        </p:tgtEl>
                                      </p:cBhvr>
                                    </p:animEffect>
                                  </p:childTnLst>
                                </p:cTn>
                              </p:par>
                            </p:childTnLst>
                          </p:cTn>
                        </p:par>
                        <p:par>
                          <p:cTn id="62" fill="hold">
                            <p:stCondLst>
                              <p:cond delay="4500"/>
                            </p:stCondLst>
                            <p:childTnLst>
                              <p:par>
                                <p:cTn id="63" presetID="22" presetClass="entr" presetSubtype="8" fill="hold" grpId="0" nodeType="afterEffect">
                                  <p:stCondLst>
                                    <p:cond delay="0"/>
                                  </p:stCondLst>
                                  <p:childTnLst>
                                    <p:set>
                                      <p:cBhvr>
                                        <p:cTn id="64" dur="1" fill="hold">
                                          <p:stCondLst>
                                            <p:cond delay="0"/>
                                          </p:stCondLst>
                                        </p:cTn>
                                        <p:tgtEl>
                                          <p:spTgt spid="67"/>
                                        </p:tgtEl>
                                        <p:attrNameLst>
                                          <p:attrName>style.visibility</p:attrName>
                                        </p:attrNameLst>
                                      </p:cBhvr>
                                      <p:to>
                                        <p:strVal val="visible"/>
                                      </p:to>
                                    </p:set>
                                    <p:animEffect transition="in" filter="wipe(left)">
                                      <p:cBhvr>
                                        <p:cTn id="65" dur="500"/>
                                        <p:tgtEl>
                                          <p:spTgt spid="67"/>
                                        </p:tgtEl>
                                      </p:cBhvr>
                                    </p:animEffect>
                                  </p:childTnLst>
                                </p:cTn>
                              </p:par>
                            </p:childTnLst>
                          </p:cTn>
                        </p:par>
                        <p:par>
                          <p:cTn id="66" fill="hold">
                            <p:stCondLst>
                              <p:cond delay="5000"/>
                            </p:stCondLst>
                            <p:childTnLst>
                              <p:par>
                                <p:cTn id="67" presetID="53" presetClass="entr" presetSubtype="16" fill="hold" nodeType="afterEffect">
                                  <p:stCondLst>
                                    <p:cond delay="0"/>
                                  </p:stCondLst>
                                  <p:childTnLst>
                                    <p:set>
                                      <p:cBhvr>
                                        <p:cTn id="68" dur="1" fill="hold">
                                          <p:stCondLst>
                                            <p:cond delay="0"/>
                                          </p:stCondLst>
                                        </p:cTn>
                                        <p:tgtEl>
                                          <p:spTgt spid="70"/>
                                        </p:tgtEl>
                                        <p:attrNameLst>
                                          <p:attrName>style.visibility</p:attrName>
                                        </p:attrNameLst>
                                      </p:cBhvr>
                                      <p:to>
                                        <p:strVal val="visible"/>
                                      </p:to>
                                    </p:set>
                                    <p:anim calcmode="lin" valueType="num">
                                      <p:cBhvr>
                                        <p:cTn id="69" dur="500" fill="hold"/>
                                        <p:tgtEl>
                                          <p:spTgt spid="70"/>
                                        </p:tgtEl>
                                        <p:attrNameLst>
                                          <p:attrName>ppt_w</p:attrName>
                                        </p:attrNameLst>
                                      </p:cBhvr>
                                      <p:tavLst>
                                        <p:tav tm="0">
                                          <p:val>
                                            <p:fltVal val="0"/>
                                          </p:val>
                                        </p:tav>
                                        <p:tav tm="100000">
                                          <p:val>
                                            <p:strVal val="#ppt_w"/>
                                          </p:val>
                                        </p:tav>
                                      </p:tavLst>
                                    </p:anim>
                                    <p:anim calcmode="lin" valueType="num">
                                      <p:cBhvr>
                                        <p:cTn id="70" dur="500" fill="hold"/>
                                        <p:tgtEl>
                                          <p:spTgt spid="70"/>
                                        </p:tgtEl>
                                        <p:attrNameLst>
                                          <p:attrName>ppt_h</p:attrName>
                                        </p:attrNameLst>
                                      </p:cBhvr>
                                      <p:tavLst>
                                        <p:tav tm="0">
                                          <p:val>
                                            <p:fltVal val="0"/>
                                          </p:val>
                                        </p:tav>
                                        <p:tav tm="100000">
                                          <p:val>
                                            <p:strVal val="#ppt_h"/>
                                          </p:val>
                                        </p:tav>
                                      </p:tavLst>
                                    </p:anim>
                                    <p:animEffect transition="in" filter="fade">
                                      <p:cBhvr>
                                        <p:cTn id="71" dur="500"/>
                                        <p:tgtEl>
                                          <p:spTgt spid="70"/>
                                        </p:tgtEl>
                                      </p:cBhvr>
                                    </p:animEffect>
                                  </p:childTnLst>
                                </p:cTn>
                              </p:par>
                            </p:childTnLst>
                          </p:cTn>
                        </p:par>
                        <p:par>
                          <p:cTn id="72" fill="hold">
                            <p:stCondLst>
                              <p:cond delay="5500"/>
                            </p:stCondLst>
                            <p:childTnLst>
                              <p:par>
                                <p:cTn id="73" presetID="22" presetClass="entr" presetSubtype="8" fill="hold" grpId="0" nodeType="after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wipe(left)">
                                      <p:cBhvr>
                                        <p:cTn id="75"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p:bldP spid="61" grpId="0"/>
      <p:bldP spid="63" grpId="0"/>
      <p:bldP spid="65" grpId="0"/>
      <p:bldP spid="67" grpId="0"/>
      <p:bldP spid="6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pic>
        <p:nvPicPr>
          <p:cNvPr id="22" name="Picture 21">
            <a:extLst>
              <a:ext uri="{FF2B5EF4-FFF2-40B4-BE49-F238E27FC236}">
                <a16:creationId xmlns="" xmlns:a16="http://schemas.microsoft.com/office/drawing/2014/main" id="{562F5ED3-B1C5-4B86-9968-676759EC28AA}"/>
              </a:ext>
            </a:extLst>
          </p:cNvPr>
          <p:cNvPicPr>
            <a:picLocks noChangeAspect="1"/>
          </p:cNvPicPr>
          <p:nvPr/>
        </p:nvPicPr>
        <p:blipFill>
          <a:blip r:embed="rId3"/>
          <a:stretch>
            <a:fillRect/>
          </a:stretch>
        </p:blipFill>
        <p:spPr>
          <a:xfrm>
            <a:off x="2750618" y="697039"/>
            <a:ext cx="7434656" cy="2979432"/>
          </a:xfrm>
          <a:prstGeom prst="rect">
            <a:avLst/>
          </a:prstGeom>
        </p:spPr>
      </p:pic>
      <p:sp>
        <p:nvSpPr>
          <p:cNvPr id="23" name="Rectangle: Single Corner Snipped 10">
            <a:extLst>
              <a:ext uri="{FF2B5EF4-FFF2-40B4-BE49-F238E27FC236}">
                <a16:creationId xmlns="" xmlns:a16="http://schemas.microsoft.com/office/drawing/2014/main" id="{72FBA0ED-0A46-4EA8-8148-DCDF83761638}"/>
              </a:ext>
            </a:extLst>
          </p:cNvPr>
          <p:cNvSpPr/>
          <p:nvPr/>
        </p:nvSpPr>
        <p:spPr>
          <a:xfrm>
            <a:off x="795039" y="3172408"/>
            <a:ext cx="10619970" cy="3387181"/>
          </a:xfrm>
          <a:custGeom>
            <a:avLst/>
            <a:gdLst>
              <a:gd name="connsiteX0" fmla="*/ 0 w 10619970"/>
              <a:gd name="connsiteY0" fmla="*/ 0 h 2011680"/>
              <a:gd name="connsiteX1" fmla="*/ 891339 w 10619970"/>
              <a:gd name="connsiteY1" fmla="*/ 0 h 2011680"/>
              <a:gd name="connsiteX2" fmla="*/ 1576985 w 10619970"/>
              <a:gd name="connsiteY2" fmla="*/ 0 h 2011680"/>
              <a:gd name="connsiteX3" fmla="*/ 2056937 w 10619970"/>
              <a:gd name="connsiteY3" fmla="*/ 0 h 2011680"/>
              <a:gd name="connsiteX4" fmla="*/ 2845429 w 10619970"/>
              <a:gd name="connsiteY4" fmla="*/ 0 h 2011680"/>
              <a:gd name="connsiteX5" fmla="*/ 3531074 w 10619970"/>
              <a:gd name="connsiteY5" fmla="*/ 0 h 2011680"/>
              <a:gd name="connsiteX6" fmla="*/ 4422414 w 10619970"/>
              <a:gd name="connsiteY6" fmla="*/ 0 h 2011680"/>
              <a:gd name="connsiteX7" fmla="*/ 4902366 w 10619970"/>
              <a:gd name="connsiteY7" fmla="*/ 0 h 2011680"/>
              <a:gd name="connsiteX8" fmla="*/ 5690858 w 10619970"/>
              <a:gd name="connsiteY8" fmla="*/ 0 h 2011680"/>
              <a:gd name="connsiteX9" fmla="*/ 6273657 w 10619970"/>
              <a:gd name="connsiteY9" fmla="*/ 0 h 2011680"/>
              <a:gd name="connsiteX10" fmla="*/ 6753609 w 10619970"/>
              <a:gd name="connsiteY10" fmla="*/ 0 h 2011680"/>
              <a:gd name="connsiteX11" fmla="*/ 7233560 w 10619970"/>
              <a:gd name="connsiteY11" fmla="*/ 0 h 2011680"/>
              <a:gd name="connsiteX12" fmla="*/ 7816359 w 10619970"/>
              <a:gd name="connsiteY12" fmla="*/ 0 h 2011680"/>
              <a:gd name="connsiteX13" fmla="*/ 8604851 w 10619970"/>
              <a:gd name="connsiteY13" fmla="*/ 0 h 2011680"/>
              <a:gd name="connsiteX14" fmla="*/ 9084803 w 10619970"/>
              <a:gd name="connsiteY14" fmla="*/ 0 h 2011680"/>
              <a:gd name="connsiteX15" fmla="*/ 9461908 w 10619970"/>
              <a:gd name="connsiteY15" fmla="*/ 0 h 2011680"/>
              <a:gd name="connsiteX16" fmla="*/ 10284683 w 10619970"/>
              <a:gd name="connsiteY16" fmla="*/ 0 h 2011680"/>
              <a:gd name="connsiteX17" fmla="*/ 10619970 w 10619970"/>
              <a:gd name="connsiteY17" fmla="*/ 335287 h 2011680"/>
              <a:gd name="connsiteX18" fmla="*/ 10619970 w 10619970"/>
              <a:gd name="connsiteY18" fmla="*/ 927613 h 2011680"/>
              <a:gd name="connsiteX19" fmla="*/ 10619970 w 10619970"/>
              <a:gd name="connsiteY19" fmla="*/ 1452882 h 2011680"/>
              <a:gd name="connsiteX20" fmla="*/ 10619970 w 10619970"/>
              <a:gd name="connsiteY20" fmla="*/ 2011680 h 2011680"/>
              <a:gd name="connsiteX21" fmla="*/ 9743822 w 10619970"/>
              <a:gd name="connsiteY21" fmla="*/ 2011680 h 2011680"/>
              <a:gd name="connsiteX22" fmla="*/ 9080074 w 10619970"/>
              <a:gd name="connsiteY22" fmla="*/ 2011680 h 2011680"/>
              <a:gd name="connsiteX23" fmla="*/ 8203927 w 10619970"/>
              <a:gd name="connsiteY23" fmla="*/ 2011680 h 2011680"/>
              <a:gd name="connsiteX24" fmla="*/ 7433979 w 10619970"/>
              <a:gd name="connsiteY24" fmla="*/ 2011680 h 2011680"/>
              <a:gd name="connsiteX25" fmla="*/ 7088830 w 10619970"/>
              <a:gd name="connsiteY25" fmla="*/ 2011680 h 2011680"/>
              <a:gd name="connsiteX26" fmla="*/ 6637481 w 10619970"/>
              <a:gd name="connsiteY26" fmla="*/ 2011680 h 2011680"/>
              <a:gd name="connsiteX27" fmla="*/ 5867533 w 10619970"/>
              <a:gd name="connsiteY27" fmla="*/ 2011680 h 2011680"/>
              <a:gd name="connsiteX28" fmla="*/ 5203785 w 10619970"/>
              <a:gd name="connsiteY28" fmla="*/ 2011680 h 2011680"/>
              <a:gd name="connsiteX29" fmla="*/ 4540037 w 10619970"/>
              <a:gd name="connsiteY29" fmla="*/ 2011680 h 2011680"/>
              <a:gd name="connsiteX30" fmla="*/ 3876289 w 10619970"/>
              <a:gd name="connsiteY30" fmla="*/ 2011680 h 2011680"/>
              <a:gd name="connsiteX31" fmla="*/ 3106341 w 10619970"/>
              <a:gd name="connsiteY31" fmla="*/ 2011680 h 2011680"/>
              <a:gd name="connsiteX32" fmla="*/ 2548793 w 10619970"/>
              <a:gd name="connsiteY32" fmla="*/ 2011680 h 2011680"/>
              <a:gd name="connsiteX33" fmla="*/ 1885045 w 10619970"/>
              <a:gd name="connsiteY33" fmla="*/ 2011680 h 2011680"/>
              <a:gd name="connsiteX34" fmla="*/ 1008897 w 10619970"/>
              <a:gd name="connsiteY34" fmla="*/ 2011680 h 2011680"/>
              <a:gd name="connsiteX35" fmla="*/ 0 w 10619970"/>
              <a:gd name="connsiteY35" fmla="*/ 2011680 h 2011680"/>
              <a:gd name="connsiteX36" fmla="*/ 0 w 10619970"/>
              <a:gd name="connsiteY36" fmla="*/ 1401470 h 2011680"/>
              <a:gd name="connsiteX37" fmla="*/ 0 w 10619970"/>
              <a:gd name="connsiteY37" fmla="*/ 751027 h 2011680"/>
              <a:gd name="connsiteX38" fmla="*/ 0 w 10619970"/>
              <a:gd name="connsiteY38"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9970" h="2011680" extrusionOk="0">
                <a:moveTo>
                  <a:pt x="0" y="0"/>
                </a:moveTo>
                <a:cubicBezTo>
                  <a:pt x="247304" y="-2383"/>
                  <a:pt x="607461" y="42168"/>
                  <a:pt x="891339" y="0"/>
                </a:cubicBezTo>
                <a:cubicBezTo>
                  <a:pt x="1175217" y="-42168"/>
                  <a:pt x="1390137" y="3631"/>
                  <a:pt x="1576985" y="0"/>
                </a:cubicBezTo>
                <a:cubicBezTo>
                  <a:pt x="1763833" y="-3631"/>
                  <a:pt x="1946257" y="-18824"/>
                  <a:pt x="2056937" y="0"/>
                </a:cubicBezTo>
                <a:cubicBezTo>
                  <a:pt x="2167617" y="18824"/>
                  <a:pt x="2479211" y="-25187"/>
                  <a:pt x="2845429" y="0"/>
                </a:cubicBezTo>
                <a:cubicBezTo>
                  <a:pt x="3211647" y="25187"/>
                  <a:pt x="3298080" y="3851"/>
                  <a:pt x="3531074" y="0"/>
                </a:cubicBezTo>
                <a:cubicBezTo>
                  <a:pt x="3764068" y="-3851"/>
                  <a:pt x="4037341" y="15236"/>
                  <a:pt x="4422414" y="0"/>
                </a:cubicBezTo>
                <a:cubicBezTo>
                  <a:pt x="4807487" y="-15236"/>
                  <a:pt x="4737160" y="-17480"/>
                  <a:pt x="4902366" y="0"/>
                </a:cubicBezTo>
                <a:cubicBezTo>
                  <a:pt x="5067572" y="17480"/>
                  <a:pt x="5439146" y="-18510"/>
                  <a:pt x="5690858" y="0"/>
                </a:cubicBezTo>
                <a:cubicBezTo>
                  <a:pt x="5942570" y="18510"/>
                  <a:pt x="6133812" y="-5700"/>
                  <a:pt x="6273657" y="0"/>
                </a:cubicBezTo>
                <a:cubicBezTo>
                  <a:pt x="6413502" y="5700"/>
                  <a:pt x="6618625" y="2218"/>
                  <a:pt x="6753609" y="0"/>
                </a:cubicBezTo>
                <a:cubicBezTo>
                  <a:pt x="6888593" y="-2218"/>
                  <a:pt x="7007108" y="-14211"/>
                  <a:pt x="7233560" y="0"/>
                </a:cubicBezTo>
                <a:cubicBezTo>
                  <a:pt x="7460012" y="14211"/>
                  <a:pt x="7528075" y="2548"/>
                  <a:pt x="7816359" y="0"/>
                </a:cubicBezTo>
                <a:cubicBezTo>
                  <a:pt x="8104643" y="-2548"/>
                  <a:pt x="8294211" y="7402"/>
                  <a:pt x="8604851" y="0"/>
                </a:cubicBezTo>
                <a:cubicBezTo>
                  <a:pt x="8915491" y="-7402"/>
                  <a:pt x="8888391" y="7755"/>
                  <a:pt x="9084803" y="0"/>
                </a:cubicBezTo>
                <a:cubicBezTo>
                  <a:pt x="9281215" y="-7755"/>
                  <a:pt x="9323578" y="-1284"/>
                  <a:pt x="9461908" y="0"/>
                </a:cubicBezTo>
                <a:cubicBezTo>
                  <a:pt x="9600239" y="1284"/>
                  <a:pt x="10102309" y="-10957"/>
                  <a:pt x="10284683" y="0"/>
                </a:cubicBezTo>
                <a:cubicBezTo>
                  <a:pt x="10451010" y="159281"/>
                  <a:pt x="10513319" y="232767"/>
                  <a:pt x="10619970" y="335287"/>
                </a:cubicBezTo>
                <a:cubicBezTo>
                  <a:pt x="10605862" y="456744"/>
                  <a:pt x="10613282" y="727367"/>
                  <a:pt x="10619970" y="927613"/>
                </a:cubicBezTo>
                <a:cubicBezTo>
                  <a:pt x="10626658" y="1127859"/>
                  <a:pt x="10621351" y="1347739"/>
                  <a:pt x="10619970" y="1452882"/>
                </a:cubicBezTo>
                <a:cubicBezTo>
                  <a:pt x="10618589" y="1558025"/>
                  <a:pt x="10646179" y="1862134"/>
                  <a:pt x="10619970" y="2011680"/>
                </a:cubicBezTo>
                <a:cubicBezTo>
                  <a:pt x="10388466" y="2022803"/>
                  <a:pt x="9920391" y="2011750"/>
                  <a:pt x="9743822" y="2011680"/>
                </a:cubicBezTo>
                <a:cubicBezTo>
                  <a:pt x="9567253" y="2011610"/>
                  <a:pt x="9404117" y="2007984"/>
                  <a:pt x="9080074" y="2011680"/>
                </a:cubicBezTo>
                <a:cubicBezTo>
                  <a:pt x="8756031" y="2015376"/>
                  <a:pt x="8547082" y="1995086"/>
                  <a:pt x="8203927" y="2011680"/>
                </a:cubicBezTo>
                <a:cubicBezTo>
                  <a:pt x="7860772" y="2028274"/>
                  <a:pt x="7631712" y="2025431"/>
                  <a:pt x="7433979" y="2011680"/>
                </a:cubicBezTo>
                <a:cubicBezTo>
                  <a:pt x="7236246" y="1997929"/>
                  <a:pt x="7235515" y="2010774"/>
                  <a:pt x="7088830" y="2011680"/>
                </a:cubicBezTo>
                <a:cubicBezTo>
                  <a:pt x="6942145" y="2012586"/>
                  <a:pt x="6745874" y="2021246"/>
                  <a:pt x="6637481" y="2011680"/>
                </a:cubicBezTo>
                <a:cubicBezTo>
                  <a:pt x="6529088" y="2002114"/>
                  <a:pt x="6096501" y="1992301"/>
                  <a:pt x="5867533" y="2011680"/>
                </a:cubicBezTo>
                <a:cubicBezTo>
                  <a:pt x="5638565" y="2031059"/>
                  <a:pt x="5404769" y="1993556"/>
                  <a:pt x="5203785" y="2011680"/>
                </a:cubicBezTo>
                <a:cubicBezTo>
                  <a:pt x="5002801" y="2029804"/>
                  <a:pt x="4813701" y="2002534"/>
                  <a:pt x="4540037" y="2011680"/>
                </a:cubicBezTo>
                <a:cubicBezTo>
                  <a:pt x="4266373" y="2020826"/>
                  <a:pt x="4073776" y="2003441"/>
                  <a:pt x="3876289" y="2011680"/>
                </a:cubicBezTo>
                <a:cubicBezTo>
                  <a:pt x="3678802" y="2019919"/>
                  <a:pt x="3417096" y="2021469"/>
                  <a:pt x="3106341" y="2011680"/>
                </a:cubicBezTo>
                <a:cubicBezTo>
                  <a:pt x="2795586" y="2001891"/>
                  <a:pt x="2721513" y="2039090"/>
                  <a:pt x="2548793" y="2011680"/>
                </a:cubicBezTo>
                <a:cubicBezTo>
                  <a:pt x="2376073" y="1984270"/>
                  <a:pt x="2206105" y="1997682"/>
                  <a:pt x="1885045" y="2011680"/>
                </a:cubicBezTo>
                <a:cubicBezTo>
                  <a:pt x="1563985" y="2025678"/>
                  <a:pt x="1246571" y="2014113"/>
                  <a:pt x="1008897" y="2011680"/>
                </a:cubicBezTo>
                <a:cubicBezTo>
                  <a:pt x="771223" y="2009247"/>
                  <a:pt x="365306" y="1969110"/>
                  <a:pt x="0" y="2011680"/>
                </a:cubicBezTo>
                <a:cubicBezTo>
                  <a:pt x="-300" y="1720057"/>
                  <a:pt x="-20769" y="1698049"/>
                  <a:pt x="0" y="1401470"/>
                </a:cubicBezTo>
                <a:cubicBezTo>
                  <a:pt x="20769" y="1104891"/>
                  <a:pt x="-7991" y="946645"/>
                  <a:pt x="0" y="751027"/>
                </a:cubicBezTo>
                <a:cubicBezTo>
                  <a:pt x="7991" y="555409"/>
                  <a:pt x="-36384" y="203418"/>
                  <a:pt x="0" y="0"/>
                </a:cubicBezTo>
                <a:close/>
              </a:path>
            </a:pathLst>
          </a:custGeom>
          <a:noFill/>
          <a:ln w="28575">
            <a:solidFill>
              <a:schemeClr val="accent4"/>
            </a:solidFill>
            <a:extLst>
              <a:ext uri="{C807C97D-BFC1-408E-A445-0C87EB9F89A2}">
                <ask:lineSketchStyleProps xmlns="" xmlns:ask="http://schemas.microsoft.com/office/drawing/2018/sketchyshapes" sd="983511445">
                  <a:custGeom>
                    <a:avLst/>
                    <a:gdLst>
                      <a:gd name="connsiteX0" fmla="*/ 0 w 10619970"/>
                      <a:gd name="connsiteY0" fmla="*/ 0 h 3387181"/>
                      <a:gd name="connsiteX1" fmla="*/ 891339 w 10619970"/>
                      <a:gd name="connsiteY1" fmla="*/ 0 h 3387181"/>
                      <a:gd name="connsiteX2" fmla="*/ 1576985 w 10619970"/>
                      <a:gd name="connsiteY2" fmla="*/ 0 h 3387181"/>
                      <a:gd name="connsiteX3" fmla="*/ 2056937 w 10619970"/>
                      <a:gd name="connsiteY3" fmla="*/ 0 h 3387181"/>
                      <a:gd name="connsiteX4" fmla="*/ 2845429 w 10619970"/>
                      <a:gd name="connsiteY4" fmla="*/ 0 h 3387181"/>
                      <a:gd name="connsiteX5" fmla="*/ 3531074 w 10619970"/>
                      <a:gd name="connsiteY5" fmla="*/ 0 h 3387181"/>
                      <a:gd name="connsiteX6" fmla="*/ 4422414 w 10619970"/>
                      <a:gd name="connsiteY6" fmla="*/ 0 h 3387181"/>
                      <a:gd name="connsiteX7" fmla="*/ 4902366 w 10619970"/>
                      <a:gd name="connsiteY7" fmla="*/ 0 h 3387181"/>
                      <a:gd name="connsiteX8" fmla="*/ 5690858 w 10619970"/>
                      <a:gd name="connsiteY8" fmla="*/ 0 h 3387181"/>
                      <a:gd name="connsiteX9" fmla="*/ 6273657 w 10619970"/>
                      <a:gd name="connsiteY9" fmla="*/ 0 h 3387181"/>
                      <a:gd name="connsiteX10" fmla="*/ 6753609 w 10619970"/>
                      <a:gd name="connsiteY10" fmla="*/ 0 h 3387181"/>
                      <a:gd name="connsiteX11" fmla="*/ 7233560 w 10619970"/>
                      <a:gd name="connsiteY11" fmla="*/ 0 h 3387181"/>
                      <a:gd name="connsiteX12" fmla="*/ 7816359 w 10619970"/>
                      <a:gd name="connsiteY12" fmla="*/ 0 h 3387181"/>
                      <a:gd name="connsiteX13" fmla="*/ 8604851 w 10619970"/>
                      <a:gd name="connsiteY13" fmla="*/ 0 h 3387181"/>
                      <a:gd name="connsiteX14" fmla="*/ 9084803 w 10619970"/>
                      <a:gd name="connsiteY14" fmla="*/ 0 h 3387181"/>
                      <a:gd name="connsiteX15" fmla="*/ 9461908 w 10619970"/>
                      <a:gd name="connsiteY15" fmla="*/ 0 h 3387181"/>
                      <a:gd name="connsiteX16" fmla="*/ 10284683 w 10619970"/>
                      <a:gd name="connsiteY16" fmla="*/ 0 h 3387181"/>
                      <a:gd name="connsiteX17" fmla="*/ 10619970 w 10619970"/>
                      <a:gd name="connsiteY17" fmla="*/ 564541 h 3387181"/>
                      <a:gd name="connsiteX18" fmla="*/ 10619970 w 10619970"/>
                      <a:gd name="connsiteY18" fmla="*/ 1561875 h 3387181"/>
                      <a:gd name="connsiteX19" fmla="*/ 10619970 w 10619970"/>
                      <a:gd name="connsiteY19" fmla="*/ 2446300 h 3387181"/>
                      <a:gd name="connsiteX20" fmla="*/ 10619970 w 10619970"/>
                      <a:gd name="connsiteY20" fmla="*/ 3387181 h 3387181"/>
                      <a:gd name="connsiteX21" fmla="*/ 9743822 w 10619970"/>
                      <a:gd name="connsiteY21" fmla="*/ 3387181 h 3387181"/>
                      <a:gd name="connsiteX22" fmla="*/ 9080074 w 10619970"/>
                      <a:gd name="connsiteY22" fmla="*/ 3387181 h 3387181"/>
                      <a:gd name="connsiteX23" fmla="*/ 8203927 w 10619970"/>
                      <a:gd name="connsiteY23" fmla="*/ 3387181 h 3387181"/>
                      <a:gd name="connsiteX24" fmla="*/ 7433979 w 10619970"/>
                      <a:gd name="connsiteY24" fmla="*/ 3387181 h 3387181"/>
                      <a:gd name="connsiteX25" fmla="*/ 7088830 w 10619970"/>
                      <a:gd name="connsiteY25" fmla="*/ 3387181 h 3387181"/>
                      <a:gd name="connsiteX26" fmla="*/ 6637481 w 10619970"/>
                      <a:gd name="connsiteY26" fmla="*/ 3387181 h 3387181"/>
                      <a:gd name="connsiteX27" fmla="*/ 5867533 w 10619970"/>
                      <a:gd name="connsiteY27" fmla="*/ 3387181 h 3387181"/>
                      <a:gd name="connsiteX28" fmla="*/ 5203785 w 10619970"/>
                      <a:gd name="connsiteY28" fmla="*/ 3387181 h 3387181"/>
                      <a:gd name="connsiteX29" fmla="*/ 4540037 w 10619970"/>
                      <a:gd name="connsiteY29" fmla="*/ 3387181 h 3387181"/>
                      <a:gd name="connsiteX30" fmla="*/ 3876289 w 10619970"/>
                      <a:gd name="connsiteY30" fmla="*/ 3387181 h 3387181"/>
                      <a:gd name="connsiteX31" fmla="*/ 3106341 w 10619970"/>
                      <a:gd name="connsiteY31" fmla="*/ 3387181 h 3387181"/>
                      <a:gd name="connsiteX32" fmla="*/ 2548793 w 10619970"/>
                      <a:gd name="connsiteY32" fmla="*/ 3387181 h 3387181"/>
                      <a:gd name="connsiteX33" fmla="*/ 1885045 w 10619970"/>
                      <a:gd name="connsiteY33" fmla="*/ 3387181 h 3387181"/>
                      <a:gd name="connsiteX34" fmla="*/ 1008897 w 10619970"/>
                      <a:gd name="connsiteY34" fmla="*/ 3387181 h 3387181"/>
                      <a:gd name="connsiteX35" fmla="*/ 0 w 10619970"/>
                      <a:gd name="connsiteY35" fmla="*/ 3387181 h 3387181"/>
                      <a:gd name="connsiteX36" fmla="*/ 0 w 10619970"/>
                      <a:gd name="connsiteY36" fmla="*/ 2359735 h 3387181"/>
                      <a:gd name="connsiteX37" fmla="*/ 0 w 10619970"/>
                      <a:gd name="connsiteY37" fmla="*/ 1264547 h 3387181"/>
                      <a:gd name="connsiteX38" fmla="*/ 0 w 10619970"/>
                      <a:gd name="connsiteY38" fmla="*/ 0 h 338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9970" h="3387181" extrusionOk="0">
                        <a:moveTo>
                          <a:pt x="0" y="0"/>
                        </a:moveTo>
                        <a:cubicBezTo>
                          <a:pt x="286591" y="-53965"/>
                          <a:pt x="631673" y="62845"/>
                          <a:pt x="891339" y="0"/>
                        </a:cubicBezTo>
                        <a:cubicBezTo>
                          <a:pt x="1138121" y="-44233"/>
                          <a:pt x="1395544" y="48881"/>
                          <a:pt x="1576985" y="0"/>
                        </a:cubicBezTo>
                        <a:cubicBezTo>
                          <a:pt x="1760374" y="-24617"/>
                          <a:pt x="1941401" y="-29915"/>
                          <a:pt x="2056937" y="0"/>
                        </a:cubicBezTo>
                        <a:cubicBezTo>
                          <a:pt x="2127374" y="-8007"/>
                          <a:pt x="2439878" y="-37296"/>
                          <a:pt x="2845429" y="0"/>
                        </a:cubicBezTo>
                        <a:cubicBezTo>
                          <a:pt x="3213922" y="37908"/>
                          <a:pt x="3277010" y="2408"/>
                          <a:pt x="3531074" y="0"/>
                        </a:cubicBezTo>
                        <a:cubicBezTo>
                          <a:pt x="3757550" y="-44394"/>
                          <a:pt x="4019955" y="31903"/>
                          <a:pt x="4422414" y="0"/>
                        </a:cubicBezTo>
                        <a:cubicBezTo>
                          <a:pt x="4813296" y="-24946"/>
                          <a:pt x="4736950" y="-32193"/>
                          <a:pt x="4902366" y="0"/>
                        </a:cubicBezTo>
                        <a:cubicBezTo>
                          <a:pt x="5105336" y="15599"/>
                          <a:pt x="5488840" y="-62347"/>
                          <a:pt x="5690858" y="0"/>
                        </a:cubicBezTo>
                        <a:cubicBezTo>
                          <a:pt x="5948527" y="58697"/>
                          <a:pt x="6134083" y="-15836"/>
                          <a:pt x="6273657" y="0"/>
                        </a:cubicBezTo>
                        <a:cubicBezTo>
                          <a:pt x="6433004" y="25370"/>
                          <a:pt x="6607101" y="-1536"/>
                          <a:pt x="6753609" y="0"/>
                        </a:cubicBezTo>
                        <a:cubicBezTo>
                          <a:pt x="6898261" y="-137"/>
                          <a:pt x="7012042" y="-26251"/>
                          <a:pt x="7233560" y="0"/>
                        </a:cubicBezTo>
                        <a:cubicBezTo>
                          <a:pt x="7460372" y="19611"/>
                          <a:pt x="7538667" y="8270"/>
                          <a:pt x="7816359" y="0"/>
                        </a:cubicBezTo>
                        <a:cubicBezTo>
                          <a:pt x="8099882" y="-33388"/>
                          <a:pt x="8311304" y="11615"/>
                          <a:pt x="8604851" y="0"/>
                        </a:cubicBezTo>
                        <a:cubicBezTo>
                          <a:pt x="8912695" y="-20584"/>
                          <a:pt x="8886788" y="10265"/>
                          <a:pt x="9084803" y="0"/>
                        </a:cubicBezTo>
                        <a:cubicBezTo>
                          <a:pt x="9272891" y="-18112"/>
                          <a:pt x="9328752" y="3275"/>
                          <a:pt x="9461908" y="0"/>
                        </a:cubicBezTo>
                        <a:cubicBezTo>
                          <a:pt x="9592417" y="-11352"/>
                          <a:pt x="10110101" y="-16546"/>
                          <a:pt x="10284683" y="0"/>
                        </a:cubicBezTo>
                        <a:cubicBezTo>
                          <a:pt x="10452701" y="296301"/>
                          <a:pt x="10517344" y="372960"/>
                          <a:pt x="10619970" y="564541"/>
                        </a:cubicBezTo>
                        <a:cubicBezTo>
                          <a:pt x="10633222" y="758689"/>
                          <a:pt x="10623412" y="1220253"/>
                          <a:pt x="10619970" y="1561875"/>
                        </a:cubicBezTo>
                        <a:cubicBezTo>
                          <a:pt x="10638529" y="1878173"/>
                          <a:pt x="10632968" y="2279526"/>
                          <a:pt x="10619970" y="2446300"/>
                        </a:cubicBezTo>
                        <a:cubicBezTo>
                          <a:pt x="10650532" y="2620952"/>
                          <a:pt x="10627754" y="3126804"/>
                          <a:pt x="10619970" y="3387181"/>
                        </a:cubicBezTo>
                        <a:cubicBezTo>
                          <a:pt x="10388371" y="3389560"/>
                          <a:pt x="9910179" y="3401205"/>
                          <a:pt x="9743822" y="3387181"/>
                        </a:cubicBezTo>
                        <a:cubicBezTo>
                          <a:pt x="9537295" y="3370030"/>
                          <a:pt x="9399633" y="3368863"/>
                          <a:pt x="9080074" y="3387181"/>
                        </a:cubicBezTo>
                        <a:cubicBezTo>
                          <a:pt x="8755860" y="3413012"/>
                          <a:pt x="8561406" y="3365172"/>
                          <a:pt x="8203927" y="3387181"/>
                        </a:cubicBezTo>
                        <a:cubicBezTo>
                          <a:pt x="7848638" y="3440087"/>
                          <a:pt x="7635501" y="3377059"/>
                          <a:pt x="7433979" y="3387181"/>
                        </a:cubicBezTo>
                        <a:cubicBezTo>
                          <a:pt x="7235960" y="3359900"/>
                          <a:pt x="7231336" y="3386578"/>
                          <a:pt x="7088830" y="3387181"/>
                        </a:cubicBezTo>
                        <a:cubicBezTo>
                          <a:pt x="6957612" y="3379690"/>
                          <a:pt x="6746301" y="3405870"/>
                          <a:pt x="6637481" y="3387181"/>
                        </a:cubicBezTo>
                        <a:cubicBezTo>
                          <a:pt x="6571411" y="3386906"/>
                          <a:pt x="6115976" y="3344726"/>
                          <a:pt x="5867533" y="3387181"/>
                        </a:cubicBezTo>
                        <a:cubicBezTo>
                          <a:pt x="5648473" y="3432972"/>
                          <a:pt x="5411024" y="3354732"/>
                          <a:pt x="5203785" y="3387181"/>
                        </a:cubicBezTo>
                        <a:cubicBezTo>
                          <a:pt x="4997151" y="3408728"/>
                          <a:pt x="4846402" y="3380589"/>
                          <a:pt x="4540037" y="3387181"/>
                        </a:cubicBezTo>
                        <a:cubicBezTo>
                          <a:pt x="4301829" y="3375458"/>
                          <a:pt x="4065217" y="3366495"/>
                          <a:pt x="3876289" y="3387181"/>
                        </a:cubicBezTo>
                        <a:cubicBezTo>
                          <a:pt x="3715816" y="3376068"/>
                          <a:pt x="3390607" y="3392046"/>
                          <a:pt x="3106341" y="3387181"/>
                        </a:cubicBezTo>
                        <a:cubicBezTo>
                          <a:pt x="2776699" y="3366167"/>
                          <a:pt x="2721288" y="3422900"/>
                          <a:pt x="2548793" y="3387181"/>
                        </a:cubicBezTo>
                        <a:cubicBezTo>
                          <a:pt x="2393958" y="3333956"/>
                          <a:pt x="2191012" y="3348349"/>
                          <a:pt x="1885045" y="3387181"/>
                        </a:cubicBezTo>
                        <a:cubicBezTo>
                          <a:pt x="1540708" y="3384917"/>
                          <a:pt x="1243396" y="3420063"/>
                          <a:pt x="1008897" y="3387181"/>
                        </a:cubicBezTo>
                        <a:cubicBezTo>
                          <a:pt x="781233" y="3453521"/>
                          <a:pt x="355218" y="3338008"/>
                          <a:pt x="0" y="3387181"/>
                        </a:cubicBezTo>
                        <a:cubicBezTo>
                          <a:pt x="831" y="2896308"/>
                          <a:pt x="-18574" y="2868647"/>
                          <a:pt x="0" y="2359735"/>
                        </a:cubicBezTo>
                        <a:cubicBezTo>
                          <a:pt x="41453" y="1836653"/>
                          <a:pt x="28162" y="1613219"/>
                          <a:pt x="0" y="1264547"/>
                        </a:cubicBezTo>
                        <a:cubicBezTo>
                          <a:pt x="34964" y="870181"/>
                          <a:pt x="-25207" y="319703"/>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 xmlns:a16="http://schemas.microsoft.com/office/drawing/2014/main" id="{BC5F1A1C-658D-4584-921E-CED42B4FB8C3}"/>
              </a:ext>
            </a:extLst>
          </p:cNvPr>
          <p:cNvSpPr txBox="1"/>
          <p:nvPr/>
        </p:nvSpPr>
        <p:spPr>
          <a:xfrm>
            <a:off x="987197" y="3398208"/>
            <a:ext cx="10402048" cy="2793842"/>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25D07"/>
                </a:solidFill>
                <a:effectLst/>
                <a:uLnTx/>
                <a:uFillTx/>
                <a:latin typeface="Fira Sans Black" panose="020B0A03050000020004" pitchFamily="34" charset="0"/>
                <a:ea typeface="+mn-ea"/>
                <a:cs typeface="Arial" panose="020B0604020202020204" pitchFamily="34" charset="0"/>
              </a:rPr>
              <a:t>Tiến</a:t>
            </a:r>
            <a:r>
              <a:rPr kumimoji="0" lang="en-US" sz="2400" b="0" i="0" u="none" strike="noStrike" kern="1200" cap="none" spc="0" normalizeH="0" baseline="0" noProof="0" dirty="0">
                <a:ln>
                  <a:noFill/>
                </a:ln>
                <a:solidFill>
                  <a:srgbClr val="F25D07"/>
                </a:solidFill>
                <a:effectLst/>
                <a:uLnTx/>
                <a:uFillTx/>
                <a:latin typeface="Fira Sans Black" panose="020B0A03050000020004" pitchFamily="34" charset="0"/>
                <a:ea typeface="+mn-ea"/>
                <a:cs typeface="Arial" panose="020B0604020202020204" pitchFamily="34" charset="0"/>
              </a:rPr>
              <a:t> </a:t>
            </a:r>
            <a:r>
              <a:rPr kumimoji="0" lang="en-US" sz="2400" b="0" i="0" u="none" strike="noStrike" kern="1200" cap="none" spc="0" normalizeH="0" baseline="0" noProof="0" dirty="0" err="1">
                <a:ln>
                  <a:noFill/>
                </a:ln>
                <a:solidFill>
                  <a:srgbClr val="F25D07"/>
                </a:solidFill>
                <a:effectLst/>
                <a:uLnTx/>
                <a:uFillTx/>
                <a:latin typeface="Fira Sans Black" panose="020B0A03050000020004" pitchFamily="34" charset="0"/>
                <a:ea typeface="+mn-ea"/>
                <a:cs typeface="Arial" panose="020B0604020202020204" pitchFamily="34" charset="0"/>
              </a:rPr>
              <a:t>hành</a:t>
            </a:r>
            <a:r>
              <a:rPr kumimoji="0" lang="en-US" sz="2400" b="0" i="0" u="none" strike="noStrike" kern="1200" cap="none" spc="0" normalizeH="0" baseline="0" noProof="0" dirty="0">
                <a:ln>
                  <a:noFill/>
                </a:ln>
                <a:solidFill>
                  <a:srgbClr val="F25D07"/>
                </a:solidFill>
                <a:effectLst/>
                <a:uLnTx/>
                <a:uFillTx/>
                <a:latin typeface="Fira Sans Black" panose="020B0A03050000020004" pitchFamily="34" charset="0"/>
                <a:ea typeface="+mn-ea"/>
                <a:cs typeface="Arial" panose="020B0604020202020204" pitchFamily="34" charset="0"/>
              </a:rPr>
              <a:t>:</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Bước 1: </a:t>
            </a:r>
            <a:r>
              <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Bố trí thí nghiệm như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hình</a:t>
            </a:r>
            <a:r>
              <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lvl="0">
              <a:lnSpc>
                <a:spcPct val="150000"/>
              </a:lnSpc>
            </a:pP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Bước 2: </a:t>
            </a:r>
            <a:r>
              <a:rPr lang="vi-VN" sz="2400" dirty="0">
                <a:solidFill>
                  <a:prstClr val="black"/>
                </a:solidFill>
              </a:rPr>
              <a:t>Chiếu ánh sáng trắng từ đèn vào mặt bên của lăng kính</a:t>
            </a:r>
            <a:endParaRPr lang="en-US" sz="2400" dirty="0">
              <a:solidFill>
                <a:prstClr val="black"/>
              </a:solidFill>
            </a:endParaRPr>
          </a:p>
          <a:p>
            <a:pPr>
              <a:lnSpc>
                <a:spcPct val="150000"/>
              </a:lnSpc>
            </a:pPr>
            <a:r>
              <a:rPr lang="vi-VN" sz="2400" b="1" dirty="0">
                <a:solidFill>
                  <a:prstClr val="black"/>
                </a:solidFill>
              </a:rPr>
              <a:t>Bước </a:t>
            </a:r>
            <a:r>
              <a:rPr lang="en-US" sz="2400" b="1" dirty="0">
                <a:solidFill>
                  <a:prstClr val="black"/>
                </a:solidFill>
              </a:rPr>
              <a:t>3</a:t>
            </a:r>
            <a:r>
              <a:rPr lang="vi-VN" sz="2400" b="1" dirty="0">
                <a:solidFill>
                  <a:prstClr val="black"/>
                </a:solidFill>
              </a:rPr>
              <a:t>: </a:t>
            </a:r>
            <a:r>
              <a:rPr lang="vi-VN" sz="2400" dirty="0">
                <a:solidFill>
                  <a:prstClr val="black"/>
                </a:solidFill>
              </a:rPr>
              <a:t>Lần lượt dùng kính lọc sắc màu đỏ và màu tím chắn vào khe hẹp </a:t>
            </a:r>
            <a:r>
              <a:rPr lang="vi-VN" sz="2400" b="1" dirty="0">
                <a:solidFill>
                  <a:prstClr val="black"/>
                </a:solidFill>
              </a:rPr>
              <a:t>Bước </a:t>
            </a:r>
            <a:r>
              <a:rPr lang="en-US" sz="2400" b="1" dirty="0">
                <a:solidFill>
                  <a:prstClr val="black"/>
                </a:solidFill>
              </a:rPr>
              <a:t>4</a:t>
            </a:r>
            <a:r>
              <a:rPr lang="vi-VN" sz="2400" b="1" dirty="0">
                <a:solidFill>
                  <a:prstClr val="black"/>
                </a:solidFill>
              </a:rPr>
              <a:t>: </a:t>
            </a:r>
            <a:r>
              <a:rPr lang="en-US" sz="2400" dirty="0" err="1">
                <a:solidFill>
                  <a:prstClr val="black"/>
                </a:solidFill>
              </a:rPr>
              <a:t>Dùng</a:t>
            </a:r>
            <a:r>
              <a:rPr lang="en-US" sz="2400" dirty="0">
                <a:solidFill>
                  <a:prstClr val="black"/>
                </a:solidFill>
              </a:rPr>
              <a:t> </a:t>
            </a:r>
            <a:r>
              <a:rPr lang="en-US" sz="2400" dirty="0" err="1">
                <a:solidFill>
                  <a:prstClr val="black"/>
                </a:solidFill>
              </a:rPr>
              <a:t>màn</a:t>
            </a:r>
            <a:r>
              <a:rPr lang="en-US" sz="2400" dirty="0">
                <a:solidFill>
                  <a:prstClr val="black"/>
                </a:solidFill>
              </a:rPr>
              <a:t> </a:t>
            </a:r>
            <a:r>
              <a:rPr lang="en-US" sz="2400" dirty="0" err="1">
                <a:solidFill>
                  <a:prstClr val="black"/>
                </a:solidFill>
              </a:rPr>
              <a:t>chắn</a:t>
            </a:r>
            <a:r>
              <a:rPr lang="en-US" sz="2400" dirty="0">
                <a:solidFill>
                  <a:prstClr val="black"/>
                </a:solidFill>
              </a:rPr>
              <a:t> </a:t>
            </a:r>
            <a:r>
              <a:rPr lang="en-US" sz="2400" dirty="0" err="1">
                <a:solidFill>
                  <a:prstClr val="black"/>
                </a:solidFill>
              </a:rPr>
              <a:t>dịch</a:t>
            </a:r>
            <a:r>
              <a:rPr lang="en-US" sz="2400" dirty="0">
                <a:solidFill>
                  <a:prstClr val="black"/>
                </a:solidFill>
              </a:rPr>
              <a:t> </a:t>
            </a:r>
            <a:r>
              <a:rPr lang="en-US" sz="2400" dirty="0" err="1">
                <a:solidFill>
                  <a:prstClr val="black"/>
                </a:solidFill>
              </a:rPr>
              <a:t>chuyển</a:t>
            </a:r>
            <a:r>
              <a:rPr lang="en-US" sz="2400" dirty="0">
                <a:solidFill>
                  <a:prstClr val="black"/>
                </a:solidFill>
              </a:rPr>
              <a:t> </a:t>
            </a:r>
            <a:r>
              <a:rPr lang="en-US" sz="2400" dirty="0" err="1">
                <a:solidFill>
                  <a:prstClr val="black"/>
                </a:solidFill>
              </a:rPr>
              <a:t>phía</a:t>
            </a:r>
            <a:r>
              <a:rPr lang="en-US" sz="2400" dirty="0">
                <a:solidFill>
                  <a:prstClr val="black"/>
                </a:solidFill>
              </a:rPr>
              <a:t> </a:t>
            </a:r>
            <a:r>
              <a:rPr lang="en-US" sz="2400" dirty="0" err="1">
                <a:solidFill>
                  <a:prstClr val="black"/>
                </a:solidFill>
              </a:rPr>
              <a:t>sau</a:t>
            </a:r>
            <a:r>
              <a:rPr lang="en-US" sz="2400" dirty="0">
                <a:solidFill>
                  <a:prstClr val="black"/>
                </a:solidFill>
              </a:rPr>
              <a:t> </a:t>
            </a:r>
            <a:r>
              <a:rPr lang="en-US" sz="2400" dirty="0" err="1">
                <a:solidFill>
                  <a:prstClr val="black"/>
                </a:solidFill>
              </a:rPr>
              <a:t>lăng</a:t>
            </a:r>
            <a:r>
              <a:rPr lang="en-US" sz="2400" dirty="0">
                <a:solidFill>
                  <a:prstClr val="black"/>
                </a:solidFill>
              </a:rPr>
              <a:t> </a:t>
            </a:r>
            <a:r>
              <a:rPr lang="en-US" sz="2400" dirty="0" err="1">
                <a:solidFill>
                  <a:prstClr val="black"/>
                </a:solidFill>
              </a:rPr>
              <a:t>kính</a:t>
            </a:r>
            <a:r>
              <a:rPr lang="en-US" sz="2400" dirty="0">
                <a:solidFill>
                  <a:prstClr val="black"/>
                </a:solidFill>
              </a:rPr>
              <a:t> </a:t>
            </a:r>
            <a:r>
              <a:rPr lang="en-US" sz="2400" dirty="0" err="1">
                <a:solidFill>
                  <a:prstClr val="black"/>
                </a:solidFill>
              </a:rPr>
              <a:t>để</a:t>
            </a:r>
            <a:r>
              <a:rPr lang="en-US" sz="2400" dirty="0">
                <a:solidFill>
                  <a:prstClr val="black"/>
                </a:solidFill>
              </a:rPr>
              <a:t> </a:t>
            </a:r>
            <a:r>
              <a:rPr lang="en-US" sz="2400" dirty="0" err="1">
                <a:solidFill>
                  <a:prstClr val="black"/>
                </a:solidFill>
              </a:rPr>
              <a:t>hứng</a:t>
            </a:r>
            <a:r>
              <a:rPr lang="en-US" sz="2400" dirty="0">
                <a:solidFill>
                  <a:prstClr val="black"/>
                </a:solidFill>
              </a:rPr>
              <a:t> </a:t>
            </a:r>
            <a:r>
              <a:rPr lang="en-US" sz="2400" dirty="0" err="1">
                <a:solidFill>
                  <a:prstClr val="black"/>
                </a:solidFill>
              </a:rPr>
              <a:t>vệt</a:t>
            </a:r>
            <a:r>
              <a:rPr lang="en-US" sz="2400" dirty="0">
                <a:solidFill>
                  <a:prstClr val="black"/>
                </a:solidFill>
              </a:rPr>
              <a:t> </a:t>
            </a:r>
            <a:r>
              <a:rPr lang="en-US" sz="2400" dirty="0" err="1">
                <a:solidFill>
                  <a:prstClr val="black"/>
                </a:solidFill>
              </a:rPr>
              <a:t>sáng</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5" name="Group 24">
            <a:extLst>
              <a:ext uri="{FF2B5EF4-FFF2-40B4-BE49-F238E27FC236}">
                <a16:creationId xmlns="" xmlns:a16="http://schemas.microsoft.com/office/drawing/2014/main" id="{32A2951C-4454-4430-83FA-B35F91EAB69E}"/>
              </a:ext>
            </a:extLst>
          </p:cNvPr>
          <p:cNvGrpSpPr/>
          <p:nvPr/>
        </p:nvGrpSpPr>
        <p:grpSpPr>
          <a:xfrm>
            <a:off x="294398" y="132806"/>
            <a:ext cx="5801602" cy="1004704"/>
            <a:chOff x="489662" y="435125"/>
            <a:chExt cx="5161330" cy="1162466"/>
          </a:xfrm>
        </p:grpSpPr>
        <p:sp>
          <p:nvSpPr>
            <p:cNvPr id="26" name="Rectangle: Rounded Corners 25">
              <a:extLst>
                <a:ext uri="{FF2B5EF4-FFF2-40B4-BE49-F238E27FC236}">
                  <a16:creationId xmlns="" xmlns:a16="http://schemas.microsoft.com/office/drawing/2014/main" id="{74219FAE-3F94-4DDD-A2DF-7016F7929AA0}"/>
                </a:ext>
              </a:extLst>
            </p:cNvPr>
            <p:cNvSpPr/>
            <p:nvPr/>
          </p:nvSpPr>
          <p:spPr>
            <a:xfrm>
              <a:off x="546937" y="435125"/>
              <a:ext cx="5104055" cy="579253"/>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TextBox 26">
              <a:extLst>
                <a:ext uri="{FF2B5EF4-FFF2-40B4-BE49-F238E27FC236}">
                  <a16:creationId xmlns="" xmlns:a16="http://schemas.microsoft.com/office/drawing/2014/main" id="{A02F5092-6D16-4F26-B7C8-017429FBA500}"/>
                </a:ext>
              </a:extLst>
            </p:cNvPr>
            <p:cNvSpPr txBox="1"/>
            <p:nvPr/>
          </p:nvSpPr>
          <p:spPr>
            <a:xfrm>
              <a:off x="779289" y="493667"/>
              <a:ext cx="4771119" cy="110392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28" name="Group 27">
              <a:extLst>
                <a:ext uri="{FF2B5EF4-FFF2-40B4-BE49-F238E27FC236}">
                  <a16:creationId xmlns="" xmlns:a16="http://schemas.microsoft.com/office/drawing/2014/main" id="{A4CA72FD-7FB3-4174-837E-94E13090FF98}"/>
                </a:ext>
              </a:extLst>
            </p:cNvPr>
            <p:cNvGrpSpPr/>
            <p:nvPr/>
          </p:nvGrpSpPr>
          <p:grpSpPr>
            <a:xfrm>
              <a:off x="489662" y="435125"/>
              <a:ext cx="579253" cy="579253"/>
              <a:chOff x="1321149" y="2630212"/>
              <a:chExt cx="1675995" cy="1675995"/>
            </a:xfrm>
          </p:grpSpPr>
          <p:sp>
            <p:nvSpPr>
              <p:cNvPr id="29" name="Oval 28">
                <a:extLst>
                  <a:ext uri="{FF2B5EF4-FFF2-40B4-BE49-F238E27FC236}">
                    <a16:creationId xmlns="" xmlns:a16="http://schemas.microsoft.com/office/drawing/2014/main" id="{CAA24969-4A99-414D-B00F-536062EC37CC}"/>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 name="Picture 4" descr="Prism ">
                <a:extLst>
                  <a:ext uri="{FF2B5EF4-FFF2-40B4-BE49-F238E27FC236}">
                    <a16:creationId xmlns="" xmlns:a16="http://schemas.microsoft.com/office/drawing/2014/main" id="{0071F2CB-51BE-4B92-93D7-8DAF60EBC1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Tree>
    <p:extLst>
      <p:ext uri="{BB962C8B-B14F-4D97-AF65-F5344CB8AC3E}">
        <p14:creationId xmlns:p14="http://schemas.microsoft.com/office/powerpoint/2010/main" val="278834855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anim calcmode="lin" valueType="num">
                                      <p:cBhvr>
                                        <p:cTn id="8" dur="500" fill="hold"/>
                                        <p:tgtEl>
                                          <p:spTgt spid="23"/>
                                        </p:tgtEl>
                                        <p:attrNameLst>
                                          <p:attrName>ppt_x</p:attrName>
                                        </p:attrNameLst>
                                      </p:cBhvr>
                                      <p:tavLst>
                                        <p:tav tm="0">
                                          <p:val>
                                            <p:strVal val="#ppt_x"/>
                                          </p:val>
                                        </p:tav>
                                        <p:tav tm="100000">
                                          <p:val>
                                            <p:strVal val="#ppt_x"/>
                                          </p:val>
                                        </p:tav>
                                      </p:tavLst>
                                    </p:anim>
                                    <p:anim calcmode="lin" valueType="num">
                                      <p:cBhvr>
                                        <p:cTn id="9" dur="500" fill="hold"/>
                                        <p:tgtEl>
                                          <p:spTgt spid="2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down)">
                                      <p:cBhvr>
                                        <p:cTn id="1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sp>
        <p:nvSpPr>
          <p:cNvPr id="11" name="Rectangle: Rounded Corners 10">
            <a:extLst>
              <a:ext uri="{FF2B5EF4-FFF2-40B4-BE49-F238E27FC236}">
                <a16:creationId xmlns="" xmlns:a16="http://schemas.microsoft.com/office/drawing/2014/main" id="{4B736FA9-649D-4453-9FB1-81A52B1C2A68}"/>
              </a:ext>
            </a:extLst>
          </p:cNvPr>
          <p:cNvSpPr/>
          <p:nvPr/>
        </p:nvSpPr>
        <p:spPr>
          <a:xfrm>
            <a:off x="960473" y="2528898"/>
            <a:ext cx="10392416" cy="3077429"/>
          </a:xfrm>
          <a:prstGeom prst="roundRect">
            <a:avLst>
              <a:gd name="adj" fmla="val 7835"/>
            </a:avLst>
          </a:prstGeom>
          <a:solidFill>
            <a:srgbClr val="CCECFF">
              <a:alpha val="38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 xmlns:a16="http://schemas.microsoft.com/office/drawing/2014/main" id="{F7D845E2-1D32-44DA-A8DD-843531B06C92}"/>
              </a:ext>
            </a:extLst>
          </p:cNvPr>
          <p:cNvGrpSpPr/>
          <p:nvPr/>
        </p:nvGrpSpPr>
        <p:grpSpPr>
          <a:xfrm>
            <a:off x="246837" y="232678"/>
            <a:ext cx="6395701" cy="573817"/>
            <a:chOff x="489662" y="435125"/>
            <a:chExt cx="7399971" cy="663920"/>
          </a:xfrm>
        </p:grpSpPr>
        <p:sp>
          <p:nvSpPr>
            <p:cNvPr id="13" name="Rectangle: Rounded Corners 12">
              <a:extLst>
                <a:ext uri="{FF2B5EF4-FFF2-40B4-BE49-F238E27FC236}">
                  <a16:creationId xmlns="" xmlns:a16="http://schemas.microsoft.com/office/drawing/2014/main" id="{D8A8C924-1CA9-4E92-8045-25C7E9113F87}"/>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 xmlns:a16="http://schemas.microsoft.com/office/drawing/2014/main" id="{B902996C-FFD8-4F4B-AC94-F0B35E92A0DD}"/>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15" name="Group 14">
              <a:extLst>
                <a:ext uri="{FF2B5EF4-FFF2-40B4-BE49-F238E27FC236}">
                  <a16:creationId xmlns="" xmlns:a16="http://schemas.microsoft.com/office/drawing/2014/main" id="{7ED78380-E978-40D3-9CC5-349881465288}"/>
                </a:ext>
              </a:extLst>
            </p:cNvPr>
            <p:cNvGrpSpPr/>
            <p:nvPr/>
          </p:nvGrpSpPr>
          <p:grpSpPr>
            <a:xfrm>
              <a:off x="489662" y="435125"/>
              <a:ext cx="579253" cy="579253"/>
              <a:chOff x="1321149" y="2630212"/>
              <a:chExt cx="1675995" cy="1675995"/>
            </a:xfrm>
          </p:grpSpPr>
          <p:sp>
            <p:nvSpPr>
              <p:cNvPr id="16" name="Oval 15">
                <a:extLst>
                  <a:ext uri="{FF2B5EF4-FFF2-40B4-BE49-F238E27FC236}">
                    <a16:creationId xmlns="" xmlns:a16="http://schemas.microsoft.com/office/drawing/2014/main" id="{4CBA1323-93C9-47BC-9129-7F94AAFA1381}"/>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7" name="Picture 4" descr="Prism ">
                <a:extLst>
                  <a:ext uri="{FF2B5EF4-FFF2-40B4-BE49-F238E27FC236}">
                    <a16:creationId xmlns="" xmlns:a16="http://schemas.microsoft.com/office/drawing/2014/main" id="{D668AE10-1E03-4359-84B3-6FC774C7E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8" name="Google Shape;1924;p44">
            <a:extLst>
              <a:ext uri="{FF2B5EF4-FFF2-40B4-BE49-F238E27FC236}">
                <a16:creationId xmlns="" xmlns:a16="http://schemas.microsoft.com/office/drawing/2014/main" id="{F39E4FBD-AD3C-4B2C-BB1E-0BD90EC767AC}"/>
              </a:ext>
            </a:extLst>
          </p:cNvPr>
          <p:cNvSpPr txBox="1">
            <a:spLocks/>
          </p:cNvSpPr>
          <p:nvPr/>
        </p:nvSpPr>
        <p:spPr>
          <a:xfrm>
            <a:off x="4192181" y="1803860"/>
            <a:ext cx="4993860"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solidFill>
                <a:effectLst/>
                <a:uLnTx/>
                <a:uFillTx/>
                <a:latin typeface="Fira Sans Condensed Medium" panose="020B0603050000020004" pitchFamily="34" charset="0"/>
                <a:ea typeface="+mn-ea"/>
                <a:cs typeface="+mn-cs"/>
              </a:rPr>
              <a:t>PHIẾU HỌC TẬP 2</a:t>
            </a:r>
          </a:p>
        </p:txBody>
      </p:sp>
      <p:grpSp>
        <p:nvGrpSpPr>
          <p:cNvPr id="19" name="Group 18">
            <a:extLst>
              <a:ext uri="{FF2B5EF4-FFF2-40B4-BE49-F238E27FC236}">
                <a16:creationId xmlns="" xmlns:a16="http://schemas.microsoft.com/office/drawing/2014/main" id="{D1A09D79-4C40-4B51-9704-3F5727AEC49F}"/>
              </a:ext>
            </a:extLst>
          </p:cNvPr>
          <p:cNvGrpSpPr/>
          <p:nvPr/>
        </p:nvGrpSpPr>
        <p:grpSpPr>
          <a:xfrm flipH="1">
            <a:off x="497158" y="1825039"/>
            <a:ext cx="2585396" cy="2837056"/>
            <a:chOff x="990170" y="843223"/>
            <a:chExt cx="1305941" cy="1433061"/>
          </a:xfrm>
        </p:grpSpPr>
        <p:sp>
          <p:nvSpPr>
            <p:cNvPr id="20" name="Google Shape;506;p14">
              <a:extLst>
                <a:ext uri="{FF2B5EF4-FFF2-40B4-BE49-F238E27FC236}">
                  <a16:creationId xmlns="" xmlns:a16="http://schemas.microsoft.com/office/drawing/2014/main" id="{F2F4F538-47D9-4716-83CC-59EBC21A17A3}"/>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Google Shape;507;p14">
              <a:extLst>
                <a:ext uri="{FF2B5EF4-FFF2-40B4-BE49-F238E27FC236}">
                  <a16:creationId xmlns="" xmlns:a16="http://schemas.microsoft.com/office/drawing/2014/main" id="{4F50FD1C-AE6B-436C-9C12-FC94CCC37B9A}"/>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Google Shape;508;p14">
              <a:extLst>
                <a:ext uri="{FF2B5EF4-FFF2-40B4-BE49-F238E27FC236}">
                  <a16:creationId xmlns="" xmlns:a16="http://schemas.microsoft.com/office/drawing/2014/main" id="{7F3B1064-A2B8-4041-8B0A-3A4FC102331F}"/>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Google Shape;509;p14">
              <a:extLst>
                <a:ext uri="{FF2B5EF4-FFF2-40B4-BE49-F238E27FC236}">
                  <a16:creationId xmlns="" xmlns:a16="http://schemas.microsoft.com/office/drawing/2014/main" id="{7539B771-ADF9-4EDF-B89B-430327E4F076}"/>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Google Shape;510;p14">
              <a:extLst>
                <a:ext uri="{FF2B5EF4-FFF2-40B4-BE49-F238E27FC236}">
                  <a16:creationId xmlns="" xmlns:a16="http://schemas.microsoft.com/office/drawing/2014/main" id="{761AFD77-7693-41B0-BCF4-F63E02CBE7F8}"/>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Google Shape;511;p14">
              <a:extLst>
                <a:ext uri="{FF2B5EF4-FFF2-40B4-BE49-F238E27FC236}">
                  <a16:creationId xmlns="" xmlns:a16="http://schemas.microsoft.com/office/drawing/2014/main" id="{8B8E337C-3739-4264-B490-4C56A21B24F5}"/>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Google Shape;512;p14">
              <a:extLst>
                <a:ext uri="{FF2B5EF4-FFF2-40B4-BE49-F238E27FC236}">
                  <a16:creationId xmlns="" xmlns:a16="http://schemas.microsoft.com/office/drawing/2014/main" id="{35C8BAAD-BB19-4FE9-9C94-6638B154D0FB}"/>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Google Shape;513;p14">
              <a:extLst>
                <a:ext uri="{FF2B5EF4-FFF2-40B4-BE49-F238E27FC236}">
                  <a16:creationId xmlns="" xmlns:a16="http://schemas.microsoft.com/office/drawing/2014/main" id="{67D70A0E-8B97-46AD-BC46-1FFA053D55DF}"/>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Google Shape;523;p14">
              <a:extLst>
                <a:ext uri="{FF2B5EF4-FFF2-40B4-BE49-F238E27FC236}">
                  <a16:creationId xmlns="" xmlns:a16="http://schemas.microsoft.com/office/drawing/2014/main" id="{CEFDC4D9-6534-46B6-9C93-932D158903CF}"/>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Google Shape;524;p14">
              <a:extLst>
                <a:ext uri="{FF2B5EF4-FFF2-40B4-BE49-F238E27FC236}">
                  <a16:creationId xmlns="" xmlns:a16="http://schemas.microsoft.com/office/drawing/2014/main" id="{4AD6317C-2B7E-40CC-953F-A3894EABC9AC}"/>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Google Shape;525;p14">
              <a:extLst>
                <a:ext uri="{FF2B5EF4-FFF2-40B4-BE49-F238E27FC236}">
                  <a16:creationId xmlns="" xmlns:a16="http://schemas.microsoft.com/office/drawing/2014/main" id="{00CA19C3-0053-4C08-A350-86AB3029B294}"/>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Google Shape;526;p14">
              <a:extLst>
                <a:ext uri="{FF2B5EF4-FFF2-40B4-BE49-F238E27FC236}">
                  <a16:creationId xmlns="" xmlns:a16="http://schemas.microsoft.com/office/drawing/2014/main" id="{14A53513-2FE3-44BB-B71C-4014A4BEDF7D}"/>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Google Shape;527;p14">
              <a:extLst>
                <a:ext uri="{FF2B5EF4-FFF2-40B4-BE49-F238E27FC236}">
                  <a16:creationId xmlns="" xmlns:a16="http://schemas.microsoft.com/office/drawing/2014/main" id="{A1E320C7-987F-46AF-A092-619851947E20}"/>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Google Shape;528;p14">
              <a:extLst>
                <a:ext uri="{FF2B5EF4-FFF2-40B4-BE49-F238E27FC236}">
                  <a16:creationId xmlns="" xmlns:a16="http://schemas.microsoft.com/office/drawing/2014/main" id="{7D071BFB-B496-4C29-8D76-9037FEFB8777}"/>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Google Shape;529;p14">
              <a:extLst>
                <a:ext uri="{FF2B5EF4-FFF2-40B4-BE49-F238E27FC236}">
                  <a16:creationId xmlns="" xmlns:a16="http://schemas.microsoft.com/office/drawing/2014/main" id="{806AE8ED-0F37-49D3-B508-C296FCFF1276}"/>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Google Shape;530;p14">
              <a:extLst>
                <a:ext uri="{FF2B5EF4-FFF2-40B4-BE49-F238E27FC236}">
                  <a16:creationId xmlns="" xmlns:a16="http://schemas.microsoft.com/office/drawing/2014/main" id="{55EFA93D-9E00-43B1-B9D3-E73C253192AE}"/>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Google Shape;531;p14">
              <a:extLst>
                <a:ext uri="{FF2B5EF4-FFF2-40B4-BE49-F238E27FC236}">
                  <a16:creationId xmlns="" xmlns:a16="http://schemas.microsoft.com/office/drawing/2014/main" id="{A1585419-A583-45E8-AC89-E0D35DB56385}"/>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Google Shape;532;p14">
              <a:extLst>
                <a:ext uri="{FF2B5EF4-FFF2-40B4-BE49-F238E27FC236}">
                  <a16:creationId xmlns="" xmlns:a16="http://schemas.microsoft.com/office/drawing/2014/main" id="{BB806421-D5E3-49B7-911A-723EE9E666F2}"/>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Google Shape;533;p14">
              <a:extLst>
                <a:ext uri="{FF2B5EF4-FFF2-40B4-BE49-F238E27FC236}">
                  <a16:creationId xmlns="" xmlns:a16="http://schemas.microsoft.com/office/drawing/2014/main" id="{6D87A773-145A-4911-BC0F-BE82FB285353}"/>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Google Shape;534;p14">
              <a:extLst>
                <a:ext uri="{FF2B5EF4-FFF2-40B4-BE49-F238E27FC236}">
                  <a16:creationId xmlns="" xmlns:a16="http://schemas.microsoft.com/office/drawing/2014/main" id="{9B24DF59-D3EC-4613-A85B-EE4B9802C1AD}"/>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Google Shape;535;p14">
              <a:extLst>
                <a:ext uri="{FF2B5EF4-FFF2-40B4-BE49-F238E27FC236}">
                  <a16:creationId xmlns="" xmlns:a16="http://schemas.microsoft.com/office/drawing/2014/main" id="{CAE23754-86FA-4A0D-9672-3EB1EF4E2A7A}"/>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Google Shape;536;p14">
              <a:extLst>
                <a:ext uri="{FF2B5EF4-FFF2-40B4-BE49-F238E27FC236}">
                  <a16:creationId xmlns="" xmlns:a16="http://schemas.microsoft.com/office/drawing/2014/main" id="{2A245314-4AE7-4516-A299-A4DCB203B0EC}"/>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Google Shape;537;p14">
              <a:extLst>
                <a:ext uri="{FF2B5EF4-FFF2-40B4-BE49-F238E27FC236}">
                  <a16:creationId xmlns="" xmlns:a16="http://schemas.microsoft.com/office/drawing/2014/main" id="{8AF094F8-369E-434B-8C59-24C173372866}"/>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Google Shape;538;p14">
              <a:extLst>
                <a:ext uri="{FF2B5EF4-FFF2-40B4-BE49-F238E27FC236}">
                  <a16:creationId xmlns="" xmlns:a16="http://schemas.microsoft.com/office/drawing/2014/main" id="{E9A119CF-42E4-424C-B194-55AE227B5CAA}"/>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Google Shape;539;p14">
              <a:extLst>
                <a:ext uri="{FF2B5EF4-FFF2-40B4-BE49-F238E27FC236}">
                  <a16:creationId xmlns="" xmlns:a16="http://schemas.microsoft.com/office/drawing/2014/main" id="{FB5A7323-F304-44E7-B4AF-4FA2654E7F6B}"/>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Google Shape;540;p14">
              <a:extLst>
                <a:ext uri="{FF2B5EF4-FFF2-40B4-BE49-F238E27FC236}">
                  <a16:creationId xmlns="" xmlns:a16="http://schemas.microsoft.com/office/drawing/2014/main" id="{3CD07A40-49AA-4254-8C70-F032C2E6A0A4}"/>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Google Shape;541;p14">
              <a:extLst>
                <a:ext uri="{FF2B5EF4-FFF2-40B4-BE49-F238E27FC236}">
                  <a16:creationId xmlns="" xmlns:a16="http://schemas.microsoft.com/office/drawing/2014/main" id="{7FFDB0C6-E4E1-44C3-8DD5-2DE8807EFA9D}"/>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Google Shape;542;p14">
              <a:extLst>
                <a:ext uri="{FF2B5EF4-FFF2-40B4-BE49-F238E27FC236}">
                  <a16:creationId xmlns="" xmlns:a16="http://schemas.microsoft.com/office/drawing/2014/main" id="{6423C46F-F9EF-4022-9423-E76A952774C9}"/>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Google Shape;543;p14">
              <a:extLst>
                <a:ext uri="{FF2B5EF4-FFF2-40B4-BE49-F238E27FC236}">
                  <a16:creationId xmlns="" xmlns:a16="http://schemas.microsoft.com/office/drawing/2014/main" id="{62E7EEF5-5AFF-41A6-9944-4343182FD1E7}"/>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Google Shape;544;p14">
              <a:extLst>
                <a:ext uri="{FF2B5EF4-FFF2-40B4-BE49-F238E27FC236}">
                  <a16:creationId xmlns="" xmlns:a16="http://schemas.microsoft.com/office/drawing/2014/main" id="{01DBD556-2565-490D-9865-9399B9E872D7}"/>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Google Shape;545;p14">
              <a:extLst>
                <a:ext uri="{FF2B5EF4-FFF2-40B4-BE49-F238E27FC236}">
                  <a16:creationId xmlns="" xmlns:a16="http://schemas.microsoft.com/office/drawing/2014/main" id="{F8480937-B72A-4EDD-9069-76B3F5BF1F75}"/>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Google Shape;643;p14">
              <a:extLst>
                <a:ext uri="{FF2B5EF4-FFF2-40B4-BE49-F238E27FC236}">
                  <a16:creationId xmlns="" xmlns:a16="http://schemas.microsoft.com/office/drawing/2014/main" id="{7F045C27-CF01-4D15-B8A9-6F0BECE4D578}"/>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Google Shape;644;p14">
              <a:extLst>
                <a:ext uri="{FF2B5EF4-FFF2-40B4-BE49-F238E27FC236}">
                  <a16:creationId xmlns="" xmlns:a16="http://schemas.microsoft.com/office/drawing/2014/main" id="{1116C2EB-135C-4635-A478-3ED2838CB7F8}"/>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Google Shape;645;p14">
              <a:extLst>
                <a:ext uri="{FF2B5EF4-FFF2-40B4-BE49-F238E27FC236}">
                  <a16:creationId xmlns="" xmlns:a16="http://schemas.microsoft.com/office/drawing/2014/main" id="{EEA1D4E3-0257-41CC-B9CE-7D31B0639BB9}"/>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Google Shape;646;p14">
              <a:extLst>
                <a:ext uri="{FF2B5EF4-FFF2-40B4-BE49-F238E27FC236}">
                  <a16:creationId xmlns="" xmlns:a16="http://schemas.microsoft.com/office/drawing/2014/main" id="{8273CCA6-E3F6-4F86-8746-EA645AA0D61A}"/>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Google Shape;647;p14">
              <a:extLst>
                <a:ext uri="{FF2B5EF4-FFF2-40B4-BE49-F238E27FC236}">
                  <a16:creationId xmlns="" xmlns:a16="http://schemas.microsoft.com/office/drawing/2014/main" id="{FA7589B7-869F-4856-ACCF-C38152A1C0EF}"/>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Google Shape;648;p14">
              <a:extLst>
                <a:ext uri="{FF2B5EF4-FFF2-40B4-BE49-F238E27FC236}">
                  <a16:creationId xmlns="" xmlns:a16="http://schemas.microsoft.com/office/drawing/2014/main" id="{34A8559C-1569-4288-8918-918CA0DFBB16}"/>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Google Shape;649;p14">
              <a:extLst>
                <a:ext uri="{FF2B5EF4-FFF2-40B4-BE49-F238E27FC236}">
                  <a16:creationId xmlns="" xmlns:a16="http://schemas.microsoft.com/office/drawing/2014/main" id="{33C47ADD-20CC-4835-96AD-82F5B9AB22F3}"/>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Google Shape;650;p14">
              <a:extLst>
                <a:ext uri="{FF2B5EF4-FFF2-40B4-BE49-F238E27FC236}">
                  <a16:creationId xmlns="" xmlns:a16="http://schemas.microsoft.com/office/drawing/2014/main" id="{ABD88ABE-A468-4DF7-9860-67DF940D7BF4}"/>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Google Shape;651;p14">
              <a:extLst>
                <a:ext uri="{FF2B5EF4-FFF2-40B4-BE49-F238E27FC236}">
                  <a16:creationId xmlns="" xmlns:a16="http://schemas.microsoft.com/office/drawing/2014/main" id="{C7E06BC4-9280-48DA-B4F0-F2D9F15B1D1A}"/>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Google Shape;652;p14">
              <a:extLst>
                <a:ext uri="{FF2B5EF4-FFF2-40B4-BE49-F238E27FC236}">
                  <a16:creationId xmlns="" xmlns:a16="http://schemas.microsoft.com/office/drawing/2014/main" id="{037613DA-B846-4572-A473-F02C3688F984}"/>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Google Shape;653;p14">
              <a:extLst>
                <a:ext uri="{FF2B5EF4-FFF2-40B4-BE49-F238E27FC236}">
                  <a16:creationId xmlns="" xmlns:a16="http://schemas.microsoft.com/office/drawing/2014/main" id="{8BAE9FCB-1E1B-48A9-88EB-92577B12E096}"/>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Google Shape;654;p14">
              <a:extLst>
                <a:ext uri="{FF2B5EF4-FFF2-40B4-BE49-F238E27FC236}">
                  <a16:creationId xmlns="" xmlns:a16="http://schemas.microsoft.com/office/drawing/2014/main" id="{D8F7D8E5-CB23-4070-BF7E-E20A369C394D}"/>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Google Shape;655;p14">
              <a:extLst>
                <a:ext uri="{FF2B5EF4-FFF2-40B4-BE49-F238E27FC236}">
                  <a16:creationId xmlns="" xmlns:a16="http://schemas.microsoft.com/office/drawing/2014/main" id="{54C7C45D-7D07-4C7A-899B-2749EFE50FFD}"/>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Google Shape;656;p14">
              <a:extLst>
                <a:ext uri="{FF2B5EF4-FFF2-40B4-BE49-F238E27FC236}">
                  <a16:creationId xmlns="" xmlns:a16="http://schemas.microsoft.com/office/drawing/2014/main" id="{3E1B349E-9700-4B6E-8D15-2B19235996F2}"/>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Google Shape;657;p14">
              <a:extLst>
                <a:ext uri="{FF2B5EF4-FFF2-40B4-BE49-F238E27FC236}">
                  <a16:creationId xmlns="" xmlns:a16="http://schemas.microsoft.com/office/drawing/2014/main" id="{A8A2CE6C-F67A-4185-8AC1-804478A8160A}"/>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Google Shape;658;p14">
              <a:extLst>
                <a:ext uri="{FF2B5EF4-FFF2-40B4-BE49-F238E27FC236}">
                  <a16:creationId xmlns="" xmlns:a16="http://schemas.microsoft.com/office/drawing/2014/main" id="{5A0BBD80-4B4C-45D3-A289-6EF35436A510}"/>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Google Shape;659;p14">
              <a:extLst>
                <a:ext uri="{FF2B5EF4-FFF2-40B4-BE49-F238E27FC236}">
                  <a16:creationId xmlns="" xmlns:a16="http://schemas.microsoft.com/office/drawing/2014/main" id="{A8D31965-C29E-43EA-A349-B88ECF0118A1}"/>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Google Shape;660;p14">
              <a:extLst>
                <a:ext uri="{FF2B5EF4-FFF2-40B4-BE49-F238E27FC236}">
                  <a16:creationId xmlns="" xmlns:a16="http://schemas.microsoft.com/office/drawing/2014/main" id="{1AAC2705-E061-47EA-8E07-A06D55F0F9C7}"/>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Google Shape;661;p14">
              <a:extLst>
                <a:ext uri="{FF2B5EF4-FFF2-40B4-BE49-F238E27FC236}">
                  <a16:creationId xmlns="" xmlns:a16="http://schemas.microsoft.com/office/drawing/2014/main" id="{339DDF9F-C933-4ED4-B3CD-6C3689344902}"/>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Google Shape;662;p14">
              <a:extLst>
                <a:ext uri="{FF2B5EF4-FFF2-40B4-BE49-F238E27FC236}">
                  <a16:creationId xmlns="" xmlns:a16="http://schemas.microsoft.com/office/drawing/2014/main" id="{7B7BDFE5-37A1-405D-B84B-ED72776E2977}"/>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Google Shape;663;p14">
              <a:extLst>
                <a:ext uri="{FF2B5EF4-FFF2-40B4-BE49-F238E27FC236}">
                  <a16:creationId xmlns="" xmlns:a16="http://schemas.microsoft.com/office/drawing/2014/main" id="{0EBD132F-4ED4-423A-AE32-232EC70504F6}"/>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Google Shape;664;p14">
              <a:extLst>
                <a:ext uri="{FF2B5EF4-FFF2-40B4-BE49-F238E27FC236}">
                  <a16:creationId xmlns="" xmlns:a16="http://schemas.microsoft.com/office/drawing/2014/main" id="{FF63F3B0-8201-4DD4-AE3C-2A2F2B5F04F8}"/>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Google Shape;665;p14">
              <a:extLst>
                <a:ext uri="{FF2B5EF4-FFF2-40B4-BE49-F238E27FC236}">
                  <a16:creationId xmlns="" xmlns:a16="http://schemas.microsoft.com/office/drawing/2014/main" id="{DE7FDAF9-A1DD-48C9-ACE3-391C4D435981}"/>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Google Shape;666;p14">
              <a:extLst>
                <a:ext uri="{FF2B5EF4-FFF2-40B4-BE49-F238E27FC236}">
                  <a16:creationId xmlns="" xmlns:a16="http://schemas.microsoft.com/office/drawing/2014/main" id="{AB28A87D-535F-4539-9D30-AE469810AA8A}"/>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Google Shape;667;p14">
              <a:extLst>
                <a:ext uri="{FF2B5EF4-FFF2-40B4-BE49-F238E27FC236}">
                  <a16:creationId xmlns="" xmlns:a16="http://schemas.microsoft.com/office/drawing/2014/main" id="{0D383BDB-FFFA-45CC-AC77-51530B688023}"/>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Google Shape;668;p14">
              <a:extLst>
                <a:ext uri="{FF2B5EF4-FFF2-40B4-BE49-F238E27FC236}">
                  <a16:creationId xmlns="" xmlns:a16="http://schemas.microsoft.com/office/drawing/2014/main" id="{DFC514AF-267C-42EC-A2C7-F56B651D86F2}"/>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Google Shape;669;p14">
              <a:extLst>
                <a:ext uri="{FF2B5EF4-FFF2-40B4-BE49-F238E27FC236}">
                  <a16:creationId xmlns="" xmlns:a16="http://schemas.microsoft.com/office/drawing/2014/main" id="{5FEBF2A4-C17A-449D-9833-636F71709963}"/>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Google Shape;670;p14">
              <a:extLst>
                <a:ext uri="{FF2B5EF4-FFF2-40B4-BE49-F238E27FC236}">
                  <a16:creationId xmlns="" xmlns:a16="http://schemas.microsoft.com/office/drawing/2014/main" id="{0502C8C8-A662-4B11-B38D-7FAD991D0E68}"/>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Google Shape;671;p14">
              <a:extLst>
                <a:ext uri="{FF2B5EF4-FFF2-40B4-BE49-F238E27FC236}">
                  <a16:creationId xmlns="" xmlns:a16="http://schemas.microsoft.com/office/drawing/2014/main" id="{1C30FB5B-274F-4D67-88E5-5088D06897B1}"/>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9" name="TextBox 88">
            <a:extLst>
              <a:ext uri="{FF2B5EF4-FFF2-40B4-BE49-F238E27FC236}">
                <a16:creationId xmlns="" xmlns:a16="http://schemas.microsoft.com/office/drawing/2014/main" id="{9FCC2959-1411-446C-BA9B-DB9BC04CD801}"/>
              </a:ext>
            </a:extLst>
          </p:cNvPr>
          <p:cNvSpPr txBox="1"/>
          <p:nvPr/>
        </p:nvSpPr>
        <p:spPr>
          <a:xfrm>
            <a:off x="3174058" y="2860368"/>
            <a:ext cx="7861066" cy="138114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 </a:t>
            </a:r>
            <a:r>
              <a:rPr lang="vi-VN" sz="2400" dirty="0">
                <a:solidFill>
                  <a:prstClr val="black"/>
                </a:solidFill>
              </a:rPr>
              <a:t>Khi chiếu ánh sáng qua tấm kính lọc sắc đến mặt bên lăng kính, ánh sáng có bị tách thành nhiều màu không?</a:t>
            </a:r>
            <a:r>
              <a:rPr lang="en-US" sz="2400" dirty="0">
                <a:solidFill>
                  <a:prstClr val="black"/>
                </a:solidFill>
              </a:rPr>
              <a:t> </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0" name="TextBox 89">
            <a:extLst>
              <a:ext uri="{FF2B5EF4-FFF2-40B4-BE49-F238E27FC236}">
                <a16:creationId xmlns="" xmlns:a16="http://schemas.microsoft.com/office/drawing/2014/main" id="{8544D204-DC06-491C-8C1A-0D38279869B6}"/>
              </a:ext>
            </a:extLst>
          </p:cNvPr>
          <p:cNvSpPr txBox="1"/>
          <p:nvPr/>
        </p:nvSpPr>
        <p:spPr>
          <a:xfrm>
            <a:off x="3174058" y="4391677"/>
            <a:ext cx="9736430" cy="494751"/>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400" dirty="0">
                <a:solidFill>
                  <a:prstClr val="black"/>
                </a:solidFill>
              </a:rPr>
              <a:t>So sánh góc lệch của tia sáng màu đỏ và màu tím</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28495216"/>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left)">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left)">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89"/>
                                        </p:tgtEl>
                                        <p:attrNameLst>
                                          <p:attrName>style.visibility</p:attrName>
                                        </p:attrNameLst>
                                      </p:cBhvr>
                                      <p:to>
                                        <p:strVal val="visible"/>
                                      </p:to>
                                    </p:set>
                                    <p:animEffect transition="in" filter="wipe(down)">
                                      <p:cBhvr>
                                        <p:cTn id="22" dur="500"/>
                                        <p:tgtEl>
                                          <p:spTgt spid="8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90"/>
                                        </p:tgtEl>
                                        <p:attrNameLst>
                                          <p:attrName>style.visibility</p:attrName>
                                        </p:attrNameLst>
                                      </p:cBhvr>
                                      <p:to>
                                        <p:strVal val="visible"/>
                                      </p:to>
                                    </p:set>
                                    <p:animEffect transition="in" filter="wipe(down)">
                                      <p:cBhvr>
                                        <p:cTn id="2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animBg="1"/>
      <p:bldP spid="89" grpId="0"/>
      <p:bldP spid="9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grpSp>
        <p:nvGrpSpPr>
          <p:cNvPr id="12" name="Group 11">
            <a:extLst>
              <a:ext uri="{FF2B5EF4-FFF2-40B4-BE49-F238E27FC236}">
                <a16:creationId xmlns="" xmlns:a16="http://schemas.microsoft.com/office/drawing/2014/main" id="{F7D845E2-1D32-44DA-A8DD-843531B06C92}"/>
              </a:ext>
            </a:extLst>
          </p:cNvPr>
          <p:cNvGrpSpPr/>
          <p:nvPr/>
        </p:nvGrpSpPr>
        <p:grpSpPr>
          <a:xfrm>
            <a:off x="246837" y="232678"/>
            <a:ext cx="6395701" cy="573817"/>
            <a:chOff x="489662" y="435125"/>
            <a:chExt cx="7399971" cy="663920"/>
          </a:xfrm>
        </p:grpSpPr>
        <p:sp>
          <p:nvSpPr>
            <p:cNvPr id="13" name="Rectangle: Rounded Corners 12">
              <a:extLst>
                <a:ext uri="{FF2B5EF4-FFF2-40B4-BE49-F238E27FC236}">
                  <a16:creationId xmlns="" xmlns:a16="http://schemas.microsoft.com/office/drawing/2014/main" id="{D8A8C924-1CA9-4E92-8045-25C7E9113F87}"/>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 xmlns:a16="http://schemas.microsoft.com/office/drawing/2014/main" id="{B902996C-FFD8-4F4B-AC94-F0B35E92A0DD}"/>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15" name="Group 14">
              <a:extLst>
                <a:ext uri="{FF2B5EF4-FFF2-40B4-BE49-F238E27FC236}">
                  <a16:creationId xmlns="" xmlns:a16="http://schemas.microsoft.com/office/drawing/2014/main" id="{7ED78380-E978-40D3-9CC5-349881465288}"/>
                </a:ext>
              </a:extLst>
            </p:cNvPr>
            <p:cNvGrpSpPr/>
            <p:nvPr/>
          </p:nvGrpSpPr>
          <p:grpSpPr>
            <a:xfrm>
              <a:off x="489662" y="435125"/>
              <a:ext cx="579253" cy="579253"/>
              <a:chOff x="1321149" y="2630212"/>
              <a:chExt cx="1675995" cy="1675995"/>
            </a:xfrm>
          </p:grpSpPr>
          <p:sp>
            <p:nvSpPr>
              <p:cNvPr id="16" name="Oval 15">
                <a:extLst>
                  <a:ext uri="{FF2B5EF4-FFF2-40B4-BE49-F238E27FC236}">
                    <a16:creationId xmlns="" xmlns:a16="http://schemas.microsoft.com/office/drawing/2014/main" id="{4CBA1323-93C9-47BC-9129-7F94AAFA1381}"/>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7" name="Picture 4" descr="Prism ">
                <a:extLst>
                  <a:ext uri="{FF2B5EF4-FFF2-40B4-BE49-F238E27FC236}">
                    <a16:creationId xmlns="" xmlns:a16="http://schemas.microsoft.com/office/drawing/2014/main" id="{D668AE10-1E03-4359-84B3-6FC774C7E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91" name="Rectangle: Single Corner Snipped 4">
            <a:extLst>
              <a:ext uri="{FF2B5EF4-FFF2-40B4-BE49-F238E27FC236}">
                <a16:creationId xmlns="" xmlns:a16="http://schemas.microsoft.com/office/drawing/2014/main" id="{CF06B048-CC52-4C4C-8521-C241AAABF0B0}"/>
              </a:ext>
            </a:extLst>
          </p:cNvPr>
          <p:cNvSpPr/>
          <p:nvPr/>
        </p:nvSpPr>
        <p:spPr>
          <a:xfrm>
            <a:off x="916720" y="2164702"/>
            <a:ext cx="10821113" cy="3429000"/>
          </a:xfrm>
          <a:custGeom>
            <a:avLst/>
            <a:gdLst>
              <a:gd name="connsiteX0" fmla="*/ 0 w 9178865"/>
              <a:gd name="connsiteY0" fmla="*/ 0 h 2271048"/>
              <a:gd name="connsiteX1" fmla="*/ 852957 w 9178865"/>
              <a:gd name="connsiteY1" fmla="*/ 0 h 2271048"/>
              <a:gd name="connsiteX2" fmla="*/ 1529907 w 9178865"/>
              <a:gd name="connsiteY2" fmla="*/ 0 h 2271048"/>
              <a:gd name="connsiteX3" fmla="*/ 2030850 w 9178865"/>
              <a:gd name="connsiteY3" fmla="*/ 0 h 2271048"/>
              <a:gd name="connsiteX4" fmla="*/ 2795803 w 9178865"/>
              <a:gd name="connsiteY4" fmla="*/ 0 h 2271048"/>
              <a:gd name="connsiteX5" fmla="*/ 3472753 w 9178865"/>
              <a:gd name="connsiteY5" fmla="*/ 0 h 2271048"/>
              <a:gd name="connsiteX6" fmla="*/ 4325710 w 9178865"/>
              <a:gd name="connsiteY6" fmla="*/ 0 h 2271048"/>
              <a:gd name="connsiteX7" fmla="*/ 4826653 w 9178865"/>
              <a:gd name="connsiteY7" fmla="*/ 0 h 2271048"/>
              <a:gd name="connsiteX8" fmla="*/ 5591606 w 9178865"/>
              <a:gd name="connsiteY8" fmla="*/ 0 h 2271048"/>
              <a:gd name="connsiteX9" fmla="*/ 6180553 w 9178865"/>
              <a:gd name="connsiteY9" fmla="*/ 0 h 2271048"/>
              <a:gd name="connsiteX10" fmla="*/ 6681496 w 9178865"/>
              <a:gd name="connsiteY10" fmla="*/ 0 h 2271048"/>
              <a:gd name="connsiteX11" fmla="*/ 7182439 w 9178865"/>
              <a:gd name="connsiteY11" fmla="*/ 0 h 2271048"/>
              <a:gd name="connsiteX12" fmla="*/ 7771385 w 9178865"/>
              <a:gd name="connsiteY12" fmla="*/ 0 h 2271048"/>
              <a:gd name="connsiteX13" fmla="*/ 8800349 w 9178865"/>
              <a:gd name="connsiteY13" fmla="*/ 0 h 2271048"/>
              <a:gd name="connsiteX14" fmla="*/ 9178865 w 9178865"/>
              <a:gd name="connsiteY14" fmla="*/ 378516 h 2271048"/>
              <a:gd name="connsiteX15" fmla="*/ 9178865 w 9178865"/>
              <a:gd name="connsiteY15" fmla="*/ 971509 h 2271048"/>
              <a:gd name="connsiteX16" fmla="*/ 9178865 w 9178865"/>
              <a:gd name="connsiteY16" fmla="*/ 1602353 h 2271048"/>
              <a:gd name="connsiteX17" fmla="*/ 9178865 w 9178865"/>
              <a:gd name="connsiteY17" fmla="*/ 2271048 h 2271048"/>
              <a:gd name="connsiteX18" fmla="*/ 8798598 w 9178865"/>
              <a:gd name="connsiteY18" fmla="*/ 2271048 h 2271048"/>
              <a:gd name="connsiteX19" fmla="*/ 7959387 w 9178865"/>
              <a:gd name="connsiteY19" fmla="*/ 2271048 h 2271048"/>
              <a:gd name="connsiteX20" fmla="*/ 7120177 w 9178865"/>
              <a:gd name="connsiteY20" fmla="*/ 2271048 h 2271048"/>
              <a:gd name="connsiteX21" fmla="*/ 6280966 w 9178865"/>
              <a:gd name="connsiteY21" fmla="*/ 2271048 h 2271048"/>
              <a:gd name="connsiteX22" fmla="*/ 5625333 w 9178865"/>
              <a:gd name="connsiteY22" fmla="*/ 2271048 h 2271048"/>
              <a:gd name="connsiteX23" fmla="*/ 4786122 w 9178865"/>
              <a:gd name="connsiteY23" fmla="*/ 2271048 h 2271048"/>
              <a:gd name="connsiteX24" fmla="*/ 4038701 w 9178865"/>
              <a:gd name="connsiteY24" fmla="*/ 2271048 h 2271048"/>
              <a:gd name="connsiteX25" fmla="*/ 3658433 w 9178865"/>
              <a:gd name="connsiteY25" fmla="*/ 2271048 h 2271048"/>
              <a:gd name="connsiteX26" fmla="*/ 3186377 w 9178865"/>
              <a:gd name="connsiteY26" fmla="*/ 2271048 h 2271048"/>
              <a:gd name="connsiteX27" fmla="*/ 2438956 w 9178865"/>
              <a:gd name="connsiteY27" fmla="*/ 2271048 h 2271048"/>
              <a:gd name="connsiteX28" fmla="*/ 1783322 w 9178865"/>
              <a:gd name="connsiteY28" fmla="*/ 2271048 h 2271048"/>
              <a:gd name="connsiteX29" fmla="*/ 1127689 w 9178865"/>
              <a:gd name="connsiteY29" fmla="*/ 2271048 h 2271048"/>
              <a:gd name="connsiteX30" fmla="*/ 0 w 9178865"/>
              <a:gd name="connsiteY30" fmla="*/ 2271048 h 2271048"/>
              <a:gd name="connsiteX31" fmla="*/ 0 w 9178865"/>
              <a:gd name="connsiteY31" fmla="*/ 1680576 h 2271048"/>
              <a:gd name="connsiteX32" fmla="*/ 0 w 9178865"/>
              <a:gd name="connsiteY32" fmla="*/ 1112814 h 2271048"/>
              <a:gd name="connsiteX33" fmla="*/ 0 w 9178865"/>
              <a:gd name="connsiteY33" fmla="*/ 545052 h 2271048"/>
              <a:gd name="connsiteX34" fmla="*/ 0 w 9178865"/>
              <a:gd name="connsiteY34" fmla="*/ 0 h 227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178865" h="2271048" extrusionOk="0">
                <a:moveTo>
                  <a:pt x="0" y="0"/>
                </a:moveTo>
                <a:cubicBezTo>
                  <a:pt x="180758" y="4581"/>
                  <a:pt x="624732" y="-5863"/>
                  <a:pt x="852957" y="0"/>
                </a:cubicBezTo>
                <a:cubicBezTo>
                  <a:pt x="1081182" y="5863"/>
                  <a:pt x="1198037" y="-11580"/>
                  <a:pt x="1529907" y="0"/>
                </a:cubicBezTo>
                <a:cubicBezTo>
                  <a:pt x="1861777" y="11580"/>
                  <a:pt x="1826516" y="5194"/>
                  <a:pt x="2030850" y="0"/>
                </a:cubicBezTo>
                <a:cubicBezTo>
                  <a:pt x="2235184" y="-5194"/>
                  <a:pt x="2525357" y="-20772"/>
                  <a:pt x="2795803" y="0"/>
                </a:cubicBezTo>
                <a:cubicBezTo>
                  <a:pt x="3066249" y="20772"/>
                  <a:pt x="3313954" y="14365"/>
                  <a:pt x="3472753" y="0"/>
                </a:cubicBezTo>
                <a:cubicBezTo>
                  <a:pt x="3631552" y="-14365"/>
                  <a:pt x="4108236" y="-831"/>
                  <a:pt x="4325710" y="0"/>
                </a:cubicBezTo>
                <a:cubicBezTo>
                  <a:pt x="4543184" y="831"/>
                  <a:pt x="4697622" y="1056"/>
                  <a:pt x="4826653" y="0"/>
                </a:cubicBezTo>
                <a:cubicBezTo>
                  <a:pt x="4955684" y="-1056"/>
                  <a:pt x="5287642" y="23510"/>
                  <a:pt x="5591606" y="0"/>
                </a:cubicBezTo>
                <a:cubicBezTo>
                  <a:pt x="5895570" y="-23510"/>
                  <a:pt x="5914724" y="-8292"/>
                  <a:pt x="6180553" y="0"/>
                </a:cubicBezTo>
                <a:cubicBezTo>
                  <a:pt x="6446382" y="8292"/>
                  <a:pt x="6579960" y="-10389"/>
                  <a:pt x="6681496" y="0"/>
                </a:cubicBezTo>
                <a:cubicBezTo>
                  <a:pt x="6783032" y="10389"/>
                  <a:pt x="7034241" y="-3594"/>
                  <a:pt x="7182439" y="0"/>
                </a:cubicBezTo>
                <a:cubicBezTo>
                  <a:pt x="7330637" y="3594"/>
                  <a:pt x="7563622" y="1710"/>
                  <a:pt x="7771385" y="0"/>
                </a:cubicBezTo>
                <a:cubicBezTo>
                  <a:pt x="7979148" y="-1710"/>
                  <a:pt x="8368859" y="16720"/>
                  <a:pt x="8800349" y="0"/>
                </a:cubicBezTo>
                <a:cubicBezTo>
                  <a:pt x="8964086" y="169116"/>
                  <a:pt x="8988492" y="203587"/>
                  <a:pt x="9178865" y="378516"/>
                </a:cubicBezTo>
                <a:cubicBezTo>
                  <a:pt x="9205922" y="587607"/>
                  <a:pt x="9169448" y="846740"/>
                  <a:pt x="9178865" y="971509"/>
                </a:cubicBezTo>
                <a:cubicBezTo>
                  <a:pt x="9188282" y="1096278"/>
                  <a:pt x="9197790" y="1450903"/>
                  <a:pt x="9178865" y="1602353"/>
                </a:cubicBezTo>
                <a:cubicBezTo>
                  <a:pt x="9159940" y="1753803"/>
                  <a:pt x="9211801" y="1988155"/>
                  <a:pt x="9178865" y="2271048"/>
                </a:cubicBezTo>
                <a:cubicBezTo>
                  <a:pt x="9079561" y="2259851"/>
                  <a:pt x="8932159" y="2277067"/>
                  <a:pt x="8798598" y="2271048"/>
                </a:cubicBezTo>
                <a:cubicBezTo>
                  <a:pt x="8665037" y="2265029"/>
                  <a:pt x="8282350" y="2256468"/>
                  <a:pt x="7959387" y="2271048"/>
                </a:cubicBezTo>
                <a:cubicBezTo>
                  <a:pt x="7636424" y="2285628"/>
                  <a:pt x="7383085" y="2293832"/>
                  <a:pt x="7120177" y="2271048"/>
                </a:cubicBezTo>
                <a:cubicBezTo>
                  <a:pt x="6857269" y="2248265"/>
                  <a:pt x="6652296" y="2229254"/>
                  <a:pt x="6280966" y="2271048"/>
                </a:cubicBezTo>
                <a:cubicBezTo>
                  <a:pt x="5909636" y="2312842"/>
                  <a:pt x="5845600" y="2238639"/>
                  <a:pt x="5625333" y="2271048"/>
                </a:cubicBezTo>
                <a:cubicBezTo>
                  <a:pt x="5405066" y="2303457"/>
                  <a:pt x="4978581" y="2273492"/>
                  <a:pt x="4786122" y="2271048"/>
                </a:cubicBezTo>
                <a:cubicBezTo>
                  <a:pt x="4593663" y="2268604"/>
                  <a:pt x="4319558" y="2242445"/>
                  <a:pt x="4038701" y="2271048"/>
                </a:cubicBezTo>
                <a:cubicBezTo>
                  <a:pt x="3757844" y="2299651"/>
                  <a:pt x="3805540" y="2261553"/>
                  <a:pt x="3658433" y="2271048"/>
                </a:cubicBezTo>
                <a:cubicBezTo>
                  <a:pt x="3511326" y="2280543"/>
                  <a:pt x="3321335" y="2254567"/>
                  <a:pt x="3186377" y="2271048"/>
                </a:cubicBezTo>
                <a:cubicBezTo>
                  <a:pt x="3051419" y="2287529"/>
                  <a:pt x="2717142" y="2291247"/>
                  <a:pt x="2438956" y="2271048"/>
                </a:cubicBezTo>
                <a:cubicBezTo>
                  <a:pt x="2160770" y="2250849"/>
                  <a:pt x="1920187" y="2270470"/>
                  <a:pt x="1783322" y="2271048"/>
                </a:cubicBezTo>
                <a:cubicBezTo>
                  <a:pt x="1646457" y="2271626"/>
                  <a:pt x="1314024" y="2251481"/>
                  <a:pt x="1127689" y="2271048"/>
                </a:cubicBezTo>
                <a:cubicBezTo>
                  <a:pt x="941354" y="2290615"/>
                  <a:pt x="275880" y="2216248"/>
                  <a:pt x="0" y="2271048"/>
                </a:cubicBezTo>
                <a:cubicBezTo>
                  <a:pt x="-19432" y="2064226"/>
                  <a:pt x="-18327" y="1940263"/>
                  <a:pt x="0" y="1680576"/>
                </a:cubicBezTo>
                <a:cubicBezTo>
                  <a:pt x="18327" y="1420889"/>
                  <a:pt x="-20562" y="1282112"/>
                  <a:pt x="0" y="1112814"/>
                </a:cubicBezTo>
                <a:cubicBezTo>
                  <a:pt x="20562" y="943516"/>
                  <a:pt x="13858" y="701579"/>
                  <a:pt x="0" y="545052"/>
                </a:cubicBezTo>
                <a:cubicBezTo>
                  <a:pt x="-13858" y="388525"/>
                  <a:pt x="-15835" y="243809"/>
                  <a:pt x="0" y="0"/>
                </a:cubicBezTo>
                <a:close/>
              </a:path>
            </a:pathLst>
          </a:custGeom>
          <a:noFill/>
          <a:ln w="28575">
            <a:solidFill>
              <a:srgbClr val="00B0F0"/>
            </a:solidFill>
            <a:extLst>
              <a:ext uri="{C807C97D-BFC1-408E-A445-0C87EB9F89A2}">
                <ask:lineSketchStyleProps xmlns="" xmlns:ask="http://schemas.microsoft.com/office/drawing/2018/sketchyshapes" sd="983511445">
                  <a:custGeom>
                    <a:avLst/>
                    <a:gdLst>
                      <a:gd name="connsiteX0" fmla="*/ 0 w 10821113"/>
                      <a:gd name="connsiteY0" fmla="*/ 0 h 3429000"/>
                      <a:gd name="connsiteX1" fmla="*/ 1005564 w 10821113"/>
                      <a:gd name="connsiteY1" fmla="*/ 0 h 3429000"/>
                      <a:gd name="connsiteX2" fmla="*/ 1803632 w 10821113"/>
                      <a:gd name="connsiteY2" fmla="*/ 0 h 3429000"/>
                      <a:gd name="connsiteX3" fmla="*/ 2394202 w 10821113"/>
                      <a:gd name="connsiteY3" fmla="*/ 0 h 3429000"/>
                      <a:gd name="connsiteX4" fmla="*/ 3296017 w 10821113"/>
                      <a:gd name="connsiteY4" fmla="*/ 0 h 3429000"/>
                      <a:gd name="connsiteX5" fmla="*/ 4094084 w 10821113"/>
                      <a:gd name="connsiteY5" fmla="*/ 0 h 3429000"/>
                      <a:gd name="connsiteX6" fmla="*/ 5099649 w 10821113"/>
                      <a:gd name="connsiteY6" fmla="*/ 0 h 3429000"/>
                      <a:gd name="connsiteX7" fmla="*/ 5690219 w 10821113"/>
                      <a:gd name="connsiteY7" fmla="*/ 0 h 3429000"/>
                      <a:gd name="connsiteX8" fmla="*/ 6592035 w 10821113"/>
                      <a:gd name="connsiteY8" fmla="*/ 0 h 3429000"/>
                      <a:gd name="connsiteX9" fmla="*/ 7286354 w 10821113"/>
                      <a:gd name="connsiteY9" fmla="*/ 0 h 3429000"/>
                      <a:gd name="connsiteX10" fmla="*/ 7876924 w 10821113"/>
                      <a:gd name="connsiteY10" fmla="*/ 0 h 3429000"/>
                      <a:gd name="connsiteX11" fmla="*/ 8467493 w 10821113"/>
                      <a:gd name="connsiteY11" fmla="*/ 0 h 3429000"/>
                      <a:gd name="connsiteX12" fmla="*/ 9161811 w 10821113"/>
                      <a:gd name="connsiteY12" fmla="*/ 0 h 3429000"/>
                      <a:gd name="connsiteX13" fmla="*/ 10374874 w 10821113"/>
                      <a:gd name="connsiteY13" fmla="*/ 0 h 3429000"/>
                      <a:gd name="connsiteX14" fmla="*/ 10821113 w 10821113"/>
                      <a:gd name="connsiteY14" fmla="*/ 571512 h 3429000"/>
                      <a:gd name="connsiteX15" fmla="*/ 10821113 w 10821113"/>
                      <a:gd name="connsiteY15" fmla="*/ 1466857 h 3429000"/>
                      <a:gd name="connsiteX16" fmla="*/ 10821113 w 10821113"/>
                      <a:gd name="connsiteY16" fmla="*/ 2419353 h 3429000"/>
                      <a:gd name="connsiteX17" fmla="*/ 10821113 w 10821113"/>
                      <a:gd name="connsiteY17" fmla="*/ 3429000 h 3429000"/>
                      <a:gd name="connsiteX18" fmla="*/ 10372810 w 10821113"/>
                      <a:gd name="connsiteY18" fmla="*/ 3429000 h 3429000"/>
                      <a:gd name="connsiteX19" fmla="*/ 9383450 w 10821113"/>
                      <a:gd name="connsiteY19" fmla="*/ 3429000 h 3429000"/>
                      <a:gd name="connsiteX20" fmla="*/ 8394092 w 10821113"/>
                      <a:gd name="connsiteY20" fmla="*/ 3429000 h 3429000"/>
                      <a:gd name="connsiteX21" fmla="*/ 7404732 w 10821113"/>
                      <a:gd name="connsiteY21" fmla="*/ 3429000 h 3429000"/>
                      <a:gd name="connsiteX22" fmla="*/ 6631796 w 10821113"/>
                      <a:gd name="connsiteY22" fmla="*/ 3429000 h 3429000"/>
                      <a:gd name="connsiteX23" fmla="*/ 5642436 w 10821113"/>
                      <a:gd name="connsiteY23" fmla="*/ 3429000 h 3429000"/>
                      <a:gd name="connsiteX24" fmla="*/ 4761290 w 10821113"/>
                      <a:gd name="connsiteY24" fmla="*/ 3429000 h 3429000"/>
                      <a:gd name="connsiteX25" fmla="*/ 4312986 w 10821113"/>
                      <a:gd name="connsiteY25" fmla="*/ 3429000 h 3429000"/>
                      <a:gd name="connsiteX26" fmla="*/ 3756471 w 10821113"/>
                      <a:gd name="connsiteY26" fmla="*/ 3429000 h 3429000"/>
                      <a:gd name="connsiteX27" fmla="*/ 2875324 w 10821113"/>
                      <a:gd name="connsiteY27" fmla="*/ 3429000 h 3429000"/>
                      <a:gd name="connsiteX28" fmla="*/ 2102387 w 10821113"/>
                      <a:gd name="connsiteY28" fmla="*/ 3429000 h 3429000"/>
                      <a:gd name="connsiteX29" fmla="*/ 1329450 w 10821113"/>
                      <a:gd name="connsiteY29" fmla="*/ 3429000 h 3429000"/>
                      <a:gd name="connsiteX30" fmla="*/ 0 w 10821113"/>
                      <a:gd name="connsiteY30" fmla="*/ 3429000 h 3429000"/>
                      <a:gd name="connsiteX31" fmla="*/ 0 w 10821113"/>
                      <a:gd name="connsiteY31" fmla="*/ 2537460 h 3429000"/>
                      <a:gd name="connsiteX32" fmla="*/ 0 w 10821113"/>
                      <a:gd name="connsiteY32" fmla="*/ 1680210 h 3429000"/>
                      <a:gd name="connsiteX33" fmla="*/ 0 w 10821113"/>
                      <a:gd name="connsiteY33" fmla="*/ 822960 h 3429000"/>
                      <a:gd name="connsiteX34" fmla="*/ 0 w 10821113"/>
                      <a:gd name="connsiteY34" fmla="*/ 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3429000" extrusionOk="0">
                        <a:moveTo>
                          <a:pt x="0" y="0"/>
                        </a:moveTo>
                        <a:cubicBezTo>
                          <a:pt x="254466" y="-45682"/>
                          <a:pt x="789858" y="-26822"/>
                          <a:pt x="1005564" y="0"/>
                        </a:cubicBezTo>
                        <a:cubicBezTo>
                          <a:pt x="1262609" y="17521"/>
                          <a:pt x="1416433" y="14532"/>
                          <a:pt x="1803632" y="0"/>
                        </a:cubicBezTo>
                        <a:cubicBezTo>
                          <a:pt x="2193015" y="7513"/>
                          <a:pt x="2144431" y="11098"/>
                          <a:pt x="2394202" y="0"/>
                        </a:cubicBezTo>
                        <a:cubicBezTo>
                          <a:pt x="2618509" y="-24205"/>
                          <a:pt x="2919620" y="-23881"/>
                          <a:pt x="3296017" y="0"/>
                        </a:cubicBezTo>
                        <a:cubicBezTo>
                          <a:pt x="3617083" y="26947"/>
                          <a:pt x="3870802" y="14711"/>
                          <a:pt x="4094084" y="0"/>
                        </a:cubicBezTo>
                        <a:cubicBezTo>
                          <a:pt x="4279762" y="-30605"/>
                          <a:pt x="4828632" y="4006"/>
                          <a:pt x="5099649" y="0"/>
                        </a:cubicBezTo>
                        <a:cubicBezTo>
                          <a:pt x="5363806" y="-1619"/>
                          <a:pt x="5402702" y="22204"/>
                          <a:pt x="5690219" y="0"/>
                        </a:cubicBezTo>
                        <a:cubicBezTo>
                          <a:pt x="5821500" y="76013"/>
                          <a:pt x="6224763" y="39181"/>
                          <a:pt x="6592035" y="0"/>
                        </a:cubicBezTo>
                        <a:cubicBezTo>
                          <a:pt x="6953819" y="-33770"/>
                          <a:pt x="6973284" y="-14877"/>
                          <a:pt x="7286354" y="0"/>
                        </a:cubicBezTo>
                        <a:cubicBezTo>
                          <a:pt x="7587077" y="21697"/>
                          <a:pt x="7751539" y="-19522"/>
                          <a:pt x="7876924" y="0"/>
                        </a:cubicBezTo>
                        <a:cubicBezTo>
                          <a:pt x="7982619" y="209"/>
                          <a:pt x="8298044" y="-32"/>
                          <a:pt x="8467493" y="0"/>
                        </a:cubicBezTo>
                        <a:cubicBezTo>
                          <a:pt x="8656454" y="51204"/>
                          <a:pt x="8930496" y="-24942"/>
                          <a:pt x="9161811" y="0"/>
                        </a:cubicBezTo>
                        <a:cubicBezTo>
                          <a:pt x="9364088" y="28901"/>
                          <a:pt x="9893115" y="-23541"/>
                          <a:pt x="10374874" y="0"/>
                        </a:cubicBezTo>
                        <a:cubicBezTo>
                          <a:pt x="10572263" y="253233"/>
                          <a:pt x="10584129" y="309256"/>
                          <a:pt x="10821113" y="571512"/>
                        </a:cubicBezTo>
                        <a:cubicBezTo>
                          <a:pt x="10808345" y="888916"/>
                          <a:pt x="10816693" y="1308991"/>
                          <a:pt x="10821113" y="1466857"/>
                        </a:cubicBezTo>
                        <a:cubicBezTo>
                          <a:pt x="10854709" y="1643646"/>
                          <a:pt x="10818088" y="2154756"/>
                          <a:pt x="10821113" y="2419353"/>
                        </a:cubicBezTo>
                        <a:cubicBezTo>
                          <a:pt x="10728878" y="2672657"/>
                          <a:pt x="10868859" y="3048936"/>
                          <a:pt x="10821113" y="3429000"/>
                        </a:cubicBezTo>
                        <a:cubicBezTo>
                          <a:pt x="10728564" y="3399921"/>
                          <a:pt x="10531941" y="3433939"/>
                          <a:pt x="10372810" y="3429000"/>
                        </a:cubicBezTo>
                        <a:cubicBezTo>
                          <a:pt x="10175193" y="3433790"/>
                          <a:pt x="9781172" y="3457253"/>
                          <a:pt x="9383450" y="3429000"/>
                        </a:cubicBezTo>
                        <a:cubicBezTo>
                          <a:pt x="9028243" y="3388973"/>
                          <a:pt x="8707304" y="3428635"/>
                          <a:pt x="8394092" y="3429000"/>
                        </a:cubicBezTo>
                        <a:cubicBezTo>
                          <a:pt x="8115582" y="3393532"/>
                          <a:pt x="7810406" y="3320387"/>
                          <a:pt x="7404732" y="3429000"/>
                        </a:cubicBezTo>
                        <a:cubicBezTo>
                          <a:pt x="6975857" y="3493133"/>
                          <a:pt x="6887053" y="3377644"/>
                          <a:pt x="6631796" y="3429000"/>
                        </a:cubicBezTo>
                        <a:cubicBezTo>
                          <a:pt x="6384857" y="3506095"/>
                          <a:pt x="5872324" y="3404878"/>
                          <a:pt x="5642436" y="3429000"/>
                        </a:cubicBezTo>
                        <a:cubicBezTo>
                          <a:pt x="5465798" y="3410626"/>
                          <a:pt x="5120871" y="3461828"/>
                          <a:pt x="4761290" y="3429000"/>
                        </a:cubicBezTo>
                        <a:cubicBezTo>
                          <a:pt x="4440336" y="3468606"/>
                          <a:pt x="4487407" y="3425323"/>
                          <a:pt x="4312986" y="3429000"/>
                        </a:cubicBezTo>
                        <a:cubicBezTo>
                          <a:pt x="4134318" y="3466576"/>
                          <a:pt x="3927442" y="3396616"/>
                          <a:pt x="3756471" y="3429000"/>
                        </a:cubicBezTo>
                        <a:cubicBezTo>
                          <a:pt x="3577178" y="3393966"/>
                          <a:pt x="3152302" y="3463137"/>
                          <a:pt x="2875324" y="3429000"/>
                        </a:cubicBezTo>
                        <a:cubicBezTo>
                          <a:pt x="2528827" y="3365950"/>
                          <a:pt x="2259039" y="3430988"/>
                          <a:pt x="2102387" y="3429000"/>
                        </a:cubicBezTo>
                        <a:cubicBezTo>
                          <a:pt x="1946796" y="3391564"/>
                          <a:pt x="1591544" y="3366355"/>
                          <a:pt x="1329450" y="3429000"/>
                        </a:cubicBezTo>
                        <a:cubicBezTo>
                          <a:pt x="1097425" y="3463185"/>
                          <a:pt x="349037" y="3355044"/>
                          <a:pt x="0" y="3429000"/>
                        </a:cubicBezTo>
                        <a:cubicBezTo>
                          <a:pt x="-59143" y="3131290"/>
                          <a:pt x="-66371" y="2936029"/>
                          <a:pt x="0" y="2537460"/>
                        </a:cubicBezTo>
                        <a:cubicBezTo>
                          <a:pt x="-3053" y="2156637"/>
                          <a:pt x="-35783" y="1933847"/>
                          <a:pt x="0" y="1680210"/>
                        </a:cubicBezTo>
                        <a:cubicBezTo>
                          <a:pt x="-21993" y="1407099"/>
                          <a:pt x="12643" y="1040942"/>
                          <a:pt x="0" y="822960"/>
                        </a:cubicBezTo>
                        <a:cubicBezTo>
                          <a:pt x="-25833" y="600596"/>
                          <a:pt x="32460" y="373010"/>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2" name="Picture 91" descr="A person standing next to a piece of paper&#10;&#10;Description automatically generated">
            <a:extLst>
              <a:ext uri="{FF2B5EF4-FFF2-40B4-BE49-F238E27FC236}">
                <a16:creationId xmlns="" xmlns:a16="http://schemas.microsoft.com/office/drawing/2014/main" id="{27F39955-742C-4E4E-B7AC-4E5ADBC6081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6837" y="3548073"/>
            <a:ext cx="3429000" cy="3429000"/>
          </a:xfrm>
          <a:prstGeom prst="rect">
            <a:avLst/>
          </a:prstGeom>
        </p:spPr>
      </p:pic>
      <p:sp>
        <p:nvSpPr>
          <p:cNvPr id="93" name="Google Shape;1924;p44">
            <a:extLst>
              <a:ext uri="{FF2B5EF4-FFF2-40B4-BE49-F238E27FC236}">
                <a16:creationId xmlns="" xmlns:a16="http://schemas.microsoft.com/office/drawing/2014/main" id="{4DB1B629-E7BC-4E78-851C-1F3335AAC32A}"/>
              </a:ext>
            </a:extLst>
          </p:cNvPr>
          <p:cNvSpPr txBox="1">
            <a:spLocks/>
          </p:cNvSpPr>
          <p:nvPr/>
        </p:nvSpPr>
        <p:spPr>
          <a:xfrm>
            <a:off x="4233132" y="1456816"/>
            <a:ext cx="4553516"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solidFill>
                <a:effectLst/>
                <a:uLnTx/>
                <a:uFillTx/>
                <a:latin typeface="Fira Sans Condensed Medium" panose="020B0603050000020004" pitchFamily="34" charset="0"/>
                <a:ea typeface="+mn-ea"/>
                <a:cs typeface="+mn-cs"/>
              </a:rPr>
              <a:t>PHIẾU HỌC TẬP 2</a:t>
            </a:r>
          </a:p>
        </p:txBody>
      </p:sp>
      <p:sp>
        <p:nvSpPr>
          <p:cNvPr id="94" name="TextBox 93">
            <a:extLst>
              <a:ext uri="{FF2B5EF4-FFF2-40B4-BE49-F238E27FC236}">
                <a16:creationId xmlns="" xmlns:a16="http://schemas.microsoft.com/office/drawing/2014/main" id="{ABEAFC1A-C9DE-47E5-BCD8-833A7F379429}"/>
              </a:ext>
            </a:extLst>
          </p:cNvPr>
          <p:cNvSpPr txBox="1"/>
          <p:nvPr/>
        </p:nvSpPr>
        <p:spPr>
          <a:xfrm>
            <a:off x="1555493" y="2497058"/>
            <a:ext cx="9543566" cy="1078950"/>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kumimoji="0" lang="en-US" sz="2800" b="1" i="0" u="none" strike="noStrike" kern="1200" cap="none" spc="0" normalizeH="0" baseline="0" noProof="0" dirty="0" err="1">
                <a:ln>
                  <a:noFill/>
                </a:ln>
                <a:solidFill>
                  <a:prstClr val="black"/>
                </a:solidFill>
                <a:effectLst/>
                <a:uLnTx/>
                <a:uFillTx/>
              </a:rPr>
              <a:t>Câu</a:t>
            </a:r>
            <a:r>
              <a:rPr kumimoji="0" lang="vi-VN" sz="2800" b="1" i="0" u="none" strike="noStrike" kern="1200" cap="none" spc="0" normalizeH="0" baseline="0" noProof="0" dirty="0">
                <a:ln>
                  <a:noFill/>
                </a:ln>
                <a:solidFill>
                  <a:prstClr val="black"/>
                </a:solidFill>
                <a:effectLst/>
                <a:uLnTx/>
                <a:uFillTx/>
              </a:rPr>
              <a:t> 1: </a:t>
            </a:r>
            <a:r>
              <a:rPr lang="vi-VN" sz="2800" dirty="0">
                <a:solidFill>
                  <a:prstClr val="black"/>
                </a:solidFill>
              </a:rPr>
              <a:t>Khi chiếu ánh sáng qua tấm kính lọc sắc đến mặt bên lăng kính, ánh sáng không bị tách thành nhiều màu</a:t>
            </a:r>
            <a:endParaRPr kumimoji="0" lang="en-US" sz="2800" b="0" i="0" u="none" strike="noStrike" kern="1200" cap="none" spc="0" normalizeH="0" baseline="0" noProof="0" dirty="0">
              <a:ln>
                <a:noFill/>
              </a:ln>
              <a:solidFill>
                <a:prstClr val="black"/>
              </a:solidFill>
              <a:effectLst/>
              <a:uLnTx/>
              <a:uFillTx/>
            </a:endParaRPr>
          </a:p>
        </p:txBody>
      </p:sp>
      <p:sp>
        <p:nvSpPr>
          <p:cNvPr id="95" name="TextBox 94">
            <a:extLst>
              <a:ext uri="{FF2B5EF4-FFF2-40B4-BE49-F238E27FC236}">
                <a16:creationId xmlns="" xmlns:a16="http://schemas.microsoft.com/office/drawing/2014/main" id="{5D2EFE8A-31D5-479B-83DB-B9CD8ED16654}"/>
              </a:ext>
            </a:extLst>
          </p:cNvPr>
          <p:cNvSpPr txBox="1"/>
          <p:nvPr/>
        </p:nvSpPr>
        <p:spPr>
          <a:xfrm>
            <a:off x="3458753" y="3959497"/>
            <a:ext cx="7816527" cy="1078950"/>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kumimoji="0" lang="en-US" sz="2800" b="1" i="0" u="none" strike="noStrike" kern="1200" cap="none" spc="0" normalizeH="0" baseline="0" noProof="0" dirty="0" err="1">
                <a:ln>
                  <a:noFill/>
                </a:ln>
                <a:solidFill>
                  <a:prstClr val="black"/>
                </a:solidFill>
                <a:effectLst/>
                <a:uLnTx/>
                <a:uFillTx/>
              </a:rPr>
              <a:t>Câu</a:t>
            </a:r>
            <a:r>
              <a:rPr kumimoji="0" lang="vi-VN" sz="2800" b="1" i="0" u="none" strike="noStrike" kern="1200" cap="none" spc="0" normalizeH="0" baseline="0" noProof="0" dirty="0">
                <a:ln>
                  <a:noFill/>
                </a:ln>
                <a:solidFill>
                  <a:prstClr val="black"/>
                </a:solidFill>
                <a:effectLst/>
                <a:uLnTx/>
                <a:uFillTx/>
              </a:rPr>
              <a:t> </a:t>
            </a:r>
            <a:r>
              <a:rPr kumimoji="0" lang="en-US" sz="2800" b="1" i="0" u="none" strike="noStrike" kern="1200" cap="none" spc="0" normalizeH="0" baseline="0" noProof="0" dirty="0">
                <a:ln>
                  <a:noFill/>
                </a:ln>
                <a:solidFill>
                  <a:prstClr val="black"/>
                </a:solidFill>
                <a:effectLst/>
                <a:uLnTx/>
                <a:uFillTx/>
              </a:rPr>
              <a:t>2</a:t>
            </a:r>
            <a:r>
              <a:rPr kumimoji="0" lang="vi-VN" sz="2800" b="1" i="0" u="none" strike="noStrike" kern="1200" cap="none" spc="0" normalizeH="0" baseline="0" noProof="0" dirty="0">
                <a:ln>
                  <a:noFill/>
                </a:ln>
                <a:solidFill>
                  <a:prstClr val="black"/>
                </a:solidFill>
                <a:effectLst/>
                <a:uLnTx/>
                <a:uFillTx/>
              </a:rPr>
              <a:t>: </a:t>
            </a:r>
            <a:r>
              <a:rPr lang="vi-VN" sz="2800" dirty="0">
                <a:solidFill>
                  <a:prstClr val="black"/>
                </a:solidFill>
              </a:rPr>
              <a:t>Ánh sáng màu tím có góc lệch lớn hơn ánh sáng màu đỏ</a:t>
            </a:r>
            <a:endParaRPr kumimoji="0" lang="en-US" sz="2800" b="0" i="0" u="none" strike="noStrike" kern="120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31181394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down)">
                                      <p:cBhvr>
                                        <p:cTn id="7" dur="500"/>
                                        <p:tgtEl>
                                          <p:spTgt spid="91"/>
                                        </p:tgtEl>
                                      </p:cBhvr>
                                    </p:animEffect>
                                  </p:childTnLst>
                                </p:cTn>
                              </p:par>
                              <p:par>
                                <p:cTn id="8" presetID="22" presetClass="entr" presetSubtype="4" fill="hold" nodeType="withEffect">
                                  <p:stCondLst>
                                    <p:cond delay="0"/>
                                  </p:stCondLst>
                                  <p:childTnLst>
                                    <p:set>
                                      <p:cBhvr>
                                        <p:cTn id="9" dur="1" fill="hold">
                                          <p:stCondLst>
                                            <p:cond delay="0"/>
                                          </p:stCondLst>
                                        </p:cTn>
                                        <p:tgtEl>
                                          <p:spTgt spid="92"/>
                                        </p:tgtEl>
                                        <p:attrNameLst>
                                          <p:attrName>style.visibility</p:attrName>
                                        </p:attrNameLst>
                                      </p:cBhvr>
                                      <p:to>
                                        <p:strVal val="visible"/>
                                      </p:to>
                                    </p:set>
                                    <p:animEffect transition="in" filter="wipe(down)">
                                      <p:cBhvr>
                                        <p:cTn id="10" dur="500"/>
                                        <p:tgtEl>
                                          <p:spTgt spid="92"/>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93"/>
                                        </p:tgtEl>
                                        <p:attrNameLst>
                                          <p:attrName>style.visibility</p:attrName>
                                        </p:attrNameLst>
                                      </p:cBhvr>
                                      <p:to>
                                        <p:strVal val="visible"/>
                                      </p:to>
                                    </p:set>
                                    <p:animEffect transition="in" filter="wipe(left)">
                                      <p:cBhvr>
                                        <p:cTn id="14" dur="500"/>
                                        <p:tgtEl>
                                          <p:spTgt spid="9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94"/>
                                        </p:tgtEl>
                                        <p:attrNameLst>
                                          <p:attrName>style.visibility</p:attrName>
                                        </p:attrNameLst>
                                      </p:cBhvr>
                                      <p:to>
                                        <p:strVal val="visible"/>
                                      </p:to>
                                    </p:set>
                                    <p:animEffect transition="in" filter="wipe(down)">
                                      <p:cBhvr>
                                        <p:cTn id="19" dur="500"/>
                                        <p:tgtEl>
                                          <p:spTgt spid="9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5"/>
                                        </p:tgtEl>
                                        <p:attrNameLst>
                                          <p:attrName>style.visibility</p:attrName>
                                        </p:attrNameLst>
                                      </p:cBhvr>
                                      <p:to>
                                        <p:strVal val="visible"/>
                                      </p:to>
                                    </p:set>
                                    <p:animEffect transition="in" filter="wipe(down)">
                                      <p:cBhvr>
                                        <p:cTn id="24"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3" grpId="0" animBg="1"/>
      <p:bldP spid="94" grpId="0"/>
      <p:bldP spid="9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30"/>
        <p:cNvGrpSpPr/>
        <p:nvPr/>
      </p:nvGrpSpPr>
      <p:grpSpPr>
        <a:xfrm>
          <a:off x="0" y="0"/>
          <a:ext cx="0" cy="0"/>
          <a:chOff x="0" y="0"/>
          <a:chExt cx="0" cy="0"/>
        </a:xfrm>
      </p:grpSpPr>
      <p:sp>
        <p:nvSpPr>
          <p:cNvPr id="848" name="Google Shape;848;p37"/>
          <p:cNvSpPr/>
          <p:nvPr/>
        </p:nvSpPr>
        <p:spPr>
          <a:xfrm flipH="1">
            <a:off x="9903269" y="2878288"/>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49" name="Google Shape;849;p37"/>
          <p:cNvSpPr/>
          <p:nvPr/>
        </p:nvSpPr>
        <p:spPr>
          <a:xfrm>
            <a:off x="10670917" y="2040533"/>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51" name="Google Shape;851;p37"/>
          <p:cNvSpPr/>
          <p:nvPr/>
        </p:nvSpPr>
        <p:spPr>
          <a:xfrm>
            <a:off x="9775333" y="85316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48" name="TextBox 47">
            <a:extLst>
              <a:ext uri="{FF2B5EF4-FFF2-40B4-BE49-F238E27FC236}">
                <a16:creationId xmlns="" xmlns:a16="http://schemas.microsoft.com/office/drawing/2014/main" id="{A6D47654-A6A9-4A71-8867-BB8D3DD3B55F}"/>
              </a:ext>
            </a:extLst>
          </p:cNvPr>
          <p:cNvSpPr txBox="1"/>
          <p:nvPr/>
        </p:nvSpPr>
        <p:spPr>
          <a:xfrm>
            <a:off x="1344869" y="-24549"/>
            <a:ext cx="10098264" cy="830997"/>
          </a:xfrm>
          <a:prstGeom prst="rect">
            <a:avLst/>
          </a:prstGeom>
          <a:noFill/>
        </p:spPr>
        <p:txBody>
          <a:bodyPr wrap="square" rtlCol="0">
            <a:spAutoFit/>
          </a:bodyPr>
          <a:lstStyle/>
          <a:p>
            <a:pPr algn="ctr" defTabSz="1219170">
              <a:buClrTx/>
              <a:defRPr/>
            </a:pPr>
            <a:r>
              <a:rPr lang="en-US" sz="4800" b="1" kern="1200" spc="-200" dirty="0">
                <a:solidFill>
                  <a:srgbClr val="F25D07"/>
                </a:solidFill>
                <a:latin typeface="Fira Sans Black" panose="020B0A03050000020004" pitchFamily="34" charset="0"/>
                <a:ea typeface="+mn-ea"/>
                <a:cs typeface="+mn-cs"/>
              </a:rPr>
              <a:t>NỘI DUNG BÀI HỌC</a:t>
            </a:r>
          </a:p>
        </p:txBody>
      </p:sp>
      <p:sp>
        <p:nvSpPr>
          <p:cNvPr id="49" name="TextBox 48">
            <a:extLst>
              <a:ext uri="{FF2B5EF4-FFF2-40B4-BE49-F238E27FC236}">
                <a16:creationId xmlns="" xmlns:a16="http://schemas.microsoft.com/office/drawing/2014/main" id="{F6FEC5A4-C66D-43AD-8A50-53A88A50E511}"/>
              </a:ext>
            </a:extLst>
          </p:cNvPr>
          <p:cNvSpPr txBox="1"/>
          <p:nvPr/>
        </p:nvSpPr>
        <p:spPr>
          <a:xfrm>
            <a:off x="3234368" y="2713615"/>
            <a:ext cx="3652362" cy="1200329"/>
          </a:xfrm>
          <a:prstGeom prst="rect">
            <a:avLst/>
          </a:prstGeom>
          <a:noFill/>
        </p:spPr>
        <p:txBody>
          <a:bodyPr wrap="square" rtlCol="0">
            <a:spAutoFit/>
          </a:bodyPr>
          <a:lstStyle/>
          <a:p>
            <a:pPr algn="ctr" defTabSz="1219170">
              <a:buClrTx/>
              <a:defRPr/>
            </a:pPr>
            <a:r>
              <a:rPr lang="en-US" sz="3600" dirty="0" err="1">
                <a:solidFill>
                  <a:srgbClr val="002060"/>
                </a:solidFill>
                <a:latin typeface="Fira Sans Condensed Medium" panose="020B0603050000020004" pitchFamily="34" charset="0"/>
              </a:rPr>
              <a:t>Hiện</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tượng</a:t>
            </a:r>
            <a:r>
              <a:rPr lang="en-US" sz="3600" dirty="0">
                <a:solidFill>
                  <a:srgbClr val="002060"/>
                </a:solidFill>
                <a:latin typeface="Fira Sans Condensed Medium" panose="020B0603050000020004" pitchFamily="34" charset="0"/>
              </a:rPr>
              <a:t> </a:t>
            </a:r>
          </a:p>
          <a:p>
            <a:pPr algn="ctr" defTabSz="1219170">
              <a:buClrTx/>
              <a:defRPr/>
            </a:pPr>
            <a:r>
              <a:rPr lang="en-US" sz="3600" dirty="0" err="1">
                <a:solidFill>
                  <a:srgbClr val="002060"/>
                </a:solidFill>
                <a:latin typeface="Fira Sans Condensed Medium" panose="020B0603050000020004" pitchFamily="34" charset="0"/>
              </a:rPr>
              <a:t>tán</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sắc</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ánh</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sáng</a:t>
            </a:r>
            <a:endParaRPr lang="en-US" sz="3600" dirty="0">
              <a:solidFill>
                <a:srgbClr val="002060"/>
              </a:solidFill>
              <a:latin typeface="Fira Sans Condensed Medium" panose="020B0603050000020004" pitchFamily="34" charset="0"/>
            </a:endParaRPr>
          </a:p>
        </p:txBody>
      </p:sp>
      <p:sp>
        <p:nvSpPr>
          <p:cNvPr id="50" name="TextBox 49">
            <a:extLst>
              <a:ext uri="{FF2B5EF4-FFF2-40B4-BE49-F238E27FC236}">
                <a16:creationId xmlns="" xmlns:a16="http://schemas.microsoft.com/office/drawing/2014/main" id="{FC0E545E-3FB6-4779-A5C8-D50539092885}"/>
              </a:ext>
            </a:extLst>
          </p:cNvPr>
          <p:cNvSpPr txBox="1"/>
          <p:nvPr/>
        </p:nvSpPr>
        <p:spPr>
          <a:xfrm>
            <a:off x="7002344" y="2779741"/>
            <a:ext cx="4528154" cy="1200329"/>
          </a:xfrm>
          <a:prstGeom prst="rect">
            <a:avLst/>
          </a:prstGeom>
          <a:noFill/>
        </p:spPr>
        <p:txBody>
          <a:bodyPr wrap="square" rtlCol="0">
            <a:spAutoFit/>
          </a:bodyPr>
          <a:lstStyle/>
          <a:p>
            <a:pPr algn="ctr" defTabSz="1219170">
              <a:buClrTx/>
              <a:defRPr/>
            </a:pPr>
            <a:r>
              <a:rPr lang="en-US" sz="3600" dirty="0" err="1">
                <a:solidFill>
                  <a:srgbClr val="002060"/>
                </a:solidFill>
                <a:latin typeface="Fira Sans Condensed Medium" panose="020B0603050000020004" pitchFamily="34" charset="0"/>
              </a:rPr>
              <a:t>Sự</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truyền</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ánh</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sáng</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đơn</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sắc</a:t>
            </a:r>
            <a:r>
              <a:rPr lang="en-US" sz="3600" dirty="0">
                <a:solidFill>
                  <a:srgbClr val="002060"/>
                </a:solidFill>
                <a:latin typeface="Fira Sans Condensed Medium" panose="020B0603050000020004" pitchFamily="34" charset="0"/>
              </a:rPr>
              <a:t> qua </a:t>
            </a:r>
            <a:r>
              <a:rPr lang="en-US" sz="3600" dirty="0" err="1">
                <a:solidFill>
                  <a:srgbClr val="002060"/>
                </a:solidFill>
                <a:latin typeface="Fira Sans Condensed Medium" panose="020B0603050000020004" pitchFamily="34" charset="0"/>
              </a:rPr>
              <a:t>lăng</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kính</a:t>
            </a:r>
            <a:endParaRPr lang="en-US" sz="3600" dirty="0">
              <a:solidFill>
                <a:srgbClr val="002060"/>
              </a:solidFill>
              <a:latin typeface="Fira Sans Condensed Medium" panose="020B0603050000020004" pitchFamily="34" charset="0"/>
            </a:endParaRPr>
          </a:p>
        </p:txBody>
      </p:sp>
      <p:grpSp>
        <p:nvGrpSpPr>
          <p:cNvPr id="51" name="Group 50">
            <a:extLst>
              <a:ext uri="{FF2B5EF4-FFF2-40B4-BE49-F238E27FC236}">
                <a16:creationId xmlns="" xmlns:a16="http://schemas.microsoft.com/office/drawing/2014/main" id="{D6A9854F-D788-48ED-BF29-DE2179001EA3}"/>
              </a:ext>
            </a:extLst>
          </p:cNvPr>
          <p:cNvGrpSpPr/>
          <p:nvPr/>
        </p:nvGrpSpPr>
        <p:grpSpPr>
          <a:xfrm>
            <a:off x="4239126" y="1025605"/>
            <a:ext cx="1438576" cy="1438573"/>
            <a:chOff x="1321149" y="2630212"/>
            <a:chExt cx="1675995" cy="1675995"/>
          </a:xfrm>
        </p:grpSpPr>
        <p:sp>
          <p:nvSpPr>
            <p:cNvPr id="52" name="Oval 51">
              <a:extLst>
                <a:ext uri="{FF2B5EF4-FFF2-40B4-BE49-F238E27FC236}">
                  <a16:creationId xmlns="" xmlns:a16="http://schemas.microsoft.com/office/drawing/2014/main" id="{4D115BA5-EC8A-4F01-AE10-80DA6F27FE73}"/>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89"/>
            </a:p>
          </p:txBody>
        </p:sp>
        <p:pic>
          <p:nvPicPr>
            <p:cNvPr id="53" name="Picture 4" descr="Prism ">
              <a:extLst>
                <a:ext uri="{FF2B5EF4-FFF2-40B4-BE49-F238E27FC236}">
                  <a16:creationId xmlns="" xmlns:a16="http://schemas.microsoft.com/office/drawing/2014/main" id="{5E84D83D-1B3A-4626-82AB-98FA53FDAA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4" name="Group 53">
            <a:extLst>
              <a:ext uri="{FF2B5EF4-FFF2-40B4-BE49-F238E27FC236}">
                <a16:creationId xmlns="" xmlns:a16="http://schemas.microsoft.com/office/drawing/2014/main" id="{13F4EFC2-8A3F-4B5E-B366-A50D03EB70F4}"/>
              </a:ext>
            </a:extLst>
          </p:cNvPr>
          <p:cNvGrpSpPr/>
          <p:nvPr/>
        </p:nvGrpSpPr>
        <p:grpSpPr>
          <a:xfrm>
            <a:off x="8026587" y="975168"/>
            <a:ext cx="1748746" cy="1682572"/>
            <a:chOff x="4619606" y="1709577"/>
            <a:chExt cx="1675995" cy="1675995"/>
          </a:xfrm>
        </p:grpSpPr>
        <p:sp>
          <p:nvSpPr>
            <p:cNvPr id="55" name="Oval 54">
              <a:extLst>
                <a:ext uri="{FF2B5EF4-FFF2-40B4-BE49-F238E27FC236}">
                  <a16:creationId xmlns="" xmlns:a16="http://schemas.microsoft.com/office/drawing/2014/main" id="{22151540-A9B9-4180-A220-22198ECA1813}"/>
                </a:ext>
              </a:extLst>
            </p:cNvPr>
            <p:cNvSpPr/>
            <p:nvPr/>
          </p:nvSpPr>
          <p:spPr>
            <a:xfrm>
              <a:off x="4619606" y="1709577"/>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89"/>
            </a:p>
          </p:txBody>
        </p:sp>
        <p:pic>
          <p:nvPicPr>
            <p:cNvPr id="56" name="Picture 6" descr="Prism">
              <a:extLst>
                <a:ext uri="{FF2B5EF4-FFF2-40B4-BE49-F238E27FC236}">
                  <a16:creationId xmlns="" xmlns:a16="http://schemas.microsoft.com/office/drawing/2014/main" id="{1A0AFA16-92F5-422C-8E40-10819690DE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7" name="Group 56">
            <a:extLst>
              <a:ext uri="{FF2B5EF4-FFF2-40B4-BE49-F238E27FC236}">
                <a16:creationId xmlns="" xmlns:a16="http://schemas.microsoft.com/office/drawing/2014/main" id="{C9FF588B-BEA5-483B-B74C-E7E0BD331326}"/>
              </a:ext>
            </a:extLst>
          </p:cNvPr>
          <p:cNvGrpSpPr/>
          <p:nvPr/>
        </p:nvGrpSpPr>
        <p:grpSpPr>
          <a:xfrm>
            <a:off x="834531" y="4444260"/>
            <a:ext cx="1438576" cy="1438573"/>
            <a:chOff x="9388348" y="2444808"/>
            <a:chExt cx="1675995" cy="1675995"/>
          </a:xfrm>
        </p:grpSpPr>
        <p:sp>
          <p:nvSpPr>
            <p:cNvPr id="58" name="Oval 57">
              <a:extLst>
                <a:ext uri="{FF2B5EF4-FFF2-40B4-BE49-F238E27FC236}">
                  <a16:creationId xmlns="" xmlns:a16="http://schemas.microsoft.com/office/drawing/2014/main" id="{41A7F222-64D1-4583-8BE0-D6A661EF1580}"/>
                </a:ext>
              </a:extLst>
            </p:cNvPr>
            <p:cNvSpPr/>
            <p:nvPr/>
          </p:nvSpPr>
          <p:spPr>
            <a:xfrm>
              <a:off x="9388348"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89"/>
            </a:p>
          </p:txBody>
        </p:sp>
        <p:pic>
          <p:nvPicPr>
            <p:cNvPr id="59" name="Picture 8" descr="Palette ">
              <a:extLst>
                <a:ext uri="{FF2B5EF4-FFF2-40B4-BE49-F238E27FC236}">
                  <a16:creationId xmlns="" xmlns:a16="http://schemas.microsoft.com/office/drawing/2014/main" id="{6E1D05C9-F25E-439A-A678-7181BCBE615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
        <p:nvSpPr>
          <p:cNvPr id="60" name="TextBox 59">
            <a:extLst>
              <a:ext uri="{FF2B5EF4-FFF2-40B4-BE49-F238E27FC236}">
                <a16:creationId xmlns="" xmlns:a16="http://schemas.microsoft.com/office/drawing/2014/main" id="{E80A72D3-28E8-4F98-8766-A1A844964AD9}"/>
              </a:ext>
            </a:extLst>
          </p:cNvPr>
          <p:cNvSpPr txBox="1"/>
          <p:nvPr/>
        </p:nvSpPr>
        <p:spPr>
          <a:xfrm>
            <a:off x="-129548" y="2704372"/>
            <a:ext cx="3366734" cy="1200329"/>
          </a:xfrm>
          <a:prstGeom prst="rect">
            <a:avLst/>
          </a:prstGeom>
          <a:noFill/>
        </p:spPr>
        <p:txBody>
          <a:bodyPr wrap="square" rtlCol="0">
            <a:spAutoFit/>
          </a:bodyPr>
          <a:lstStyle/>
          <a:p>
            <a:pPr algn="ctr" defTabSz="1219170">
              <a:buClrTx/>
              <a:defRPr/>
            </a:pPr>
            <a:r>
              <a:rPr lang="en-US" sz="3600" dirty="0" err="1">
                <a:solidFill>
                  <a:srgbClr val="002060"/>
                </a:solidFill>
                <a:latin typeface="Fira Sans Condensed Medium" panose="020B0603050000020004" pitchFamily="34" charset="0"/>
              </a:rPr>
              <a:t>Cấu</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tạo</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của</a:t>
            </a:r>
            <a:r>
              <a:rPr lang="en-US" sz="3600" dirty="0">
                <a:solidFill>
                  <a:srgbClr val="002060"/>
                </a:solidFill>
                <a:latin typeface="Fira Sans Condensed Medium" panose="020B0603050000020004" pitchFamily="34" charset="0"/>
              </a:rPr>
              <a:t> </a:t>
            </a:r>
          </a:p>
          <a:p>
            <a:pPr algn="ctr" defTabSz="1219170">
              <a:buClrTx/>
              <a:defRPr/>
            </a:pPr>
            <a:r>
              <a:rPr lang="en-US" sz="3600" dirty="0" err="1">
                <a:solidFill>
                  <a:srgbClr val="002060"/>
                </a:solidFill>
                <a:latin typeface="Fira Sans Condensed Medium" panose="020B0603050000020004" pitchFamily="34" charset="0"/>
              </a:rPr>
              <a:t>lăng</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kính</a:t>
            </a:r>
            <a:endParaRPr lang="en-US" sz="3600" kern="1200" dirty="0">
              <a:solidFill>
                <a:srgbClr val="002060"/>
              </a:solidFill>
              <a:latin typeface="Fira Sans Condensed Medium" panose="020B0603050000020004" pitchFamily="34" charset="0"/>
            </a:endParaRPr>
          </a:p>
        </p:txBody>
      </p:sp>
      <p:grpSp>
        <p:nvGrpSpPr>
          <p:cNvPr id="61" name="Group 60">
            <a:extLst>
              <a:ext uri="{FF2B5EF4-FFF2-40B4-BE49-F238E27FC236}">
                <a16:creationId xmlns="" xmlns:a16="http://schemas.microsoft.com/office/drawing/2014/main" id="{C0CA454E-A2FF-4042-8246-C05FBC3CBAC1}"/>
              </a:ext>
            </a:extLst>
          </p:cNvPr>
          <p:cNvGrpSpPr/>
          <p:nvPr/>
        </p:nvGrpSpPr>
        <p:grpSpPr>
          <a:xfrm>
            <a:off x="864808" y="975167"/>
            <a:ext cx="1438576" cy="1438573"/>
            <a:chOff x="563409" y="2444808"/>
            <a:chExt cx="1675995" cy="1675995"/>
          </a:xfrm>
        </p:grpSpPr>
        <p:sp>
          <p:nvSpPr>
            <p:cNvPr id="62" name="Oval 61">
              <a:extLst>
                <a:ext uri="{FF2B5EF4-FFF2-40B4-BE49-F238E27FC236}">
                  <a16:creationId xmlns="" xmlns:a16="http://schemas.microsoft.com/office/drawing/2014/main" id="{1BB458EC-BCFA-4B3E-9F2C-065601A080F1}"/>
                </a:ext>
              </a:extLst>
            </p:cNvPr>
            <p:cNvSpPr/>
            <p:nvPr/>
          </p:nvSpPr>
          <p:spPr>
            <a:xfrm>
              <a:off x="563409"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89"/>
            </a:p>
          </p:txBody>
        </p:sp>
        <p:pic>
          <p:nvPicPr>
            <p:cNvPr id="63" name="Picture 2" descr="Prism ">
              <a:extLst>
                <a:ext uri="{FF2B5EF4-FFF2-40B4-BE49-F238E27FC236}">
                  <a16:creationId xmlns="" xmlns:a16="http://schemas.microsoft.com/office/drawing/2014/main" id="{2983DBCA-77F0-4FAF-AC0C-F5D85AFF391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91807" y="2644410"/>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
        <p:nvSpPr>
          <p:cNvPr id="64" name="TextBox 63">
            <a:extLst>
              <a:ext uri="{FF2B5EF4-FFF2-40B4-BE49-F238E27FC236}">
                <a16:creationId xmlns="" xmlns:a16="http://schemas.microsoft.com/office/drawing/2014/main" id="{D8D45445-30CB-4D2D-ACF8-D17AACD93EE0}"/>
              </a:ext>
            </a:extLst>
          </p:cNvPr>
          <p:cNvSpPr txBox="1"/>
          <p:nvPr/>
        </p:nvSpPr>
        <p:spPr>
          <a:xfrm>
            <a:off x="2042421" y="5021974"/>
            <a:ext cx="4053579" cy="646331"/>
          </a:xfrm>
          <a:prstGeom prst="rect">
            <a:avLst/>
          </a:prstGeom>
          <a:noFill/>
        </p:spPr>
        <p:txBody>
          <a:bodyPr wrap="square" rtlCol="0">
            <a:spAutoFit/>
          </a:bodyPr>
          <a:lstStyle/>
          <a:p>
            <a:pPr algn="ctr" defTabSz="1219170">
              <a:buClrTx/>
              <a:defRPr/>
            </a:pPr>
            <a:r>
              <a:rPr lang="en-US" sz="3600" dirty="0" err="1">
                <a:solidFill>
                  <a:srgbClr val="002060"/>
                </a:solidFill>
                <a:latin typeface="Fira Sans Condensed Medium" panose="020B0603050000020004" pitchFamily="34" charset="0"/>
              </a:rPr>
              <a:t>Màu</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sắc</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của</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vật</a:t>
            </a:r>
            <a:endParaRPr lang="en-US" sz="3600" dirty="0">
              <a:solidFill>
                <a:srgbClr val="002060"/>
              </a:solidFill>
              <a:latin typeface="Fira Sans Condensed Medium" panose="020B06030500000200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up)">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1"/>
                                        </p:tgtEl>
                                        <p:attrNameLst>
                                          <p:attrName>style.visibility</p:attrName>
                                        </p:attrNameLst>
                                      </p:cBhvr>
                                      <p:to>
                                        <p:strVal val="visible"/>
                                      </p:to>
                                    </p:set>
                                    <p:anim calcmode="lin" valueType="num">
                                      <p:cBhvr>
                                        <p:cTn id="12" dur="500" fill="hold"/>
                                        <p:tgtEl>
                                          <p:spTgt spid="61"/>
                                        </p:tgtEl>
                                        <p:attrNameLst>
                                          <p:attrName>ppt_w</p:attrName>
                                        </p:attrNameLst>
                                      </p:cBhvr>
                                      <p:tavLst>
                                        <p:tav tm="0">
                                          <p:val>
                                            <p:fltVal val="0"/>
                                          </p:val>
                                        </p:tav>
                                        <p:tav tm="100000">
                                          <p:val>
                                            <p:strVal val="#ppt_w"/>
                                          </p:val>
                                        </p:tav>
                                      </p:tavLst>
                                    </p:anim>
                                    <p:anim calcmode="lin" valueType="num">
                                      <p:cBhvr>
                                        <p:cTn id="13" dur="500" fill="hold"/>
                                        <p:tgtEl>
                                          <p:spTgt spid="61"/>
                                        </p:tgtEl>
                                        <p:attrNameLst>
                                          <p:attrName>ppt_h</p:attrName>
                                        </p:attrNameLst>
                                      </p:cBhvr>
                                      <p:tavLst>
                                        <p:tav tm="0">
                                          <p:val>
                                            <p:fltVal val="0"/>
                                          </p:val>
                                        </p:tav>
                                        <p:tav tm="100000">
                                          <p:val>
                                            <p:strVal val="#ppt_h"/>
                                          </p:val>
                                        </p:tav>
                                      </p:tavLst>
                                    </p:anim>
                                    <p:animEffect transition="in" filter="fade">
                                      <p:cBhvr>
                                        <p:cTn id="14" dur="500"/>
                                        <p:tgtEl>
                                          <p:spTgt spid="61"/>
                                        </p:tgtEl>
                                      </p:cBhvr>
                                    </p:animEffect>
                                  </p:childTnLst>
                                </p:cTn>
                              </p:par>
                            </p:childTnLst>
                          </p:cTn>
                        </p:par>
                        <p:par>
                          <p:cTn id="15" fill="hold">
                            <p:stCondLst>
                              <p:cond delay="500"/>
                            </p:stCondLst>
                            <p:childTnLst>
                              <p:par>
                                <p:cTn id="16" presetID="22" presetClass="entr" presetSubtype="1" fill="hold" grpId="0" nodeType="afterEffect">
                                  <p:stCondLst>
                                    <p:cond delay="0"/>
                                  </p:stCondLst>
                                  <p:childTnLst>
                                    <p:set>
                                      <p:cBhvr>
                                        <p:cTn id="17" dur="1" fill="hold">
                                          <p:stCondLst>
                                            <p:cond delay="0"/>
                                          </p:stCondLst>
                                        </p:cTn>
                                        <p:tgtEl>
                                          <p:spTgt spid="60"/>
                                        </p:tgtEl>
                                        <p:attrNameLst>
                                          <p:attrName>style.visibility</p:attrName>
                                        </p:attrNameLst>
                                      </p:cBhvr>
                                      <p:to>
                                        <p:strVal val="visible"/>
                                      </p:to>
                                    </p:set>
                                    <p:animEffect transition="in" filter="wipe(up)">
                                      <p:cBhvr>
                                        <p:cTn id="18" dur="500"/>
                                        <p:tgtEl>
                                          <p:spTgt spid="60"/>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p:cTn id="23" dur="500" fill="hold"/>
                                        <p:tgtEl>
                                          <p:spTgt spid="51"/>
                                        </p:tgtEl>
                                        <p:attrNameLst>
                                          <p:attrName>ppt_w</p:attrName>
                                        </p:attrNameLst>
                                      </p:cBhvr>
                                      <p:tavLst>
                                        <p:tav tm="0">
                                          <p:val>
                                            <p:fltVal val="0"/>
                                          </p:val>
                                        </p:tav>
                                        <p:tav tm="100000">
                                          <p:val>
                                            <p:strVal val="#ppt_w"/>
                                          </p:val>
                                        </p:tav>
                                      </p:tavLst>
                                    </p:anim>
                                    <p:anim calcmode="lin" valueType="num">
                                      <p:cBhvr>
                                        <p:cTn id="24" dur="500" fill="hold"/>
                                        <p:tgtEl>
                                          <p:spTgt spid="51"/>
                                        </p:tgtEl>
                                        <p:attrNameLst>
                                          <p:attrName>ppt_h</p:attrName>
                                        </p:attrNameLst>
                                      </p:cBhvr>
                                      <p:tavLst>
                                        <p:tav tm="0">
                                          <p:val>
                                            <p:fltVal val="0"/>
                                          </p:val>
                                        </p:tav>
                                        <p:tav tm="100000">
                                          <p:val>
                                            <p:strVal val="#ppt_h"/>
                                          </p:val>
                                        </p:tav>
                                      </p:tavLst>
                                    </p:anim>
                                    <p:animEffect transition="in" filter="fade">
                                      <p:cBhvr>
                                        <p:cTn id="25" dur="500"/>
                                        <p:tgtEl>
                                          <p:spTgt spid="51"/>
                                        </p:tgtEl>
                                      </p:cBhvr>
                                    </p:animEffect>
                                  </p:childTnLst>
                                </p:cTn>
                              </p:par>
                            </p:childTnLst>
                          </p:cTn>
                        </p:par>
                        <p:par>
                          <p:cTn id="26" fill="hold">
                            <p:stCondLst>
                              <p:cond delay="500"/>
                            </p:stCondLst>
                            <p:childTnLst>
                              <p:par>
                                <p:cTn id="27" presetID="22" presetClass="entr" presetSubtype="1" fill="hold" grpId="0" nodeType="afterEffect">
                                  <p:stCondLst>
                                    <p:cond delay="0"/>
                                  </p:stCondLst>
                                  <p:childTnLst>
                                    <p:set>
                                      <p:cBhvr>
                                        <p:cTn id="28" dur="1" fill="hold">
                                          <p:stCondLst>
                                            <p:cond delay="0"/>
                                          </p:stCondLst>
                                        </p:cTn>
                                        <p:tgtEl>
                                          <p:spTgt spid="49"/>
                                        </p:tgtEl>
                                        <p:attrNameLst>
                                          <p:attrName>style.visibility</p:attrName>
                                        </p:attrNameLst>
                                      </p:cBhvr>
                                      <p:to>
                                        <p:strVal val="visible"/>
                                      </p:to>
                                    </p:set>
                                    <p:animEffect transition="in" filter="wipe(up)">
                                      <p:cBhvr>
                                        <p:cTn id="29" dur="500"/>
                                        <p:tgtEl>
                                          <p:spTgt spid="49"/>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54"/>
                                        </p:tgtEl>
                                        <p:attrNameLst>
                                          <p:attrName>style.visibility</p:attrName>
                                        </p:attrNameLst>
                                      </p:cBhvr>
                                      <p:to>
                                        <p:strVal val="visible"/>
                                      </p:to>
                                    </p:set>
                                    <p:anim calcmode="lin" valueType="num">
                                      <p:cBhvr>
                                        <p:cTn id="34" dur="500" fill="hold"/>
                                        <p:tgtEl>
                                          <p:spTgt spid="54"/>
                                        </p:tgtEl>
                                        <p:attrNameLst>
                                          <p:attrName>ppt_w</p:attrName>
                                        </p:attrNameLst>
                                      </p:cBhvr>
                                      <p:tavLst>
                                        <p:tav tm="0">
                                          <p:val>
                                            <p:fltVal val="0"/>
                                          </p:val>
                                        </p:tav>
                                        <p:tav tm="100000">
                                          <p:val>
                                            <p:strVal val="#ppt_w"/>
                                          </p:val>
                                        </p:tav>
                                      </p:tavLst>
                                    </p:anim>
                                    <p:anim calcmode="lin" valueType="num">
                                      <p:cBhvr>
                                        <p:cTn id="35" dur="500" fill="hold"/>
                                        <p:tgtEl>
                                          <p:spTgt spid="54"/>
                                        </p:tgtEl>
                                        <p:attrNameLst>
                                          <p:attrName>ppt_h</p:attrName>
                                        </p:attrNameLst>
                                      </p:cBhvr>
                                      <p:tavLst>
                                        <p:tav tm="0">
                                          <p:val>
                                            <p:fltVal val="0"/>
                                          </p:val>
                                        </p:tav>
                                        <p:tav tm="100000">
                                          <p:val>
                                            <p:strVal val="#ppt_h"/>
                                          </p:val>
                                        </p:tav>
                                      </p:tavLst>
                                    </p:anim>
                                    <p:animEffect transition="in" filter="fade">
                                      <p:cBhvr>
                                        <p:cTn id="36" dur="500"/>
                                        <p:tgtEl>
                                          <p:spTgt spid="54"/>
                                        </p:tgtEl>
                                      </p:cBhvr>
                                    </p:animEffect>
                                  </p:childTnLst>
                                </p:cTn>
                              </p:par>
                            </p:childTnLst>
                          </p:cTn>
                        </p:par>
                        <p:par>
                          <p:cTn id="37" fill="hold">
                            <p:stCondLst>
                              <p:cond delay="500"/>
                            </p:stCondLst>
                            <p:childTnLst>
                              <p:par>
                                <p:cTn id="38" presetID="22" presetClass="entr" presetSubtype="1"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up)">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57"/>
                                        </p:tgtEl>
                                        <p:attrNameLst>
                                          <p:attrName>style.visibility</p:attrName>
                                        </p:attrNameLst>
                                      </p:cBhvr>
                                      <p:to>
                                        <p:strVal val="visible"/>
                                      </p:to>
                                    </p:set>
                                    <p:anim calcmode="lin" valueType="num">
                                      <p:cBhvr>
                                        <p:cTn id="45" dur="500" fill="hold"/>
                                        <p:tgtEl>
                                          <p:spTgt spid="57"/>
                                        </p:tgtEl>
                                        <p:attrNameLst>
                                          <p:attrName>ppt_w</p:attrName>
                                        </p:attrNameLst>
                                      </p:cBhvr>
                                      <p:tavLst>
                                        <p:tav tm="0">
                                          <p:val>
                                            <p:fltVal val="0"/>
                                          </p:val>
                                        </p:tav>
                                        <p:tav tm="100000">
                                          <p:val>
                                            <p:strVal val="#ppt_w"/>
                                          </p:val>
                                        </p:tav>
                                      </p:tavLst>
                                    </p:anim>
                                    <p:anim calcmode="lin" valueType="num">
                                      <p:cBhvr>
                                        <p:cTn id="46" dur="500" fill="hold"/>
                                        <p:tgtEl>
                                          <p:spTgt spid="57"/>
                                        </p:tgtEl>
                                        <p:attrNameLst>
                                          <p:attrName>ppt_h</p:attrName>
                                        </p:attrNameLst>
                                      </p:cBhvr>
                                      <p:tavLst>
                                        <p:tav tm="0">
                                          <p:val>
                                            <p:fltVal val="0"/>
                                          </p:val>
                                        </p:tav>
                                        <p:tav tm="100000">
                                          <p:val>
                                            <p:strVal val="#ppt_h"/>
                                          </p:val>
                                        </p:tav>
                                      </p:tavLst>
                                    </p:anim>
                                    <p:animEffect transition="in" filter="fade">
                                      <p:cBhvr>
                                        <p:cTn id="47" dur="500"/>
                                        <p:tgtEl>
                                          <p:spTgt spid="57"/>
                                        </p:tgtEl>
                                      </p:cBhvr>
                                    </p:animEffect>
                                  </p:childTnLst>
                                </p:cTn>
                              </p:par>
                            </p:childTnLst>
                          </p:cTn>
                        </p:par>
                        <p:par>
                          <p:cTn id="48" fill="hold">
                            <p:stCondLst>
                              <p:cond delay="500"/>
                            </p:stCondLst>
                            <p:childTnLst>
                              <p:par>
                                <p:cTn id="49" presetID="22" presetClass="entr" presetSubtype="1" fill="hold" grpId="0" nodeType="afterEffect">
                                  <p:stCondLst>
                                    <p:cond delay="0"/>
                                  </p:stCondLst>
                                  <p:childTnLst>
                                    <p:set>
                                      <p:cBhvr>
                                        <p:cTn id="50" dur="1" fill="hold">
                                          <p:stCondLst>
                                            <p:cond delay="0"/>
                                          </p:stCondLst>
                                        </p:cTn>
                                        <p:tgtEl>
                                          <p:spTgt spid="64"/>
                                        </p:tgtEl>
                                        <p:attrNameLst>
                                          <p:attrName>style.visibility</p:attrName>
                                        </p:attrNameLst>
                                      </p:cBhvr>
                                      <p:to>
                                        <p:strVal val="visible"/>
                                      </p:to>
                                    </p:set>
                                    <p:animEffect transition="in" filter="wipe(up)">
                                      <p:cBhvr>
                                        <p:cTn id="51"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60" grpId="0"/>
      <p:bldP spid="6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grpSp>
        <p:nvGrpSpPr>
          <p:cNvPr id="12" name="Group 11">
            <a:extLst>
              <a:ext uri="{FF2B5EF4-FFF2-40B4-BE49-F238E27FC236}">
                <a16:creationId xmlns="" xmlns:a16="http://schemas.microsoft.com/office/drawing/2014/main" id="{F7D845E2-1D32-44DA-A8DD-843531B06C92}"/>
              </a:ext>
            </a:extLst>
          </p:cNvPr>
          <p:cNvGrpSpPr/>
          <p:nvPr/>
        </p:nvGrpSpPr>
        <p:grpSpPr>
          <a:xfrm>
            <a:off x="246837" y="232678"/>
            <a:ext cx="6395701" cy="573817"/>
            <a:chOff x="489662" y="435125"/>
            <a:chExt cx="7399971" cy="663920"/>
          </a:xfrm>
        </p:grpSpPr>
        <p:sp>
          <p:nvSpPr>
            <p:cNvPr id="13" name="Rectangle: Rounded Corners 12">
              <a:extLst>
                <a:ext uri="{FF2B5EF4-FFF2-40B4-BE49-F238E27FC236}">
                  <a16:creationId xmlns="" xmlns:a16="http://schemas.microsoft.com/office/drawing/2014/main" id="{D8A8C924-1CA9-4E92-8045-25C7E9113F87}"/>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 xmlns:a16="http://schemas.microsoft.com/office/drawing/2014/main" id="{B902996C-FFD8-4F4B-AC94-F0B35E92A0DD}"/>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15" name="Group 14">
              <a:extLst>
                <a:ext uri="{FF2B5EF4-FFF2-40B4-BE49-F238E27FC236}">
                  <a16:creationId xmlns="" xmlns:a16="http://schemas.microsoft.com/office/drawing/2014/main" id="{7ED78380-E978-40D3-9CC5-349881465288}"/>
                </a:ext>
              </a:extLst>
            </p:cNvPr>
            <p:cNvGrpSpPr/>
            <p:nvPr/>
          </p:nvGrpSpPr>
          <p:grpSpPr>
            <a:xfrm>
              <a:off x="489662" y="435125"/>
              <a:ext cx="579253" cy="579253"/>
              <a:chOff x="1321149" y="2630212"/>
              <a:chExt cx="1675995" cy="1675995"/>
            </a:xfrm>
          </p:grpSpPr>
          <p:sp>
            <p:nvSpPr>
              <p:cNvPr id="16" name="Oval 15">
                <a:extLst>
                  <a:ext uri="{FF2B5EF4-FFF2-40B4-BE49-F238E27FC236}">
                    <a16:creationId xmlns="" xmlns:a16="http://schemas.microsoft.com/office/drawing/2014/main" id="{4CBA1323-93C9-47BC-9129-7F94AAFA1381}"/>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7" name="Picture 4" descr="Prism ">
                <a:extLst>
                  <a:ext uri="{FF2B5EF4-FFF2-40B4-BE49-F238E27FC236}">
                    <a16:creationId xmlns="" xmlns:a16="http://schemas.microsoft.com/office/drawing/2014/main" id="{D668AE10-1E03-4359-84B3-6FC774C7E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8" name="Rectangle: Rounded Corners 17">
            <a:extLst>
              <a:ext uri="{FF2B5EF4-FFF2-40B4-BE49-F238E27FC236}">
                <a16:creationId xmlns="" xmlns:a16="http://schemas.microsoft.com/office/drawing/2014/main" id="{E01E7D17-3DE6-4A2D-BDFB-57BD556AC5C5}"/>
              </a:ext>
            </a:extLst>
          </p:cNvPr>
          <p:cNvSpPr/>
          <p:nvPr/>
        </p:nvSpPr>
        <p:spPr>
          <a:xfrm>
            <a:off x="5367733" y="1787757"/>
            <a:ext cx="6577445" cy="4838151"/>
          </a:xfrm>
          <a:prstGeom prst="roundRect">
            <a:avLst>
              <a:gd name="adj" fmla="val 9366"/>
            </a:avLst>
          </a:prstGeom>
          <a:noFill/>
          <a:ln w="19050">
            <a:solidFill>
              <a:srgbClr val="F25D07"/>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 xmlns:a16="http://schemas.microsoft.com/office/drawing/2014/main" id="{54DCA757-DE7D-4C31-8A51-BFC58545571D}"/>
              </a:ext>
            </a:extLst>
          </p:cNvPr>
          <p:cNvSpPr txBox="1"/>
          <p:nvPr/>
        </p:nvSpPr>
        <p:spPr>
          <a:xfrm>
            <a:off x="6642538" y="1883354"/>
            <a:ext cx="5185027" cy="1126462"/>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vi-VN" sz="2800" dirty="0"/>
              <a:t>Ánh sáng trắng là hỗn hợp ánh sáng có nhiều màu khác nhau</a:t>
            </a:r>
            <a:endParaRPr lang="en-US" sz="2400" dirty="0"/>
          </a:p>
        </p:txBody>
      </p:sp>
      <p:pic>
        <p:nvPicPr>
          <p:cNvPr id="20" name="Picture 2" descr="Prism">
            <a:extLst>
              <a:ext uri="{FF2B5EF4-FFF2-40B4-BE49-F238E27FC236}">
                <a16:creationId xmlns="" xmlns:a16="http://schemas.microsoft.com/office/drawing/2014/main" id="{A7382ECD-48E3-4592-9C1F-132CBF1092B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5079" y="1875644"/>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 xmlns:a16="http://schemas.microsoft.com/office/drawing/2014/main" id="{42E4E0FB-D5C5-4EBD-B52D-FCD7D3D95F23}"/>
              </a:ext>
            </a:extLst>
          </p:cNvPr>
          <p:cNvSpPr txBox="1"/>
          <p:nvPr/>
        </p:nvSpPr>
        <p:spPr>
          <a:xfrm>
            <a:off x="6511355" y="3127883"/>
            <a:ext cx="5084610" cy="1078950"/>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vi-VN" sz="2800" dirty="0"/>
              <a:t>Các chùm sáng có màu khác nhau gọi là các </a:t>
            </a:r>
            <a:r>
              <a:rPr lang="vi-VN" sz="2800" b="1" dirty="0">
                <a:solidFill>
                  <a:srgbClr val="C00000"/>
                </a:solidFill>
              </a:rPr>
              <a:t>ánh sáng màu</a:t>
            </a:r>
            <a:endParaRPr lang="en-US" sz="2800" b="1" dirty="0">
              <a:solidFill>
                <a:srgbClr val="C00000"/>
              </a:solidFill>
            </a:endParaRPr>
          </a:p>
        </p:txBody>
      </p:sp>
      <p:pic>
        <p:nvPicPr>
          <p:cNvPr id="22" name="Picture 2" descr="Prism">
            <a:extLst>
              <a:ext uri="{FF2B5EF4-FFF2-40B4-BE49-F238E27FC236}">
                <a16:creationId xmlns="" xmlns:a16="http://schemas.microsoft.com/office/drawing/2014/main" id="{EA7D1E65-A7EF-4105-850C-D0B32FA16E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55324" y="3281982"/>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 xmlns:a16="http://schemas.microsoft.com/office/drawing/2014/main" id="{72DEECC3-903C-4BDC-9602-F7B2ABE19984}"/>
              </a:ext>
            </a:extLst>
          </p:cNvPr>
          <p:cNvSpPr txBox="1"/>
          <p:nvPr/>
        </p:nvSpPr>
        <p:spPr>
          <a:xfrm>
            <a:off x="6511355" y="4405402"/>
            <a:ext cx="5084610" cy="2160591"/>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vi-VN" sz="2800" dirty="0"/>
              <a:t>Ánh sáng có một màu nhất định gọi là </a:t>
            </a:r>
            <a:r>
              <a:rPr lang="vi-VN" sz="2800" b="1" dirty="0">
                <a:solidFill>
                  <a:srgbClr val="C00000"/>
                </a:solidFill>
              </a:rPr>
              <a:t>ánh sáng đơn </a:t>
            </a:r>
            <a:r>
              <a:rPr lang="vi-VN" sz="2800" b="1" dirty="0" smtClean="0">
                <a:solidFill>
                  <a:srgbClr val="C00000"/>
                </a:solidFill>
              </a:rPr>
              <a:t>sắc, không bị tán sắc khi đi qua lăng kính</a:t>
            </a:r>
            <a:endParaRPr lang="en-US" sz="2800" b="1" dirty="0">
              <a:solidFill>
                <a:srgbClr val="C00000"/>
              </a:solidFill>
            </a:endParaRPr>
          </a:p>
        </p:txBody>
      </p:sp>
      <p:pic>
        <p:nvPicPr>
          <p:cNvPr id="24" name="Picture 2" descr="Prism">
            <a:extLst>
              <a:ext uri="{FF2B5EF4-FFF2-40B4-BE49-F238E27FC236}">
                <a16:creationId xmlns="" xmlns:a16="http://schemas.microsoft.com/office/drawing/2014/main" id="{A829FE98-5B46-482B-A6EA-01DCADCB5C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5078" y="4560114"/>
            <a:ext cx="476685" cy="47668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a:extLst>
              <a:ext uri="{FF2B5EF4-FFF2-40B4-BE49-F238E27FC236}">
                <a16:creationId xmlns="" xmlns:a16="http://schemas.microsoft.com/office/drawing/2014/main" id="{287B253E-C035-4791-B3D8-576913C4DA2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1585255"/>
            <a:ext cx="5098774" cy="4346825"/>
          </a:xfrm>
          <a:prstGeom prst="rect">
            <a:avLst/>
          </a:prstGeom>
        </p:spPr>
      </p:pic>
    </p:spTree>
    <p:extLst>
      <p:ext uri="{BB962C8B-B14F-4D97-AF65-F5344CB8AC3E}">
        <p14:creationId xmlns:p14="http://schemas.microsoft.com/office/powerpoint/2010/main" val="72439201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randombar(horizontal)">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p:cTn id="18" dur="500" fill="hold"/>
                                        <p:tgtEl>
                                          <p:spTgt spid="22"/>
                                        </p:tgtEl>
                                        <p:attrNameLst>
                                          <p:attrName>ppt_w</p:attrName>
                                        </p:attrNameLst>
                                      </p:cBhvr>
                                      <p:tavLst>
                                        <p:tav tm="0">
                                          <p:val>
                                            <p:fltVal val="0"/>
                                          </p:val>
                                        </p:tav>
                                        <p:tav tm="100000">
                                          <p:val>
                                            <p:strVal val="#ppt_w"/>
                                          </p:val>
                                        </p:tav>
                                      </p:tavLst>
                                    </p:anim>
                                    <p:anim calcmode="lin" valueType="num">
                                      <p:cBhvr>
                                        <p:cTn id="19" dur="500" fill="hold"/>
                                        <p:tgtEl>
                                          <p:spTgt spid="22"/>
                                        </p:tgtEl>
                                        <p:attrNameLst>
                                          <p:attrName>ppt_h</p:attrName>
                                        </p:attrNameLst>
                                      </p:cBhvr>
                                      <p:tavLst>
                                        <p:tav tm="0">
                                          <p:val>
                                            <p:fltVal val="0"/>
                                          </p:val>
                                        </p:tav>
                                        <p:tav tm="100000">
                                          <p:val>
                                            <p:strVal val="#ppt_h"/>
                                          </p:val>
                                        </p:tav>
                                      </p:tavLst>
                                    </p:anim>
                                    <p:animEffect transition="in" filter="fade">
                                      <p:cBhvr>
                                        <p:cTn id="20" dur="500"/>
                                        <p:tgtEl>
                                          <p:spTgt spid="22"/>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randombar(horizontal)">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24"/>
                                        </p:tgtEl>
                                        <p:attrNameLst>
                                          <p:attrName>style.visibility</p:attrName>
                                        </p:attrNameLst>
                                      </p:cBhvr>
                                      <p:to>
                                        <p:strVal val="visible"/>
                                      </p:to>
                                    </p:set>
                                    <p:anim calcmode="lin" valueType="num">
                                      <p:cBhvr>
                                        <p:cTn id="29" dur="500" fill="hold"/>
                                        <p:tgtEl>
                                          <p:spTgt spid="24"/>
                                        </p:tgtEl>
                                        <p:attrNameLst>
                                          <p:attrName>ppt_w</p:attrName>
                                        </p:attrNameLst>
                                      </p:cBhvr>
                                      <p:tavLst>
                                        <p:tav tm="0">
                                          <p:val>
                                            <p:fltVal val="0"/>
                                          </p:val>
                                        </p:tav>
                                        <p:tav tm="100000">
                                          <p:val>
                                            <p:strVal val="#ppt_w"/>
                                          </p:val>
                                        </p:tav>
                                      </p:tavLst>
                                    </p:anim>
                                    <p:anim calcmode="lin" valueType="num">
                                      <p:cBhvr>
                                        <p:cTn id="30" dur="500" fill="hold"/>
                                        <p:tgtEl>
                                          <p:spTgt spid="24"/>
                                        </p:tgtEl>
                                        <p:attrNameLst>
                                          <p:attrName>ppt_h</p:attrName>
                                        </p:attrNameLst>
                                      </p:cBhvr>
                                      <p:tavLst>
                                        <p:tav tm="0">
                                          <p:val>
                                            <p:fltVal val="0"/>
                                          </p:val>
                                        </p:tav>
                                        <p:tav tm="100000">
                                          <p:val>
                                            <p:strVal val="#ppt_h"/>
                                          </p:val>
                                        </p:tav>
                                      </p:tavLst>
                                    </p:anim>
                                    <p:animEffect transition="in" filter="fade">
                                      <p:cBhvr>
                                        <p:cTn id="31" dur="500"/>
                                        <p:tgtEl>
                                          <p:spTgt spid="24"/>
                                        </p:tgtEl>
                                      </p:cBhvr>
                                    </p:animEffect>
                                  </p:childTnLst>
                                </p:cTn>
                              </p:par>
                            </p:childTnLst>
                          </p:cTn>
                        </p:par>
                        <p:par>
                          <p:cTn id="32" fill="hold">
                            <p:stCondLst>
                              <p:cond delay="500"/>
                            </p:stCondLst>
                            <p:childTnLst>
                              <p:par>
                                <p:cTn id="33" presetID="14" presetClass="entr" presetSubtype="10"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randombar(horizontal)">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p:bldP spid="2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grpSp>
        <p:nvGrpSpPr>
          <p:cNvPr id="12" name="Group 11">
            <a:extLst>
              <a:ext uri="{FF2B5EF4-FFF2-40B4-BE49-F238E27FC236}">
                <a16:creationId xmlns="" xmlns:a16="http://schemas.microsoft.com/office/drawing/2014/main" id="{F7D845E2-1D32-44DA-A8DD-843531B06C92}"/>
              </a:ext>
            </a:extLst>
          </p:cNvPr>
          <p:cNvGrpSpPr/>
          <p:nvPr/>
        </p:nvGrpSpPr>
        <p:grpSpPr>
          <a:xfrm>
            <a:off x="246837" y="232678"/>
            <a:ext cx="6395701" cy="573817"/>
            <a:chOff x="489662" y="435125"/>
            <a:chExt cx="7399971" cy="663920"/>
          </a:xfrm>
        </p:grpSpPr>
        <p:sp>
          <p:nvSpPr>
            <p:cNvPr id="13" name="Rectangle: Rounded Corners 12">
              <a:extLst>
                <a:ext uri="{FF2B5EF4-FFF2-40B4-BE49-F238E27FC236}">
                  <a16:creationId xmlns="" xmlns:a16="http://schemas.microsoft.com/office/drawing/2014/main" id="{D8A8C924-1CA9-4E92-8045-25C7E9113F87}"/>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 xmlns:a16="http://schemas.microsoft.com/office/drawing/2014/main" id="{B902996C-FFD8-4F4B-AC94-F0B35E92A0DD}"/>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15" name="Group 14">
              <a:extLst>
                <a:ext uri="{FF2B5EF4-FFF2-40B4-BE49-F238E27FC236}">
                  <a16:creationId xmlns="" xmlns:a16="http://schemas.microsoft.com/office/drawing/2014/main" id="{7ED78380-E978-40D3-9CC5-349881465288}"/>
                </a:ext>
              </a:extLst>
            </p:cNvPr>
            <p:cNvGrpSpPr/>
            <p:nvPr/>
          </p:nvGrpSpPr>
          <p:grpSpPr>
            <a:xfrm>
              <a:off x="489662" y="435125"/>
              <a:ext cx="579253" cy="579253"/>
              <a:chOff x="1321149" y="2630212"/>
              <a:chExt cx="1675995" cy="1675995"/>
            </a:xfrm>
          </p:grpSpPr>
          <p:sp>
            <p:nvSpPr>
              <p:cNvPr id="16" name="Oval 15">
                <a:extLst>
                  <a:ext uri="{FF2B5EF4-FFF2-40B4-BE49-F238E27FC236}">
                    <a16:creationId xmlns="" xmlns:a16="http://schemas.microsoft.com/office/drawing/2014/main" id="{4CBA1323-93C9-47BC-9129-7F94AAFA1381}"/>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7" name="Picture 4" descr="Prism ">
                <a:extLst>
                  <a:ext uri="{FF2B5EF4-FFF2-40B4-BE49-F238E27FC236}">
                    <a16:creationId xmlns="" xmlns:a16="http://schemas.microsoft.com/office/drawing/2014/main" id="{D668AE10-1E03-4359-84B3-6FC774C7E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6" name="Google Shape;1924;p44">
            <a:extLst>
              <a:ext uri="{FF2B5EF4-FFF2-40B4-BE49-F238E27FC236}">
                <a16:creationId xmlns="" xmlns:a16="http://schemas.microsoft.com/office/drawing/2014/main" id="{518645F6-C5F6-45AF-909D-5017CDE3C28B}"/>
              </a:ext>
            </a:extLst>
          </p:cNvPr>
          <p:cNvSpPr txBox="1">
            <a:spLocks/>
          </p:cNvSpPr>
          <p:nvPr/>
        </p:nvSpPr>
        <p:spPr>
          <a:xfrm>
            <a:off x="2228423" y="5567558"/>
            <a:ext cx="7517555" cy="769441"/>
          </a:xfrm>
          <a:prstGeom prst="rect">
            <a:avLst/>
          </a:prstGeom>
          <a:solidFill>
            <a:srgbClr val="FFFF00"/>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r>
              <a:rPr lang="en-US" sz="4400" dirty="0" err="1">
                <a:solidFill>
                  <a:srgbClr val="002060"/>
                </a:solidFill>
                <a:latin typeface="Times New Roman" panose="02020603050405020304" pitchFamily="18" charset="0"/>
                <a:cs typeface="Times New Roman" panose="02020603050405020304" pitchFamily="18" charset="0"/>
              </a:rPr>
              <a:t>Một</a:t>
            </a:r>
            <a:r>
              <a:rPr lang="en-US" sz="4400" dirty="0">
                <a:solidFill>
                  <a:srgbClr val="002060"/>
                </a:solidFill>
                <a:latin typeface="Times New Roman" panose="02020603050405020304" pitchFamily="18" charset="0"/>
                <a:cs typeface="Times New Roman" panose="02020603050405020304" pitchFamily="18" charset="0"/>
              </a:rPr>
              <a:t> </a:t>
            </a:r>
            <a:r>
              <a:rPr lang="en-US" sz="4400" dirty="0" err="1">
                <a:solidFill>
                  <a:srgbClr val="002060"/>
                </a:solidFill>
                <a:latin typeface="Times New Roman" panose="02020603050405020304" pitchFamily="18" charset="0"/>
                <a:cs typeface="Times New Roman" panose="02020603050405020304" pitchFamily="18" charset="0"/>
              </a:rPr>
              <a:t>số</a:t>
            </a:r>
            <a:r>
              <a:rPr lang="en-US" sz="4400" dirty="0">
                <a:solidFill>
                  <a:srgbClr val="002060"/>
                </a:solidFill>
                <a:latin typeface="Times New Roman" panose="02020603050405020304" pitchFamily="18" charset="0"/>
                <a:cs typeface="Times New Roman" panose="02020603050405020304" pitchFamily="18" charset="0"/>
              </a:rPr>
              <a:t> </a:t>
            </a:r>
            <a:r>
              <a:rPr lang="en-US" sz="4400" dirty="0" err="1">
                <a:solidFill>
                  <a:srgbClr val="002060"/>
                </a:solidFill>
                <a:latin typeface="Times New Roman" panose="02020603050405020304" pitchFamily="18" charset="0"/>
                <a:cs typeface="Times New Roman" panose="02020603050405020304" pitchFamily="18" charset="0"/>
              </a:rPr>
              <a:t>nguồn</a:t>
            </a:r>
            <a:r>
              <a:rPr lang="en-US" sz="4400" dirty="0">
                <a:solidFill>
                  <a:srgbClr val="002060"/>
                </a:solidFill>
                <a:latin typeface="Times New Roman" panose="02020603050405020304" pitchFamily="18" charset="0"/>
                <a:cs typeface="Times New Roman" panose="02020603050405020304" pitchFamily="18" charset="0"/>
              </a:rPr>
              <a:t> </a:t>
            </a:r>
            <a:r>
              <a:rPr lang="en-US" sz="4400" dirty="0" err="1">
                <a:solidFill>
                  <a:srgbClr val="002060"/>
                </a:solidFill>
                <a:latin typeface="Times New Roman" panose="02020603050405020304" pitchFamily="18" charset="0"/>
                <a:cs typeface="Times New Roman" panose="02020603050405020304" pitchFamily="18" charset="0"/>
              </a:rPr>
              <a:t>ánh</a:t>
            </a:r>
            <a:r>
              <a:rPr lang="en-US" sz="4400" dirty="0">
                <a:solidFill>
                  <a:srgbClr val="002060"/>
                </a:solidFill>
                <a:latin typeface="Times New Roman" panose="02020603050405020304" pitchFamily="18" charset="0"/>
                <a:cs typeface="Times New Roman" panose="02020603050405020304" pitchFamily="18" charset="0"/>
              </a:rPr>
              <a:t> </a:t>
            </a:r>
            <a:r>
              <a:rPr lang="en-US" sz="4400" dirty="0" err="1">
                <a:solidFill>
                  <a:srgbClr val="002060"/>
                </a:solidFill>
                <a:latin typeface="Times New Roman" panose="02020603050405020304" pitchFamily="18" charset="0"/>
                <a:cs typeface="Times New Roman" panose="02020603050405020304" pitchFamily="18" charset="0"/>
              </a:rPr>
              <a:t>sáng</a:t>
            </a:r>
            <a:r>
              <a:rPr lang="en-US" sz="4400" dirty="0">
                <a:solidFill>
                  <a:srgbClr val="002060"/>
                </a:solidFill>
                <a:latin typeface="Times New Roman" panose="02020603050405020304" pitchFamily="18" charset="0"/>
                <a:cs typeface="Times New Roman" panose="02020603050405020304" pitchFamily="18" charset="0"/>
              </a:rPr>
              <a:t> </a:t>
            </a:r>
            <a:r>
              <a:rPr lang="en-US" sz="4400" dirty="0" err="1">
                <a:solidFill>
                  <a:srgbClr val="002060"/>
                </a:solidFill>
                <a:latin typeface="Times New Roman" panose="02020603050405020304" pitchFamily="18" charset="0"/>
                <a:cs typeface="Times New Roman" panose="02020603050405020304" pitchFamily="18" charset="0"/>
              </a:rPr>
              <a:t>màu</a:t>
            </a:r>
            <a:endParaRPr lang="en-US" sz="4400" dirty="0">
              <a:solidFill>
                <a:srgbClr val="002060"/>
              </a:solidFill>
              <a:latin typeface="Times New Roman" panose="02020603050405020304" pitchFamily="18" charset="0"/>
              <a:cs typeface="Times New Roman" panose="02020603050405020304" pitchFamily="18" charset="0"/>
            </a:endParaRPr>
          </a:p>
        </p:txBody>
      </p:sp>
      <p:sp>
        <p:nvSpPr>
          <p:cNvPr id="27" name="Oval 26">
            <a:extLst>
              <a:ext uri="{FF2B5EF4-FFF2-40B4-BE49-F238E27FC236}">
                <a16:creationId xmlns="" xmlns:a16="http://schemas.microsoft.com/office/drawing/2014/main" id="{FE1B47F6-F53F-42DF-A905-584A8602ED83}"/>
              </a:ext>
            </a:extLst>
          </p:cNvPr>
          <p:cNvSpPr/>
          <p:nvPr/>
        </p:nvSpPr>
        <p:spPr>
          <a:xfrm>
            <a:off x="288472" y="1361789"/>
            <a:ext cx="3322179" cy="3322179"/>
          </a:xfrm>
          <a:prstGeom prst="ellipse">
            <a:avLst/>
          </a:prstGeom>
          <a:blipFill>
            <a:blip r:embed="rId4"/>
            <a:srcRect/>
            <a:stretch>
              <a:fillRect l="-6459" t="-2486" r="-3924" b="-807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 xmlns:a16="http://schemas.microsoft.com/office/drawing/2014/main" id="{62409321-8489-40DD-A36E-A764326E5971}"/>
              </a:ext>
            </a:extLst>
          </p:cNvPr>
          <p:cNvSpPr txBox="1"/>
          <p:nvPr/>
        </p:nvSpPr>
        <p:spPr>
          <a:xfrm>
            <a:off x="1039406" y="4934326"/>
            <a:ext cx="1820310" cy="561885"/>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pPr algn="ctr"/>
            <a:r>
              <a:rPr lang="en-US" sz="2800" b="1" dirty="0" err="1">
                <a:solidFill>
                  <a:srgbClr val="C00000"/>
                </a:solidFill>
              </a:rPr>
              <a:t>Đèn</a:t>
            </a:r>
            <a:r>
              <a:rPr lang="en-US" sz="2800" b="1" dirty="0">
                <a:solidFill>
                  <a:srgbClr val="C00000"/>
                </a:solidFill>
              </a:rPr>
              <a:t> laser</a:t>
            </a:r>
          </a:p>
        </p:txBody>
      </p:sp>
      <p:sp>
        <p:nvSpPr>
          <p:cNvPr id="29" name="Oval 28">
            <a:extLst>
              <a:ext uri="{FF2B5EF4-FFF2-40B4-BE49-F238E27FC236}">
                <a16:creationId xmlns="" xmlns:a16="http://schemas.microsoft.com/office/drawing/2014/main" id="{2E75923F-E23D-4486-A434-B9DB522ED089}"/>
              </a:ext>
            </a:extLst>
          </p:cNvPr>
          <p:cNvSpPr/>
          <p:nvPr/>
        </p:nvSpPr>
        <p:spPr>
          <a:xfrm>
            <a:off x="4326112" y="1361789"/>
            <a:ext cx="3322179" cy="3322179"/>
          </a:xfrm>
          <a:prstGeom prst="ellipse">
            <a:avLst/>
          </a:prstGeom>
          <a:blipFill>
            <a:blip r:embed="rId5"/>
            <a:srcRect/>
            <a:stretch>
              <a:fillRect l="-16667" r="-16667"/>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 xmlns:a16="http://schemas.microsoft.com/office/drawing/2014/main" id="{3E2C686B-60B0-464B-BA5F-A1E5A3465391}"/>
              </a:ext>
            </a:extLst>
          </p:cNvPr>
          <p:cNvSpPr txBox="1"/>
          <p:nvPr/>
        </p:nvSpPr>
        <p:spPr>
          <a:xfrm>
            <a:off x="5077046" y="4934326"/>
            <a:ext cx="1820310" cy="561885"/>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pPr algn="ctr"/>
            <a:r>
              <a:rPr lang="en-US" sz="2800" b="1" dirty="0" err="1">
                <a:solidFill>
                  <a:srgbClr val="C00000"/>
                </a:solidFill>
              </a:rPr>
              <a:t>Đèn</a:t>
            </a:r>
            <a:r>
              <a:rPr lang="en-US" sz="2800" b="1" dirty="0">
                <a:solidFill>
                  <a:srgbClr val="C00000"/>
                </a:solidFill>
              </a:rPr>
              <a:t> LED</a:t>
            </a:r>
          </a:p>
        </p:txBody>
      </p:sp>
      <p:sp>
        <p:nvSpPr>
          <p:cNvPr id="31" name="Oval 30">
            <a:extLst>
              <a:ext uri="{FF2B5EF4-FFF2-40B4-BE49-F238E27FC236}">
                <a16:creationId xmlns="" xmlns:a16="http://schemas.microsoft.com/office/drawing/2014/main" id="{A7CCE3CA-A4C4-45BF-AA94-C01C2BC18BFD}"/>
              </a:ext>
            </a:extLst>
          </p:cNvPr>
          <p:cNvSpPr/>
          <p:nvPr/>
        </p:nvSpPr>
        <p:spPr>
          <a:xfrm>
            <a:off x="8363752" y="1361789"/>
            <a:ext cx="3322179" cy="3322179"/>
          </a:xfrm>
          <a:prstGeom prst="ellipse">
            <a:avLst/>
          </a:prstGeom>
          <a:blipFill>
            <a:blip r:embed="rId6"/>
            <a:srcRect/>
            <a:stretch>
              <a:fillRect l="-10811" r="-10811"/>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 xmlns:a16="http://schemas.microsoft.com/office/drawing/2014/main" id="{481B1158-4533-4629-82D9-9C2BFF42DE5B}"/>
              </a:ext>
            </a:extLst>
          </p:cNvPr>
          <p:cNvSpPr txBox="1"/>
          <p:nvPr/>
        </p:nvSpPr>
        <p:spPr>
          <a:xfrm>
            <a:off x="9114686" y="4934326"/>
            <a:ext cx="1820310" cy="561885"/>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pPr algn="ctr"/>
            <a:r>
              <a:rPr lang="en-US" sz="2800" b="1" dirty="0" err="1">
                <a:solidFill>
                  <a:srgbClr val="C00000"/>
                </a:solidFill>
              </a:rPr>
              <a:t>Đèn</a:t>
            </a:r>
            <a:r>
              <a:rPr lang="en-US" sz="2800" b="1" dirty="0">
                <a:solidFill>
                  <a:srgbClr val="C00000"/>
                </a:solidFill>
              </a:rPr>
              <a:t> neon</a:t>
            </a:r>
          </a:p>
        </p:txBody>
      </p:sp>
    </p:spTree>
    <p:extLst>
      <p:ext uri="{BB962C8B-B14F-4D97-AF65-F5344CB8AC3E}">
        <p14:creationId xmlns:p14="http://schemas.microsoft.com/office/powerpoint/2010/main" val="173656257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500"/>
                            </p:stCondLst>
                            <p:childTnLst>
                              <p:par>
                                <p:cTn id="16" presetID="14" presetClass="entr" presetSubtype="1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randombar(horizontal)">
                                      <p:cBhvr>
                                        <p:cTn id="18" dur="500"/>
                                        <p:tgtEl>
                                          <p:spTgt spid="2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p:cTn id="23" dur="500" fill="hold"/>
                                        <p:tgtEl>
                                          <p:spTgt spid="29"/>
                                        </p:tgtEl>
                                        <p:attrNameLst>
                                          <p:attrName>ppt_w</p:attrName>
                                        </p:attrNameLst>
                                      </p:cBhvr>
                                      <p:tavLst>
                                        <p:tav tm="0">
                                          <p:val>
                                            <p:fltVal val="0"/>
                                          </p:val>
                                        </p:tav>
                                        <p:tav tm="100000">
                                          <p:val>
                                            <p:strVal val="#ppt_w"/>
                                          </p:val>
                                        </p:tav>
                                      </p:tavLst>
                                    </p:anim>
                                    <p:anim calcmode="lin" valueType="num">
                                      <p:cBhvr>
                                        <p:cTn id="24" dur="500" fill="hold"/>
                                        <p:tgtEl>
                                          <p:spTgt spid="29"/>
                                        </p:tgtEl>
                                        <p:attrNameLst>
                                          <p:attrName>ppt_h</p:attrName>
                                        </p:attrNameLst>
                                      </p:cBhvr>
                                      <p:tavLst>
                                        <p:tav tm="0">
                                          <p:val>
                                            <p:fltVal val="0"/>
                                          </p:val>
                                        </p:tav>
                                        <p:tav tm="100000">
                                          <p:val>
                                            <p:strVal val="#ppt_h"/>
                                          </p:val>
                                        </p:tav>
                                      </p:tavLst>
                                    </p:anim>
                                    <p:animEffect transition="in" filter="fade">
                                      <p:cBhvr>
                                        <p:cTn id="25" dur="500"/>
                                        <p:tgtEl>
                                          <p:spTgt spid="29"/>
                                        </p:tgtEl>
                                      </p:cBhvr>
                                    </p:animEffect>
                                  </p:childTnLst>
                                </p:cTn>
                              </p:par>
                            </p:childTnLst>
                          </p:cTn>
                        </p:par>
                        <p:par>
                          <p:cTn id="26" fill="hold">
                            <p:stCondLst>
                              <p:cond delay="500"/>
                            </p:stCondLst>
                            <p:childTnLst>
                              <p:par>
                                <p:cTn id="27" presetID="14" presetClass="entr" presetSubtype="1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randombar(horizontal)">
                                      <p:cBhvr>
                                        <p:cTn id="29" dur="500"/>
                                        <p:tgtEl>
                                          <p:spTgt spid="30"/>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p:cTn id="34" dur="500" fill="hold"/>
                                        <p:tgtEl>
                                          <p:spTgt spid="31"/>
                                        </p:tgtEl>
                                        <p:attrNameLst>
                                          <p:attrName>ppt_w</p:attrName>
                                        </p:attrNameLst>
                                      </p:cBhvr>
                                      <p:tavLst>
                                        <p:tav tm="0">
                                          <p:val>
                                            <p:fltVal val="0"/>
                                          </p:val>
                                        </p:tav>
                                        <p:tav tm="100000">
                                          <p:val>
                                            <p:strVal val="#ppt_w"/>
                                          </p:val>
                                        </p:tav>
                                      </p:tavLst>
                                    </p:anim>
                                    <p:anim calcmode="lin" valueType="num">
                                      <p:cBhvr>
                                        <p:cTn id="35" dur="500" fill="hold"/>
                                        <p:tgtEl>
                                          <p:spTgt spid="31"/>
                                        </p:tgtEl>
                                        <p:attrNameLst>
                                          <p:attrName>ppt_h</p:attrName>
                                        </p:attrNameLst>
                                      </p:cBhvr>
                                      <p:tavLst>
                                        <p:tav tm="0">
                                          <p:val>
                                            <p:fltVal val="0"/>
                                          </p:val>
                                        </p:tav>
                                        <p:tav tm="100000">
                                          <p:val>
                                            <p:strVal val="#ppt_h"/>
                                          </p:val>
                                        </p:tav>
                                      </p:tavLst>
                                    </p:anim>
                                    <p:animEffect transition="in" filter="fade">
                                      <p:cBhvr>
                                        <p:cTn id="36" dur="500"/>
                                        <p:tgtEl>
                                          <p:spTgt spid="31"/>
                                        </p:tgtEl>
                                      </p:cBhvr>
                                    </p:animEffect>
                                  </p:childTnLst>
                                </p:cTn>
                              </p:par>
                            </p:childTnLst>
                          </p:cTn>
                        </p:par>
                        <p:par>
                          <p:cTn id="37" fill="hold">
                            <p:stCondLst>
                              <p:cond delay="500"/>
                            </p:stCondLst>
                            <p:childTnLst>
                              <p:par>
                                <p:cTn id="38" presetID="14" presetClass="entr" presetSubtype="1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randombar(horizontal)">
                                      <p:cBhvr>
                                        <p:cTn id="4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p:bldP spid="29" grpId="0" animBg="1"/>
      <p:bldP spid="30" grpId="0"/>
      <p:bldP spid="31" grpId="0" animBg="1"/>
      <p:bldP spid="3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grpSp>
        <p:nvGrpSpPr>
          <p:cNvPr id="1352" name="Google Shape;1352;p55"/>
          <p:cNvGrpSpPr/>
          <p:nvPr/>
        </p:nvGrpSpPr>
        <p:grpSpPr>
          <a:xfrm>
            <a:off x="1947753" y="2204168"/>
            <a:ext cx="469048" cy="435032"/>
            <a:chOff x="-62511900" y="4129100"/>
            <a:chExt cx="304050" cy="282000"/>
          </a:xfrm>
        </p:grpSpPr>
        <p:sp>
          <p:nvSpPr>
            <p:cNvPr id="1353" name="Google Shape;1353;p55"/>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sp>
          <p:nvSpPr>
            <p:cNvPr id="1354" name="Google Shape;1354;p55"/>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sp>
          <p:nvSpPr>
            <p:cNvPr id="1355" name="Google Shape;1355;p55"/>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sp>
          <p:nvSpPr>
            <p:cNvPr id="1356" name="Google Shape;1356;p55"/>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sp>
          <p:nvSpPr>
            <p:cNvPr id="1357" name="Google Shape;1357;p55"/>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grpSp>
      <p:sp>
        <p:nvSpPr>
          <p:cNvPr id="1358" name="Google Shape;1358;p55"/>
          <p:cNvSpPr/>
          <p:nvPr/>
        </p:nvSpPr>
        <p:spPr>
          <a:xfrm>
            <a:off x="3076717" y="1174167"/>
            <a:ext cx="182800" cy="182800"/>
          </a:xfrm>
          <a:prstGeom prst="ellipse">
            <a:avLst/>
          </a:prstGeom>
          <a:solidFill>
            <a:schemeClr val="accent2"/>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15" name="Rectangle: Rounded Corners 14">
            <a:extLst>
              <a:ext uri="{FF2B5EF4-FFF2-40B4-BE49-F238E27FC236}">
                <a16:creationId xmlns="" xmlns:a16="http://schemas.microsoft.com/office/drawing/2014/main" id="{64EF08E7-E55C-4913-9C37-5FE807BE4327}"/>
              </a:ext>
            </a:extLst>
          </p:cNvPr>
          <p:cNvSpPr/>
          <p:nvPr/>
        </p:nvSpPr>
        <p:spPr>
          <a:xfrm>
            <a:off x="2690671" y="2185837"/>
            <a:ext cx="8678524" cy="3701232"/>
          </a:xfrm>
          <a:prstGeom prst="roundRect">
            <a:avLst>
              <a:gd name="adj" fmla="val 7835"/>
            </a:avLst>
          </a:prstGeom>
          <a:solidFill>
            <a:srgbClr val="CCECFF">
              <a:alpha val="38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 name="Group 15">
            <a:extLst>
              <a:ext uri="{FF2B5EF4-FFF2-40B4-BE49-F238E27FC236}">
                <a16:creationId xmlns="" xmlns:a16="http://schemas.microsoft.com/office/drawing/2014/main" id="{7D5238A0-DCD5-4305-801C-283F17910492}"/>
              </a:ext>
            </a:extLst>
          </p:cNvPr>
          <p:cNvGrpSpPr/>
          <p:nvPr/>
        </p:nvGrpSpPr>
        <p:grpSpPr>
          <a:xfrm flipH="1">
            <a:off x="581134" y="1806377"/>
            <a:ext cx="3753226" cy="4118561"/>
            <a:chOff x="990170" y="843223"/>
            <a:chExt cx="1305941" cy="1433061"/>
          </a:xfrm>
        </p:grpSpPr>
        <p:sp>
          <p:nvSpPr>
            <p:cNvPr id="17" name="Google Shape;506;p14">
              <a:extLst>
                <a:ext uri="{FF2B5EF4-FFF2-40B4-BE49-F238E27FC236}">
                  <a16:creationId xmlns="" xmlns:a16="http://schemas.microsoft.com/office/drawing/2014/main" id="{1E1EC942-8966-4C9B-8D64-DBD5FA2CB929}"/>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Google Shape;507;p14">
              <a:extLst>
                <a:ext uri="{FF2B5EF4-FFF2-40B4-BE49-F238E27FC236}">
                  <a16:creationId xmlns="" xmlns:a16="http://schemas.microsoft.com/office/drawing/2014/main" id="{2E250823-4B22-4080-9D8E-B99C8980DE25}"/>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Google Shape;508;p14">
              <a:extLst>
                <a:ext uri="{FF2B5EF4-FFF2-40B4-BE49-F238E27FC236}">
                  <a16:creationId xmlns="" xmlns:a16="http://schemas.microsoft.com/office/drawing/2014/main" id="{ED5D334E-B283-4A82-8FB0-F175434BC290}"/>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Google Shape;509;p14">
              <a:extLst>
                <a:ext uri="{FF2B5EF4-FFF2-40B4-BE49-F238E27FC236}">
                  <a16:creationId xmlns="" xmlns:a16="http://schemas.microsoft.com/office/drawing/2014/main" id="{3DCBA273-4141-4F26-B3D7-99F1FAEEC768}"/>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Google Shape;510;p14">
              <a:extLst>
                <a:ext uri="{FF2B5EF4-FFF2-40B4-BE49-F238E27FC236}">
                  <a16:creationId xmlns="" xmlns:a16="http://schemas.microsoft.com/office/drawing/2014/main" id="{046B0775-02DA-4B48-AF3F-F68DE0ACF695}"/>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Google Shape;511;p14">
              <a:extLst>
                <a:ext uri="{FF2B5EF4-FFF2-40B4-BE49-F238E27FC236}">
                  <a16:creationId xmlns="" xmlns:a16="http://schemas.microsoft.com/office/drawing/2014/main" id="{AEFCBAC3-2C4B-4ABD-A5B7-A5F2A0E27C48}"/>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Google Shape;512;p14">
              <a:extLst>
                <a:ext uri="{FF2B5EF4-FFF2-40B4-BE49-F238E27FC236}">
                  <a16:creationId xmlns="" xmlns:a16="http://schemas.microsoft.com/office/drawing/2014/main" id="{89F927A7-3E9D-4DC1-9651-A0D48ECC5E07}"/>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Google Shape;513;p14">
              <a:extLst>
                <a:ext uri="{FF2B5EF4-FFF2-40B4-BE49-F238E27FC236}">
                  <a16:creationId xmlns="" xmlns:a16="http://schemas.microsoft.com/office/drawing/2014/main" id="{3CEE038A-5728-423D-A1FA-C444BED725E3}"/>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Google Shape;523;p14">
              <a:extLst>
                <a:ext uri="{FF2B5EF4-FFF2-40B4-BE49-F238E27FC236}">
                  <a16:creationId xmlns="" xmlns:a16="http://schemas.microsoft.com/office/drawing/2014/main" id="{1AAA9FA5-32F6-4FA9-88EA-3351AB5DB6CB}"/>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Google Shape;524;p14">
              <a:extLst>
                <a:ext uri="{FF2B5EF4-FFF2-40B4-BE49-F238E27FC236}">
                  <a16:creationId xmlns="" xmlns:a16="http://schemas.microsoft.com/office/drawing/2014/main" id="{C911BFCF-1A17-40DB-A000-AE43731D598A}"/>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Google Shape;525;p14">
              <a:extLst>
                <a:ext uri="{FF2B5EF4-FFF2-40B4-BE49-F238E27FC236}">
                  <a16:creationId xmlns="" xmlns:a16="http://schemas.microsoft.com/office/drawing/2014/main" id="{EF5A8B38-88D7-4D7D-B383-2475FA522752}"/>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Google Shape;526;p14">
              <a:extLst>
                <a:ext uri="{FF2B5EF4-FFF2-40B4-BE49-F238E27FC236}">
                  <a16:creationId xmlns="" xmlns:a16="http://schemas.microsoft.com/office/drawing/2014/main" id="{65602FB5-2878-4C00-BDD0-F42EDB2E0D5A}"/>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Google Shape;527;p14">
              <a:extLst>
                <a:ext uri="{FF2B5EF4-FFF2-40B4-BE49-F238E27FC236}">
                  <a16:creationId xmlns="" xmlns:a16="http://schemas.microsoft.com/office/drawing/2014/main" id="{2B1D93F5-1170-48EB-AABE-91695CB0B3F0}"/>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Google Shape;528;p14">
              <a:extLst>
                <a:ext uri="{FF2B5EF4-FFF2-40B4-BE49-F238E27FC236}">
                  <a16:creationId xmlns="" xmlns:a16="http://schemas.microsoft.com/office/drawing/2014/main" id="{3C56A10A-067A-4F22-AEFC-CC209BF5FE78}"/>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Google Shape;529;p14">
              <a:extLst>
                <a:ext uri="{FF2B5EF4-FFF2-40B4-BE49-F238E27FC236}">
                  <a16:creationId xmlns="" xmlns:a16="http://schemas.microsoft.com/office/drawing/2014/main" id="{CE7C0349-1906-4CCA-A282-84ADDB5B0DCE}"/>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Google Shape;530;p14">
              <a:extLst>
                <a:ext uri="{FF2B5EF4-FFF2-40B4-BE49-F238E27FC236}">
                  <a16:creationId xmlns="" xmlns:a16="http://schemas.microsoft.com/office/drawing/2014/main" id="{88C20C75-7E2D-4812-9A8F-05BA85E69AC3}"/>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Google Shape;531;p14">
              <a:extLst>
                <a:ext uri="{FF2B5EF4-FFF2-40B4-BE49-F238E27FC236}">
                  <a16:creationId xmlns="" xmlns:a16="http://schemas.microsoft.com/office/drawing/2014/main" id="{B1E26566-B8D2-4F6A-8818-EE4EAA9C712E}"/>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Google Shape;532;p14">
              <a:extLst>
                <a:ext uri="{FF2B5EF4-FFF2-40B4-BE49-F238E27FC236}">
                  <a16:creationId xmlns="" xmlns:a16="http://schemas.microsoft.com/office/drawing/2014/main" id="{C618F17D-A134-4FAB-94FA-1B72B22D9A08}"/>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Google Shape;533;p14">
              <a:extLst>
                <a:ext uri="{FF2B5EF4-FFF2-40B4-BE49-F238E27FC236}">
                  <a16:creationId xmlns="" xmlns:a16="http://schemas.microsoft.com/office/drawing/2014/main" id="{B3F27AD6-EFB7-4F55-94B3-918F1E408DAE}"/>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Google Shape;534;p14">
              <a:extLst>
                <a:ext uri="{FF2B5EF4-FFF2-40B4-BE49-F238E27FC236}">
                  <a16:creationId xmlns="" xmlns:a16="http://schemas.microsoft.com/office/drawing/2014/main" id="{58192CB5-9681-4FCE-AF5E-22FE32DB95CB}"/>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Google Shape;535;p14">
              <a:extLst>
                <a:ext uri="{FF2B5EF4-FFF2-40B4-BE49-F238E27FC236}">
                  <a16:creationId xmlns="" xmlns:a16="http://schemas.microsoft.com/office/drawing/2014/main" id="{6189E515-86E4-4389-99CB-E6F3BE28F455}"/>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Google Shape;536;p14">
              <a:extLst>
                <a:ext uri="{FF2B5EF4-FFF2-40B4-BE49-F238E27FC236}">
                  <a16:creationId xmlns="" xmlns:a16="http://schemas.microsoft.com/office/drawing/2014/main" id="{0FA161B9-D579-4A79-999B-0F00684CD644}"/>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Google Shape;537;p14">
              <a:extLst>
                <a:ext uri="{FF2B5EF4-FFF2-40B4-BE49-F238E27FC236}">
                  <a16:creationId xmlns="" xmlns:a16="http://schemas.microsoft.com/office/drawing/2014/main" id="{2314A216-42E1-44F0-AD49-21D0175D13B2}"/>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Google Shape;538;p14">
              <a:extLst>
                <a:ext uri="{FF2B5EF4-FFF2-40B4-BE49-F238E27FC236}">
                  <a16:creationId xmlns="" xmlns:a16="http://schemas.microsoft.com/office/drawing/2014/main" id="{B6179732-E5AB-4301-A48C-3F872A4EEE0A}"/>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Google Shape;539;p14">
              <a:extLst>
                <a:ext uri="{FF2B5EF4-FFF2-40B4-BE49-F238E27FC236}">
                  <a16:creationId xmlns="" xmlns:a16="http://schemas.microsoft.com/office/drawing/2014/main" id="{093F633F-AD04-4AE7-9A76-68061B6E4DD3}"/>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Google Shape;540;p14">
              <a:extLst>
                <a:ext uri="{FF2B5EF4-FFF2-40B4-BE49-F238E27FC236}">
                  <a16:creationId xmlns="" xmlns:a16="http://schemas.microsoft.com/office/drawing/2014/main" id="{C7F6DC3A-3F48-4B61-A342-7F848EF610B3}"/>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Google Shape;541;p14">
              <a:extLst>
                <a:ext uri="{FF2B5EF4-FFF2-40B4-BE49-F238E27FC236}">
                  <a16:creationId xmlns="" xmlns:a16="http://schemas.microsoft.com/office/drawing/2014/main" id="{2366A882-6974-4ED4-B76C-81D4F59BA966}"/>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Google Shape;542;p14">
              <a:extLst>
                <a:ext uri="{FF2B5EF4-FFF2-40B4-BE49-F238E27FC236}">
                  <a16:creationId xmlns="" xmlns:a16="http://schemas.microsoft.com/office/drawing/2014/main" id="{73F8A7D4-D24C-4421-B99E-3C9DEFB7F37A}"/>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Google Shape;543;p14">
              <a:extLst>
                <a:ext uri="{FF2B5EF4-FFF2-40B4-BE49-F238E27FC236}">
                  <a16:creationId xmlns="" xmlns:a16="http://schemas.microsoft.com/office/drawing/2014/main" id="{2769FC1C-A799-443E-94E2-E36D20403DE2}"/>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Google Shape;544;p14">
              <a:extLst>
                <a:ext uri="{FF2B5EF4-FFF2-40B4-BE49-F238E27FC236}">
                  <a16:creationId xmlns="" xmlns:a16="http://schemas.microsoft.com/office/drawing/2014/main" id="{86353408-55A5-41F6-A06D-849FAA91A88C}"/>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Google Shape;545;p14">
              <a:extLst>
                <a:ext uri="{FF2B5EF4-FFF2-40B4-BE49-F238E27FC236}">
                  <a16:creationId xmlns="" xmlns:a16="http://schemas.microsoft.com/office/drawing/2014/main" id="{7DF3AD71-2BFB-4DC0-AD76-1A8A970D0255}"/>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Google Shape;643;p14">
              <a:extLst>
                <a:ext uri="{FF2B5EF4-FFF2-40B4-BE49-F238E27FC236}">
                  <a16:creationId xmlns="" xmlns:a16="http://schemas.microsoft.com/office/drawing/2014/main" id="{50665BB7-A93B-40F5-98B5-94BE61D2F721}"/>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Google Shape;644;p14">
              <a:extLst>
                <a:ext uri="{FF2B5EF4-FFF2-40B4-BE49-F238E27FC236}">
                  <a16:creationId xmlns="" xmlns:a16="http://schemas.microsoft.com/office/drawing/2014/main" id="{633BE92A-72B4-4FBA-BE4B-9208A2CF54A5}"/>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Google Shape;645;p14">
              <a:extLst>
                <a:ext uri="{FF2B5EF4-FFF2-40B4-BE49-F238E27FC236}">
                  <a16:creationId xmlns="" xmlns:a16="http://schemas.microsoft.com/office/drawing/2014/main" id="{3B397741-9151-4D90-B251-6AA81F50B8C6}"/>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Google Shape;646;p14">
              <a:extLst>
                <a:ext uri="{FF2B5EF4-FFF2-40B4-BE49-F238E27FC236}">
                  <a16:creationId xmlns="" xmlns:a16="http://schemas.microsoft.com/office/drawing/2014/main" id="{22A89896-06AE-441E-974C-C28D96A90898}"/>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Google Shape;647;p14">
              <a:extLst>
                <a:ext uri="{FF2B5EF4-FFF2-40B4-BE49-F238E27FC236}">
                  <a16:creationId xmlns="" xmlns:a16="http://schemas.microsoft.com/office/drawing/2014/main" id="{5497A537-2873-469B-A8FE-40439DF6A06C}"/>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Google Shape;648;p14">
              <a:extLst>
                <a:ext uri="{FF2B5EF4-FFF2-40B4-BE49-F238E27FC236}">
                  <a16:creationId xmlns="" xmlns:a16="http://schemas.microsoft.com/office/drawing/2014/main" id="{3A561ACE-18F0-42AB-8078-8B5DD0969821}"/>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Google Shape;649;p14">
              <a:extLst>
                <a:ext uri="{FF2B5EF4-FFF2-40B4-BE49-F238E27FC236}">
                  <a16:creationId xmlns="" xmlns:a16="http://schemas.microsoft.com/office/drawing/2014/main" id="{DB42A581-4097-44F6-83B6-82DB70924E67}"/>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Google Shape;650;p14">
              <a:extLst>
                <a:ext uri="{FF2B5EF4-FFF2-40B4-BE49-F238E27FC236}">
                  <a16:creationId xmlns="" xmlns:a16="http://schemas.microsoft.com/office/drawing/2014/main" id="{9279A2B8-ED19-48FB-B680-8B2E5BCFA136}"/>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Google Shape;651;p14">
              <a:extLst>
                <a:ext uri="{FF2B5EF4-FFF2-40B4-BE49-F238E27FC236}">
                  <a16:creationId xmlns="" xmlns:a16="http://schemas.microsoft.com/office/drawing/2014/main" id="{A8BB9A21-4E2E-4918-8B70-CC1F3F47595D}"/>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Google Shape;652;p14">
              <a:extLst>
                <a:ext uri="{FF2B5EF4-FFF2-40B4-BE49-F238E27FC236}">
                  <a16:creationId xmlns="" xmlns:a16="http://schemas.microsoft.com/office/drawing/2014/main" id="{B0B58701-918A-472B-A959-9D69E0ADA7E4}"/>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Google Shape;653;p14">
              <a:extLst>
                <a:ext uri="{FF2B5EF4-FFF2-40B4-BE49-F238E27FC236}">
                  <a16:creationId xmlns="" xmlns:a16="http://schemas.microsoft.com/office/drawing/2014/main" id="{2A1A58CE-0810-4A2F-8382-0CFDB60B6444}"/>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Google Shape;654;p14">
              <a:extLst>
                <a:ext uri="{FF2B5EF4-FFF2-40B4-BE49-F238E27FC236}">
                  <a16:creationId xmlns="" xmlns:a16="http://schemas.microsoft.com/office/drawing/2014/main" id="{E8307B62-830E-4E36-A719-9FBB03C86302}"/>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Google Shape;655;p14">
              <a:extLst>
                <a:ext uri="{FF2B5EF4-FFF2-40B4-BE49-F238E27FC236}">
                  <a16:creationId xmlns="" xmlns:a16="http://schemas.microsoft.com/office/drawing/2014/main" id="{7530B3FF-A018-467B-85B1-A46D4A1C3C98}"/>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Google Shape;656;p14">
              <a:extLst>
                <a:ext uri="{FF2B5EF4-FFF2-40B4-BE49-F238E27FC236}">
                  <a16:creationId xmlns="" xmlns:a16="http://schemas.microsoft.com/office/drawing/2014/main" id="{9C875D61-9350-4D5C-AB20-227C6AB1B324}"/>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Google Shape;657;p14">
              <a:extLst>
                <a:ext uri="{FF2B5EF4-FFF2-40B4-BE49-F238E27FC236}">
                  <a16:creationId xmlns="" xmlns:a16="http://schemas.microsoft.com/office/drawing/2014/main" id="{810AFE79-48EC-4D66-B904-5C0DD81EE778}"/>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Google Shape;658;p14">
              <a:extLst>
                <a:ext uri="{FF2B5EF4-FFF2-40B4-BE49-F238E27FC236}">
                  <a16:creationId xmlns="" xmlns:a16="http://schemas.microsoft.com/office/drawing/2014/main" id="{8D516932-184C-48C1-A452-B9BD517FCA50}"/>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Google Shape;659;p14">
              <a:extLst>
                <a:ext uri="{FF2B5EF4-FFF2-40B4-BE49-F238E27FC236}">
                  <a16:creationId xmlns="" xmlns:a16="http://schemas.microsoft.com/office/drawing/2014/main" id="{A0534BFC-788A-4594-8D9D-9B8BA404BA71}"/>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Google Shape;660;p14">
              <a:extLst>
                <a:ext uri="{FF2B5EF4-FFF2-40B4-BE49-F238E27FC236}">
                  <a16:creationId xmlns="" xmlns:a16="http://schemas.microsoft.com/office/drawing/2014/main" id="{7A0D732D-88DF-471E-B4F3-FBD37E72267B}"/>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Google Shape;661;p14">
              <a:extLst>
                <a:ext uri="{FF2B5EF4-FFF2-40B4-BE49-F238E27FC236}">
                  <a16:creationId xmlns="" xmlns:a16="http://schemas.microsoft.com/office/drawing/2014/main" id="{0D2FDE32-C587-438C-B0C8-CDB202C23F89}"/>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Google Shape;662;p14">
              <a:extLst>
                <a:ext uri="{FF2B5EF4-FFF2-40B4-BE49-F238E27FC236}">
                  <a16:creationId xmlns="" xmlns:a16="http://schemas.microsoft.com/office/drawing/2014/main" id="{EBA1548C-931D-447D-9425-351E904848C9}"/>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Google Shape;663;p14">
              <a:extLst>
                <a:ext uri="{FF2B5EF4-FFF2-40B4-BE49-F238E27FC236}">
                  <a16:creationId xmlns="" xmlns:a16="http://schemas.microsoft.com/office/drawing/2014/main" id="{BB1C2D80-83E4-46CD-899A-06E701C2F1F8}"/>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Google Shape;664;p14">
              <a:extLst>
                <a:ext uri="{FF2B5EF4-FFF2-40B4-BE49-F238E27FC236}">
                  <a16:creationId xmlns="" xmlns:a16="http://schemas.microsoft.com/office/drawing/2014/main" id="{AE5522D5-106E-4ED5-B156-A0946741214C}"/>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Google Shape;665;p14">
              <a:extLst>
                <a:ext uri="{FF2B5EF4-FFF2-40B4-BE49-F238E27FC236}">
                  <a16:creationId xmlns="" xmlns:a16="http://schemas.microsoft.com/office/drawing/2014/main" id="{6654316B-FDDD-493D-A85F-E0858DA5214B}"/>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Google Shape;666;p14">
              <a:extLst>
                <a:ext uri="{FF2B5EF4-FFF2-40B4-BE49-F238E27FC236}">
                  <a16:creationId xmlns="" xmlns:a16="http://schemas.microsoft.com/office/drawing/2014/main" id="{75E74BF4-F565-49C5-912D-997F7D0DF628}"/>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Google Shape;667;p14">
              <a:extLst>
                <a:ext uri="{FF2B5EF4-FFF2-40B4-BE49-F238E27FC236}">
                  <a16:creationId xmlns="" xmlns:a16="http://schemas.microsoft.com/office/drawing/2014/main" id="{1F53379C-8C73-4840-9826-F8C4D7F65BFB}"/>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Google Shape;668;p14">
              <a:extLst>
                <a:ext uri="{FF2B5EF4-FFF2-40B4-BE49-F238E27FC236}">
                  <a16:creationId xmlns="" xmlns:a16="http://schemas.microsoft.com/office/drawing/2014/main" id="{9A137DA7-4D13-4007-BC4D-5C0DBC525B21}"/>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Google Shape;669;p14">
              <a:extLst>
                <a:ext uri="{FF2B5EF4-FFF2-40B4-BE49-F238E27FC236}">
                  <a16:creationId xmlns="" xmlns:a16="http://schemas.microsoft.com/office/drawing/2014/main" id="{93560788-324D-432F-B385-6A350AE61CEB}"/>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Google Shape;670;p14">
              <a:extLst>
                <a:ext uri="{FF2B5EF4-FFF2-40B4-BE49-F238E27FC236}">
                  <a16:creationId xmlns="" xmlns:a16="http://schemas.microsoft.com/office/drawing/2014/main" id="{CD00B770-4EF5-4A56-B3DA-7F352D739124}"/>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Google Shape;671;p14">
              <a:extLst>
                <a:ext uri="{FF2B5EF4-FFF2-40B4-BE49-F238E27FC236}">
                  <a16:creationId xmlns="" xmlns:a16="http://schemas.microsoft.com/office/drawing/2014/main" id="{44FE9BDD-A89D-4201-9254-CC1D6AE7AFDA}"/>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7" name="TextBox 76">
            <a:extLst>
              <a:ext uri="{FF2B5EF4-FFF2-40B4-BE49-F238E27FC236}">
                <a16:creationId xmlns="" xmlns:a16="http://schemas.microsoft.com/office/drawing/2014/main" id="{1DE54B79-04AD-4C41-8D48-0A81A4C50ABC}"/>
              </a:ext>
            </a:extLst>
          </p:cNvPr>
          <p:cNvSpPr txBox="1"/>
          <p:nvPr/>
        </p:nvSpPr>
        <p:spPr>
          <a:xfrm>
            <a:off x="4864918" y="2953771"/>
            <a:ext cx="5973719" cy="2240422"/>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lang="en-US" sz="4000" b="1" dirty="0" err="1">
                <a:solidFill>
                  <a:prstClr val="black"/>
                </a:solidFill>
              </a:rPr>
              <a:t>Hãy</a:t>
            </a:r>
            <a:r>
              <a:rPr lang="en-US" sz="4000" b="1" dirty="0">
                <a:solidFill>
                  <a:prstClr val="black"/>
                </a:solidFill>
              </a:rPr>
              <a:t> </a:t>
            </a:r>
            <a:r>
              <a:rPr lang="en-US" sz="4000" b="1" dirty="0" err="1">
                <a:solidFill>
                  <a:prstClr val="black"/>
                </a:solidFill>
              </a:rPr>
              <a:t>giải</a:t>
            </a:r>
            <a:r>
              <a:rPr lang="en-US" sz="4000" b="1" dirty="0">
                <a:solidFill>
                  <a:prstClr val="black"/>
                </a:solidFill>
              </a:rPr>
              <a:t> </a:t>
            </a:r>
            <a:r>
              <a:rPr lang="en-US" sz="4000" b="1" dirty="0" err="1">
                <a:solidFill>
                  <a:prstClr val="black"/>
                </a:solidFill>
              </a:rPr>
              <a:t>thích</a:t>
            </a:r>
            <a:r>
              <a:rPr lang="en-US" sz="4000" b="1" dirty="0">
                <a:solidFill>
                  <a:prstClr val="black"/>
                </a:solidFill>
              </a:rPr>
              <a:t> </a:t>
            </a:r>
            <a:r>
              <a:rPr lang="en-US" sz="4000" b="1" dirty="0" err="1">
                <a:solidFill>
                  <a:prstClr val="black"/>
                </a:solidFill>
              </a:rPr>
              <a:t>sự</a:t>
            </a:r>
            <a:r>
              <a:rPr lang="en-US" sz="4000" b="1" dirty="0">
                <a:solidFill>
                  <a:prstClr val="black"/>
                </a:solidFill>
              </a:rPr>
              <a:t> </a:t>
            </a:r>
            <a:r>
              <a:rPr lang="en-US" sz="4000" b="1" dirty="0" err="1">
                <a:solidFill>
                  <a:prstClr val="black"/>
                </a:solidFill>
              </a:rPr>
              <a:t>tán</a:t>
            </a:r>
            <a:r>
              <a:rPr lang="en-US" sz="4000" b="1" dirty="0">
                <a:solidFill>
                  <a:prstClr val="black"/>
                </a:solidFill>
              </a:rPr>
              <a:t> </a:t>
            </a:r>
            <a:r>
              <a:rPr lang="en-US" sz="4000" b="1" dirty="0" err="1">
                <a:solidFill>
                  <a:prstClr val="black"/>
                </a:solidFill>
              </a:rPr>
              <a:t>sắc</a:t>
            </a:r>
            <a:r>
              <a:rPr lang="en-US" sz="4000" b="1" dirty="0">
                <a:solidFill>
                  <a:prstClr val="black"/>
                </a:solidFill>
              </a:rPr>
              <a:t> </a:t>
            </a:r>
            <a:r>
              <a:rPr lang="en-US" sz="4000" b="1" dirty="0" err="1">
                <a:solidFill>
                  <a:prstClr val="black"/>
                </a:solidFill>
              </a:rPr>
              <a:t>ánh</a:t>
            </a:r>
            <a:r>
              <a:rPr lang="en-US" sz="4000" b="1" dirty="0">
                <a:solidFill>
                  <a:prstClr val="black"/>
                </a:solidFill>
              </a:rPr>
              <a:t> </a:t>
            </a:r>
            <a:r>
              <a:rPr lang="en-US" sz="4000" b="1" dirty="0" err="1">
                <a:solidFill>
                  <a:prstClr val="black"/>
                </a:solidFill>
              </a:rPr>
              <a:t>sáng</a:t>
            </a:r>
            <a:r>
              <a:rPr lang="en-US" sz="4000" b="1" dirty="0">
                <a:solidFill>
                  <a:prstClr val="black"/>
                </a:solidFill>
              </a:rPr>
              <a:t> </a:t>
            </a:r>
            <a:r>
              <a:rPr lang="en-US" sz="4000" b="1" dirty="0" err="1">
                <a:solidFill>
                  <a:prstClr val="black"/>
                </a:solidFill>
              </a:rPr>
              <a:t>mặt</a:t>
            </a:r>
            <a:r>
              <a:rPr lang="en-US" sz="4000" b="1" dirty="0">
                <a:solidFill>
                  <a:prstClr val="black"/>
                </a:solidFill>
              </a:rPr>
              <a:t> </a:t>
            </a:r>
            <a:r>
              <a:rPr lang="en-US" sz="4000" b="1" dirty="0" err="1">
                <a:solidFill>
                  <a:prstClr val="black"/>
                </a:solidFill>
              </a:rPr>
              <a:t>trời</a:t>
            </a:r>
            <a:r>
              <a:rPr lang="en-US" sz="4000" b="1" dirty="0">
                <a:solidFill>
                  <a:prstClr val="black"/>
                </a:solidFill>
              </a:rPr>
              <a:t> qua </a:t>
            </a:r>
            <a:r>
              <a:rPr lang="en-US" sz="4000" b="1" dirty="0" err="1">
                <a:solidFill>
                  <a:prstClr val="black"/>
                </a:solidFill>
              </a:rPr>
              <a:t>lăng</a:t>
            </a:r>
            <a:r>
              <a:rPr lang="en-US" sz="4000" b="1" dirty="0">
                <a:solidFill>
                  <a:prstClr val="black"/>
                </a:solidFill>
              </a:rPr>
              <a:t> </a:t>
            </a:r>
            <a:r>
              <a:rPr lang="en-US" sz="4000" b="1" dirty="0" err="1">
                <a:solidFill>
                  <a:prstClr val="black"/>
                </a:solidFill>
              </a:rPr>
              <a:t>kính</a:t>
            </a:r>
            <a:endParaRPr kumimoji="0" lang="en-US" sz="4000" b="0" i="0" u="none" strike="noStrike" kern="1200" cap="none" spc="0" normalizeH="0" baseline="0" noProof="0" dirty="0">
              <a:ln>
                <a:noFill/>
              </a:ln>
              <a:solidFill>
                <a:prstClr val="black"/>
              </a:solidFill>
              <a:effectLst/>
              <a:uLnTx/>
              <a:uFillTx/>
            </a:endParaRPr>
          </a:p>
        </p:txBody>
      </p:sp>
      <p:grpSp>
        <p:nvGrpSpPr>
          <p:cNvPr id="78" name="Group 77">
            <a:extLst>
              <a:ext uri="{FF2B5EF4-FFF2-40B4-BE49-F238E27FC236}">
                <a16:creationId xmlns="" xmlns:a16="http://schemas.microsoft.com/office/drawing/2014/main" id="{2F0672FD-D8A6-41E0-8A38-971B29D5C743}"/>
              </a:ext>
            </a:extLst>
          </p:cNvPr>
          <p:cNvGrpSpPr/>
          <p:nvPr/>
        </p:nvGrpSpPr>
        <p:grpSpPr>
          <a:xfrm>
            <a:off x="246837" y="232678"/>
            <a:ext cx="6395701" cy="573817"/>
            <a:chOff x="489662" y="435125"/>
            <a:chExt cx="7399971" cy="663920"/>
          </a:xfrm>
        </p:grpSpPr>
        <p:sp>
          <p:nvSpPr>
            <p:cNvPr id="79" name="Rectangle: Rounded Corners 78">
              <a:extLst>
                <a:ext uri="{FF2B5EF4-FFF2-40B4-BE49-F238E27FC236}">
                  <a16:creationId xmlns="" xmlns:a16="http://schemas.microsoft.com/office/drawing/2014/main" id="{5232A14D-B5F7-4DB7-BCC4-FDFA4D660ECB}"/>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TextBox 79">
              <a:extLst>
                <a:ext uri="{FF2B5EF4-FFF2-40B4-BE49-F238E27FC236}">
                  <a16:creationId xmlns="" xmlns:a16="http://schemas.microsoft.com/office/drawing/2014/main" id="{17275CB5-648E-4526-907D-557BF266837C}"/>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81" name="Group 80">
              <a:extLst>
                <a:ext uri="{FF2B5EF4-FFF2-40B4-BE49-F238E27FC236}">
                  <a16:creationId xmlns="" xmlns:a16="http://schemas.microsoft.com/office/drawing/2014/main" id="{364074FC-41C8-4B43-9446-FD5EFAE15261}"/>
                </a:ext>
              </a:extLst>
            </p:cNvPr>
            <p:cNvGrpSpPr/>
            <p:nvPr/>
          </p:nvGrpSpPr>
          <p:grpSpPr>
            <a:xfrm>
              <a:off x="489662" y="435125"/>
              <a:ext cx="579253" cy="579253"/>
              <a:chOff x="1321149" y="2630212"/>
              <a:chExt cx="1675995" cy="1675995"/>
            </a:xfrm>
          </p:grpSpPr>
          <p:sp>
            <p:nvSpPr>
              <p:cNvPr id="82" name="Oval 81">
                <a:extLst>
                  <a:ext uri="{FF2B5EF4-FFF2-40B4-BE49-F238E27FC236}">
                    <a16:creationId xmlns="" xmlns:a16="http://schemas.microsoft.com/office/drawing/2014/main" id="{5D7C8AA8-9537-4EEA-8B78-273E1A512CD4}"/>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3" name="Picture 4" descr="Prism ">
                <a:extLst>
                  <a:ext uri="{FF2B5EF4-FFF2-40B4-BE49-F238E27FC236}">
                    <a16:creationId xmlns="" xmlns:a16="http://schemas.microsoft.com/office/drawing/2014/main" id="{DE36763C-F405-4766-962F-A2EF1891D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wipe(left)">
                                      <p:cBhvr>
                                        <p:cTn id="13" dur="500"/>
                                        <p:tgtEl>
                                          <p:spTgt spid="1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77"/>
                                        </p:tgtEl>
                                        <p:attrNameLst>
                                          <p:attrName>style.visibility</p:attrName>
                                        </p:attrNameLst>
                                      </p:cBhvr>
                                      <p:to>
                                        <p:strVal val="visible"/>
                                      </p:to>
                                    </p:set>
                                    <p:animEffect transition="in" filter="wipe(down)">
                                      <p:cBhvr>
                                        <p:cTn id="18"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74"/>
        <p:cNvGrpSpPr/>
        <p:nvPr/>
      </p:nvGrpSpPr>
      <p:grpSpPr>
        <a:xfrm>
          <a:off x="0" y="0"/>
          <a:ext cx="0" cy="0"/>
          <a:chOff x="0" y="0"/>
          <a:chExt cx="0" cy="0"/>
        </a:xfrm>
      </p:grpSpPr>
      <p:grpSp>
        <p:nvGrpSpPr>
          <p:cNvPr id="53" name="Group 52">
            <a:extLst>
              <a:ext uri="{FF2B5EF4-FFF2-40B4-BE49-F238E27FC236}">
                <a16:creationId xmlns="" xmlns:a16="http://schemas.microsoft.com/office/drawing/2014/main" id="{CC94462D-ADDD-4194-A8C6-E793B5C1D44A}"/>
              </a:ext>
            </a:extLst>
          </p:cNvPr>
          <p:cNvGrpSpPr/>
          <p:nvPr/>
        </p:nvGrpSpPr>
        <p:grpSpPr>
          <a:xfrm>
            <a:off x="296339" y="762534"/>
            <a:ext cx="11663265" cy="5973604"/>
            <a:chOff x="128438" y="760446"/>
            <a:chExt cx="11663265" cy="5973604"/>
          </a:xfrm>
        </p:grpSpPr>
        <p:pic>
          <p:nvPicPr>
            <p:cNvPr id="54" name="Picture 53">
              <a:extLst>
                <a:ext uri="{FF2B5EF4-FFF2-40B4-BE49-F238E27FC236}">
                  <a16:creationId xmlns="" xmlns:a16="http://schemas.microsoft.com/office/drawing/2014/main" id="{86B27A8B-B18A-4441-8926-84B74F357B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6837" y="760446"/>
              <a:ext cx="11426468" cy="5923007"/>
            </a:xfrm>
            <a:prstGeom prst="rect">
              <a:avLst/>
            </a:prstGeom>
          </p:spPr>
        </p:pic>
        <p:sp>
          <p:nvSpPr>
            <p:cNvPr id="55" name="Rectangle 54">
              <a:extLst>
                <a:ext uri="{FF2B5EF4-FFF2-40B4-BE49-F238E27FC236}">
                  <a16:creationId xmlns="" xmlns:a16="http://schemas.microsoft.com/office/drawing/2014/main" id="{1B6245ED-DC06-46EA-8B5D-31B060D8680F}"/>
                </a:ext>
              </a:extLst>
            </p:cNvPr>
            <p:cNvSpPr/>
            <p:nvPr/>
          </p:nvSpPr>
          <p:spPr>
            <a:xfrm>
              <a:off x="8709172" y="1613445"/>
              <a:ext cx="2948474" cy="91003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 xmlns:a16="http://schemas.microsoft.com/office/drawing/2014/main" id="{AA83E271-CCB4-48D9-AE0E-987DB71E3813}"/>
                </a:ext>
              </a:extLst>
            </p:cNvPr>
            <p:cNvSpPr txBox="1"/>
            <p:nvPr/>
          </p:nvSpPr>
          <p:spPr>
            <a:xfrm>
              <a:off x="128438" y="760446"/>
              <a:ext cx="11663265" cy="628955"/>
            </a:xfrm>
            <a:prstGeom prst="rect">
              <a:avLst/>
            </a:prstGeom>
            <a:solidFill>
              <a:schemeClr val="bg1"/>
            </a:solid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3200" b="1" dirty="0"/>
                <a:t>SỰ TÁN SẮC CỦA ÁNH SÁNG MẶT TRỜI QUA LĂNG KÍNH</a:t>
              </a:r>
              <a:endParaRPr lang="en-US" sz="2800" b="1" dirty="0"/>
            </a:p>
          </p:txBody>
        </p:sp>
        <p:sp>
          <p:nvSpPr>
            <p:cNvPr id="57" name="TextBox 56">
              <a:extLst>
                <a:ext uri="{FF2B5EF4-FFF2-40B4-BE49-F238E27FC236}">
                  <a16:creationId xmlns="" xmlns:a16="http://schemas.microsoft.com/office/drawing/2014/main" id="{5F6C4EE0-32C0-48A3-A8AF-4100D30D0243}"/>
                </a:ext>
              </a:extLst>
            </p:cNvPr>
            <p:cNvSpPr txBox="1"/>
            <p:nvPr/>
          </p:nvSpPr>
          <p:spPr>
            <a:xfrm>
              <a:off x="3705174" y="6255707"/>
              <a:ext cx="1282886" cy="427746"/>
            </a:xfrm>
            <a:prstGeom prst="rect">
              <a:avLst/>
            </a:prstGeom>
            <a:solidFill>
              <a:schemeClr val="bg1"/>
            </a:solid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algn="ctr"/>
              <a:r>
                <a:rPr lang="en-US" b="1" dirty="0" err="1"/>
                <a:t>Khe</a:t>
              </a:r>
              <a:r>
                <a:rPr lang="en-US" b="1" dirty="0"/>
                <a:t> </a:t>
              </a:r>
              <a:r>
                <a:rPr lang="en-US" b="1" dirty="0" err="1"/>
                <a:t>Hẹp</a:t>
              </a:r>
              <a:endParaRPr lang="en-US" sz="1800" b="1" dirty="0"/>
            </a:p>
          </p:txBody>
        </p:sp>
        <p:sp>
          <p:nvSpPr>
            <p:cNvPr id="58" name="TextBox 57">
              <a:extLst>
                <a:ext uri="{FF2B5EF4-FFF2-40B4-BE49-F238E27FC236}">
                  <a16:creationId xmlns="" xmlns:a16="http://schemas.microsoft.com/office/drawing/2014/main" id="{00A270E9-8A30-4075-9B66-6A4D48182AAA}"/>
                </a:ext>
              </a:extLst>
            </p:cNvPr>
            <p:cNvSpPr txBox="1"/>
            <p:nvPr/>
          </p:nvSpPr>
          <p:spPr>
            <a:xfrm>
              <a:off x="6546984" y="6297226"/>
              <a:ext cx="1899413" cy="427746"/>
            </a:xfrm>
            <a:prstGeom prst="rect">
              <a:avLst/>
            </a:prstGeom>
            <a:solidFill>
              <a:schemeClr val="bg1"/>
            </a:solid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algn="ctr"/>
              <a:r>
                <a:rPr lang="en-US" b="1" dirty="0" err="1"/>
                <a:t>Lăng</a:t>
              </a:r>
              <a:r>
                <a:rPr lang="en-US" b="1" dirty="0"/>
                <a:t> </a:t>
              </a:r>
              <a:r>
                <a:rPr lang="en-US" b="1" dirty="0" err="1"/>
                <a:t>Kính</a:t>
              </a:r>
              <a:endParaRPr lang="en-US" sz="1800" b="1" dirty="0"/>
            </a:p>
          </p:txBody>
        </p:sp>
        <p:sp>
          <p:nvSpPr>
            <p:cNvPr id="59" name="TextBox 58">
              <a:extLst>
                <a:ext uri="{FF2B5EF4-FFF2-40B4-BE49-F238E27FC236}">
                  <a16:creationId xmlns="" xmlns:a16="http://schemas.microsoft.com/office/drawing/2014/main" id="{5FFF47F2-7AA3-472A-8043-006435703542}"/>
                </a:ext>
              </a:extLst>
            </p:cNvPr>
            <p:cNvSpPr txBox="1"/>
            <p:nvPr/>
          </p:nvSpPr>
          <p:spPr>
            <a:xfrm>
              <a:off x="160778" y="5936972"/>
              <a:ext cx="1815228" cy="797078"/>
            </a:xfrm>
            <a:prstGeom prst="rect">
              <a:avLst/>
            </a:prstGeom>
            <a:solidFill>
              <a:schemeClr val="bg1"/>
            </a:solid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algn="ctr"/>
              <a:r>
                <a:rPr lang="en-US" b="1" dirty="0" err="1"/>
                <a:t>Ánh</a:t>
              </a:r>
              <a:r>
                <a:rPr lang="en-US" b="1" dirty="0"/>
                <a:t> </a:t>
              </a:r>
              <a:r>
                <a:rPr lang="en-US" b="1" dirty="0" err="1"/>
                <a:t>Sáng</a:t>
              </a:r>
              <a:r>
                <a:rPr lang="en-US" b="1" dirty="0"/>
                <a:t> </a:t>
              </a:r>
              <a:r>
                <a:rPr lang="en-US" b="1" dirty="0" err="1"/>
                <a:t>Mặt</a:t>
              </a:r>
              <a:r>
                <a:rPr lang="en-US" b="1" dirty="0"/>
                <a:t> </a:t>
              </a:r>
              <a:r>
                <a:rPr lang="en-US" b="1" dirty="0" err="1"/>
                <a:t>Trời</a:t>
              </a:r>
              <a:endParaRPr lang="en-US" b="1" dirty="0"/>
            </a:p>
          </p:txBody>
        </p:sp>
        <p:sp>
          <p:nvSpPr>
            <p:cNvPr id="60" name="TextBox 59">
              <a:extLst>
                <a:ext uri="{FF2B5EF4-FFF2-40B4-BE49-F238E27FC236}">
                  <a16:creationId xmlns="" xmlns:a16="http://schemas.microsoft.com/office/drawing/2014/main" id="{0B271645-A37F-44BD-BC38-E4DB7D20028C}"/>
                </a:ext>
              </a:extLst>
            </p:cNvPr>
            <p:cNvSpPr txBox="1"/>
            <p:nvPr/>
          </p:nvSpPr>
          <p:spPr>
            <a:xfrm>
              <a:off x="9440670" y="1912025"/>
              <a:ext cx="2045314" cy="494751"/>
            </a:xfrm>
            <a:prstGeom prst="rect">
              <a:avLst/>
            </a:prstGeom>
            <a:solidFill>
              <a:schemeClr val="bg1"/>
            </a:solid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algn="ctr"/>
              <a:r>
                <a:rPr lang="en-US" sz="2400" b="1" dirty="0"/>
                <a:t>Quang </a:t>
              </a:r>
              <a:r>
                <a:rPr lang="en-US" sz="2400" b="1" dirty="0" err="1"/>
                <a:t>Phổ</a:t>
              </a:r>
              <a:endParaRPr lang="en-US" sz="2400" b="1" dirty="0"/>
            </a:p>
          </p:txBody>
        </p:sp>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grpSp>
        <p:nvGrpSpPr>
          <p:cNvPr id="78" name="Group 77">
            <a:extLst>
              <a:ext uri="{FF2B5EF4-FFF2-40B4-BE49-F238E27FC236}">
                <a16:creationId xmlns="" xmlns:a16="http://schemas.microsoft.com/office/drawing/2014/main" id="{2F0672FD-D8A6-41E0-8A38-971B29D5C743}"/>
              </a:ext>
            </a:extLst>
          </p:cNvPr>
          <p:cNvGrpSpPr/>
          <p:nvPr/>
        </p:nvGrpSpPr>
        <p:grpSpPr>
          <a:xfrm>
            <a:off x="178736" y="-80752"/>
            <a:ext cx="6395701" cy="573817"/>
            <a:chOff x="489662" y="435125"/>
            <a:chExt cx="7399971" cy="663920"/>
          </a:xfrm>
        </p:grpSpPr>
        <p:sp>
          <p:nvSpPr>
            <p:cNvPr id="79" name="Rectangle: Rounded Corners 78">
              <a:extLst>
                <a:ext uri="{FF2B5EF4-FFF2-40B4-BE49-F238E27FC236}">
                  <a16:creationId xmlns="" xmlns:a16="http://schemas.microsoft.com/office/drawing/2014/main" id="{5232A14D-B5F7-4DB7-BCC4-FDFA4D660ECB}"/>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TextBox 79">
              <a:extLst>
                <a:ext uri="{FF2B5EF4-FFF2-40B4-BE49-F238E27FC236}">
                  <a16:creationId xmlns="" xmlns:a16="http://schemas.microsoft.com/office/drawing/2014/main" id="{17275CB5-648E-4526-907D-557BF266837C}"/>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81" name="Group 80">
              <a:extLst>
                <a:ext uri="{FF2B5EF4-FFF2-40B4-BE49-F238E27FC236}">
                  <a16:creationId xmlns="" xmlns:a16="http://schemas.microsoft.com/office/drawing/2014/main" id="{364074FC-41C8-4B43-9446-FD5EFAE15261}"/>
                </a:ext>
              </a:extLst>
            </p:cNvPr>
            <p:cNvGrpSpPr/>
            <p:nvPr/>
          </p:nvGrpSpPr>
          <p:grpSpPr>
            <a:xfrm>
              <a:off x="489662" y="435125"/>
              <a:ext cx="579253" cy="579253"/>
              <a:chOff x="1321149" y="2630212"/>
              <a:chExt cx="1675995" cy="1675995"/>
            </a:xfrm>
          </p:grpSpPr>
          <p:sp>
            <p:nvSpPr>
              <p:cNvPr id="82" name="Oval 81">
                <a:extLst>
                  <a:ext uri="{FF2B5EF4-FFF2-40B4-BE49-F238E27FC236}">
                    <a16:creationId xmlns="" xmlns:a16="http://schemas.microsoft.com/office/drawing/2014/main" id="{5D7C8AA8-9537-4EEA-8B78-273E1A512CD4}"/>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3" name="Picture 4" descr="Prism ">
                <a:extLst>
                  <a:ext uri="{FF2B5EF4-FFF2-40B4-BE49-F238E27FC236}">
                    <a16:creationId xmlns="" xmlns:a16="http://schemas.microsoft.com/office/drawing/2014/main" id="{DE36763C-F405-4766-962F-A2EF1891D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4" name="Picture 83">
            <a:extLst>
              <a:ext uri="{FF2B5EF4-FFF2-40B4-BE49-F238E27FC236}">
                <a16:creationId xmlns="" xmlns:a16="http://schemas.microsoft.com/office/drawing/2014/main" id="{CC2249EC-A36F-49F6-9503-81F732C1ED6B}"/>
              </a:ext>
            </a:extLst>
          </p:cNvPr>
          <p:cNvPicPr>
            <a:picLocks noChangeAspect="1"/>
          </p:cNvPicPr>
          <p:nvPr/>
        </p:nvPicPr>
        <p:blipFill rotWithShape="1">
          <a:blip r:embed="rId4">
            <a:extLst>
              <a:ext uri="{28A0092B-C50C-407E-A947-70E740481C1C}">
                <a14:useLocalDpi xmlns:a14="http://schemas.microsoft.com/office/drawing/2010/main" val="0"/>
              </a:ext>
            </a:extLst>
          </a:blip>
          <a:srcRect t="18414"/>
          <a:stretch/>
        </p:blipFill>
        <p:spPr>
          <a:xfrm>
            <a:off x="2963754" y="454606"/>
            <a:ext cx="7054933" cy="2974394"/>
          </a:xfrm>
          <a:prstGeom prst="rect">
            <a:avLst/>
          </a:prstGeom>
          <a:ln>
            <a:solidFill>
              <a:srgbClr val="2516EE"/>
            </a:solidFill>
          </a:ln>
        </p:spPr>
      </p:pic>
      <p:sp>
        <p:nvSpPr>
          <p:cNvPr id="85" name="TextBox 84">
            <a:extLst>
              <a:ext uri="{FF2B5EF4-FFF2-40B4-BE49-F238E27FC236}">
                <a16:creationId xmlns="" xmlns:a16="http://schemas.microsoft.com/office/drawing/2014/main" id="{8D88B6D3-EDE8-4189-AAA8-B83782B83FB5}"/>
              </a:ext>
            </a:extLst>
          </p:cNvPr>
          <p:cNvSpPr txBox="1"/>
          <p:nvPr/>
        </p:nvSpPr>
        <p:spPr>
          <a:xfrm>
            <a:off x="1263438" y="4189131"/>
            <a:ext cx="10739065" cy="46121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vi-VN" dirty="0"/>
              <a:t>Chiết suất của môi trường đối với các ánh sáng đơn sắc khác nhau là khác nhau</a:t>
            </a:r>
            <a:endParaRPr lang="en-US" dirty="0"/>
          </a:p>
        </p:txBody>
      </p:sp>
      <p:pic>
        <p:nvPicPr>
          <p:cNvPr id="86" name="Picture 2" descr="Prism">
            <a:extLst>
              <a:ext uri="{FF2B5EF4-FFF2-40B4-BE49-F238E27FC236}">
                <a16:creationId xmlns="" xmlns:a16="http://schemas.microsoft.com/office/drawing/2014/main" id="{34F009FA-3A78-4ED5-B258-A86B7D64730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45" y="4189131"/>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87" name="TextBox 86">
            <a:extLst>
              <a:ext uri="{FF2B5EF4-FFF2-40B4-BE49-F238E27FC236}">
                <a16:creationId xmlns="" xmlns:a16="http://schemas.microsoft.com/office/drawing/2014/main" id="{CE9007EE-3B1D-4BAE-8212-2DA4C646388B}"/>
              </a:ext>
            </a:extLst>
          </p:cNvPr>
          <p:cNvSpPr txBox="1"/>
          <p:nvPr/>
        </p:nvSpPr>
        <p:spPr>
          <a:xfrm>
            <a:off x="1263438" y="4720895"/>
            <a:ext cx="10627097"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Chiết</a:t>
            </a:r>
            <a:r>
              <a:rPr lang="en-US" sz="2200" dirty="0"/>
              <a:t> </a:t>
            </a:r>
            <a:r>
              <a:rPr lang="en-US" sz="2200" dirty="0" err="1"/>
              <a:t>suất</a:t>
            </a:r>
            <a:r>
              <a:rPr lang="en-US" sz="2200" dirty="0"/>
              <a:t> </a:t>
            </a:r>
            <a:r>
              <a:rPr lang="en-US" sz="2200" dirty="0" err="1"/>
              <a:t>của</a:t>
            </a:r>
            <a:r>
              <a:rPr lang="en-US" sz="2200" dirty="0"/>
              <a:t> </a:t>
            </a:r>
            <a:r>
              <a:rPr lang="en-US" sz="2200" dirty="0" err="1"/>
              <a:t>thủy</a:t>
            </a:r>
            <a:r>
              <a:rPr lang="en-US" sz="2200" dirty="0"/>
              <a:t> </a:t>
            </a:r>
            <a:r>
              <a:rPr lang="en-US" sz="2200" dirty="0" err="1"/>
              <a:t>tinh</a:t>
            </a:r>
            <a:r>
              <a:rPr lang="en-US" sz="2200" dirty="0"/>
              <a:t> </a:t>
            </a:r>
            <a:r>
              <a:rPr lang="en-US" sz="2200" dirty="0" err="1"/>
              <a:t>làm</a:t>
            </a:r>
            <a:r>
              <a:rPr lang="en-US" sz="2200" dirty="0"/>
              <a:t> </a:t>
            </a:r>
            <a:r>
              <a:rPr lang="en-US" sz="2200" dirty="0" err="1"/>
              <a:t>lăng</a:t>
            </a:r>
            <a:r>
              <a:rPr lang="en-US" sz="2200" dirty="0"/>
              <a:t> </a:t>
            </a:r>
            <a:r>
              <a:rPr lang="en-US" sz="2200" dirty="0" err="1"/>
              <a:t>kính</a:t>
            </a:r>
            <a:r>
              <a:rPr lang="en-US" sz="2200" dirty="0"/>
              <a:t>:</a:t>
            </a:r>
            <a:endParaRPr lang="en-US" sz="2200" b="1" dirty="0">
              <a:solidFill>
                <a:srgbClr val="C00000"/>
              </a:solidFill>
            </a:endParaRPr>
          </a:p>
        </p:txBody>
      </p:sp>
      <p:pic>
        <p:nvPicPr>
          <p:cNvPr id="88" name="Picture 2" descr="Prism">
            <a:extLst>
              <a:ext uri="{FF2B5EF4-FFF2-40B4-BE49-F238E27FC236}">
                <a16:creationId xmlns="" xmlns:a16="http://schemas.microsoft.com/office/drawing/2014/main" id="{53DEB54A-FBF6-4375-B658-5A33B675C92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7505" y="4725026"/>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89" name="TextBox 88">
            <a:extLst>
              <a:ext uri="{FF2B5EF4-FFF2-40B4-BE49-F238E27FC236}">
                <a16:creationId xmlns="" xmlns:a16="http://schemas.microsoft.com/office/drawing/2014/main" id="{856B70C5-9A61-41EC-9FCF-1E1E6C28FAE6}"/>
              </a:ext>
            </a:extLst>
          </p:cNvPr>
          <p:cNvSpPr txBox="1"/>
          <p:nvPr/>
        </p:nvSpPr>
        <p:spPr>
          <a:xfrm>
            <a:off x="3376587" y="5171818"/>
            <a:ext cx="6400798" cy="494751"/>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b="1" dirty="0" err="1"/>
              <a:t>n</a:t>
            </a:r>
            <a:r>
              <a:rPr lang="en-US" sz="2400" b="1" baseline="-25000" dirty="0" err="1"/>
              <a:t>đỏ</a:t>
            </a:r>
            <a:r>
              <a:rPr lang="en-US" sz="2400" b="1" dirty="0"/>
              <a:t> &lt; </a:t>
            </a:r>
            <a:r>
              <a:rPr lang="en-US" sz="2400" b="1" dirty="0" err="1"/>
              <a:t>n</a:t>
            </a:r>
            <a:r>
              <a:rPr lang="en-US" sz="2400" b="1" baseline="-25000" dirty="0" err="1"/>
              <a:t>cam</a:t>
            </a:r>
            <a:r>
              <a:rPr lang="en-US" sz="2400" b="1" dirty="0"/>
              <a:t> &lt; </a:t>
            </a:r>
            <a:r>
              <a:rPr lang="en-US" sz="2400" b="1" dirty="0" err="1"/>
              <a:t>n</a:t>
            </a:r>
            <a:r>
              <a:rPr lang="en-US" sz="2400" b="1" baseline="-25000" dirty="0" err="1"/>
              <a:t>vàng</a:t>
            </a:r>
            <a:r>
              <a:rPr lang="en-US" sz="2400" b="1" dirty="0"/>
              <a:t> &lt; </a:t>
            </a:r>
            <a:r>
              <a:rPr lang="en-US" sz="2400" b="1" dirty="0" err="1"/>
              <a:t>n</a:t>
            </a:r>
            <a:r>
              <a:rPr lang="en-US" sz="2400" b="1" baseline="-25000" dirty="0" err="1"/>
              <a:t>lục</a:t>
            </a:r>
            <a:r>
              <a:rPr lang="en-US" sz="2400" b="1" dirty="0"/>
              <a:t> &lt; </a:t>
            </a:r>
            <a:r>
              <a:rPr lang="en-US" sz="2400" b="1" dirty="0" err="1"/>
              <a:t>n</a:t>
            </a:r>
            <a:r>
              <a:rPr lang="en-US" sz="2400" b="1" baseline="-25000" dirty="0" err="1"/>
              <a:t>lam</a:t>
            </a:r>
            <a:r>
              <a:rPr lang="en-US" sz="2400" b="1" dirty="0"/>
              <a:t> &lt; </a:t>
            </a:r>
            <a:r>
              <a:rPr lang="en-US" sz="2400" b="1" dirty="0" err="1"/>
              <a:t>n</a:t>
            </a:r>
            <a:r>
              <a:rPr lang="en-US" sz="2400" b="1" baseline="-25000" dirty="0" err="1"/>
              <a:t>chàm</a:t>
            </a:r>
            <a:r>
              <a:rPr lang="en-US" sz="2400" b="1" dirty="0"/>
              <a:t> &lt; </a:t>
            </a:r>
            <a:r>
              <a:rPr lang="en-US" sz="2400" b="1" dirty="0" err="1"/>
              <a:t>n</a:t>
            </a:r>
            <a:r>
              <a:rPr lang="en-US" sz="2400" b="1" baseline="-25000" dirty="0" err="1"/>
              <a:t>tím</a:t>
            </a:r>
            <a:endParaRPr lang="en-US" sz="2400" b="1" dirty="0">
              <a:solidFill>
                <a:srgbClr val="C00000"/>
              </a:solidFill>
            </a:endParaRPr>
          </a:p>
        </p:txBody>
      </p:sp>
      <p:pic>
        <p:nvPicPr>
          <p:cNvPr id="90" name="Graphic 89" descr="Line arrow Slight curve">
            <a:extLst>
              <a:ext uri="{FF2B5EF4-FFF2-40B4-BE49-F238E27FC236}">
                <a16:creationId xmlns="" xmlns:a16="http://schemas.microsoft.com/office/drawing/2014/main" id="{C0CBBB88-9E91-4E5C-A043-1AEAE341C59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 xmlns:asvg="http://schemas.microsoft.com/office/drawing/2016/SVG/main" r:embed="rId7"/>
              </a:ext>
            </a:extLst>
          </a:blip>
          <a:stretch>
            <a:fillRect/>
          </a:stretch>
        </p:blipFill>
        <p:spPr>
          <a:xfrm>
            <a:off x="3753529" y="5743282"/>
            <a:ext cx="676022" cy="676022"/>
          </a:xfrm>
          <a:prstGeom prst="rect">
            <a:avLst/>
          </a:prstGeom>
        </p:spPr>
      </p:pic>
      <p:pic>
        <p:nvPicPr>
          <p:cNvPr id="91" name="Picture 2" descr="Prism">
            <a:extLst>
              <a:ext uri="{FF2B5EF4-FFF2-40B4-BE49-F238E27FC236}">
                <a16:creationId xmlns="" xmlns:a16="http://schemas.microsoft.com/office/drawing/2014/main" id="{E183F86E-E1F3-4F06-A18D-1134B91E126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7505" y="5737069"/>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92" name="TextBox 91">
            <a:extLst>
              <a:ext uri="{FF2B5EF4-FFF2-40B4-BE49-F238E27FC236}">
                <a16:creationId xmlns="" xmlns:a16="http://schemas.microsoft.com/office/drawing/2014/main" id="{9BBDE814-049E-4070-ACC6-546B173CD42C}"/>
              </a:ext>
            </a:extLst>
          </p:cNvPr>
          <p:cNvSpPr txBox="1"/>
          <p:nvPr/>
        </p:nvSpPr>
        <p:spPr>
          <a:xfrm>
            <a:off x="1263437" y="5755625"/>
            <a:ext cx="2350845"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Định</a:t>
            </a:r>
            <a:r>
              <a:rPr lang="en-US" sz="2200" dirty="0"/>
              <a:t> </a:t>
            </a:r>
            <a:r>
              <a:rPr lang="en-US" sz="2200" dirty="0" err="1"/>
              <a:t>luật</a:t>
            </a:r>
            <a:r>
              <a:rPr lang="en-US" sz="2200" dirty="0"/>
              <a:t> </a:t>
            </a:r>
            <a:r>
              <a:rPr lang="en-US" sz="2200" dirty="0" err="1"/>
              <a:t>khúc</a:t>
            </a:r>
            <a:r>
              <a:rPr lang="en-US" sz="2200" dirty="0"/>
              <a:t> </a:t>
            </a:r>
            <a:r>
              <a:rPr lang="en-US" sz="2200" dirty="0" err="1"/>
              <a:t>xạ</a:t>
            </a:r>
            <a:endParaRPr lang="en-US" sz="2200" b="1" dirty="0">
              <a:solidFill>
                <a:srgbClr val="C00000"/>
              </a:solidFill>
            </a:endParaRPr>
          </a:p>
        </p:txBody>
      </p:sp>
      <p:sp>
        <p:nvSpPr>
          <p:cNvPr id="93" name="TextBox 92">
            <a:extLst>
              <a:ext uri="{FF2B5EF4-FFF2-40B4-BE49-F238E27FC236}">
                <a16:creationId xmlns="" xmlns:a16="http://schemas.microsoft.com/office/drawing/2014/main" id="{F10BB731-C4CF-4AFE-A896-1AA468AA24C1}"/>
              </a:ext>
            </a:extLst>
          </p:cNvPr>
          <p:cNvSpPr txBox="1"/>
          <p:nvPr/>
        </p:nvSpPr>
        <p:spPr>
          <a:xfrm>
            <a:off x="4606908" y="5755625"/>
            <a:ext cx="7395595"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tia</a:t>
            </a:r>
            <a:r>
              <a:rPr lang="en-US" sz="2200" dirty="0"/>
              <a:t> </a:t>
            </a:r>
            <a:r>
              <a:rPr lang="en-US" sz="2200" dirty="0" err="1"/>
              <a:t>đỏ</a:t>
            </a:r>
            <a:r>
              <a:rPr lang="en-US" sz="2200" dirty="0"/>
              <a:t> </a:t>
            </a:r>
            <a:r>
              <a:rPr lang="en-US" sz="2200" dirty="0" err="1"/>
              <a:t>bị</a:t>
            </a:r>
            <a:r>
              <a:rPr lang="en-US" sz="2200" dirty="0"/>
              <a:t> </a:t>
            </a:r>
            <a:r>
              <a:rPr lang="en-US" sz="2200" dirty="0" err="1"/>
              <a:t>lệch</a:t>
            </a:r>
            <a:r>
              <a:rPr lang="en-US" sz="2200" dirty="0"/>
              <a:t> </a:t>
            </a:r>
            <a:r>
              <a:rPr lang="en-US" sz="2200" dirty="0" err="1"/>
              <a:t>ít</a:t>
            </a:r>
            <a:r>
              <a:rPr lang="en-US" sz="2200" dirty="0"/>
              <a:t> </a:t>
            </a:r>
            <a:r>
              <a:rPr lang="en-US" sz="2200" dirty="0" err="1"/>
              <a:t>nhất</a:t>
            </a:r>
            <a:r>
              <a:rPr lang="en-US" sz="2200" dirty="0"/>
              <a:t>; </a:t>
            </a:r>
            <a:r>
              <a:rPr lang="en-US" sz="2200" dirty="0" err="1"/>
              <a:t>tia</a:t>
            </a:r>
            <a:r>
              <a:rPr lang="en-US" sz="2200" dirty="0"/>
              <a:t> </a:t>
            </a:r>
            <a:r>
              <a:rPr lang="en-US" sz="2200" dirty="0" err="1"/>
              <a:t>tím</a:t>
            </a:r>
            <a:r>
              <a:rPr lang="en-US" sz="2200" dirty="0"/>
              <a:t> </a:t>
            </a:r>
            <a:r>
              <a:rPr lang="en-US" sz="2200" dirty="0" err="1"/>
              <a:t>bị</a:t>
            </a:r>
            <a:r>
              <a:rPr lang="en-US" sz="2200" dirty="0"/>
              <a:t> </a:t>
            </a:r>
            <a:r>
              <a:rPr lang="en-US" sz="2200" dirty="0" err="1"/>
              <a:t>lệch</a:t>
            </a:r>
            <a:r>
              <a:rPr lang="en-US" sz="2200" dirty="0"/>
              <a:t> </a:t>
            </a:r>
            <a:r>
              <a:rPr lang="en-US" sz="2200" dirty="0" err="1"/>
              <a:t>nhiều</a:t>
            </a:r>
            <a:r>
              <a:rPr lang="en-US" sz="2200" dirty="0"/>
              <a:t> </a:t>
            </a:r>
            <a:r>
              <a:rPr lang="en-US" sz="2200" dirty="0" err="1"/>
              <a:t>nhất</a:t>
            </a:r>
            <a:endParaRPr lang="en-US" sz="2200" b="1" dirty="0">
              <a:solidFill>
                <a:srgbClr val="C00000"/>
              </a:solidFill>
            </a:endParaRPr>
          </a:p>
        </p:txBody>
      </p:sp>
      <p:pic>
        <p:nvPicPr>
          <p:cNvPr id="94" name="Graphic 93" descr="Line arrow Slight curve">
            <a:extLst>
              <a:ext uri="{FF2B5EF4-FFF2-40B4-BE49-F238E27FC236}">
                <a16:creationId xmlns="" xmlns:a16="http://schemas.microsoft.com/office/drawing/2014/main" id="{E84DE39D-0345-4145-9B40-F8270D86668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 xmlns:asvg="http://schemas.microsoft.com/office/drawing/2016/SVG/main" r:embed="rId9"/>
              </a:ext>
            </a:extLst>
          </a:blip>
          <a:stretch>
            <a:fillRect/>
          </a:stretch>
        </p:blipFill>
        <p:spPr>
          <a:xfrm>
            <a:off x="681830" y="6345945"/>
            <a:ext cx="676022" cy="676022"/>
          </a:xfrm>
          <a:prstGeom prst="rect">
            <a:avLst/>
          </a:prstGeom>
        </p:spPr>
      </p:pic>
      <p:sp>
        <p:nvSpPr>
          <p:cNvPr id="95" name="TextBox 94">
            <a:extLst>
              <a:ext uri="{FF2B5EF4-FFF2-40B4-BE49-F238E27FC236}">
                <a16:creationId xmlns="" xmlns:a16="http://schemas.microsoft.com/office/drawing/2014/main" id="{0DE619D4-6C7C-40FC-A419-B0FAF026D8C4}"/>
              </a:ext>
            </a:extLst>
          </p:cNvPr>
          <p:cNvSpPr txBox="1"/>
          <p:nvPr/>
        </p:nvSpPr>
        <p:spPr>
          <a:xfrm>
            <a:off x="1278352" y="3656281"/>
            <a:ext cx="7613170" cy="46121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vi-VN" dirty="0"/>
              <a:t>Ánh sáng mặt trời là hỗn hợp của nhi</a:t>
            </a:r>
            <a:r>
              <a:rPr lang="en-US" dirty="0"/>
              <a:t>ề</a:t>
            </a:r>
            <a:r>
              <a:rPr lang="vi-VN" dirty="0"/>
              <a:t>u ánh sáng màu</a:t>
            </a:r>
            <a:endParaRPr lang="en-US" dirty="0"/>
          </a:p>
        </p:txBody>
      </p:sp>
      <p:pic>
        <p:nvPicPr>
          <p:cNvPr id="96" name="Picture 2" descr="Prism">
            <a:extLst>
              <a:ext uri="{FF2B5EF4-FFF2-40B4-BE49-F238E27FC236}">
                <a16:creationId xmlns="" xmlns:a16="http://schemas.microsoft.com/office/drawing/2014/main" id="{68CB9713-597A-4F34-940C-42A18E17A36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2058" y="3656281"/>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97" name="TextBox 96">
            <a:extLst>
              <a:ext uri="{FF2B5EF4-FFF2-40B4-BE49-F238E27FC236}">
                <a16:creationId xmlns="" xmlns:a16="http://schemas.microsoft.com/office/drawing/2014/main" id="{9111296B-4027-4CAF-AF66-06AA556F936E}"/>
              </a:ext>
            </a:extLst>
          </p:cNvPr>
          <p:cNvSpPr txBox="1"/>
          <p:nvPr/>
        </p:nvSpPr>
        <p:spPr>
          <a:xfrm>
            <a:off x="1587375" y="6413306"/>
            <a:ext cx="10739065" cy="46121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en-US" b="1" dirty="0">
                <a:solidFill>
                  <a:srgbClr val="C00000"/>
                </a:solidFill>
              </a:rPr>
              <a:t>Qua </a:t>
            </a:r>
            <a:r>
              <a:rPr lang="vi-VN" b="1" dirty="0">
                <a:solidFill>
                  <a:srgbClr val="C00000"/>
                </a:solidFill>
              </a:rPr>
              <a:t>lăng kính, quang phổ của ánh sáng mặt trời là dải màu từ đỏ đến tím</a:t>
            </a:r>
            <a:endParaRPr lang="en-US" b="1" dirty="0">
              <a:solidFill>
                <a:srgbClr val="C00000"/>
              </a:solidFill>
            </a:endParaRPr>
          </a:p>
        </p:txBody>
      </p:sp>
    </p:spTree>
    <p:extLst>
      <p:ext uri="{BB962C8B-B14F-4D97-AF65-F5344CB8AC3E}">
        <p14:creationId xmlns:p14="http://schemas.microsoft.com/office/powerpoint/2010/main" val="247958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p:cTn id="7" dur="500" fill="hold"/>
                                        <p:tgtEl>
                                          <p:spTgt spid="96"/>
                                        </p:tgtEl>
                                        <p:attrNameLst>
                                          <p:attrName>ppt_w</p:attrName>
                                        </p:attrNameLst>
                                      </p:cBhvr>
                                      <p:tavLst>
                                        <p:tav tm="0">
                                          <p:val>
                                            <p:fltVal val="0"/>
                                          </p:val>
                                        </p:tav>
                                        <p:tav tm="100000">
                                          <p:val>
                                            <p:strVal val="#ppt_w"/>
                                          </p:val>
                                        </p:tav>
                                      </p:tavLst>
                                    </p:anim>
                                    <p:anim calcmode="lin" valueType="num">
                                      <p:cBhvr>
                                        <p:cTn id="8" dur="500" fill="hold"/>
                                        <p:tgtEl>
                                          <p:spTgt spid="96"/>
                                        </p:tgtEl>
                                        <p:attrNameLst>
                                          <p:attrName>ppt_h</p:attrName>
                                        </p:attrNameLst>
                                      </p:cBhvr>
                                      <p:tavLst>
                                        <p:tav tm="0">
                                          <p:val>
                                            <p:fltVal val="0"/>
                                          </p:val>
                                        </p:tav>
                                        <p:tav tm="100000">
                                          <p:val>
                                            <p:strVal val="#ppt_h"/>
                                          </p:val>
                                        </p:tav>
                                      </p:tavLst>
                                    </p:anim>
                                    <p:animEffect transition="in" filter="fade">
                                      <p:cBhvr>
                                        <p:cTn id="9" dur="500"/>
                                        <p:tgtEl>
                                          <p:spTgt spid="96"/>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95"/>
                                        </p:tgtEl>
                                        <p:attrNameLst>
                                          <p:attrName>style.visibility</p:attrName>
                                        </p:attrNameLst>
                                      </p:cBhvr>
                                      <p:to>
                                        <p:strVal val="visible"/>
                                      </p:to>
                                    </p:set>
                                    <p:animEffect transition="in" filter="randombar(horizontal)">
                                      <p:cBhvr>
                                        <p:cTn id="13" dur="500"/>
                                        <p:tgtEl>
                                          <p:spTgt spid="95"/>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86"/>
                                        </p:tgtEl>
                                        <p:attrNameLst>
                                          <p:attrName>style.visibility</p:attrName>
                                        </p:attrNameLst>
                                      </p:cBhvr>
                                      <p:to>
                                        <p:strVal val="visible"/>
                                      </p:to>
                                    </p:set>
                                    <p:anim calcmode="lin" valueType="num">
                                      <p:cBhvr>
                                        <p:cTn id="18" dur="500" fill="hold"/>
                                        <p:tgtEl>
                                          <p:spTgt spid="86"/>
                                        </p:tgtEl>
                                        <p:attrNameLst>
                                          <p:attrName>ppt_w</p:attrName>
                                        </p:attrNameLst>
                                      </p:cBhvr>
                                      <p:tavLst>
                                        <p:tav tm="0">
                                          <p:val>
                                            <p:fltVal val="0"/>
                                          </p:val>
                                        </p:tav>
                                        <p:tav tm="100000">
                                          <p:val>
                                            <p:strVal val="#ppt_w"/>
                                          </p:val>
                                        </p:tav>
                                      </p:tavLst>
                                    </p:anim>
                                    <p:anim calcmode="lin" valueType="num">
                                      <p:cBhvr>
                                        <p:cTn id="19" dur="500" fill="hold"/>
                                        <p:tgtEl>
                                          <p:spTgt spid="86"/>
                                        </p:tgtEl>
                                        <p:attrNameLst>
                                          <p:attrName>ppt_h</p:attrName>
                                        </p:attrNameLst>
                                      </p:cBhvr>
                                      <p:tavLst>
                                        <p:tav tm="0">
                                          <p:val>
                                            <p:fltVal val="0"/>
                                          </p:val>
                                        </p:tav>
                                        <p:tav tm="100000">
                                          <p:val>
                                            <p:strVal val="#ppt_h"/>
                                          </p:val>
                                        </p:tav>
                                      </p:tavLst>
                                    </p:anim>
                                    <p:animEffect transition="in" filter="fade">
                                      <p:cBhvr>
                                        <p:cTn id="20" dur="500"/>
                                        <p:tgtEl>
                                          <p:spTgt spid="86"/>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85"/>
                                        </p:tgtEl>
                                        <p:attrNameLst>
                                          <p:attrName>style.visibility</p:attrName>
                                        </p:attrNameLst>
                                      </p:cBhvr>
                                      <p:to>
                                        <p:strVal val="visible"/>
                                      </p:to>
                                    </p:set>
                                    <p:animEffect transition="in" filter="randombar(horizontal)">
                                      <p:cBhvr>
                                        <p:cTn id="24" dur="500"/>
                                        <p:tgtEl>
                                          <p:spTgt spid="8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88"/>
                                        </p:tgtEl>
                                        <p:attrNameLst>
                                          <p:attrName>style.visibility</p:attrName>
                                        </p:attrNameLst>
                                      </p:cBhvr>
                                      <p:to>
                                        <p:strVal val="visible"/>
                                      </p:to>
                                    </p:set>
                                    <p:anim calcmode="lin" valueType="num">
                                      <p:cBhvr>
                                        <p:cTn id="29" dur="500" fill="hold"/>
                                        <p:tgtEl>
                                          <p:spTgt spid="88"/>
                                        </p:tgtEl>
                                        <p:attrNameLst>
                                          <p:attrName>ppt_w</p:attrName>
                                        </p:attrNameLst>
                                      </p:cBhvr>
                                      <p:tavLst>
                                        <p:tav tm="0">
                                          <p:val>
                                            <p:fltVal val="0"/>
                                          </p:val>
                                        </p:tav>
                                        <p:tav tm="100000">
                                          <p:val>
                                            <p:strVal val="#ppt_w"/>
                                          </p:val>
                                        </p:tav>
                                      </p:tavLst>
                                    </p:anim>
                                    <p:anim calcmode="lin" valueType="num">
                                      <p:cBhvr>
                                        <p:cTn id="30" dur="500" fill="hold"/>
                                        <p:tgtEl>
                                          <p:spTgt spid="88"/>
                                        </p:tgtEl>
                                        <p:attrNameLst>
                                          <p:attrName>ppt_h</p:attrName>
                                        </p:attrNameLst>
                                      </p:cBhvr>
                                      <p:tavLst>
                                        <p:tav tm="0">
                                          <p:val>
                                            <p:fltVal val="0"/>
                                          </p:val>
                                        </p:tav>
                                        <p:tav tm="100000">
                                          <p:val>
                                            <p:strVal val="#ppt_h"/>
                                          </p:val>
                                        </p:tav>
                                      </p:tavLst>
                                    </p:anim>
                                    <p:animEffect transition="in" filter="fade">
                                      <p:cBhvr>
                                        <p:cTn id="31" dur="500"/>
                                        <p:tgtEl>
                                          <p:spTgt spid="88"/>
                                        </p:tgtEl>
                                      </p:cBhvr>
                                    </p:animEffect>
                                  </p:childTnLst>
                                </p:cTn>
                              </p:par>
                            </p:childTnLst>
                          </p:cTn>
                        </p:par>
                        <p:par>
                          <p:cTn id="32" fill="hold">
                            <p:stCondLst>
                              <p:cond delay="500"/>
                            </p:stCondLst>
                            <p:childTnLst>
                              <p:par>
                                <p:cTn id="33" presetID="14" presetClass="entr" presetSubtype="10" fill="hold" grpId="0" nodeType="afterEffect">
                                  <p:stCondLst>
                                    <p:cond delay="0"/>
                                  </p:stCondLst>
                                  <p:childTnLst>
                                    <p:set>
                                      <p:cBhvr>
                                        <p:cTn id="34" dur="1" fill="hold">
                                          <p:stCondLst>
                                            <p:cond delay="0"/>
                                          </p:stCondLst>
                                        </p:cTn>
                                        <p:tgtEl>
                                          <p:spTgt spid="87"/>
                                        </p:tgtEl>
                                        <p:attrNameLst>
                                          <p:attrName>style.visibility</p:attrName>
                                        </p:attrNameLst>
                                      </p:cBhvr>
                                      <p:to>
                                        <p:strVal val="visible"/>
                                      </p:to>
                                    </p:set>
                                    <p:animEffect transition="in" filter="randombar(horizontal)">
                                      <p:cBhvr>
                                        <p:cTn id="35" dur="500"/>
                                        <p:tgtEl>
                                          <p:spTgt spid="87"/>
                                        </p:tgtEl>
                                      </p:cBhvr>
                                    </p:animEffect>
                                  </p:childTnLst>
                                </p:cTn>
                              </p:par>
                            </p:childTnLst>
                          </p:cTn>
                        </p:par>
                        <p:par>
                          <p:cTn id="36" fill="hold">
                            <p:stCondLst>
                              <p:cond delay="1000"/>
                            </p:stCondLst>
                            <p:childTnLst>
                              <p:par>
                                <p:cTn id="37" presetID="14" presetClass="entr" presetSubtype="10" fill="hold" grpId="0" nodeType="afterEffect">
                                  <p:stCondLst>
                                    <p:cond delay="0"/>
                                  </p:stCondLst>
                                  <p:childTnLst>
                                    <p:set>
                                      <p:cBhvr>
                                        <p:cTn id="38" dur="1" fill="hold">
                                          <p:stCondLst>
                                            <p:cond delay="0"/>
                                          </p:stCondLst>
                                        </p:cTn>
                                        <p:tgtEl>
                                          <p:spTgt spid="89"/>
                                        </p:tgtEl>
                                        <p:attrNameLst>
                                          <p:attrName>style.visibility</p:attrName>
                                        </p:attrNameLst>
                                      </p:cBhvr>
                                      <p:to>
                                        <p:strVal val="visible"/>
                                      </p:to>
                                    </p:set>
                                    <p:animEffect transition="in" filter="randombar(horizontal)">
                                      <p:cBhvr>
                                        <p:cTn id="39" dur="500"/>
                                        <p:tgtEl>
                                          <p:spTgt spid="89"/>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91"/>
                                        </p:tgtEl>
                                        <p:attrNameLst>
                                          <p:attrName>style.visibility</p:attrName>
                                        </p:attrNameLst>
                                      </p:cBhvr>
                                      <p:to>
                                        <p:strVal val="visible"/>
                                      </p:to>
                                    </p:set>
                                    <p:anim calcmode="lin" valueType="num">
                                      <p:cBhvr>
                                        <p:cTn id="44" dur="500" fill="hold"/>
                                        <p:tgtEl>
                                          <p:spTgt spid="91"/>
                                        </p:tgtEl>
                                        <p:attrNameLst>
                                          <p:attrName>ppt_w</p:attrName>
                                        </p:attrNameLst>
                                      </p:cBhvr>
                                      <p:tavLst>
                                        <p:tav tm="0">
                                          <p:val>
                                            <p:fltVal val="0"/>
                                          </p:val>
                                        </p:tav>
                                        <p:tav tm="100000">
                                          <p:val>
                                            <p:strVal val="#ppt_w"/>
                                          </p:val>
                                        </p:tav>
                                      </p:tavLst>
                                    </p:anim>
                                    <p:anim calcmode="lin" valueType="num">
                                      <p:cBhvr>
                                        <p:cTn id="45" dur="500" fill="hold"/>
                                        <p:tgtEl>
                                          <p:spTgt spid="91"/>
                                        </p:tgtEl>
                                        <p:attrNameLst>
                                          <p:attrName>ppt_h</p:attrName>
                                        </p:attrNameLst>
                                      </p:cBhvr>
                                      <p:tavLst>
                                        <p:tav tm="0">
                                          <p:val>
                                            <p:fltVal val="0"/>
                                          </p:val>
                                        </p:tav>
                                        <p:tav tm="100000">
                                          <p:val>
                                            <p:strVal val="#ppt_h"/>
                                          </p:val>
                                        </p:tav>
                                      </p:tavLst>
                                    </p:anim>
                                    <p:animEffect transition="in" filter="fade">
                                      <p:cBhvr>
                                        <p:cTn id="46" dur="500"/>
                                        <p:tgtEl>
                                          <p:spTgt spid="91"/>
                                        </p:tgtEl>
                                      </p:cBhvr>
                                    </p:animEffect>
                                  </p:childTnLst>
                                </p:cTn>
                              </p:par>
                            </p:childTnLst>
                          </p:cTn>
                        </p:par>
                        <p:par>
                          <p:cTn id="47" fill="hold">
                            <p:stCondLst>
                              <p:cond delay="500"/>
                            </p:stCondLst>
                            <p:childTnLst>
                              <p:par>
                                <p:cTn id="48" presetID="14" presetClass="entr" presetSubtype="10" fill="hold" grpId="0" nodeType="afterEffect">
                                  <p:stCondLst>
                                    <p:cond delay="0"/>
                                  </p:stCondLst>
                                  <p:childTnLst>
                                    <p:set>
                                      <p:cBhvr>
                                        <p:cTn id="49" dur="1" fill="hold">
                                          <p:stCondLst>
                                            <p:cond delay="0"/>
                                          </p:stCondLst>
                                        </p:cTn>
                                        <p:tgtEl>
                                          <p:spTgt spid="92"/>
                                        </p:tgtEl>
                                        <p:attrNameLst>
                                          <p:attrName>style.visibility</p:attrName>
                                        </p:attrNameLst>
                                      </p:cBhvr>
                                      <p:to>
                                        <p:strVal val="visible"/>
                                      </p:to>
                                    </p:set>
                                    <p:animEffect transition="in" filter="randombar(horizontal)">
                                      <p:cBhvr>
                                        <p:cTn id="50" dur="500"/>
                                        <p:tgtEl>
                                          <p:spTgt spid="92"/>
                                        </p:tgtEl>
                                      </p:cBhvr>
                                    </p:animEffect>
                                  </p:childTnLst>
                                </p:cTn>
                              </p:par>
                            </p:childTnLst>
                          </p:cTn>
                        </p:par>
                        <p:par>
                          <p:cTn id="51" fill="hold">
                            <p:stCondLst>
                              <p:cond delay="1000"/>
                            </p:stCondLst>
                            <p:childTnLst>
                              <p:par>
                                <p:cTn id="52" presetID="22" presetClass="entr" presetSubtype="8" fill="hold" nodeType="afterEffect">
                                  <p:stCondLst>
                                    <p:cond delay="0"/>
                                  </p:stCondLst>
                                  <p:childTnLst>
                                    <p:set>
                                      <p:cBhvr>
                                        <p:cTn id="53" dur="1" fill="hold">
                                          <p:stCondLst>
                                            <p:cond delay="0"/>
                                          </p:stCondLst>
                                        </p:cTn>
                                        <p:tgtEl>
                                          <p:spTgt spid="90"/>
                                        </p:tgtEl>
                                        <p:attrNameLst>
                                          <p:attrName>style.visibility</p:attrName>
                                        </p:attrNameLst>
                                      </p:cBhvr>
                                      <p:to>
                                        <p:strVal val="visible"/>
                                      </p:to>
                                    </p:set>
                                    <p:animEffect transition="in" filter="wipe(left)">
                                      <p:cBhvr>
                                        <p:cTn id="54" dur="500"/>
                                        <p:tgtEl>
                                          <p:spTgt spid="90"/>
                                        </p:tgtEl>
                                      </p:cBhvr>
                                    </p:animEffect>
                                  </p:childTnLst>
                                </p:cTn>
                              </p:par>
                            </p:childTnLst>
                          </p:cTn>
                        </p:par>
                        <p:par>
                          <p:cTn id="55" fill="hold">
                            <p:stCondLst>
                              <p:cond delay="1500"/>
                            </p:stCondLst>
                            <p:childTnLst>
                              <p:par>
                                <p:cTn id="56" presetID="14" presetClass="entr" presetSubtype="10" fill="hold" grpId="0" nodeType="afterEffect">
                                  <p:stCondLst>
                                    <p:cond delay="0"/>
                                  </p:stCondLst>
                                  <p:childTnLst>
                                    <p:set>
                                      <p:cBhvr>
                                        <p:cTn id="57" dur="1" fill="hold">
                                          <p:stCondLst>
                                            <p:cond delay="0"/>
                                          </p:stCondLst>
                                        </p:cTn>
                                        <p:tgtEl>
                                          <p:spTgt spid="93"/>
                                        </p:tgtEl>
                                        <p:attrNameLst>
                                          <p:attrName>style.visibility</p:attrName>
                                        </p:attrNameLst>
                                      </p:cBhvr>
                                      <p:to>
                                        <p:strVal val="visible"/>
                                      </p:to>
                                    </p:set>
                                    <p:animEffect transition="in" filter="randombar(horizontal)">
                                      <p:cBhvr>
                                        <p:cTn id="58" dur="500"/>
                                        <p:tgtEl>
                                          <p:spTgt spid="93"/>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wipe(left)">
                                      <p:cBhvr>
                                        <p:cTn id="63" dur="500"/>
                                        <p:tgtEl>
                                          <p:spTgt spid="94"/>
                                        </p:tgtEl>
                                      </p:cBhvr>
                                    </p:animEffect>
                                  </p:childTnLst>
                                </p:cTn>
                              </p:par>
                            </p:childTnLst>
                          </p:cTn>
                        </p:par>
                        <p:par>
                          <p:cTn id="64" fill="hold">
                            <p:stCondLst>
                              <p:cond delay="500"/>
                            </p:stCondLst>
                            <p:childTnLst>
                              <p:par>
                                <p:cTn id="65" presetID="14" presetClass="entr" presetSubtype="10" fill="hold" grpId="0" nodeType="afterEffect">
                                  <p:stCondLst>
                                    <p:cond delay="0"/>
                                  </p:stCondLst>
                                  <p:childTnLst>
                                    <p:set>
                                      <p:cBhvr>
                                        <p:cTn id="66" dur="1" fill="hold">
                                          <p:stCondLst>
                                            <p:cond delay="0"/>
                                          </p:stCondLst>
                                        </p:cTn>
                                        <p:tgtEl>
                                          <p:spTgt spid="97"/>
                                        </p:tgtEl>
                                        <p:attrNameLst>
                                          <p:attrName>style.visibility</p:attrName>
                                        </p:attrNameLst>
                                      </p:cBhvr>
                                      <p:to>
                                        <p:strVal val="visible"/>
                                      </p:to>
                                    </p:set>
                                    <p:animEffect transition="in" filter="randombar(horizontal)">
                                      <p:cBhvr>
                                        <p:cTn id="67"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P spid="89" grpId="0"/>
      <p:bldP spid="92" grpId="0"/>
      <p:bldP spid="93" grpId="0"/>
      <p:bldP spid="95" grpId="0"/>
      <p:bldP spid="9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grpSp>
        <p:nvGrpSpPr>
          <p:cNvPr id="78" name="Group 77">
            <a:extLst>
              <a:ext uri="{FF2B5EF4-FFF2-40B4-BE49-F238E27FC236}">
                <a16:creationId xmlns="" xmlns:a16="http://schemas.microsoft.com/office/drawing/2014/main" id="{2F0672FD-D8A6-41E0-8A38-971B29D5C743}"/>
              </a:ext>
            </a:extLst>
          </p:cNvPr>
          <p:cNvGrpSpPr/>
          <p:nvPr/>
        </p:nvGrpSpPr>
        <p:grpSpPr>
          <a:xfrm>
            <a:off x="178736" y="-80752"/>
            <a:ext cx="6395701" cy="573817"/>
            <a:chOff x="489662" y="435125"/>
            <a:chExt cx="7399971" cy="663920"/>
          </a:xfrm>
        </p:grpSpPr>
        <p:sp>
          <p:nvSpPr>
            <p:cNvPr id="79" name="Rectangle: Rounded Corners 78">
              <a:extLst>
                <a:ext uri="{FF2B5EF4-FFF2-40B4-BE49-F238E27FC236}">
                  <a16:creationId xmlns="" xmlns:a16="http://schemas.microsoft.com/office/drawing/2014/main" id="{5232A14D-B5F7-4DB7-BCC4-FDFA4D660ECB}"/>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TextBox 79">
              <a:extLst>
                <a:ext uri="{FF2B5EF4-FFF2-40B4-BE49-F238E27FC236}">
                  <a16:creationId xmlns="" xmlns:a16="http://schemas.microsoft.com/office/drawing/2014/main" id="{17275CB5-648E-4526-907D-557BF266837C}"/>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81" name="Group 80">
              <a:extLst>
                <a:ext uri="{FF2B5EF4-FFF2-40B4-BE49-F238E27FC236}">
                  <a16:creationId xmlns="" xmlns:a16="http://schemas.microsoft.com/office/drawing/2014/main" id="{364074FC-41C8-4B43-9446-FD5EFAE15261}"/>
                </a:ext>
              </a:extLst>
            </p:cNvPr>
            <p:cNvGrpSpPr/>
            <p:nvPr/>
          </p:nvGrpSpPr>
          <p:grpSpPr>
            <a:xfrm>
              <a:off x="489662" y="435125"/>
              <a:ext cx="579253" cy="579253"/>
              <a:chOff x="1321149" y="2630212"/>
              <a:chExt cx="1675995" cy="1675995"/>
            </a:xfrm>
          </p:grpSpPr>
          <p:sp>
            <p:nvSpPr>
              <p:cNvPr id="82" name="Oval 81">
                <a:extLst>
                  <a:ext uri="{FF2B5EF4-FFF2-40B4-BE49-F238E27FC236}">
                    <a16:creationId xmlns="" xmlns:a16="http://schemas.microsoft.com/office/drawing/2014/main" id="{5D7C8AA8-9537-4EEA-8B78-273E1A512CD4}"/>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3" name="Picture 4" descr="Prism ">
                <a:extLst>
                  <a:ext uri="{FF2B5EF4-FFF2-40B4-BE49-F238E27FC236}">
                    <a16:creationId xmlns="" xmlns:a16="http://schemas.microsoft.com/office/drawing/2014/main" id="{DE36763C-F405-4766-962F-A2EF1891D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2" name="Google Shape;1924;p44">
            <a:extLst>
              <a:ext uri="{FF2B5EF4-FFF2-40B4-BE49-F238E27FC236}">
                <a16:creationId xmlns="" xmlns:a16="http://schemas.microsoft.com/office/drawing/2014/main" id="{DFD8AB2F-42FC-471C-B9A2-67E8A36AD2BF}"/>
              </a:ext>
            </a:extLst>
          </p:cNvPr>
          <p:cNvSpPr txBox="1">
            <a:spLocks/>
          </p:cNvSpPr>
          <p:nvPr/>
        </p:nvSpPr>
        <p:spPr>
          <a:xfrm>
            <a:off x="1057410" y="5530771"/>
            <a:ext cx="9848835" cy="830997"/>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r>
              <a:rPr lang="en-US" sz="4800" dirty="0" err="1">
                <a:solidFill>
                  <a:srgbClr val="002060"/>
                </a:solidFill>
              </a:rPr>
              <a:t>Ánh</a:t>
            </a:r>
            <a:r>
              <a:rPr lang="en-US" sz="4800" dirty="0">
                <a:solidFill>
                  <a:srgbClr val="002060"/>
                </a:solidFill>
              </a:rPr>
              <a:t> </a:t>
            </a:r>
            <a:r>
              <a:rPr lang="en-US" sz="4800" dirty="0" err="1">
                <a:solidFill>
                  <a:srgbClr val="002060"/>
                </a:solidFill>
              </a:rPr>
              <a:t>sáng</a:t>
            </a:r>
            <a:r>
              <a:rPr lang="en-US" sz="4800" dirty="0">
                <a:solidFill>
                  <a:srgbClr val="002060"/>
                </a:solidFill>
              </a:rPr>
              <a:t> </a:t>
            </a:r>
            <a:r>
              <a:rPr lang="en-US" sz="4800" dirty="0" err="1">
                <a:solidFill>
                  <a:srgbClr val="002060"/>
                </a:solidFill>
              </a:rPr>
              <a:t>mặt</a:t>
            </a:r>
            <a:r>
              <a:rPr lang="en-US" sz="4800" dirty="0">
                <a:solidFill>
                  <a:srgbClr val="002060"/>
                </a:solidFill>
              </a:rPr>
              <a:t> </a:t>
            </a:r>
            <a:r>
              <a:rPr lang="en-US" sz="4800" dirty="0" err="1">
                <a:solidFill>
                  <a:srgbClr val="002060"/>
                </a:solidFill>
              </a:rPr>
              <a:t>trời</a:t>
            </a:r>
            <a:r>
              <a:rPr lang="en-US" sz="4800" dirty="0">
                <a:solidFill>
                  <a:srgbClr val="002060"/>
                </a:solidFill>
              </a:rPr>
              <a:t> </a:t>
            </a:r>
            <a:r>
              <a:rPr lang="en-US" sz="4800" dirty="0" err="1">
                <a:solidFill>
                  <a:srgbClr val="002060"/>
                </a:solidFill>
              </a:rPr>
              <a:t>là</a:t>
            </a:r>
            <a:r>
              <a:rPr lang="en-US" sz="4800" dirty="0">
                <a:solidFill>
                  <a:srgbClr val="002060"/>
                </a:solidFill>
              </a:rPr>
              <a:t> </a:t>
            </a:r>
            <a:r>
              <a:rPr lang="en-US" sz="4800" dirty="0" err="1">
                <a:solidFill>
                  <a:srgbClr val="002060"/>
                </a:solidFill>
              </a:rPr>
              <a:t>ánh</a:t>
            </a:r>
            <a:r>
              <a:rPr lang="en-US" sz="4800" dirty="0">
                <a:solidFill>
                  <a:srgbClr val="002060"/>
                </a:solidFill>
              </a:rPr>
              <a:t> </a:t>
            </a:r>
            <a:r>
              <a:rPr lang="en-US" sz="4800" dirty="0" err="1">
                <a:solidFill>
                  <a:srgbClr val="002060"/>
                </a:solidFill>
              </a:rPr>
              <a:t>sáng</a:t>
            </a:r>
            <a:r>
              <a:rPr lang="en-US" sz="4800" dirty="0">
                <a:solidFill>
                  <a:srgbClr val="002060"/>
                </a:solidFill>
              </a:rPr>
              <a:t> </a:t>
            </a:r>
            <a:r>
              <a:rPr lang="en-US" sz="4800" dirty="0" err="1">
                <a:solidFill>
                  <a:srgbClr val="002060"/>
                </a:solidFill>
              </a:rPr>
              <a:t>trắng</a:t>
            </a:r>
            <a:endParaRPr lang="en-US" sz="4800" dirty="0">
              <a:solidFill>
                <a:srgbClr val="002060"/>
              </a:solidFill>
            </a:endParaRPr>
          </a:p>
        </p:txBody>
      </p:sp>
      <p:pic>
        <p:nvPicPr>
          <p:cNvPr id="23" name="Picture 22">
            <a:extLst>
              <a:ext uri="{FF2B5EF4-FFF2-40B4-BE49-F238E27FC236}">
                <a16:creationId xmlns="" xmlns:a16="http://schemas.microsoft.com/office/drawing/2014/main" id="{96E70EA8-C25A-4080-9271-FA3380662512}"/>
              </a:ext>
            </a:extLst>
          </p:cNvPr>
          <p:cNvPicPr>
            <a:picLocks noChangeAspect="1"/>
          </p:cNvPicPr>
          <p:nvPr/>
        </p:nvPicPr>
        <p:blipFill rotWithShape="1">
          <a:blip r:embed="rId4">
            <a:extLst>
              <a:ext uri="{28A0092B-C50C-407E-A947-70E740481C1C}">
                <a14:useLocalDpi xmlns:a14="http://schemas.microsoft.com/office/drawing/2010/main" val="0"/>
              </a:ext>
            </a:extLst>
          </a:blip>
          <a:srcRect t="18414"/>
          <a:stretch/>
        </p:blipFill>
        <p:spPr>
          <a:xfrm>
            <a:off x="482795" y="801818"/>
            <a:ext cx="11226410" cy="4733109"/>
          </a:xfrm>
          <a:prstGeom prst="rect">
            <a:avLst/>
          </a:prstGeom>
          <a:ln>
            <a:noFill/>
          </a:ln>
        </p:spPr>
      </p:pic>
    </p:spTree>
    <p:extLst>
      <p:ext uri="{BB962C8B-B14F-4D97-AF65-F5344CB8AC3E}">
        <p14:creationId xmlns:p14="http://schemas.microsoft.com/office/powerpoint/2010/main" val="325120741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grpSp>
        <p:nvGrpSpPr>
          <p:cNvPr id="78" name="Group 77">
            <a:extLst>
              <a:ext uri="{FF2B5EF4-FFF2-40B4-BE49-F238E27FC236}">
                <a16:creationId xmlns="" xmlns:a16="http://schemas.microsoft.com/office/drawing/2014/main" id="{2F0672FD-D8A6-41E0-8A38-971B29D5C743}"/>
              </a:ext>
            </a:extLst>
          </p:cNvPr>
          <p:cNvGrpSpPr/>
          <p:nvPr/>
        </p:nvGrpSpPr>
        <p:grpSpPr>
          <a:xfrm>
            <a:off x="178736" y="-80752"/>
            <a:ext cx="6395701" cy="573817"/>
            <a:chOff x="489662" y="435125"/>
            <a:chExt cx="7399971" cy="663920"/>
          </a:xfrm>
        </p:grpSpPr>
        <p:sp>
          <p:nvSpPr>
            <p:cNvPr id="79" name="Rectangle: Rounded Corners 78">
              <a:extLst>
                <a:ext uri="{FF2B5EF4-FFF2-40B4-BE49-F238E27FC236}">
                  <a16:creationId xmlns="" xmlns:a16="http://schemas.microsoft.com/office/drawing/2014/main" id="{5232A14D-B5F7-4DB7-BCC4-FDFA4D660ECB}"/>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TextBox 79">
              <a:extLst>
                <a:ext uri="{FF2B5EF4-FFF2-40B4-BE49-F238E27FC236}">
                  <a16:creationId xmlns="" xmlns:a16="http://schemas.microsoft.com/office/drawing/2014/main" id="{17275CB5-648E-4526-907D-557BF266837C}"/>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81" name="Group 80">
              <a:extLst>
                <a:ext uri="{FF2B5EF4-FFF2-40B4-BE49-F238E27FC236}">
                  <a16:creationId xmlns="" xmlns:a16="http://schemas.microsoft.com/office/drawing/2014/main" id="{364074FC-41C8-4B43-9446-FD5EFAE15261}"/>
                </a:ext>
              </a:extLst>
            </p:cNvPr>
            <p:cNvGrpSpPr/>
            <p:nvPr/>
          </p:nvGrpSpPr>
          <p:grpSpPr>
            <a:xfrm>
              <a:off x="489662" y="435125"/>
              <a:ext cx="579253" cy="579253"/>
              <a:chOff x="1321149" y="2630212"/>
              <a:chExt cx="1675995" cy="1675995"/>
            </a:xfrm>
          </p:grpSpPr>
          <p:sp>
            <p:nvSpPr>
              <p:cNvPr id="82" name="Oval 81">
                <a:extLst>
                  <a:ext uri="{FF2B5EF4-FFF2-40B4-BE49-F238E27FC236}">
                    <a16:creationId xmlns="" xmlns:a16="http://schemas.microsoft.com/office/drawing/2014/main" id="{5D7C8AA8-9537-4EEA-8B78-273E1A512CD4}"/>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3" name="Picture 4" descr="Prism ">
                <a:extLst>
                  <a:ext uri="{FF2B5EF4-FFF2-40B4-BE49-F238E27FC236}">
                    <a16:creationId xmlns="" xmlns:a16="http://schemas.microsoft.com/office/drawing/2014/main" id="{DE36763C-F405-4766-962F-A2EF1891D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10" name="Picture 2" descr="Optics physics. The white light shines through the prism. Produce rainbow colors in 3D illustrator.">
            <a:extLst>
              <a:ext uri="{FF2B5EF4-FFF2-40B4-BE49-F238E27FC236}">
                <a16:creationId xmlns="" xmlns:a16="http://schemas.microsoft.com/office/drawing/2014/main" id="{FEF00674-F14A-4AD0-A44B-B0D420E3DAB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5819" b="12305"/>
          <a:stretch/>
        </p:blipFill>
        <p:spPr bwMode="auto">
          <a:xfrm>
            <a:off x="64846" y="1136800"/>
            <a:ext cx="5693266" cy="2650999"/>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 xmlns:a16="http://schemas.microsoft.com/office/drawing/2014/main" id="{0431BADA-F3DB-480F-B317-25200DDDA6CD}"/>
              </a:ext>
            </a:extLst>
          </p:cNvPr>
          <p:cNvPicPr>
            <a:picLocks noChangeAspect="1"/>
          </p:cNvPicPr>
          <p:nvPr/>
        </p:nvPicPr>
        <p:blipFill rotWithShape="1">
          <a:blip r:embed="rId5">
            <a:extLst>
              <a:ext uri="{28A0092B-C50C-407E-A947-70E740481C1C}">
                <a14:useLocalDpi xmlns:a14="http://schemas.microsoft.com/office/drawing/2010/main" val="0"/>
              </a:ext>
            </a:extLst>
          </a:blip>
          <a:srcRect t="18414"/>
          <a:stretch/>
        </p:blipFill>
        <p:spPr>
          <a:xfrm>
            <a:off x="5822501" y="1136800"/>
            <a:ext cx="6287875" cy="2650999"/>
          </a:xfrm>
          <a:prstGeom prst="rect">
            <a:avLst/>
          </a:prstGeom>
          <a:ln>
            <a:solidFill>
              <a:srgbClr val="2516EE"/>
            </a:solidFill>
          </a:ln>
        </p:spPr>
      </p:pic>
      <p:sp>
        <p:nvSpPr>
          <p:cNvPr id="12" name="Google Shape;1924;p44">
            <a:extLst>
              <a:ext uri="{FF2B5EF4-FFF2-40B4-BE49-F238E27FC236}">
                <a16:creationId xmlns="" xmlns:a16="http://schemas.microsoft.com/office/drawing/2014/main" id="{4A39F3EC-9CA9-475B-B72F-C95CF5694E7A}"/>
              </a:ext>
            </a:extLst>
          </p:cNvPr>
          <p:cNvSpPr txBox="1">
            <a:spLocks/>
          </p:cNvSpPr>
          <p:nvPr/>
        </p:nvSpPr>
        <p:spPr>
          <a:xfrm>
            <a:off x="2941205" y="4099072"/>
            <a:ext cx="8591381" cy="2554545"/>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just"/>
            <a:r>
              <a:rPr lang="en-US" dirty="0">
                <a:solidFill>
                  <a:srgbClr val="002060"/>
                </a:solidFill>
              </a:rPr>
              <a:t>a) </a:t>
            </a:r>
            <a:r>
              <a:rPr lang="en-US" dirty="0" err="1">
                <a:solidFill>
                  <a:srgbClr val="002060"/>
                </a:solidFill>
              </a:rPr>
              <a:t>Sự</a:t>
            </a:r>
            <a:r>
              <a:rPr lang="en-US" dirty="0">
                <a:solidFill>
                  <a:srgbClr val="002060"/>
                </a:solidFill>
              </a:rPr>
              <a:t> </a:t>
            </a:r>
            <a:r>
              <a:rPr lang="en-US" dirty="0" err="1">
                <a:solidFill>
                  <a:srgbClr val="002060"/>
                </a:solidFill>
              </a:rPr>
              <a:t>sắp</a:t>
            </a:r>
            <a:r>
              <a:rPr lang="en-US" dirty="0">
                <a:solidFill>
                  <a:srgbClr val="002060"/>
                </a:solidFill>
              </a:rPr>
              <a:t> </a:t>
            </a:r>
            <a:r>
              <a:rPr lang="en-US" dirty="0" err="1">
                <a:solidFill>
                  <a:srgbClr val="002060"/>
                </a:solidFill>
              </a:rPr>
              <a:t>xếp</a:t>
            </a:r>
            <a:r>
              <a:rPr lang="en-US" dirty="0">
                <a:solidFill>
                  <a:srgbClr val="002060"/>
                </a:solidFill>
              </a:rPr>
              <a:t> </a:t>
            </a:r>
            <a:r>
              <a:rPr lang="en-US" dirty="0" err="1">
                <a:solidFill>
                  <a:srgbClr val="002060"/>
                </a:solidFill>
              </a:rPr>
              <a:t>các</a:t>
            </a:r>
            <a:r>
              <a:rPr lang="en-US" dirty="0">
                <a:solidFill>
                  <a:srgbClr val="002060"/>
                </a:solidFill>
              </a:rPr>
              <a:t> </a:t>
            </a:r>
            <a:r>
              <a:rPr lang="en-US" dirty="0" err="1">
                <a:solidFill>
                  <a:srgbClr val="002060"/>
                </a:solidFill>
              </a:rPr>
              <a:t>màu</a:t>
            </a:r>
            <a:r>
              <a:rPr lang="en-US" dirty="0">
                <a:solidFill>
                  <a:srgbClr val="002060"/>
                </a:solidFill>
              </a:rPr>
              <a:t> </a:t>
            </a:r>
            <a:r>
              <a:rPr lang="en-US" dirty="0" err="1">
                <a:solidFill>
                  <a:srgbClr val="002060"/>
                </a:solidFill>
              </a:rPr>
              <a:t>trong</a:t>
            </a:r>
            <a:r>
              <a:rPr lang="en-US" dirty="0">
                <a:solidFill>
                  <a:srgbClr val="002060"/>
                </a:solidFill>
              </a:rPr>
              <a:t> </a:t>
            </a:r>
            <a:r>
              <a:rPr lang="en-US" dirty="0" err="1">
                <a:solidFill>
                  <a:srgbClr val="002060"/>
                </a:solidFill>
              </a:rPr>
              <a:t>quang</a:t>
            </a:r>
            <a:r>
              <a:rPr lang="en-US" dirty="0">
                <a:solidFill>
                  <a:srgbClr val="002060"/>
                </a:solidFill>
              </a:rPr>
              <a:t> </a:t>
            </a:r>
            <a:r>
              <a:rPr lang="en-US" dirty="0" err="1">
                <a:solidFill>
                  <a:srgbClr val="002060"/>
                </a:solidFill>
              </a:rPr>
              <a:t>phổ</a:t>
            </a:r>
            <a:r>
              <a:rPr lang="en-US" dirty="0">
                <a:solidFill>
                  <a:srgbClr val="002060"/>
                </a:solidFill>
              </a:rPr>
              <a:t> </a:t>
            </a:r>
            <a:r>
              <a:rPr lang="en-US" dirty="0" err="1">
                <a:solidFill>
                  <a:srgbClr val="002060"/>
                </a:solidFill>
              </a:rPr>
              <a:t>của</a:t>
            </a:r>
            <a:r>
              <a:rPr lang="en-US" dirty="0">
                <a:solidFill>
                  <a:srgbClr val="002060"/>
                </a:solidFill>
              </a:rPr>
              <a:t> </a:t>
            </a:r>
            <a:r>
              <a:rPr lang="en-US" dirty="0" err="1">
                <a:solidFill>
                  <a:srgbClr val="002060"/>
                </a:solidFill>
              </a:rPr>
              <a:t>Mặt</a:t>
            </a:r>
            <a:r>
              <a:rPr lang="en-US" dirty="0">
                <a:solidFill>
                  <a:srgbClr val="002060"/>
                </a:solidFill>
              </a:rPr>
              <a:t> </a:t>
            </a:r>
            <a:r>
              <a:rPr lang="en-US" dirty="0" err="1">
                <a:solidFill>
                  <a:srgbClr val="002060"/>
                </a:solidFill>
              </a:rPr>
              <a:t>Trời</a:t>
            </a:r>
            <a:r>
              <a:rPr lang="en-US" dirty="0">
                <a:solidFill>
                  <a:srgbClr val="002060"/>
                </a:solidFill>
              </a:rPr>
              <a:t> </a:t>
            </a:r>
            <a:r>
              <a:rPr lang="en-US" dirty="0" err="1">
                <a:solidFill>
                  <a:srgbClr val="002060"/>
                </a:solidFill>
              </a:rPr>
              <a:t>và</a:t>
            </a:r>
            <a:r>
              <a:rPr lang="en-US" dirty="0">
                <a:solidFill>
                  <a:srgbClr val="002060"/>
                </a:solidFill>
              </a:rPr>
              <a:t> </a:t>
            </a:r>
            <a:r>
              <a:rPr lang="en-US" dirty="0" err="1">
                <a:solidFill>
                  <a:srgbClr val="002060"/>
                </a:solidFill>
              </a:rPr>
              <a:t>quang</a:t>
            </a:r>
            <a:r>
              <a:rPr lang="en-US" dirty="0">
                <a:solidFill>
                  <a:srgbClr val="002060"/>
                </a:solidFill>
              </a:rPr>
              <a:t> </a:t>
            </a:r>
            <a:r>
              <a:rPr lang="en-US" dirty="0" err="1">
                <a:solidFill>
                  <a:srgbClr val="002060"/>
                </a:solidFill>
              </a:rPr>
              <a:t>phổ</a:t>
            </a:r>
            <a:r>
              <a:rPr lang="en-US" dirty="0">
                <a:solidFill>
                  <a:srgbClr val="002060"/>
                </a:solidFill>
              </a:rPr>
              <a:t> </a:t>
            </a:r>
            <a:r>
              <a:rPr lang="en-US" dirty="0" err="1">
                <a:solidFill>
                  <a:srgbClr val="002060"/>
                </a:solidFill>
              </a:rPr>
              <a:t>của</a:t>
            </a:r>
            <a:r>
              <a:rPr lang="en-US" dirty="0">
                <a:solidFill>
                  <a:srgbClr val="002060"/>
                </a:solidFill>
              </a:rPr>
              <a:t> </a:t>
            </a:r>
            <a:r>
              <a:rPr lang="en-US" dirty="0" err="1">
                <a:solidFill>
                  <a:srgbClr val="002060"/>
                </a:solidFill>
              </a:rPr>
              <a:t>ánh</a:t>
            </a:r>
            <a:r>
              <a:rPr lang="en-US" dirty="0">
                <a:solidFill>
                  <a:srgbClr val="002060"/>
                </a:solidFill>
              </a:rPr>
              <a:t> </a:t>
            </a:r>
            <a:r>
              <a:rPr lang="en-US" dirty="0" err="1">
                <a:solidFill>
                  <a:srgbClr val="002060"/>
                </a:solidFill>
              </a:rPr>
              <a:t>sáng</a:t>
            </a:r>
            <a:r>
              <a:rPr lang="en-US" dirty="0">
                <a:solidFill>
                  <a:srgbClr val="002060"/>
                </a:solidFill>
              </a:rPr>
              <a:t> </a:t>
            </a:r>
            <a:r>
              <a:rPr lang="en-US" dirty="0" err="1">
                <a:solidFill>
                  <a:srgbClr val="002060"/>
                </a:solidFill>
              </a:rPr>
              <a:t>trắng</a:t>
            </a:r>
            <a:r>
              <a:rPr lang="en-US" dirty="0">
                <a:solidFill>
                  <a:srgbClr val="002060"/>
                </a:solidFill>
              </a:rPr>
              <a:t> qua </a:t>
            </a:r>
            <a:r>
              <a:rPr lang="en-US" dirty="0" err="1">
                <a:solidFill>
                  <a:srgbClr val="002060"/>
                </a:solidFill>
              </a:rPr>
              <a:t>lăng</a:t>
            </a:r>
            <a:r>
              <a:rPr lang="en-US" dirty="0">
                <a:solidFill>
                  <a:srgbClr val="002060"/>
                </a:solidFill>
              </a:rPr>
              <a:t> </a:t>
            </a:r>
            <a:r>
              <a:rPr lang="en-US" dirty="0" err="1">
                <a:solidFill>
                  <a:srgbClr val="002060"/>
                </a:solidFill>
              </a:rPr>
              <a:t>kính</a:t>
            </a:r>
            <a:r>
              <a:rPr lang="en-US" dirty="0">
                <a:solidFill>
                  <a:srgbClr val="002060"/>
                </a:solidFill>
              </a:rPr>
              <a:t> </a:t>
            </a:r>
            <a:r>
              <a:rPr lang="en-US" dirty="0" err="1">
                <a:solidFill>
                  <a:srgbClr val="002060"/>
                </a:solidFill>
              </a:rPr>
              <a:t>có</a:t>
            </a:r>
            <a:r>
              <a:rPr lang="en-US" dirty="0">
                <a:solidFill>
                  <a:srgbClr val="002060"/>
                </a:solidFill>
              </a:rPr>
              <a:t> </a:t>
            </a:r>
            <a:r>
              <a:rPr lang="en-US" dirty="0" err="1">
                <a:solidFill>
                  <a:srgbClr val="002060"/>
                </a:solidFill>
              </a:rPr>
              <a:t>điểm</a:t>
            </a:r>
            <a:r>
              <a:rPr lang="en-US" dirty="0">
                <a:solidFill>
                  <a:srgbClr val="002060"/>
                </a:solidFill>
              </a:rPr>
              <a:t> </a:t>
            </a:r>
            <a:r>
              <a:rPr lang="en-US" dirty="0" err="1">
                <a:solidFill>
                  <a:srgbClr val="002060"/>
                </a:solidFill>
              </a:rPr>
              <a:t>gì</a:t>
            </a:r>
            <a:r>
              <a:rPr lang="en-US" dirty="0">
                <a:solidFill>
                  <a:srgbClr val="002060"/>
                </a:solidFill>
              </a:rPr>
              <a:t> </a:t>
            </a:r>
            <a:r>
              <a:rPr lang="en-US" dirty="0" err="1">
                <a:solidFill>
                  <a:srgbClr val="002060"/>
                </a:solidFill>
              </a:rPr>
              <a:t>giống</a:t>
            </a:r>
            <a:r>
              <a:rPr lang="en-US" dirty="0">
                <a:solidFill>
                  <a:srgbClr val="002060"/>
                </a:solidFill>
              </a:rPr>
              <a:t> </a:t>
            </a:r>
            <a:r>
              <a:rPr lang="en-US" dirty="0" err="1">
                <a:solidFill>
                  <a:srgbClr val="002060"/>
                </a:solidFill>
              </a:rPr>
              <a:t>nhau</a:t>
            </a:r>
            <a:r>
              <a:rPr lang="en-US" dirty="0">
                <a:solidFill>
                  <a:srgbClr val="002060"/>
                </a:solidFill>
              </a:rPr>
              <a:t>?</a:t>
            </a:r>
          </a:p>
          <a:p>
            <a:pPr algn="just"/>
            <a:r>
              <a:rPr lang="en-US" dirty="0">
                <a:solidFill>
                  <a:srgbClr val="002060"/>
                </a:solidFill>
              </a:rPr>
              <a:t>b) </a:t>
            </a:r>
            <a:r>
              <a:rPr lang="en-US" dirty="0" err="1">
                <a:solidFill>
                  <a:srgbClr val="002060"/>
                </a:solidFill>
              </a:rPr>
              <a:t>Vì</a:t>
            </a:r>
            <a:r>
              <a:rPr lang="en-US" dirty="0">
                <a:solidFill>
                  <a:srgbClr val="002060"/>
                </a:solidFill>
              </a:rPr>
              <a:t> </a:t>
            </a:r>
            <a:r>
              <a:rPr lang="en-US" dirty="0" err="1">
                <a:solidFill>
                  <a:srgbClr val="002060"/>
                </a:solidFill>
              </a:rPr>
              <a:t>sao</a:t>
            </a:r>
            <a:r>
              <a:rPr lang="en-US" dirty="0">
                <a:solidFill>
                  <a:srgbClr val="002060"/>
                </a:solidFill>
              </a:rPr>
              <a:t> ta </a:t>
            </a:r>
            <a:r>
              <a:rPr lang="en-US" dirty="0" err="1">
                <a:solidFill>
                  <a:srgbClr val="002060"/>
                </a:solidFill>
              </a:rPr>
              <a:t>có</a:t>
            </a:r>
            <a:r>
              <a:rPr lang="en-US" dirty="0">
                <a:solidFill>
                  <a:srgbClr val="002060"/>
                </a:solidFill>
              </a:rPr>
              <a:t> </a:t>
            </a:r>
            <a:r>
              <a:rPr lang="en-US" dirty="0" err="1">
                <a:solidFill>
                  <a:srgbClr val="002060"/>
                </a:solidFill>
              </a:rPr>
              <a:t>thể</a:t>
            </a:r>
            <a:r>
              <a:rPr lang="en-US" dirty="0">
                <a:solidFill>
                  <a:srgbClr val="002060"/>
                </a:solidFill>
              </a:rPr>
              <a:t> </a:t>
            </a:r>
            <a:r>
              <a:rPr lang="en-US" dirty="0" err="1">
                <a:solidFill>
                  <a:srgbClr val="002060"/>
                </a:solidFill>
              </a:rPr>
              <a:t>kết</a:t>
            </a:r>
            <a:r>
              <a:rPr lang="en-US" dirty="0">
                <a:solidFill>
                  <a:srgbClr val="002060"/>
                </a:solidFill>
              </a:rPr>
              <a:t> </a:t>
            </a:r>
            <a:r>
              <a:rPr lang="en-US" dirty="0" err="1">
                <a:solidFill>
                  <a:srgbClr val="002060"/>
                </a:solidFill>
              </a:rPr>
              <a:t>luận</a:t>
            </a:r>
            <a:r>
              <a:rPr lang="en-US" dirty="0">
                <a:solidFill>
                  <a:srgbClr val="002060"/>
                </a:solidFill>
              </a:rPr>
              <a:t> </a:t>
            </a:r>
            <a:r>
              <a:rPr lang="en-US" dirty="0" err="1">
                <a:solidFill>
                  <a:srgbClr val="002060"/>
                </a:solidFill>
              </a:rPr>
              <a:t>ánh</a:t>
            </a:r>
            <a:r>
              <a:rPr lang="en-US" dirty="0">
                <a:solidFill>
                  <a:srgbClr val="002060"/>
                </a:solidFill>
              </a:rPr>
              <a:t> </a:t>
            </a:r>
            <a:r>
              <a:rPr lang="en-US" dirty="0" err="1">
                <a:solidFill>
                  <a:srgbClr val="002060"/>
                </a:solidFill>
              </a:rPr>
              <a:t>sáng</a:t>
            </a:r>
            <a:r>
              <a:rPr lang="en-US" dirty="0">
                <a:solidFill>
                  <a:srgbClr val="002060"/>
                </a:solidFill>
              </a:rPr>
              <a:t> </a:t>
            </a:r>
            <a:r>
              <a:rPr lang="en-US" dirty="0" err="1">
                <a:solidFill>
                  <a:srgbClr val="002060"/>
                </a:solidFill>
              </a:rPr>
              <a:t>mặt</a:t>
            </a:r>
            <a:r>
              <a:rPr lang="en-US" dirty="0">
                <a:solidFill>
                  <a:srgbClr val="002060"/>
                </a:solidFill>
              </a:rPr>
              <a:t> </a:t>
            </a:r>
            <a:r>
              <a:rPr lang="en-US" dirty="0" err="1">
                <a:solidFill>
                  <a:srgbClr val="002060"/>
                </a:solidFill>
              </a:rPr>
              <a:t>trời</a:t>
            </a:r>
            <a:r>
              <a:rPr lang="en-US" dirty="0">
                <a:solidFill>
                  <a:srgbClr val="002060"/>
                </a:solidFill>
              </a:rPr>
              <a:t> </a:t>
            </a:r>
            <a:r>
              <a:rPr lang="en-US" dirty="0" err="1">
                <a:solidFill>
                  <a:srgbClr val="002060"/>
                </a:solidFill>
              </a:rPr>
              <a:t>là</a:t>
            </a:r>
            <a:r>
              <a:rPr lang="en-US" dirty="0">
                <a:solidFill>
                  <a:srgbClr val="002060"/>
                </a:solidFill>
              </a:rPr>
              <a:t> </a:t>
            </a:r>
            <a:r>
              <a:rPr lang="en-US" dirty="0" err="1">
                <a:solidFill>
                  <a:srgbClr val="002060"/>
                </a:solidFill>
              </a:rPr>
              <a:t>ánh</a:t>
            </a:r>
            <a:r>
              <a:rPr lang="en-US" dirty="0">
                <a:solidFill>
                  <a:srgbClr val="002060"/>
                </a:solidFill>
              </a:rPr>
              <a:t> </a:t>
            </a:r>
            <a:r>
              <a:rPr lang="en-US" dirty="0" err="1">
                <a:solidFill>
                  <a:srgbClr val="002060"/>
                </a:solidFill>
              </a:rPr>
              <a:t>sáng</a:t>
            </a:r>
            <a:r>
              <a:rPr lang="en-US" dirty="0">
                <a:solidFill>
                  <a:srgbClr val="002060"/>
                </a:solidFill>
              </a:rPr>
              <a:t> </a:t>
            </a:r>
            <a:r>
              <a:rPr lang="en-US" dirty="0" err="1">
                <a:solidFill>
                  <a:srgbClr val="002060"/>
                </a:solidFill>
              </a:rPr>
              <a:t>trắng</a:t>
            </a:r>
            <a:r>
              <a:rPr lang="en-US" dirty="0">
                <a:solidFill>
                  <a:srgbClr val="002060"/>
                </a:solidFill>
              </a:rPr>
              <a:t>?</a:t>
            </a:r>
          </a:p>
        </p:txBody>
      </p:sp>
      <p:grpSp>
        <p:nvGrpSpPr>
          <p:cNvPr id="13" name="Group 12">
            <a:extLst>
              <a:ext uri="{FF2B5EF4-FFF2-40B4-BE49-F238E27FC236}">
                <a16:creationId xmlns="" xmlns:a16="http://schemas.microsoft.com/office/drawing/2014/main" id="{D9115E54-1AAB-4162-9BE6-EDCFF5265E53}"/>
              </a:ext>
            </a:extLst>
          </p:cNvPr>
          <p:cNvGrpSpPr/>
          <p:nvPr/>
        </p:nvGrpSpPr>
        <p:grpSpPr>
          <a:xfrm flipH="1">
            <a:off x="622849" y="4210759"/>
            <a:ext cx="2123223" cy="2329896"/>
            <a:chOff x="990170" y="843223"/>
            <a:chExt cx="1305941" cy="1433061"/>
          </a:xfrm>
        </p:grpSpPr>
        <p:sp>
          <p:nvSpPr>
            <p:cNvPr id="14" name="Google Shape;506;p14">
              <a:extLst>
                <a:ext uri="{FF2B5EF4-FFF2-40B4-BE49-F238E27FC236}">
                  <a16:creationId xmlns="" xmlns:a16="http://schemas.microsoft.com/office/drawing/2014/main" id="{C2613F6F-F690-4D4E-A995-B9897D3C1114}"/>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07;p14">
              <a:extLst>
                <a:ext uri="{FF2B5EF4-FFF2-40B4-BE49-F238E27FC236}">
                  <a16:creationId xmlns="" xmlns:a16="http://schemas.microsoft.com/office/drawing/2014/main" id="{07FB0A39-7CC7-45AE-A29E-38B618EB75B0}"/>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08;p14">
              <a:extLst>
                <a:ext uri="{FF2B5EF4-FFF2-40B4-BE49-F238E27FC236}">
                  <a16:creationId xmlns="" xmlns:a16="http://schemas.microsoft.com/office/drawing/2014/main" id="{1A2485C0-CED2-4502-9A81-6D264355F26E}"/>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09;p14">
              <a:extLst>
                <a:ext uri="{FF2B5EF4-FFF2-40B4-BE49-F238E27FC236}">
                  <a16:creationId xmlns="" xmlns:a16="http://schemas.microsoft.com/office/drawing/2014/main" id="{36026DC6-02D0-44E1-8F14-F19FF6A5EE8B}"/>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10;p14">
              <a:extLst>
                <a:ext uri="{FF2B5EF4-FFF2-40B4-BE49-F238E27FC236}">
                  <a16:creationId xmlns="" xmlns:a16="http://schemas.microsoft.com/office/drawing/2014/main" id="{70A653E6-6059-475B-9E4D-C0A4B74023F9}"/>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11;p14">
              <a:extLst>
                <a:ext uri="{FF2B5EF4-FFF2-40B4-BE49-F238E27FC236}">
                  <a16:creationId xmlns="" xmlns:a16="http://schemas.microsoft.com/office/drawing/2014/main" id="{52CDCAEF-F45F-4D43-ADD6-3E802CE39383}"/>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12;p14">
              <a:extLst>
                <a:ext uri="{FF2B5EF4-FFF2-40B4-BE49-F238E27FC236}">
                  <a16:creationId xmlns="" xmlns:a16="http://schemas.microsoft.com/office/drawing/2014/main" id="{D61C9BD7-0E34-4F6B-BCCA-DAB7566194B6}"/>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13;p14">
              <a:extLst>
                <a:ext uri="{FF2B5EF4-FFF2-40B4-BE49-F238E27FC236}">
                  <a16:creationId xmlns="" xmlns:a16="http://schemas.microsoft.com/office/drawing/2014/main" id="{D42E9A5F-29B7-4A44-8EF9-480DAC07A03B}"/>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23;p14">
              <a:extLst>
                <a:ext uri="{FF2B5EF4-FFF2-40B4-BE49-F238E27FC236}">
                  <a16:creationId xmlns="" xmlns:a16="http://schemas.microsoft.com/office/drawing/2014/main" id="{C9773BD3-7481-49D1-8D18-0ACFE6222687}"/>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24;p14">
              <a:extLst>
                <a:ext uri="{FF2B5EF4-FFF2-40B4-BE49-F238E27FC236}">
                  <a16:creationId xmlns="" xmlns:a16="http://schemas.microsoft.com/office/drawing/2014/main" id="{43F04DD9-9239-4E82-B258-45AF3C35896D}"/>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25;p14">
              <a:extLst>
                <a:ext uri="{FF2B5EF4-FFF2-40B4-BE49-F238E27FC236}">
                  <a16:creationId xmlns="" xmlns:a16="http://schemas.microsoft.com/office/drawing/2014/main" id="{1FFBB82A-1EB9-4647-B1B2-3700BB77C430}"/>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26;p14">
              <a:extLst>
                <a:ext uri="{FF2B5EF4-FFF2-40B4-BE49-F238E27FC236}">
                  <a16:creationId xmlns="" xmlns:a16="http://schemas.microsoft.com/office/drawing/2014/main" id="{ADDC7C88-F0B3-45A0-8E1A-19C435655DD1}"/>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27;p14">
              <a:extLst>
                <a:ext uri="{FF2B5EF4-FFF2-40B4-BE49-F238E27FC236}">
                  <a16:creationId xmlns="" xmlns:a16="http://schemas.microsoft.com/office/drawing/2014/main" id="{9F46C0B6-F932-405D-AA79-EBDF4961A869}"/>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28;p14">
              <a:extLst>
                <a:ext uri="{FF2B5EF4-FFF2-40B4-BE49-F238E27FC236}">
                  <a16:creationId xmlns="" xmlns:a16="http://schemas.microsoft.com/office/drawing/2014/main" id="{57EA5AAD-1D44-4650-9108-221EBFD9DA70}"/>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29;p14">
              <a:extLst>
                <a:ext uri="{FF2B5EF4-FFF2-40B4-BE49-F238E27FC236}">
                  <a16:creationId xmlns="" xmlns:a16="http://schemas.microsoft.com/office/drawing/2014/main" id="{01B6A2AB-DC6E-49E7-BCA8-A3037AEC2AD6}"/>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30;p14">
              <a:extLst>
                <a:ext uri="{FF2B5EF4-FFF2-40B4-BE49-F238E27FC236}">
                  <a16:creationId xmlns="" xmlns:a16="http://schemas.microsoft.com/office/drawing/2014/main" id="{3BFE0ACA-4A13-44A1-A48D-1E1FB62C6B37}"/>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31;p14">
              <a:extLst>
                <a:ext uri="{FF2B5EF4-FFF2-40B4-BE49-F238E27FC236}">
                  <a16:creationId xmlns="" xmlns:a16="http://schemas.microsoft.com/office/drawing/2014/main" id="{A901F139-E3CE-472A-887D-5AD9815F5951}"/>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32;p14">
              <a:extLst>
                <a:ext uri="{FF2B5EF4-FFF2-40B4-BE49-F238E27FC236}">
                  <a16:creationId xmlns="" xmlns:a16="http://schemas.microsoft.com/office/drawing/2014/main" id="{98DA45BC-3561-4C4C-AA17-D8598B79BD07}"/>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33;p14">
              <a:extLst>
                <a:ext uri="{FF2B5EF4-FFF2-40B4-BE49-F238E27FC236}">
                  <a16:creationId xmlns="" xmlns:a16="http://schemas.microsoft.com/office/drawing/2014/main" id="{D41EA502-C74A-403A-BC62-DFBF4CF9B717}"/>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34;p14">
              <a:extLst>
                <a:ext uri="{FF2B5EF4-FFF2-40B4-BE49-F238E27FC236}">
                  <a16:creationId xmlns="" xmlns:a16="http://schemas.microsoft.com/office/drawing/2014/main" id="{2E9584E0-1D62-4173-B121-37A836ADFE81}"/>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35;p14">
              <a:extLst>
                <a:ext uri="{FF2B5EF4-FFF2-40B4-BE49-F238E27FC236}">
                  <a16:creationId xmlns="" xmlns:a16="http://schemas.microsoft.com/office/drawing/2014/main" id="{48449065-39AB-4210-921F-6981696B0B09}"/>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36;p14">
              <a:extLst>
                <a:ext uri="{FF2B5EF4-FFF2-40B4-BE49-F238E27FC236}">
                  <a16:creationId xmlns="" xmlns:a16="http://schemas.microsoft.com/office/drawing/2014/main" id="{4E95CEE4-C05C-4F0B-8068-F1A84C57FDD4}"/>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37;p14">
              <a:extLst>
                <a:ext uri="{FF2B5EF4-FFF2-40B4-BE49-F238E27FC236}">
                  <a16:creationId xmlns="" xmlns:a16="http://schemas.microsoft.com/office/drawing/2014/main" id="{39C6EA45-472B-4340-A917-439D5352CAE9}"/>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38;p14">
              <a:extLst>
                <a:ext uri="{FF2B5EF4-FFF2-40B4-BE49-F238E27FC236}">
                  <a16:creationId xmlns="" xmlns:a16="http://schemas.microsoft.com/office/drawing/2014/main" id="{FC88ECC5-D7BB-4112-BC5C-9AEA4E623E83}"/>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39;p14">
              <a:extLst>
                <a:ext uri="{FF2B5EF4-FFF2-40B4-BE49-F238E27FC236}">
                  <a16:creationId xmlns="" xmlns:a16="http://schemas.microsoft.com/office/drawing/2014/main" id="{040F97D2-CA35-4AA5-A4C6-7CF970708BDA}"/>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40;p14">
              <a:extLst>
                <a:ext uri="{FF2B5EF4-FFF2-40B4-BE49-F238E27FC236}">
                  <a16:creationId xmlns="" xmlns:a16="http://schemas.microsoft.com/office/drawing/2014/main" id="{2032D42A-E2DF-47C4-8DC9-E7368C7B56E8}"/>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41;p14">
              <a:extLst>
                <a:ext uri="{FF2B5EF4-FFF2-40B4-BE49-F238E27FC236}">
                  <a16:creationId xmlns="" xmlns:a16="http://schemas.microsoft.com/office/drawing/2014/main" id="{7BE8C0EF-68FC-48BB-91AD-E9F098EDBD93}"/>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42;p14">
              <a:extLst>
                <a:ext uri="{FF2B5EF4-FFF2-40B4-BE49-F238E27FC236}">
                  <a16:creationId xmlns="" xmlns:a16="http://schemas.microsoft.com/office/drawing/2014/main" id="{C1751DB2-DAA0-4087-B52C-C822F6F59C56}"/>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43;p14">
              <a:extLst>
                <a:ext uri="{FF2B5EF4-FFF2-40B4-BE49-F238E27FC236}">
                  <a16:creationId xmlns="" xmlns:a16="http://schemas.microsoft.com/office/drawing/2014/main" id="{97CD3737-5264-439F-A15E-106A56F3FDCA}"/>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44;p14">
              <a:extLst>
                <a:ext uri="{FF2B5EF4-FFF2-40B4-BE49-F238E27FC236}">
                  <a16:creationId xmlns="" xmlns:a16="http://schemas.microsoft.com/office/drawing/2014/main" id="{39A78002-44A8-41A1-A9D1-9FCE8116B036}"/>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45;p14">
              <a:extLst>
                <a:ext uri="{FF2B5EF4-FFF2-40B4-BE49-F238E27FC236}">
                  <a16:creationId xmlns="" xmlns:a16="http://schemas.microsoft.com/office/drawing/2014/main" id="{C9283999-5C9F-40B9-A958-AC301A242F67}"/>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43;p14">
              <a:extLst>
                <a:ext uri="{FF2B5EF4-FFF2-40B4-BE49-F238E27FC236}">
                  <a16:creationId xmlns="" xmlns:a16="http://schemas.microsoft.com/office/drawing/2014/main" id="{9183553F-10BE-41E7-97B6-599258B0B472}"/>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44;p14">
              <a:extLst>
                <a:ext uri="{FF2B5EF4-FFF2-40B4-BE49-F238E27FC236}">
                  <a16:creationId xmlns="" xmlns:a16="http://schemas.microsoft.com/office/drawing/2014/main" id="{B9084DE8-AA87-453B-952C-13225BA52E75}"/>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45;p14">
              <a:extLst>
                <a:ext uri="{FF2B5EF4-FFF2-40B4-BE49-F238E27FC236}">
                  <a16:creationId xmlns="" xmlns:a16="http://schemas.microsoft.com/office/drawing/2014/main" id="{97D7F6E4-8FC5-43BA-9B14-1FBD48ADB172}"/>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46;p14">
              <a:extLst>
                <a:ext uri="{FF2B5EF4-FFF2-40B4-BE49-F238E27FC236}">
                  <a16:creationId xmlns="" xmlns:a16="http://schemas.microsoft.com/office/drawing/2014/main" id="{EA450238-1EB0-42C4-AAE9-8ACF66531FA3}"/>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47;p14">
              <a:extLst>
                <a:ext uri="{FF2B5EF4-FFF2-40B4-BE49-F238E27FC236}">
                  <a16:creationId xmlns="" xmlns:a16="http://schemas.microsoft.com/office/drawing/2014/main" id="{A2B0FEBE-D793-4AE1-97E6-3962B16D064A}"/>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48;p14">
              <a:extLst>
                <a:ext uri="{FF2B5EF4-FFF2-40B4-BE49-F238E27FC236}">
                  <a16:creationId xmlns="" xmlns:a16="http://schemas.microsoft.com/office/drawing/2014/main" id="{503EBEF2-18AE-4D7B-B507-31CA4FF3E29A}"/>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49;p14">
              <a:extLst>
                <a:ext uri="{FF2B5EF4-FFF2-40B4-BE49-F238E27FC236}">
                  <a16:creationId xmlns="" xmlns:a16="http://schemas.microsoft.com/office/drawing/2014/main" id="{E2C528C6-8159-407E-8355-BADDE16B3BC3}"/>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50;p14">
              <a:extLst>
                <a:ext uri="{FF2B5EF4-FFF2-40B4-BE49-F238E27FC236}">
                  <a16:creationId xmlns="" xmlns:a16="http://schemas.microsoft.com/office/drawing/2014/main" id="{AFF8BA82-9D6A-4652-B318-4596021DBAF3}"/>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51;p14">
              <a:extLst>
                <a:ext uri="{FF2B5EF4-FFF2-40B4-BE49-F238E27FC236}">
                  <a16:creationId xmlns="" xmlns:a16="http://schemas.microsoft.com/office/drawing/2014/main" id="{B0C460E5-CC85-4A8D-9D71-03989D422443}"/>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52;p14">
              <a:extLst>
                <a:ext uri="{FF2B5EF4-FFF2-40B4-BE49-F238E27FC236}">
                  <a16:creationId xmlns="" xmlns:a16="http://schemas.microsoft.com/office/drawing/2014/main" id="{C298E4BB-2939-41C2-A0B1-64775C4CAD27}"/>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53;p14">
              <a:extLst>
                <a:ext uri="{FF2B5EF4-FFF2-40B4-BE49-F238E27FC236}">
                  <a16:creationId xmlns="" xmlns:a16="http://schemas.microsoft.com/office/drawing/2014/main" id="{A43902AA-8E20-42FB-8657-9C6CE2A331A1}"/>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54;p14">
              <a:extLst>
                <a:ext uri="{FF2B5EF4-FFF2-40B4-BE49-F238E27FC236}">
                  <a16:creationId xmlns="" xmlns:a16="http://schemas.microsoft.com/office/drawing/2014/main" id="{9507ACC6-3931-4851-A010-B71EF9E571B1}"/>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55;p14">
              <a:extLst>
                <a:ext uri="{FF2B5EF4-FFF2-40B4-BE49-F238E27FC236}">
                  <a16:creationId xmlns="" xmlns:a16="http://schemas.microsoft.com/office/drawing/2014/main" id="{03BEB6DA-B883-4261-8DDD-7804A286F741}"/>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56;p14">
              <a:extLst>
                <a:ext uri="{FF2B5EF4-FFF2-40B4-BE49-F238E27FC236}">
                  <a16:creationId xmlns="" xmlns:a16="http://schemas.microsoft.com/office/drawing/2014/main" id="{CA94F181-8F57-4C5D-829F-5C9D35A229C2}"/>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57;p14">
              <a:extLst>
                <a:ext uri="{FF2B5EF4-FFF2-40B4-BE49-F238E27FC236}">
                  <a16:creationId xmlns="" xmlns:a16="http://schemas.microsoft.com/office/drawing/2014/main" id="{704E3969-4BDB-4480-9DC5-0FF10B5BF03F}"/>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58;p14">
              <a:extLst>
                <a:ext uri="{FF2B5EF4-FFF2-40B4-BE49-F238E27FC236}">
                  <a16:creationId xmlns="" xmlns:a16="http://schemas.microsoft.com/office/drawing/2014/main" id="{320A061D-759B-4C45-8EB8-58A87983FAF4}"/>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59;p14">
              <a:extLst>
                <a:ext uri="{FF2B5EF4-FFF2-40B4-BE49-F238E27FC236}">
                  <a16:creationId xmlns="" xmlns:a16="http://schemas.microsoft.com/office/drawing/2014/main" id="{FC313F3D-B292-4CD1-BB08-25A28C886449}"/>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60;p14">
              <a:extLst>
                <a:ext uri="{FF2B5EF4-FFF2-40B4-BE49-F238E27FC236}">
                  <a16:creationId xmlns="" xmlns:a16="http://schemas.microsoft.com/office/drawing/2014/main" id="{0401E2C5-3E01-4E4F-83E0-43FA0A094D7D}"/>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61;p14">
              <a:extLst>
                <a:ext uri="{FF2B5EF4-FFF2-40B4-BE49-F238E27FC236}">
                  <a16:creationId xmlns="" xmlns:a16="http://schemas.microsoft.com/office/drawing/2014/main" id="{ED6E63CA-DEFB-4D84-B466-EA22A3A898F7}"/>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2;p14">
              <a:extLst>
                <a:ext uri="{FF2B5EF4-FFF2-40B4-BE49-F238E27FC236}">
                  <a16:creationId xmlns="" xmlns:a16="http://schemas.microsoft.com/office/drawing/2014/main" id="{5175F984-B423-4B8B-90D8-D1139FD5E829}"/>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63;p14">
              <a:extLst>
                <a:ext uri="{FF2B5EF4-FFF2-40B4-BE49-F238E27FC236}">
                  <a16:creationId xmlns="" xmlns:a16="http://schemas.microsoft.com/office/drawing/2014/main" id="{2AB355EA-40D8-4C1C-AD13-EE20DF7D90CF}"/>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64;p14">
              <a:extLst>
                <a:ext uri="{FF2B5EF4-FFF2-40B4-BE49-F238E27FC236}">
                  <a16:creationId xmlns="" xmlns:a16="http://schemas.microsoft.com/office/drawing/2014/main" id="{2E240404-F798-483C-A73F-CF9B7FF1B28B}"/>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65;p14">
              <a:extLst>
                <a:ext uri="{FF2B5EF4-FFF2-40B4-BE49-F238E27FC236}">
                  <a16:creationId xmlns="" xmlns:a16="http://schemas.microsoft.com/office/drawing/2014/main" id="{74456384-C657-4A6E-A12D-2A089CA6758C}"/>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666;p14">
              <a:extLst>
                <a:ext uri="{FF2B5EF4-FFF2-40B4-BE49-F238E27FC236}">
                  <a16:creationId xmlns="" xmlns:a16="http://schemas.microsoft.com/office/drawing/2014/main" id="{EFE05658-4C33-4C8E-8E6F-B9DEF5D29AFD}"/>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667;p14">
              <a:extLst>
                <a:ext uri="{FF2B5EF4-FFF2-40B4-BE49-F238E27FC236}">
                  <a16:creationId xmlns="" xmlns:a16="http://schemas.microsoft.com/office/drawing/2014/main" id="{7ADE1B65-EE09-4D09-942C-A890DAF4791E}"/>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668;p14">
              <a:extLst>
                <a:ext uri="{FF2B5EF4-FFF2-40B4-BE49-F238E27FC236}">
                  <a16:creationId xmlns="" xmlns:a16="http://schemas.microsoft.com/office/drawing/2014/main" id="{2D64FE6C-8F01-441A-9EC1-663E1C7FF5CF}"/>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669;p14">
              <a:extLst>
                <a:ext uri="{FF2B5EF4-FFF2-40B4-BE49-F238E27FC236}">
                  <a16:creationId xmlns="" xmlns:a16="http://schemas.microsoft.com/office/drawing/2014/main" id="{D0919650-581F-48D8-AC2C-886C080FDC03}"/>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670;p14">
              <a:extLst>
                <a:ext uri="{FF2B5EF4-FFF2-40B4-BE49-F238E27FC236}">
                  <a16:creationId xmlns="" xmlns:a16="http://schemas.microsoft.com/office/drawing/2014/main" id="{F3A089C2-DC18-4001-BB54-FA00BC366F6B}"/>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671;p14">
              <a:extLst>
                <a:ext uri="{FF2B5EF4-FFF2-40B4-BE49-F238E27FC236}">
                  <a16:creationId xmlns="" xmlns:a16="http://schemas.microsoft.com/office/drawing/2014/main" id="{065E8D7C-210A-4323-B06B-0D882C65EEC9}"/>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8659197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grpSp>
        <p:nvGrpSpPr>
          <p:cNvPr id="78" name="Group 77">
            <a:extLst>
              <a:ext uri="{FF2B5EF4-FFF2-40B4-BE49-F238E27FC236}">
                <a16:creationId xmlns="" xmlns:a16="http://schemas.microsoft.com/office/drawing/2014/main" id="{2F0672FD-D8A6-41E0-8A38-971B29D5C743}"/>
              </a:ext>
            </a:extLst>
          </p:cNvPr>
          <p:cNvGrpSpPr/>
          <p:nvPr/>
        </p:nvGrpSpPr>
        <p:grpSpPr>
          <a:xfrm>
            <a:off x="178736" y="-80752"/>
            <a:ext cx="6395701" cy="573817"/>
            <a:chOff x="489662" y="435125"/>
            <a:chExt cx="7399971" cy="663920"/>
          </a:xfrm>
        </p:grpSpPr>
        <p:sp>
          <p:nvSpPr>
            <p:cNvPr id="79" name="Rectangle: Rounded Corners 78">
              <a:extLst>
                <a:ext uri="{FF2B5EF4-FFF2-40B4-BE49-F238E27FC236}">
                  <a16:creationId xmlns="" xmlns:a16="http://schemas.microsoft.com/office/drawing/2014/main" id="{5232A14D-B5F7-4DB7-BCC4-FDFA4D660ECB}"/>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TextBox 79">
              <a:extLst>
                <a:ext uri="{FF2B5EF4-FFF2-40B4-BE49-F238E27FC236}">
                  <a16:creationId xmlns="" xmlns:a16="http://schemas.microsoft.com/office/drawing/2014/main" id="{17275CB5-648E-4526-907D-557BF266837C}"/>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81" name="Group 80">
              <a:extLst>
                <a:ext uri="{FF2B5EF4-FFF2-40B4-BE49-F238E27FC236}">
                  <a16:creationId xmlns="" xmlns:a16="http://schemas.microsoft.com/office/drawing/2014/main" id="{364074FC-41C8-4B43-9446-FD5EFAE15261}"/>
                </a:ext>
              </a:extLst>
            </p:cNvPr>
            <p:cNvGrpSpPr/>
            <p:nvPr/>
          </p:nvGrpSpPr>
          <p:grpSpPr>
            <a:xfrm>
              <a:off x="489662" y="435125"/>
              <a:ext cx="579253" cy="579253"/>
              <a:chOff x="1321149" y="2630212"/>
              <a:chExt cx="1675995" cy="1675995"/>
            </a:xfrm>
          </p:grpSpPr>
          <p:sp>
            <p:nvSpPr>
              <p:cNvPr id="82" name="Oval 81">
                <a:extLst>
                  <a:ext uri="{FF2B5EF4-FFF2-40B4-BE49-F238E27FC236}">
                    <a16:creationId xmlns="" xmlns:a16="http://schemas.microsoft.com/office/drawing/2014/main" id="{5D7C8AA8-9537-4EEA-8B78-273E1A512CD4}"/>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3" name="Picture 4" descr="Prism ">
                <a:extLst>
                  <a:ext uri="{FF2B5EF4-FFF2-40B4-BE49-F238E27FC236}">
                    <a16:creationId xmlns="" xmlns:a16="http://schemas.microsoft.com/office/drawing/2014/main" id="{DE36763C-F405-4766-962F-A2EF1891D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76" name="Rectangle: Single Corner Snipped 4">
            <a:extLst>
              <a:ext uri="{FF2B5EF4-FFF2-40B4-BE49-F238E27FC236}">
                <a16:creationId xmlns="" xmlns:a16="http://schemas.microsoft.com/office/drawing/2014/main" id="{96BB44F7-D717-45C7-B98C-40D334AB1796}"/>
              </a:ext>
            </a:extLst>
          </p:cNvPr>
          <p:cNvSpPr/>
          <p:nvPr/>
        </p:nvSpPr>
        <p:spPr>
          <a:xfrm>
            <a:off x="916720" y="1731153"/>
            <a:ext cx="10821113" cy="4269747"/>
          </a:xfrm>
          <a:custGeom>
            <a:avLst/>
            <a:gdLst>
              <a:gd name="connsiteX0" fmla="*/ 0 w 9178865"/>
              <a:gd name="connsiteY0" fmla="*/ 0 h 2271048"/>
              <a:gd name="connsiteX1" fmla="*/ 852957 w 9178865"/>
              <a:gd name="connsiteY1" fmla="*/ 0 h 2271048"/>
              <a:gd name="connsiteX2" fmla="*/ 1529907 w 9178865"/>
              <a:gd name="connsiteY2" fmla="*/ 0 h 2271048"/>
              <a:gd name="connsiteX3" fmla="*/ 2030850 w 9178865"/>
              <a:gd name="connsiteY3" fmla="*/ 0 h 2271048"/>
              <a:gd name="connsiteX4" fmla="*/ 2795803 w 9178865"/>
              <a:gd name="connsiteY4" fmla="*/ 0 h 2271048"/>
              <a:gd name="connsiteX5" fmla="*/ 3472753 w 9178865"/>
              <a:gd name="connsiteY5" fmla="*/ 0 h 2271048"/>
              <a:gd name="connsiteX6" fmla="*/ 4325710 w 9178865"/>
              <a:gd name="connsiteY6" fmla="*/ 0 h 2271048"/>
              <a:gd name="connsiteX7" fmla="*/ 4826653 w 9178865"/>
              <a:gd name="connsiteY7" fmla="*/ 0 h 2271048"/>
              <a:gd name="connsiteX8" fmla="*/ 5591606 w 9178865"/>
              <a:gd name="connsiteY8" fmla="*/ 0 h 2271048"/>
              <a:gd name="connsiteX9" fmla="*/ 6180553 w 9178865"/>
              <a:gd name="connsiteY9" fmla="*/ 0 h 2271048"/>
              <a:gd name="connsiteX10" fmla="*/ 6681496 w 9178865"/>
              <a:gd name="connsiteY10" fmla="*/ 0 h 2271048"/>
              <a:gd name="connsiteX11" fmla="*/ 7182439 w 9178865"/>
              <a:gd name="connsiteY11" fmla="*/ 0 h 2271048"/>
              <a:gd name="connsiteX12" fmla="*/ 7771385 w 9178865"/>
              <a:gd name="connsiteY12" fmla="*/ 0 h 2271048"/>
              <a:gd name="connsiteX13" fmla="*/ 8800349 w 9178865"/>
              <a:gd name="connsiteY13" fmla="*/ 0 h 2271048"/>
              <a:gd name="connsiteX14" fmla="*/ 9178865 w 9178865"/>
              <a:gd name="connsiteY14" fmla="*/ 378516 h 2271048"/>
              <a:gd name="connsiteX15" fmla="*/ 9178865 w 9178865"/>
              <a:gd name="connsiteY15" fmla="*/ 971509 h 2271048"/>
              <a:gd name="connsiteX16" fmla="*/ 9178865 w 9178865"/>
              <a:gd name="connsiteY16" fmla="*/ 1602353 h 2271048"/>
              <a:gd name="connsiteX17" fmla="*/ 9178865 w 9178865"/>
              <a:gd name="connsiteY17" fmla="*/ 2271048 h 2271048"/>
              <a:gd name="connsiteX18" fmla="*/ 8798598 w 9178865"/>
              <a:gd name="connsiteY18" fmla="*/ 2271048 h 2271048"/>
              <a:gd name="connsiteX19" fmla="*/ 7959387 w 9178865"/>
              <a:gd name="connsiteY19" fmla="*/ 2271048 h 2271048"/>
              <a:gd name="connsiteX20" fmla="*/ 7120177 w 9178865"/>
              <a:gd name="connsiteY20" fmla="*/ 2271048 h 2271048"/>
              <a:gd name="connsiteX21" fmla="*/ 6280966 w 9178865"/>
              <a:gd name="connsiteY21" fmla="*/ 2271048 h 2271048"/>
              <a:gd name="connsiteX22" fmla="*/ 5625333 w 9178865"/>
              <a:gd name="connsiteY22" fmla="*/ 2271048 h 2271048"/>
              <a:gd name="connsiteX23" fmla="*/ 4786122 w 9178865"/>
              <a:gd name="connsiteY23" fmla="*/ 2271048 h 2271048"/>
              <a:gd name="connsiteX24" fmla="*/ 4038701 w 9178865"/>
              <a:gd name="connsiteY24" fmla="*/ 2271048 h 2271048"/>
              <a:gd name="connsiteX25" fmla="*/ 3658433 w 9178865"/>
              <a:gd name="connsiteY25" fmla="*/ 2271048 h 2271048"/>
              <a:gd name="connsiteX26" fmla="*/ 3186377 w 9178865"/>
              <a:gd name="connsiteY26" fmla="*/ 2271048 h 2271048"/>
              <a:gd name="connsiteX27" fmla="*/ 2438956 w 9178865"/>
              <a:gd name="connsiteY27" fmla="*/ 2271048 h 2271048"/>
              <a:gd name="connsiteX28" fmla="*/ 1783322 w 9178865"/>
              <a:gd name="connsiteY28" fmla="*/ 2271048 h 2271048"/>
              <a:gd name="connsiteX29" fmla="*/ 1127689 w 9178865"/>
              <a:gd name="connsiteY29" fmla="*/ 2271048 h 2271048"/>
              <a:gd name="connsiteX30" fmla="*/ 0 w 9178865"/>
              <a:gd name="connsiteY30" fmla="*/ 2271048 h 2271048"/>
              <a:gd name="connsiteX31" fmla="*/ 0 w 9178865"/>
              <a:gd name="connsiteY31" fmla="*/ 1680576 h 2271048"/>
              <a:gd name="connsiteX32" fmla="*/ 0 w 9178865"/>
              <a:gd name="connsiteY32" fmla="*/ 1112814 h 2271048"/>
              <a:gd name="connsiteX33" fmla="*/ 0 w 9178865"/>
              <a:gd name="connsiteY33" fmla="*/ 545052 h 2271048"/>
              <a:gd name="connsiteX34" fmla="*/ 0 w 9178865"/>
              <a:gd name="connsiteY34" fmla="*/ 0 h 227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178865" h="2271048" extrusionOk="0">
                <a:moveTo>
                  <a:pt x="0" y="0"/>
                </a:moveTo>
                <a:cubicBezTo>
                  <a:pt x="180758" y="4581"/>
                  <a:pt x="624732" y="-5863"/>
                  <a:pt x="852957" y="0"/>
                </a:cubicBezTo>
                <a:cubicBezTo>
                  <a:pt x="1081182" y="5863"/>
                  <a:pt x="1198037" y="-11580"/>
                  <a:pt x="1529907" y="0"/>
                </a:cubicBezTo>
                <a:cubicBezTo>
                  <a:pt x="1861777" y="11580"/>
                  <a:pt x="1826516" y="5194"/>
                  <a:pt x="2030850" y="0"/>
                </a:cubicBezTo>
                <a:cubicBezTo>
                  <a:pt x="2235184" y="-5194"/>
                  <a:pt x="2525357" y="-20772"/>
                  <a:pt x="2795803" y="0"/>
                </a:cubicBezTo>
                <a:cubicBezTo>
                  <a:pt x="3066249" y="20772"/>
                  <a:pt x="3313954" y="14365"/>
                  <a:pt x="3472753" y="0"/>
                </a:cubicBezTo>
                <a:cubicBezTo>
                  <a:pt x="3631552" y="-14365"/>
                  <a:pt x="4108236" y="-831"/>
                  <a:pt x="4325710" y="0"/>
                </a:cubicBezTo>
                <a:cubicBezTo>
                  <a:pt x="4543184" y="831"/>
                  <a:pt x="4697622" y="1056"/>
                  <a:pt x="4826653" y="0"/>
                </a:cubicBezTo>
                <a:cubicBezTo>
                  <a:pt x="4955684" y="-1056"/>
                  <a:pt x="5287642" y="23510"/>
                  <a:pt x="5591606" y="0"/>
                </a:cubicBezTo>
                <a:cubicBezTo>
                  <a:pt x="5895570" y="-23510"/>
                  <a:pt x="5914724" y="-8292"/>
                  <a:pt x="6180553" y="0"/>
                </a:cubicBezTo>
                <a:cubicBezTo>
                  <a:pt x="6446382" y="8292"/>
                  <a:pt x="6579960" y="-10389"/>
                  <a:pt x="6681496" y="0"/>
                </a:cubicBezTo>
                <a:cubicBezTo>
                  <a:pt x="6783032" y="10389"/>
                  <a:pt x="7034241" y="-3594"/>
                  <a:pt x="7182439" y="0"/>
                </a:cubicBezTo>
                <a:cubicBezTo>
                  <a:pt x="7330637" y="3594"/>
                  <a:pt x="7563622" y="1710"/>
                  <a:pt x="7771385" y="0"/>
                </a:cubicBezTo>
                <a:cubicBezTo>
                  <a:pt x="7979148" y="-1710"/>
                  <a:pt x="8368859" y="16720"/>
                  <a:pt x="8800349" y="0"/>
                </a:cubicBezTo>
                <a:cubicBezTo>
                  <a:pt x="8964086" y="169116"/>
                  <a:pt x="8988492" y="203587"/>
                  <a:pt x="9178865" y="378516"/>
                </a:cubicBezTo>
                <a:cubicBezTo>
                  <a:pt x="9205922" y="587607"/>
                  <a:pt x="9169448" y="846740"/>
                  <a:pt x="9178865" y="971509"/>
                </a:cubicBezTo>
                <a:cubicBezTo>
                  <a:pt x="9188282" y="1096278"/>
                  <a:pt x="9197790" y="1450903"/>
                  <a:pt x="9178865" y="1602353"/>
                </a:cubicBezTo>
                <a:cubicBezTo>
                  <a:pt x="9159940" y="1753803"/>
                  <a:pt x="9211801" y="1988155"/>
                  <a:pt x="9178865" y="2271048"/>
                </a:cubicBezTo>
                <a:cubicBezTo>
                  <a:pt x="9079561" y="2259851"/>
                  <a:pt x="8932159" y="2277067"/>
                  <a:pt x="8798598" y="2271048"/>
                </a:cubicBezTo>
                <a:cubicBezTo>
                  <a:pt x="8665037" y="2265029"/>
                  <a:pt x="8282350" y="2256468"/>
                  <a:pt x="7959387" y="2271048"/>
                </a:cubicBezTo>
                <a:cubicBezTo>
                  <a:pt x="7636424" y="2285628"/>
                  <a:pt x="7383085" y="2293832"/>
                  <a:pt x="7120177" y="2271048"/>
                </a:cubicBezTo>
                <a:cubicBezTo>
                  <a:pt x="6857269" y="2248265"/>
                  <a:pt x="6652296" y="2229254"/>
                  <a:pt x="6280966" y="2271048"/>
                </a:cubicBezTo>
                <a:cubicBezTo>
                  <a:pt x="5909636" y="2312842"/>
                  <a:pt x="5845600" y="2238639"/>
                  <a:pt x="5625333" y="2271048"/>
                </a:cubicBezTo>
                <a:cubicBezTo>
                  <a:pt x="5405066" y="2303457"/>
                  <a:pt x="4978581" y="2273492"/>
                  <a:pt x="4786122" y="2271048"/>
                </a:cubicBezTo>
                <a:cubicBezTo>
                  <a:pt x="4593663" y="2268604"/>
                  <a:pt x="4319558" y="2242445"/>
                  <a:pt x="4038701" y="2271048"/>
                </a:cubicBezTo>
                <a:cubicBezTo>
                  <a:pt x="3757844" y="2299651"/>
                  <a:pt x="3805540" y="2261553"/>
                  <a:pt x="3658433" y="2271048"/>
                </a:cubicBezTo>
                <a:cubicBezTo>
                  <a:pt x="3511326" y="2280543"/>
                  <a:pt x="3321335" y="2254567"/>
                  <a:pt x="3186377" y="2271048"/>
                </a:cubicBezTo>
                <a:cubicBezTo>
                  <a:pt x="3051419" y="2287529"/>
                  <a:pt x="2717142" y="2291247"/>
                  <a:pt x="2438956" y="2271048"/>
                </a:cubicBezTo>
                <a:cubicBezTo>
                  <a:pt x="2160770" y="2250849"/>
                  <a:pt x="1920187" y="2270470"/>
                  <a:pt x="1783322" y="2271048"/>
                </a:cubicBezTo>
                <a:cubicBezTo>
                  <a:pt x="1646457" y="2271626"/>
                  <a:pt x="1314024" y="2251481"/>
                  <a:pt x="1127689" y="2271048"/>
                </a:cubicBezTo>
                <a:cubicBezTo>
                  <a:pt x="941354" y="2290615"/>
                  <a:pt x="275880" y="2216248"/>
                  <a:pt x="0" y="2271048"/>
                </a:cubicBezTo>
                <a:cubicBezTo>
                  <a:pt x="-19432" y="2064226"/>
                  <a:pt x="-18327" y="1940263"/>
                  <a:pt x="0" y="1680576"/>
                </a:cubicBezTo>
                <a:cubicBezTo>
                  <a:pt x="18327" y="1420889"/>
                  <a:pt x="-20562" y="1282112"/>
                  <a:pt x="0" y="1112814"/>
                </a:cubicBezTo>
                <a:cubicBezTo>
                  <a:pt x="20562" y="943516"/>
                  <a:pt x="13858" y="701579"/>
                  <a:pt x="0" y="545052"/>
                </a:cubicBezTo>
                <a:cubicBezTo>
                  <a:pt x="-13858" y="388525"/>
                  <a:pt x="-15835" y="243809"/>
                  <a:pt x="0" y="0"/>
                </a:cubicBezTo>
                <a:close/>
              </a:path>
            </a:pathLst>
          </a:custGeom>
          <a:noFill/>
          <a:ln w="28575">
            <a:solidFill>
              <a:srgbClr val="00B0F0"/>
            </a:solidFill>
            <a:extLst>
              <a:ext uri="{C807C97D-BFC1-408E-A445-0C87EB9F89A2}">
                <ask:lineSketchStyleProps xmlns="" xmlns:ask="http://schemas.microsoft.com/office/drawing/2018/sketchyshapes" sd="983511445">
                  <a:custGeom>
                    <a:avLst/>
                    <a:gdLst>
                      <a:gd name="connsiteX0" fmla="*/ 0 w 10821113"/>
                      <a:gd name="connsiteY0" fmla="*/ 0 h 4269747"/>
                      <a:gd name="connsiteX1" fmla="*/ 1005564 w 10821113"/>
                      <a:gd name="connsiteY1" fmla="*/ 0 h 4269747"/>
                      <a:gd name="connsiteX2" fmla="*/ 1803632 w 10821113"/>
                      <a:gd name="connsiteY2" fmla="*/ 0 h 4269747"/>
                      <a:gd name="connsiteX3" fmla="*/ 2394202 w 10821113"/>
                      <a:gd name="connsiteY3" fmla="*/ 0 h 4269747"/>
                      <a:gd name="connsiteX4" fmla="*/ 3296017 w 10821113"/>
                      <a:gd name="connsiteY4" fmla="*/ 0 h 4269747"/>
                      <a:gd name="connsiteX5" fmla="*/ 4094084 w 10821113"/>
                      <a:gd name="connsiteY5" fmla="*/ 0 h 4269747"/>
                      <a:gd name="connsiteX6" fmla="*/ 5099649 w 10821113"/>
                      <a:gd name="connsiteY6" fmla="*/ 0 h 4269747"/>
                      <a:gd name="connsiteX7" fmla="*/ 5690219 w 10821113"/>
                      <a:gd name="connsiteY7" fmla="*/ 0 h 4269747"/>
                      <a:gd name="connsiteX8" fmla="*/ 6592035 w 10821113"/>
                      <a:gd name="connsiteY8" fmla="*/ 0 h 4269747"/>
                      <a:gd name="connsiteX9" fmla="*/ 7286354 w 10821113"/>
                      <a:gd name="connsiteY9" fmla="*/ 0 h 4269747"/>
                      <a:gd name="connsiteX10" fmla="*/ 7876924 w 10821113"/>
                      <a:gd name="connsiteY10" fmla="*/ 0 h 4269747"/>
                      <a:gd name="connsiteX11" fmla="*/ 8467493 w 10821113"/>
                      <a:gd name="connsiteY11" fmla="*/ 0 h 4269747"/>
                      <a:gd name="connsiteX12" fmla="*/ 9161811 w 10821113"/>
                      <a:gd name="connsiteY12" fmla="*/ 0 h 4269747"/>
                      <a:gd name="connsiteX13" fmla="*/ 10374874 w 10821113"/>
                      <a:gd name="connsiteY13" fmla="*/ 0 h 4269747"/>
                      <a:gd name="connsiteX14" fmla="*/ 10821113 w 10821113"/>
                      <a:gd name="connsiteY14" fmla="*/ 711639 h 4269747"/>
                      <a:gd name="connsiteX15" fmla="*/ 10821113 w 10821113"/>
                      <a:gd name="connsiteY15" fmla="*/ 1826512 h 4269747"/>
                      <a:gd name="connsiteX16" fmla="*/ 10821113 w 10821113"/>
                      <a:gd name="connsiteY16" fmla="*/ 3012548 h 4269747"/>
                      <a:gd name="connsiteX17" fmla="*/ 10821113 w 10821113"/>
                      <a:gd name="connsiteY17" fmla="*/ 4269747 h 4269747"/>
                      <a:gd name="connsiteX18" fmla="*/ 10372810 w 10821113"/>
                      <a:gd name="connsiteY18" fmla="*/ 4269747 h 4269747"/>
                      <a:gd name="connsiteX19" fmla="*/ 9383450 w 10821113"/>
                      <a:gd name="connsiteY19" fmla="*/ 4269747 h 4269747"/>
                      <a:gd name="connsiteX20" fmla="*/ 8394092 w 10821113"/>
                      <a:gd name="connsiteY20" fmla="*/ 4269747 h 4269747"/>
                      <a:gd name="connsiteX21" fmla="*/ 7404732 w 10821113"/>
                      <a:gd name="connsiteY21" fmla="*/ 4269747 h 4269747"/>
                      <a:gd name="connsiteX22" fmla="*/ 6631796 w 10821113"/>
                      <a:gd name="connsiteY22" fmla="*/ 4269747 h 4269747"/>
                      <a:gd name="connsiteX23" fmla="*/ 5642436 w 10821113"/>
                      <a:gd name="connsiteY23" fmla="*/ 4269747 h 4269747"/>
                      <a:gd name="connsiteX24" fmla="*/ 4761290 w 10821113"/>
                      <a:gd name="connsiteY24" fmla="*/ 4269747 h 4269747"/>
                      <a:gd name="connsiteX25" fmla="*/ 4312986 w 10821113"/>
                      <a:gd name="connsiteY25" fmla="*/ 4269747 h 4269747"/>
                      <a:gd name="connsiteX26" fmla="*/ 3756471 w 10821113"/>
                      <a:gd name="connsiteY26" fmla="*/ 4269747 h 4269747"/>
                      <a:gd name="connsiteX27" fmla="*/ 2875324 w 10821113"/>
                      <a:gd name="connsiteY27" fmla="*/ 4269747 h 4269747"/>
                      <a:gd name="connsiteX28" fmla="*/ 2102387 w 10821113"/>
                      <a:gd name="connsiteY28" fmla="*/ 4269747 h 4269747"/>
                      <a:gd name="connsiteX29" fmla="*/ 1329450 w 10821113"/>
                      <a:gd name="connsiteY29" fmla="*/ 4269747 h 4269747"/>
                      <a:gd name="connsiteX30" fmla="*/ 0 w 10821113"/>
                      <a:gd name="connsiteY30" fmla="*/ 4269747 h 4269747"/>
                      <a:gd name="connsiteX31" fmla="*/ 0 w 10821113"/>
                      <a:gd name="connsiteY31" fmla="*/ 3159613 h 4269747"/>
                      <a:gd name="connsiteX32" fmla="*/ 0 w 10821113"/>
                      <a:gd name="connsiteY32" fmla="*/ 2092176 h 4269747"/>
                      <a:gd name="connsiteX33" fmla="*/ 0 w 10821113"/>
                      <a:gd name="connsiteY33" fmla="*/ 1024740 h 4269747"/>
                      <a:gd name="connsiteX34" fmla="*/ 0 w 10821113"/>
                      <a:gd name="connsiteY34" fmla="*/ 0 h 426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4269747" extrusionOk="0">
                        <a:moveTo>
                          <a:pt x="0" y="0"/>
                        </a:moveTo>
                        <a:cubicBezTo>
                          <a:pt x="228554" y="-11040"/>
                          <a:pt x="791817" y="-29652"/>
                          <a:pt x="1005564" y="0"/>
                        </a:cubicBezTo>
                        <a:cubicBezTo>
                          <a:pt x="1267527" y="16143"/>
                          <a:pt x="1414410" y="-5754"/>
                          <a:pt x="1803632" y="0"/>
                        </a:cubicBezTo>
                        <a:cubicBezTo>
                          <a:pt x="2193061" y="12050"/>
                          <a:pt x="2145859" y="12497"/>
                          <a:pt x="2394202" y="0"/>
                        </a:cubicBezTo>
                        <a:cubicBezTo>
                          <a:pt x="2613176" y="-31389"/>
                          <a:pt x="2939303" y="-34128"/>
                          <a:pt x="3296017" y="0"/>
                        </a:cubicBezTo>
                        <a:cubicBezTo>
                          <a:pt x="3630130" y="8835"/>
                          <a:pt x="3862602" y="18442"/>
                          <a:pt x="4094084" y="0"/>
                        </a:cubicBezTo>
                        <a:cubicBezTo>
                          <a:pt x="4274518" y="-66423"/>
                          <a:pt x="4793806" y="16218"/>
                          <a:pt x="5099649" y="0"/>
                        </a:cubicBezTo>
                        <a:cubicBezTo>
                          <a:pt x="5363806" y="-1619"/>
                          <a:pt x="5402702" y="22204"/>
                          <a:pt x="5690219" y="0"/>
                        </a:cubicBezTo>
                        <a:cubicBezTo>
                          <a:pt x="5822258" y="72798"/>
                          <a:pt x="6171169" y="70007"/>
                          <a:pt x="6592035" y="0"/>
                        </a:cubicBezTo>
                        <a:cubicBezTo>
                          <a:pt x="6955846" y="-41453"/>
                          <a:pt x="6974079" y="-23792"/>
                          <a:pt x="7286354" y="0"/>
                        </a:cubicBezTo>
                        <a:cubicBezTo>
                          <a:pt x="7582482" y="28096"/>
                          <a:pt x="7754380" y="-21450"/>
                          <a:pt x="7876924" y="0"/>
                        </a:cubicBezTo>
                        <a:cubicBezTo>
                          <a:pt x="7971915" y="-7773"/>
                          <a:pt x="8307633" y="8465"/>
                          <a:pt x="8467493" y="0"/>
                        </a:cubicBezTo>
                        <a:cubicBezTo>
                          <a:pt x="8653457" y="42905"/>
                          <a:pt x="8936442" y="-36327"/>
                          <a:pt x="9161811" y="0"/>
                        </a:cubicBezTo>
                        <a:cubicBezTo>
                          <a:pt x="9388862" y="9985"/>
                          <a:pt x="9882967" y="1031"/>
                          <a:pt x="10374874" y="0"/>
                        </a:cubicBezTo>
                        <a:cubicBezTo>
                          <a:pt x="10570128" y="316875"/>
                          <a:pt x="10590354" y="383699"/>
                          <a:pt x="10821113" y="711639"/>
                        </a:cubicBezTo>
                        <a:cubicBezTo>
                          <a:pt x="10799990" y="1106767"/>
                          <a:pt x="10818026" y="1628543"/>
                          <a:pt x="10821113" y="1826512"/>
                        </a:cubicBezTo>
                        <a:cubicBezTo>
                          <a:pt x="10853387" y="2050172"/>
                          <a:pt x="10819929" y="2694494"/>
                          <a:pt x="10821113" y="3012548"/>
                        </a:cubicBezTo>
                        <a:cubicBezTo>
                          <a:pt x="10770113" y="3307393"/>
                          <a:pt x="10869235" y="3786940"/>
                          <a:pt x="10821113" y="4269747"/>
                        </a:cubicBezTo>
                        <a:cubicBezTo>
                          <a:pt x="10713765" y="4243869"/>
                          <a:pt x="10535029" y="4269266"/>
                          <a:pt x="10372810" y="4269747"/>
                        </a:cubicBezTo>
                        <a:cubicBezTo>
                          <a:pt x="10141730" y="4283872"/>
                          <a:pt x="9768267" y="4254390"/>
                          <a:pt x="9383450" y="4269747"/>
                        </a:cubicBezTo>
                        <a:cubicBezTo>
                          <a:pt x="9020480" y="4253975"/>
                          <a:pt x="8709843" y="4250782"/>
                          <a:pt x="8394092" y="4269747"/>
                        </a:cubicBezTo>
                        <a:cubicBezTo>
                          <a:pt x="8107104" y="4226133"/>
                          <a:pt x="7832374" y="4176814"/>
                          <a:pt x="7404732" y="4269747"/>
                        </a:cubicBezTo>
                        <a:cubicBezTo>
                          <a:pt x="7005529" y="4352788"/>
                          <a:pt x="6878765" y="4201851"/>
                          <a:pt x="6631796" y="4269747"/>
                        </a:cubicBezTo>
                        <a:cubicBezTo>
                          <a:pt x="6381395" y="4351185"/>
                          <a:pt x="5875183" y="4219988"/>
                          <a:pt x="5642436" y="4269747"/>
                        </a:cubicBezTo>
                        <a:cubicBezTo>
                          <a:pt x="5466989" y="4250121"/>
                          <a:pt x="5118634" y="4286013"/>
                          <a:pt x="4761290" y="4269747"/>
                        </a:cubicBezTo>
                        <a:cubicBezTo>
                          <a:pt x="4436023" y="4321462"/>
                          <a:pt x="4486882" y="4256929"/>
                          <a:pt x="4312986" y="4269747"/>
                        </a:cubicBezTo>
                        <a:cubicBezTo>
                          <a:pt x="4136794" y="4299859"/>
                          <a:pt x="3931762" y="4228532"/>
                          <a:pt x="3756471" y="4269747"/>
                        </a:cubicBezTo>
                        <a:cubicBezTo>
                          <a:pt x="3590158" y="4279336"/>
                          <a:pt x="3167676" y="4310264"/>
                          <a:pt x="2875324" y="4269747"/>
                        </a:cubicBezTo>
                        <a:cubicBezTo>
                          <a:pt x="2535668" y="4211232"/>
                          <a:pt x="2240252" y="4282959"/>
                          <a:pt x="2102387" y="4269747"/>
                        </a:cubicBezTo>
                        <a:cubicBezTo>
                          <a:pt x="1945764" y="4239384"/>
                          <a:pt x="1576658" y="4211473"/>
                          <a:pt x="1329450" y="4269747"/>
                        </a:cubicBezTo>
                        <a:cubicBezTo>
                          <a:pt x="1091750" y="4313309"/>
                          <a:pt x="339942" y="4172146"/>
                          <a:pt x="0" y="4269747"/>
                        </a:cubicBezTo>
                        <a:cubicBezTo>
                          <a:pt x="-70826" y="3900168"/>
                          <a:pt x="-74073" y="3655433"/>
                          <a:pt x="0" y="3159613"/>
                        </a:cubicBezTo>
                        <a:cubicBezTo>
                          <a:pt x="7628" y="2677770"/>
                          <a:pt x="-59393" y="2404432"/>
                          <a:pt x="0" y="2092176"/>
                        </a:cubicBezTo>
                        <a:cubicBezTo>
                          <a:pt x="8808" y="1768044"/>
                          <a:pt x="7825" y="1276729"/>
                          <a:pt x="0" y="1024740"/>
                        </a:cubicBezTo>
                        <a:cubicBezTo>
                          <a:pt x="-23269" y="740656"/>
                          <a:pt x="13354" y="461441"/>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Google Shape;1893;p23">
            <a:extLst>
              <a:ext uri="{FF2B5EF4-FFF2-40B4-BE49-F238E27FC236}">
                <a16:creationId xmlns="" xmlns:a16="http://schemas.microsoft.com/office/drawing/2014/main" id="{87A68B23-FBD2-43A5-9690-3A1925632185}"/>
              </a:ext>
            </a:extLst>
          </p:cNvPr>
          <p:cNvSpPr/>
          <p:nvPr/>
        </p:nvSpPr>
        <p:spPr>
          <a:xfrm>
            <a:off x="592870" y="1964334"/>
            <a:ext cx="340150" cy="211201"/>
          </a:xfrm>
          <a:custGeom>
            <a:avLst/>
            <a:gdLst/>
            <a:ahLst/>
            <a:cxnLst/>
            <a:rect l="l" t="t" r="r" b="b"/>
            <a:pathLst>
              <a:path w="10801" h="6303" extrusionOk="0">
                <a:moveTo>
                  <a:pt x="10800" y="1"/>
                </a:moveTo>
                <a:lnTo>
                  <a:pt x="1" y="1426"/>
                </a:lnTo>
                <a:lnTo>
                  <a:pt x="10388" y="6303"/>
                </a:lnTo>
                <a:lnTo>
                  <a:pt x="10800" y="1"/>
                </a:ln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894;p23">
            <a:extLst>
              <a:ext uri="{FF2B5EF4-FFF2-40B4-BE49-F238E27FC236}">
                <a16:creationId xmlns="" xmlns:a16="http://schemas.microsoft.com/office/drawing/2014/main" id="{CA778358-C26F-4DCC-AC8A-EA508D711422}"/>
              </a:ext>
            </a:extLst>
          </p:cNvPr>
          <p:cNvSpPr/>
          <p:nvPr/>
        </p:nvSpPr>
        <p:spPr>
          <a:xfrm>
            <a:off x="560968" y="1241710"/>
            <a:ext cx="2073498" cy="770417"/>
          </a:xfrm>
          <a:custGeom>
            <a:avLst/>
            <a:gdLst/>
            <a:ahLst/>
            <a:cxnLst/>
            <a:rect l="l" t="t" r="r" b="b"/>
            <a:pathLst>
              <a:path w="65841" h="22992" extrusionOk="0">
                <a:moveTo>
                  <a:pt x="65841" y="0"/>
                </a:moveTo>
                <a:lnTo>
                  <a:pt x="1" y="2344"/>
                </a:lnTo>
                <a:lnTo>
                  <a:pt x="1014" y="22992"/>
                </a:lnTo>
                <a:lnTo>
                  <a:pt x="61375" y="22992"/>
                </a:lnTo>
                <a:lnTo>
                  <a:pt x="65841" y="0"/>
                </a:lnTo>
                <a:close/>
              </a:path>
            </a:pathLst>
          </a:custGeom>
          <a:solidFill>
            <a:srgbClr val="2B76D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dirty="0">
                <a:solidFill>
                  <a:schemeClr val="bg1"/>
                </a:solidFill>
                <a:latin typeface="#9Slide07 IcielCadena" panose="02000503000000020004" pitchFamily="2" charset="0"/>
              </a:rPr>
              <a:t>GIẢI</a:t>
            </a:r>
            <a:endParaRPr sz="2800" dirty="0">
              <a:solidFill>
                <a:schemeClr val="bg1"/>
              </a:solidFill>
              <a:latin typeface="#9Slide07 IcielCadena" panose="02000503000000020004" pitchFamily="2" charset="0"/>
            </a:endParaRPr>
          </a:p>
        </p:txBody>
      </p:sp>
      <p:pic>
        <p:nvPicPr>
          <p:cNvPr id="85" name="Picture 84" descr="A person standing next to a piece of paper&#10;&#10;Description automatically generated">
            <a:extLst>
              <a:ext uri="{FF2B5EF4-FFF2-40B4-BE49-F238E27FC236}">
                <a16:creationId xmlns="" xmlns:a16="http://schemas.microsoft.com/office/drawing/2014/main" id="{0718884B-5A29-4D56-8173-A14DEFE05B0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6837" y="3548073"/>
            <a:ext cx="3429000" cy="3429000"/>
          </a:xfrm>
          <a:prstGeom prst="rect">
            <a:avLst/>
          </a:prstGeom>
        </p:spPr>
      </p:pic>
      <p:sp>
        <p:nvSpPr>
          <p:cNvPr id="86" name="TextBox 85">
            <a:extLst>
              <a:ext uri="{FF2B5EF4-FFF2-40B4-BE49-F238E27FC236}">
                <a16:creationId xmlns="" xmlns:a16="http://schemas.microsoft.com/office/drawing/2014/main" id="{E718B7C8-FA1F-4A14-8201-4F00D450649F}"/>
              </a:ext>
            </a:extLst>
          </p:cNvPr>
          <p:cNvSpPr txBox="1"/>
          <p:nvPr/>
        </p:nvSpPr>
        <p:spPr>
          <a:xfrm>
            <a:off x="1256870" y="2694472"/>
            <a:ext cx="9621584" cy="937949"/>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vi-VN" sz="2400" dirty="0"/>
              <a:t>Hai quang phổ </a:t>
            </a:r>
            <a:r>
              <a:rPr lang="en-US" sz="2400" dirty="0" err="1"/>
              <a:t>của</a:t>
            </a:r>
            <a:r>
              <a:rPr lang="en-US" sz="2400" dirty="0"/>
              <a:t> </a:t>
            </a:r>
            <a:r>
              <a:rPr lang="en-US" sz="2400" dirty="0" err="1"/>
              <a:t>Mặt</a:t>
            </a:r>
            <a:r>
              <a:rPr lang="en-US" sz="2400" dirty="0"/>
              <a:t> </a:t>
            </a:r>
            <a:r>
              <a:rPr lang="en-US" sz="2400" dirty="0" err="1"/>
              <a:t>Trời</a:t>
            </a:r>
            <a:r>
              <a:rPr lang="en-US" sz="2400" dirty="0"/>
              <a:t> </a:t>
            </a:r>
            <a:r>
              <a:rPr lang="en-US" sz="2400" dirty="0" err="1"/>
              <a:t>và</a:t>
            </a:r>
            <a:r>
              <a:rPr lang="en-US" sz="2400" dirty="0"/>
              <a:t> </a:t>
            </a:r>
            <a:r>
              <a:rPr lang="en-US" sz="2400" dirty="0" err="1"/>
              <a:t>ánh</a:t>
            </a:r>
            <a:r>
              <a:rPr lang="en-US" sz="2400" dirty="0"/>
              <a:t> </a:t>
            </a:r>
            <a:r>
              <a:rPr lang="en-US" sz="2400" dirty="0" err="1"/>
              <a:t>sáng</a:t>
            </a:r>
            <a:r>
              <a:rPr lang="en-US" sz="2400" dirty="0"/>
              <a:t> </a:t>
            </a:r>
            <a:r>
              <a:rPr lang="en-US" sz="2400" dirty="0" err="1"/>
              <a:t>trắng</a:t>
            </a:r>
            <a:r>
              <a:rPr lang="en-US" sz="2400" dirty="0"/>
              <a:t> </a:t>
            </a:r>
            <a:r>
              <a:rPr lang="vi-VN" sz="2400" dirty="0"/>
              <a:t>đều có dải ánh sáng đơn sắc màu cầu vồng</a:t>
            </a:r>
            <a:endParaRPr lang="en-US" sz="2400" dirty="0"/>
          </a:p>
        </p:txBody>
      </p:sp>
      <p:sp>
        <p:nvSpPr>
          <p:cNvPr id="87" name="Google Shape;1924;p44">
            <a:extLst>
              <a:ext uri="{FF2B5EF4-FFF2-40B4-BE49-F238E27FC236}">
                <a16:creationId xmlns="" xmlns:a16="http://schemas.microsoft.com/office/drawing/2014/main" id="{D7DFC170-56CF-4F37-9902-16C8F19D61F7}"/>
              </a:ext>
            </a:extLst>
          </p:cNvPr>
          <p:cNvSpPr txBox="1">
            <a:spLocks/>
          </p:cNvSpPr>
          <p:nvPr/>
        </p:nvSpPr>
        <p:spPr>
          <a:xfrm>
            <a:off x="1256870" y="2175535"/>
            <a:ext cx="8591381" cy="584775"/>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l"/>
            <a:r>
              <a:rPr lang="en-US" dirty="0">
                <a:solidFill>
                  <a:srgbClr val="002060"/>
                </a:solidFill>
              </a:rPr>
              <a:t>a)</a:t>
            </a:r>
          </a:p>
        </p:txBody>
      </p:sp>
      <p:sp>
        <p:nvSpPr>
          <p:cNvPr id="88" name="TextBox 87">
            <a:extLst>
              <a:ext uri="{FF2B5EF4-FFF2-40B4-BE49-F238E27FC236}">
                <a16:creationId xmlns="" xmlns:a16="http://schemas.microsoft.com/office/drawing/2014/main" id="{750DE196-478F-4078-8D4E-C41BB3182108}"/>
              </a:ext>
            </a:extLst>
          </p:cNvPr>
          <p:cNvSpPr txBox="1"/>
          <p:nvPr/>
        </p:nvSpPr>
        <p:spPr>
          <a:xfrm>
            <a:off x="3912984" y="4215603"/>
            <a:ext cx="7419044" cy="138114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vi-VN" sz="2400" dirty="0"/>
              <a:t>Vì khi chiếu ánh sáng mặt trời qua lăng kính, ánh sáng mặt trời bị phân tích thành một dải mày đơn sắc như cầu vồng</a:t>
            </a:r>
            <a:endParaRPr lang="en-US" sz="2400" dirty="0"/>
          </a:p>
        </p:txBody>
      </p:sp>
      <p:sp>
        <p:nvSpPr>
          <p:cNvPr id="89" name="Google Shape;1924;p44">
            <a:extLst>
              <a:ext uri="{FF2B5EF4-FFF2-40B4-BE49-F238E27FC236}">
                <a16:creationId xmlns="" xmlns:a16="http://schemas.microsoft.com/office/drawing/2014/main" id="{BC4F095E-CF31-4C03-B481-BF36710C7641}"/>
              </a:ext>
            </a:extLst>
          </p:cNvPr>
          <p:cNvSpPr txBox="1">
            <a:spLocks/>
          </p:cNvSpPr>
          <p:nvPr/>
        </p:nvSpPr>
        <p:spPr>
          <a:xfrm>
            <a:off x="3912984" y="3696666"/>
            <a:ext cx="8591381" cy="584775"/>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l"/>
            <a:r>
              <a:rPr lang="en-US" dirty="0">
                <a:solidFill>
                  <a:srgbClr val="002060"/>
                </a:solidFill>
              </a:rPr>
              <a:t>b)</a:t>
            </a:r>
          </a:p>
        </p:txBody>
      </p:sp>
    </p:spTree>
    <p:extLst>
      <p:ext uri="{BB962C8B-B14F-4D97-AF65-F5344CB8AC3E}">
        <p14:creationId xmlns:p14="http://schemas.microsoft.com/office/powerpoint/2010/main" val="324260200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down)">
                                      <p:cBhvr>
                                        <p:cTn id="7" dur="500"/>
                                        <p:tgtEl>
                                          <p:spTgt spid="76"/>
                                        </p:tgtEl>
                                      </p:cBhvr>
                                    </p:animEffect>
                                  </p:childTnLst>
                                </p:cTn>
                              </p:par>
                              <p:par>
                                <p:cTn id="8" presetID="22" presetClass="entr" presetSubtype="4"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wipe(down)">
                                      <p:cBhvr>
                                        <p:cTn id="10" dur="500"/>
                                        <p:tgtEl>
                                          <p:spTgt spid="8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wipe(down)">
                                      <p:cBhvr>
                                        <p:cTn id="13" dur="500"/>
                                        <p:tgtEl>
                                          <p:spTgt spid="7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84"/>
                                        </p:tgtEl>
                                        <p:attrNameLst>
                                          <p:attrName>style.visibility</p:attrName>
                                        </p:attrNameLst>
                                      </p:cBhvr>
                                      <p:to>
                                        <p:strVal val="visible"/>
                                      </p:to>
                                    </p:set>
                                    <p:animEffect transition="in" filter="wipe(down)">
                                      <p:cBhvr>
                                        <p:cTn id="16" dur="500"/>
                                        <p:tgtEl>
                                          <p:spTgt spid="8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87"/>
                                        </p:tgtEl>
                                        <p:attrNameLst>
                                          <p:attrName>style.visibility</p:attrName>
                                        </p:attrNameLst>
                                      </p:cBhvr>
                                      <p:to>
                                        <p:strVal val="visible"/>
                                      </p:to>
                                    </p:set>
                                    <p:animEffect transition="in" filter="wipe(left)">
                                      <p:cBhvr>
                                        <p:cTn id="21" dur="500"/>
                                        <p:tgtEl>
                                          <p:spTgt spid="87"/>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86"/>
                                        </p:tgtEl>
                                        <p:attrNameLst>
                                          <p:attrName>style.visibility</p:attrName>
                                        </p:attrNameLst>
                                      </p:cBhvr>
                                      <p:to>
                                        <p:strVal val="visible"/>
                                      </p:to>
                                    </p:set>
                                    <p:animEffect transition="in" filter="randombar(horizontal)">
                                      <p:cBhvr>
                                        <p:cTn id="25" dur="500"/>
                                        <p:tgtEl>
                                          <p:spTgt spid="8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500"/>
                            </p:stCondLst>
                            <p:childTnLst>
                              <p:par>
                                <p:cTn id="32" presetID="14" presetClass="entr" presetSubtype="10" fill="hold" grpId="0" nodeType="afterEffect">
                                  <p:stCondLst>
                                    <p:cond delay="0"/>
                                  </p:stCondLst>
                                  <p:childTnLst>
                                    <p:set>
                                      <p:cBhvr>
                                        <p:cTn id="33" dur="1" fill="hold">
                                          <p:stCondLst>
                                            <p:cond delay="0"/>
                                          </p:stCondLst>
                                        </p:cTn>
                                        <p:tgtEl>
                                          <p:spTgt spid="88"/>
                                        </p:tgtEl>
                                        <p:attrNameLst>
                                          <p:attrName>style.visibility</p:attrName>
                                        </p:attrNameLst>
                                      </p:cBhvr>
                                      <p:to>
                                        <p:strVal val="visible"/>
                                      </p:to>
                                    </p:set>
                                    <p:animEffect transition="in" filter="randombar(horizontal)">
                                      <p:cBhvr>
                                        <p:cTn id="3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7" grpId="0" animBg="1"/>
      <p:bldP spid="84" grpId="0" animBg="1"/>
      <p:bldP spid="86" grpId="0"/>
      <p:bldP spid="87" grpId="0"/>
      <p:bldP spid="88" grpId="0"/>
      <p:bldP spid="8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65"/>
        <p:cNvGrpSpPr/>
        <p:nvPr/>
      </p:nvGrpSpPr>
      <p:grpSpPr>
        <a:xfrm>
          <a:off x="0" y="0"/>
          <a:ext cx="0" cy="0"/>
          <a:chOff x="0" y="0"/>
          <a:chExt cx="0" cy="0"/>
        </a:xfrm>
      </p:grpSpPr>
      <p:sp>
        <p:nvSpPr>
          <p:cNvPr id="870" name="Google Shape;870;p39"/>
          <p:cNvSpPr/>
          <p:nvPr/>
        </p:nvSpPr>
        <p:spPr>
          <a:xfrm>
            <a:off x="3381117" y="1503567"/>
            <a:ext cx="244000" cy="244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71" name="Google Shape;871;p39"/>
          <p:cNvSpPr/>
          <p:nvPr/>
        </p:nvSpPr>
        <p:spPr>
          <a:xfrm flipH="1">
            <a:off x="1878068" y="2192567"/>
            <a:ext cx="487600" cy="487600"/>
          </a:xfrm>
          <a:prstGeom prst="ellipse">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sp>
        <p:nvSpPr>
          <p:cNvPr id="872" name="Google Shape;872;p39"/>
          <p:cNvSpPr/>
          <p:nvPr/>
        </p:nvSpPr>
        <p:spPr>
          <a:xfrm>
            <a:off x="9775333" y="85316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873" name="Google Shape;873;p39"/>
          <p:cNvSpPr/>
          <p:nvPr/>
        </p:nvSpPr>
        <p:spPr>
          <a:xfrm>
            <a:off x="8465051" y="1532800"/>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pic>
        <p:nvPicPr>
          <p:cNvPr id="12" name="Picture 11" descr="A glass pyramid with rainbow colors&#10;&#10;Description automatically generated">
            <a:extLst>
              <a:ext uri="{FF2B5EF4-FFF2-40B4-BE49-F238E27FC236}">
                <a16:creationId xmlns="" xmlns:a16="http://schemas.microsoft.com/office/drawing/2014/main" id="{780D1EC9-E173-4E7A-A7B5-0A054C0FEE8A}"/>
              </a:ext>
            </a:extLst>
          </p:cNvPr>
          <p:cNvPicPr>
            <a:picLocks noChangeAspect="1"/>
          </p:cNvPicPr>
          <p:nvPr/>
        </p:nvPicPr>
        <p:blipFill rotWithShape="1">
          <a:blip r:embed="rId3">
            <a:extLst>
              <a:ext uri="{28A0092B-C50C-407E-A947-70E740481C1C}">
                <a14:useLocalDpi xmlns:a14="http://schemas.microsoft.com/office/drawing/2010/main" val="0"/>
              </a:ext>
            </a:extLst>
          </a:blip>
          <a:srcRect l="889" t="10782" r="16181" b="-10782"/>
          <a:stretch/>
        </p:blipFill>
        <p:spPr>
          <a:xfrm>
            <a:off x="6184721" y="2594022"/>
            <a:ext cx="7425224" cy="5024791"/>
          </a:xfrm>
          <a:custGeom>
            <a:avLst/>
            <a:gdLst/>
            <a:ahLst/>
            <a:cxnLst/>
            <a:rect l="l" t="t" r="r" b="b"/>
            <a:pathLst>
              <a:path w="8678780" h="5873097">
                <a:moveTo>
                  <a:pt x="1379513" y="25"/>
                </a:moveTo>
                <a:cubicBezTo>
                  <a:pt x="1399326" y="458"/>
                  <a:pt x="1419819" y="6516"/>
                  <a:pt x="1438386" y="8439"/>
                </a:cubicBezTo>
                <a:cubicBezTo>
                  <a:pt x="1848256" y="51517"/>
                  <a:pt x="2258124" y="98056"/>
                  <a:pt x="2668443" y="139209"/>
                </a:cubicBezTo>
                <a:cubicBezTo>
                  <a:pt x="3052045" y="177671"/>
                  <a:pt x="3438361" y="186516"/>
                  <a:pt x="3823773" y="206516"/>
                </a:cubicBezTo>
                <a:cubicBezTo>
                  <a:pt x="4290252" y="230748"/>
                  <a:pt x="4755825" y="264980"/>
                  <a:pt x="5219588" y="318825"/>
                </a:cubicBezTo>
                <a:cubicBezTo>
                  <a:pt x="5541595" y="356518"/>
                  <a:pt x="5866772" y="382670"/>
                  <a:pt x="6193307" y="352672"/>
                </a:cubicBezTo>
                <a:cubicBezTo>
                  <a:pt x="6209610" y="351131"/>
                  <a:pt x="6228180" y="346134"/>
                  <a:pt x="6241767" y="351131"/>
                </a:cubicBezTo>
                <a:cubicBezTo>
                  <a:pt x="6400280" y="407287"/>
                  <a:pt x="6573284" y="366901"/>
                  <a:pt x="6737683" y="402287"/>
                </a:cubicBezTo>
                <a:cubicBezTo>
                  <a:pt x="6695564" y="538826"/>
                  <a:pt x="6514862" y="527670"/>
                  <a:pt x="6412962" y="622288"/>
                </a:cubicBezTo>
                <a:cubicBezTo>
                  <a:pt x="6579172" y="659979"/>
                  <a:pt x="6728627" y="698057"/>
                  <a:pt x="6880346" y="726518"/>
                </a:cubicBezTo>
                <a:cubicBezTo>
                  <a:pt x="7041122" y="756519"/>
                  <a:pt x="7177442" y="837673"/>
                  <a:pt x="7334594" y="873826"/>
                </a:cubicBezTo>
                <a:cubicBezTo>
                  <a:pt x="7368112" y="881518"/>
                  <a:pt x="7408419" y="908442"/>
                  <a:pt x="7420192" y="934596"/>
                </a:cubicBezTo>
                <a:cubicBezTo>
                  <a:pt x="7458235" y="1019211"/>
                  <a:pt x="8217735" y="1256521"/>
                  <a:pt x="8128063" y="1331904"/>
                </a:cubicBezTo>
                <a:cubicBezTo>
                  <a:pt x="8090926" y="1363059"/>
                  <a:pt x="8042918" y="1385367"/>
                  <a:pt x="7992648" y="1416136"/>
                </a:cubicBezTo>
                <a:cubicBezTo>
                  <a:pt x="8068283" y="1474214"/>
                  <a:pt x="8153426" y="1499598"/>
                  <a:pt x="8244004" y="1516906"/>
                </a:cubicBezTo>
                <a:cubicBezTo>
                  <a:pt x="8271178" y="1522290"/>
                  <a:pt x="8297900" y="1533059"/>
                  <a:pt x="8300615" y="1559214"/>
                </a:cubicBezTo>
                <a:cubicBezTo>
                  <a:pt x="8303332" y="1586521"/>
                  <a:pt x="8275706" y="1597289"/>
                  <a:pt x="8252610" y="1609983"/>
                </a:cubicBezTo>
                <a:cubicBezTo>
                  <a:pt x="8220454" y="1627674"/>
                  <a:pt x="8189205" y="1643059"/>
                  <a:pt x="8148444" y="1645368"/>
                </a:cubicBezTo>
                <a:cubicBezTo>
                  <a:pt x="8081415" y="1648828"/>
                  <a:pt x="8049262" y="1698059"/>
                  <a:pt x="8010314" y="1734983"/>
                </a:cubicBezTo>
                <a:cubicBezTo>
                  <a:pt x="7988574" y="1755753"/>
                  <a:pt x="7977704" y="1797675"/>
                  <a:pt x="8015746" y="1804984"/>
                </a:cubicBezTo>
                <a:cubicBezTo>
                  <a:pt x="8107232" y="1822675"/>
                  <a:pt x="8099984" y="1873831"/>
                  <a:pt x="8097722" y="1931908"/>
                </a:cubicBezTo>
                <a:cubicBezTo>
                  <a:pt x="8094550" y="2003830"/>
                  <a:pt x="8040654" y="2036908"/>
                  <a:pt x="7974534" y="2064601"/>
                </a:cubicBezTo>
                <a:cubicBezTo>
                  <a:pt x="7951888" y="2074215"/>
                  <a:pt x="7919734" y="2073829"/>
                  <a:pt x="7911128" y="2103831"/>
                </a:cubicBezTo>
                <a:cubicBezTo>
                  <a:pt x="7948266" y="2132293"/>
                  <a:pt x="7993555" y="2109215"/>
                  <a:pt x="8033411" y="2117292"/>
                </a:cubicBezTo>
                <a:cubicBezTo>
                  <a:pt x="8066471" y="2123831"/>
                  <a:pt x="8121271" y="2120370"/>
                  <a:pt x="8075982" y="2172677"/>
                </a:cubicBezTo>
                <a:cubicBezTo>
                  <a:pt x="8062847" y="2187676"/>
                  <a:pt x="8078246" y="2199215"/>
                  <a:pt x="8095004" y="2200369"/>
                </a:cubicBezTo>
                <a:cubicBezTo>
                  <a:pt x="8229060" y="2212293"/>
                  <a:pt x="8167466" y="2318063"/>
                  <a:pt x="8210492" y="2373833"/>
                </a:cubicBezTo>
                <a:cubicBezTo>
                  <a:pt x="8222264" y="2389215"/>
                  <a:pt x="8209584" y="2415754"/>
                  <a:pt x="8191016" y="2422293"/>
                </a:cubicBezTo>
                <a:cubicBezTo>
                  <a:pt x="8072357" y="2465372"/>
                  <a:pt x="8056054" y="2568063"/>
                  <a:pt x="7998536" y="2656525"/>
                </a:cubicBezTo>
                <a:cubicBezTo>
                  <a:pt x="8061036" y="2691525"/>
                  <a:pt x="8135764" y="2699217"/>
                  <a:pt x="8203244" y="2721909"/>
                </a:cubicBezTo>
                <a:cubicBezTo>
                  <a:pt x="8273442" y="2745756"/>
                  <a:pt x="8273442" y="2763447"/>
                  <a:pt x="8215472" y="2832678"/>
                </a:cubicBezTo>
                <a:cubicBezTo>
                  <a:pt x="8366284" y="2847680"/>
                  <a:pt x="8366284" y="2847680"/>
                  <a:pt x="8319638" y="2956526"/>
                </a:cubicBezTo>
                <a:cubicBezTo>
                  <a:pt x="8445996" y="2966525"/>
                  <a:pt x="8529327" y="3018064"/>
                  <a:pt x="8548800" y="3130757"/>
                </a:cubicBezTo>
                <a:cubicBezTo>
                  <a:pt x="8558311" y="3185372"/>
                  <a:pt x="8615377" y="3211141"/>
                  <a:pt x="8678780" y="3247679"/>
                </a:cubicBezTo>
                <a:cubicBezTo>
                  <a:pt x="8599978" y="3283066"/>
                  <a:pt x="8546537" y="3356911"/>
                  <a:pt x="8454599" y="3278833"/>
                </a:cubicBezTo>
                <a:cubicBezTo>
                  <a:pt x="8421087" y="3250373"/>
                  <a:pt x="8424254" y="3286526"/>
                  <a:pt x="8419728" y="3296911"/>
                </a:cubicBezTo>
                <a:cubicBezTo>
                  <a:pt x="8408859" y="3322295"/>
                  <a:pt x="8431501" y="3339218"/>
                  <a:pt x="8446448" y="3358448"/>
                </a:cubicBezTo>
                <a:cubicBezTo>
                  <a:pt x="8460939" y="3377681"/>
                  <a:pt x="8478149" y="3398064"/>
                  <a:pt x="8482226" y="3419605"/>
                </a:cubicBezTo>
                <a:cubicBezTo>
                  <a:pt x="8484942" y="3434604"/>
                  <a:pt x="8471809" y="3456526"/>
                  <a:pt x="8457318" y="3467682"/>
                </a:cubicBezTo>
                <a:cubicBezTo>
                  <a:pt x="8381232" y="3526527"/>
                  <a:pt x="8426520" y="3658836"/>
                  <a:pt x="8282501" y="3675759"/>
                </a:cubicBezTo>
                <a:cubicBezTo>
                  <a:pt x="8217735" y="3683450"/>
                  <a:pt x="8186486" y="3731913"/>
                  <a:pt x="8138932" y="3758451"/>
                </a:cubicBezTo>
                <a:cubicBezTo>
                  <a:pt x="7973628" y="3851144"/>
                  <a:pt x="7863120" y="3970376"/>
                  <a:pt x="7811946" y="4134221"/>
                </a:cubicBezTo>
                <a:cubicBezTo>
                  <a:pt x="7797906" y="4179605"/>
                  <a:pt x="7744010" y="4216145"/>
                  <a:pt x="7709139" y="4256145"/>
                </a:cubicBezTo>
                <a:cubicBezTo>
                  <a:pt x="7725896" y="4285376"/>
                  <a:pt x="7817379" y="4222298"/>
                  <a:pt x="7785224" y="4299221"/>
                </a:cubicBezTo>
                <a:cubicBezTo>
                  <a:pt x="7760768" y="4356915"/>
                  <a:pt x="7698269" y="4392684"/>
                  <a:pt x="7639392" y="4426916"/>
                </a:cubicBezTo>
                <a:cubicBezTo>
                  <a:pt x="7572364" y="4465762"/>
                  <a:pt x="7498091" y="4496914"/>
                  <a:pt x="7467746" y="4568838"/>
                </a:cubicBezTo>
                <a:cubicBezTo>
                  <a:pt x="7461405" y="4584223"/>
                  <a:pt x="7441025" y="4600376"/>
                  <a:pt x="7422910" y="4606531"/>
                </a:cubicBezTo>
                <a:cubicBezTo>
                  <a:pt x="6478176" y="5872304"/>
                  <a:pt x="4152572" y="5880765"/>
                  <a:pt x="3884462" y="5871919"/>
                </a:cubicBezTo>
                <a:cubicBezTo>
                  <a:pt x="3559738" y="5860765"/>
                  <a:pt x="3252674" y="5782688"/>
                  <a:pt x="2951503" y="5685381"/>
                </a:cubicBezTo>
                <a:cubicBezTo>
                  <a:pt x="2824239" y="5644226"/>
                  <a:pt x="2706035" y="5585765"/>
                  <a:pt x="2582393" y="5540381"/>
                </a:cubicBezTo>
                <a:cubicBezTo>
                  <a:pt x="2411654" y="5477686"/>
                  <a:pt x="2279862" y="5358071"/>
                  <a:pt x="2109575" y="5307686"/>
                </a:cubicBezTo>
                <a:cubicBezTo>
                  <a:pt x="1934305" y="5255763"/>
                  <a:pt x="1784398" y="5160762"/>
                  <a:pt x="1604145" y="5120379"/>
                </a:cubicBezTo>
                <a:cubicBezTo>
                  <a:pt x="1509040" y="5098840"/>
                  <a:pt x="1417102" y="5059994"/>
                  <a:pt x="1432046" y="4948840"/>
                </a:cubicBezTo>
                <a:cubicBezTo>
                  <a:pt x="1436123" y="4917301"/>
                  <a:pt x="1411214" y="4891532"/>
                  <a:pt x="1371813" y="4900763"/>
                </a:cubicBezTo>
                <a:cubicBezTo>
                  <a:pt x="1296633" y="4918071"/>
                  <a:pt x="1262665" y="4872300"/>
                  <a:pt x="1220998" y="4838069"/>
                </a:cubicBezTo>
                <a:cubicBezTo>
                  <a:pt x="1146725" y="4777302"/>
                  <a:pt x="1076074" y="4712685"/>
                  <a:pt x="957869" y="4702684"/>
                </a:cubicBezTo>
                <a:cubicBezTo>
                  <a:pt x="980512" y="4654991"/>
                  <a:pt x="1019009" y="4661916"/>
                  <a:pt x="1054336" y="4671915"/>
                </a:cubicBezTo>
                <a:cubicBezTo>
                  <a:pt x="1147177" y="4698070"/>
                  <a:pt x="1239115" y="4727684"/>
                  <a:pt x="1331957" y="4753839"/>
                </a:cubicBezTo>
                <a:cubicBezTo>
                  <a:pt x="1392645" y="4770763"/>
                  <a:pt x="1452881" y="4794609"/>
                  <a:pt x="1533949" y="4775761"/>
                </a:cubicBezTo>
                <a:cubicBezTo>
                  <a:pt x="1464202" y="4679607"/>
                  <a:pt x="1345545" y="4662300"/>
                  <a:pt x="1249533" y="4632685"/>
                </a:cubicBezTo>
                <a:cubicBezTo>
                  <a:pt x="1129515" y="4595378"/>
                  <a:pt x="1058865" y="4524991"/>
                  <a:pt x="974172" y="4446530"/>
                </a:cubicBezTo>
                <a:cubicBezTo>
                  <a:pt x="1062487" y="4427683"/>
                  <a:pt x="1117287" y="4485377"/>
                  <a:pt x="1186579" y="4482299"/>
                </a:cubicBezTo>
                <a:cubicBezTo>
                  <a:pt x="1190203" y="4472300"/>
                  <a:pt x="1196544" y="4457684"/>
                  <a:pt x="1195637" y="4457299"/>
                </a:cubicBezTo>
                <a:cubicBezTo>
                  <a:pt x="1082415" y="4414222"/>
                  <a:pt x="1029426" y="4333453"/>
                  <a:pt x="1011761" y="4235759"/>
                </a:cubicBezTo>
                <a:cubicBezTo>
                  <a:pt x="1002706" y="4185376"/>
                  <a:pt x="961492" y="4169607"/>
                  <a:pt x="920731" y="4146528"/>
                </a:cubicBezTo>
                <a:cubicBezTo>
                  <a:pt x="778522" y="4064606"/>
                  <a:pt x="628163" y="3990375"/>
                  <a:pt x="511316" y="3877683"/>
                </a:cubicBezTo>
                <a:cubicBezTo>
                  <a:pt x="646279" y="3892682"/>
                  <a:pt x="754521" y="3966143"/>
                  <a:pt x="899898" y="3997682"/>
                </a:cubicBezTo>
                <a:cubicBezTo>
                  <a:pt x="784411" y="3873836"/>
                  <a:pt x="634956" y="3811144"/>
                  <a:pt x="498636" y="3736143"/>
                </a:cubicBezTo>
                <a:cubicBezTo>
                  <a:pt x="436588" y="3701912"/>
                  <a:pt x="379073" y="3658065"/>
                  <a:pt x="303890" y="3639604"/>
                </a:cubicBezTo>
                <a:cubicBezTo>
                  <a:pt x="277170" y="3633065"/>
                  <a:pt x="233240" y="3619219"/>
                  <a:pt x="254527" y="3582680"/>
                </a:cubicBezTo>
                <a:cubicBezTo>
                  <a:pt x="272641" y="3552297"/>
                  <a:pt x="308419" y="3561526"/>
                  <a:pt x="341028" y="3570373"/>
                </a:cubicBezTo>
                <a:cubicBezTo>
                  <a:pt x="419378" y="3592297"/>
                  <a:pt x="500446" y="3592682"/>
                  <a:pt x="606424" y="3592297"/>
                </a:cubicBezTo>
                <a:cubicBezTo>
                  <a:pt x="517657" y="3491912"/>
                  <a:pt x="355067" y="3521913"/>
                  <a:pt x="278984" y="3416526"/>
                </a:cubicBezTo>
                <a:cubicBezTo>
                  <a:pt x="374088" y="3398064"/>
                  <a:pt x="447458" y="3436142"/>
                  <a:pt x="524452" y="3443448"/>
                </a:cubicBezTo>
                <a:cubicBezTo>
                  <a:pt x="594195" y="3449987"/>
                  <a:pt x="611405" y="3432296"/>
                  <a:pt x="595102" y="3374218"/>
                </a:cubicBezTo>
                <a:cubicBezTo>
                  <a:pt x="569741" y="3283833"/>
                  <a:pt x="607782" y="3237678"/>
                  <a:pt x="709231" y="3262295"/>
                </a:cubicBezTo>
                <a:cubicBezTo>
                  <a:pt x="803432" y="3285372"/>
                  <a:pt x="813394" y="3251526"/>
                  <a:pt x="788033" y="3199987"/>
                </a:cubicBezTo>
                <a:cubicBezTo>
                  <a:pt x="751802" y="3124988"/>
                  <a:pt x="793015" y="3066910"/>
                  <a:pt x="821094" y="3003833"/>
                </a:cubicBezTo>
                <a:cubicBezTo>
                  <a:pt x="864120" y="2907680"/>
                  <a:pt x="846003" y="2860755"/>
                  <a:pt x="753161" y="2789218"/>
                </a:cubicBezTo>
                <a:cubicBezTo>
                  <a:pt x="701080" y="2749216"/>
                  <a:pt x="644921" y="2715371"/>
                  <a:pt x="569285" y="2680756"/>
                </a:cubicBezTo>
                <a:cubicBezTo>
                  <a:pt x="743651" y="2661909"/>
                  <a:pt x="560683" y="2598448"/>
                  <a:pt x="622275" y="2558832"/>
                </a:cubicBezTo>
                <a:cubicBezTo>
                  <a:pt x="745462" y="2542678"/>
                  <a:pt x="846003" y="2668833"/>
                  <a:pt x="1013576" y="2632679"/>
                </a:cubicBezTo>
                <a:cubicBezTo>
                  <a:pt x="806602" y="2523446"/>
                  <a:pt x="577892" y="2487677"/>
                  <a:pt x="427984" y="2342293"/>
                </a:cubicBezTo>
                <a:cubicBezTo>
                  <a:pt x="462405" y="2309216"/>
                  <a:pt x="496823" y="2339985"/>
                  <a:pt x="526263" y="2327678"/>
                </a:cubicBezTo>
                <a:cubicBezTo>
                  <a:pt x="525356" y="2319985"/>
                  <a:pt x="527622" y="2308446"/>
                  <a:pt x="522186" y="2304986"/>
                </a:cubicBezTo>
                <a:cubicBezTo>
                  <a:pt x="410323" y="2225754"/>
                  <a:pt x="408509" y="2223831"/>
                  <a:pt x="528526" y="2165368"/>
                </a:cubicBezTo>
                <a:cubicBezTo>
                  <a:pt x="570645" y="2144984"/>
                  <a:pt x="567023" y="2126906"/>
                  <a:pt x="544832" y="2101138"/>
                </a:cubicBezTo>
                <a:cubicBezTo>
                  <a:pt x="528978" y="2083061"/>
                  <a:pt x="509957" y="2066906"/>
                  <a:pt x="519016" y="2027291"/>
                </a:cubicBezTo>
                <a:cubicBezTo>
                  <a:pt x="584685" y="2078062"/>
                  <a:pt x="902162" y="2061522"/>
                  <a:pt x="958321" y="2056137"/>
                </a:cubicBezTo>
                <a:cubicBezTo>
                  <a:pt x="1021272" y="2050369"/>
                  <a:pt x="1083319" y="2025753"/>
                  <a:pt x="1149440" y="2039214"/>
                </a:cubicBezTo>
                <a:cubicBezTo>
                  <a:pt x="1202430" y="2049985"/>
                  <a:pt x="1447897" y="2154215"/>
                  <a:pt x="1482772" y="2034599"/>
                </a:cubicBezTo>
                <a:cubicBezTo>
                  <a:pt x="1484583" y="2028831"/>
                  <a:pt x="1583765" y="2042293"/>
                  <a:pt x="1637208" y="2048831"/>
                </a:cubicBezTo>
                <a:cubicBezTo>
                  <a:pt x="1684309" y="2054216"/>
                  <a:pt x="1737297" y="2078062"/>
                  <a:pt x="1768999" y="2030369"/>
                </a:cubicBezTo>
                <a:cubicBezTo>
                  <a:pt x="1787568" y="2002293"/>
                  <a:pt x="1711030" y="1948062"/>
                  <a:pt x="1642642" y="1943445"/>
                </a:cubicBezTo>
                <a:cubicBezTo>
                  <a:pt x="1583312" y="1939214"/>
                  <a:pt x="1521266" y="1933060"/>
                  <a:pt x="1464655" y="1944599"/>
                </a:cubicBezTo>
                <a:cubicBezTo>
                  <a:pt x="1394911" y="1958446"/>
                  <a:pt x="1357322" y="1936138"/>
                  <a:pt x="1337846" y="1888061"/>
                </a:cubicBezTo>
                <a:cubicBezTo>
                  <a:pt x="1316106" y="1834985"/>
                  <a:pt x="1274439" y="1810368"/>
                  <a:pt x="1216924" y="1785752"/>
                </a:cubicBezTo>
                <a:cubicBezTo>
                  <a:pt x="1077431" y="1726138"/>
                  <a:pt x="943377" y="1657291"/>
                  <a:pt x="790299" y="1622676"/>
                </a:cubicBezTo>
                <a:cubicBezTo>
                  <a:pt x="759953" y="1615751"/>
                  <a:pt x="726441" y="1606521"/>
                  <a:pt x="712401" y="1560751"/>
                </a:cubicBezTo>
                <a:cubicBezTo>
                  <a:pt x="1126798" y="1629213"/>
                  <a:pt x="1504511" y="1807676"/>
                  <a:pt x="1932039" y="1797291"/>
                </a:cubicBezTo>
                <a:cubicBezTo>
                  <a:pt x="1815195" y="1740752"/>
                  <a:pt x="1679780" y="1737675"/>
                  <a:pt x="1555234" y="1698059"/>
                </a:cubicBezTo>
                <a:cubicBezTo>
                  <a:pt x="1643549" y="1668444"/>
                  <a:pt x="1726428" y="1699213"/>
                  <a:pt x="1810212" y="1716137"/>
                </a:cubicBezTo>
                <a:cubicBezTo>
                  <a:pt x="1880410" y="1729982"/>
                  <a:pt x="1943817" y="1732290"/>
                  <a:pt x="1951515" y="1649598"/>
                </a:cubicBezTo>
                <a:cubicBezTo>
                  <a:pt x="1948798" y="1644214"/>
                  <a:pt x="1949249" y="1637291"/>
                  <a:pt x="1949704" y="1630753"/>
                </a:cubicBezTo>
                <a:cubicBezTo>
                  <a:pt x="1926152" y="1596522"/>
                  <a:pt x="1889468" y="1578830"/>
                  <a:pt x="1845990" y="1568828"/>
                </a:cubicBezTo>
                <a:cubicBezTo>
                  <a:pt x="1819722" y="1562674"/>
                  <a:pt x="1784851" y="1553443"/>
                  <a:pt x="1785302" y="1528829"/>
                </a:cubicBezTo>
                <a:cubicBezTo>
                  <a:pt x="1786662" y="1437674"/>
                  <a:pt x="1702878" y="1411136"/>
                  <a:pt x="1619092" y="1384597"/>
                </a:cubicBezTo>
                <a:cubicBezTo>
                  <a:pt x="1665740" y="1339213"/>
                  <a:pt x="1702423" y="1372674"/>
                  <a:pt x="1737750" y="1369214"/>
                </a:cubicBezTo>
                <a:cubicBezTo>
                  <a:pt x="1760848" y="1366906"/>
                  <a:pt x="1781679" y="1362675"/>
                  <a:pt x="1781679" y="1339213"/>
                </a:cubicBezTo>
                <a:cubicBezTo>
                  <a:pt x="1782132" y="1319597"/>
                  <a:pt x="1771262" y="1297288"/>
                  <a:pt x="1748620" y="1296905"/>
                </a:cubicBezTo>
                <a:cubicBezTo>
                  <a:pt x="1606863" y="1293442"/>
                  <a:pt x="1528513" y="1167288"/>
                  <a:pt x="1381324" y="1166904"/>
                </a:cubicBezTo>
                <a:cubicBezTo>
                  <a:pt x="1293462" y="1166904"/>
                  <a:pt x="1427065" y="1095751"/>
                  <a:pt x="1352792" y="1066135"/>
                </a:cubicBezTo>
                <a:cubicBezTo>
                  <a:pt x="1336486" y="1059596"/>
                  <a:pt x="1395363" y="1049597"/>
                  <a:pt x="1421631" y="1051135"/>
                </a:cubicBezTo>
                <a:cubicBezTo>
                  <a:pt x="1447445" y="1052673"/>
                  <a:pt x="1470543" y="1071519"/>
                  <a:pt x="1501793" y="1058058"/>
                </a:cubicBezTo>
                <a:cubicBezTo>
                  <a:pt x="1519003" y="1009981"/>
                  <a:pt x="1474621" y="992289"/>
                  <a:pt x="1437935" y="978826"/>
                </a:cubicBezTo>
                <a:cubicBezTo>
                  <a:pt x="1353244" y="947673"/>
                  <a:pt x="1270817" y="909981"/>
                  <a:pt x="1177975" y="898826"/>
                </a:cubicBezTo>
                <a:cubicBezTo>
                  <a:pt x="1144915" y="894980"/>
                  <a:pt x="1225528" y="843440"/>
                  <a:pt x="1241378" y="825366"/>
                </a:cubicBezTo>
                <a:cubicBezTo>
                  <a:pt x="867743" y="635366"/>
                  <a:pt x="418474" y="644980"/>
                  <a:pt x="0" y="491517"/>
                </a:cubicBezTo>
                <a:cubicBezTo>
                  <a:pt x="92391" y="461518"/>
                  <a:pt x="160326" y="483440"/>
                  <a:pt x="223277" y="488057"/>
                </a:cubicBezTo>
                <a:cubicBezTo>
                  <a:pt x="380429" y="499594"/>
                  <a:pt x="535773" y="523440"/>
                  <a:pt x="692473" y="537671"/>
                </a:cubicBezTo>
                <a:cubicBezTo>
                  <a:pt x="769465" y="544594"/>
                  <a:pt x="841022" y="570749"/>
                  <a:pt x="927071" y="529211"/>
                </a:cubicBezTo>
                <a:cubicBezTo>
                  <a:pt x="984589" y="501518"/>
                  <a:pt x="1076527" y="531517"/>
                  <a:pt x="1147177" y="556134"/>
                </a:cubicBezTo>
                <a:cubicBezTo>
                  <a:pt x="1205600" y="576517"/>
                  <a:pt x="1261306" y="581901"/>
                  <a:pt x="1338752" y="556134"/>
                </a:cubicBezTo>
                <a:cubicBezTo>
                  <a:pt x="1268554" y="540364"/>
                  <a:pt x="1214658" y="526519"/>
                  <a:pt x="1159406" y="516901"/>
                </a:cubicBezTo>
                <a:cubicBezTo>
                  <a:pt x="1115475" y="509211"/>
                  <a:pt x="1220094" y="478056"/>
                  <a:pt x="1273535" y="481902"/>
                </a:cubicBezTo>
                <a:cubicBezTo>
                  <a:pt x="1348263" y="487287"/>
                  <a:pt x="1306144" y="467287"/>
                  <a:pt x="1293462" y="439595"/>
                </a:cubicBezTo>
                <a:cubicBezTo>
                  <a:pt x="1279875" y="409979"/>
                  <a:pt x="1320183" y="400749"/>
                  <a:pt x="1345545" y="406900"/>
                </a:cubicBezTo>
                <a:cubicBezTo>
                  <a:pt x="1442916" y="431133"/>
                  <a:pt x="1539834" y="388441"/>
                  <a:pt x="1640379" y="423057"/>
                </a:cubicBezTo>
                <a:cubicBezTo>
                  <a:pt x="1615015" y="337670"/>
                  <a:pt x="1560215" y="300363"/>
                  <a:pt x="1445634" y="288439"/>
                </a:cubicBezTo>
                <a:cubicBezTo>
                  <a:pt x="1402608" y="283826"/>
                  <a:pt x="1357773" y="290748"/>
                  <a:pt x="1320636" y="266131"/>
                </a:cubicBezTo>
                <a:cubicBezTo>
                  <a:pt x="1299349" y="251902"/>
                  <a:pt x="1275346" y="234978"/>
                  <a:pt x="1292104" y="208824"/>
                </a:cubicBezTo>
                <a:cubicBezTo>
                  <a:pt x="1303877" y="190363"/>
                  <a:pt x="1329242" y="190363"/>
                  <a:pt x="1350074" y="196517"/>
                </a:cubicBezTo>
                <a:cubicBezTo>
                  <a:pt x="1443371" y="223826"/>
                  <a:pt x="1540741" y="233825"/>
                  <a:pt x="1638113" y="243826"/>
                </a:cubicBezTo>
                <a:cubicBezTo>
                  <a:pt x="1653059" y="245364"/>
                  <a:pt x="1669814" y="250365"/>
                  <a:pt x="1686573" y="224977"/>
                </a:cubicBezTo>
                <a:cubicBezTo>
                  <a:pt x="1504511" y="183824"/>
                  <a:pt x="1331505" y="125362"/>
                  <a:pt x="1144459" y="102670"/>
                </a:cubicBezTo>
                <a:cubicBezTo>
                  <a:pt x="1147177" y="91900"/>
                  <a:pt x="1149896" y="81131"/>
                  <a:pt x="1152614" y="70362"/>
                </a:cubicBezTo>
                <a:cubicBezTo>
                  <a:pt x="1298896" y="85746"/>
                  <a:pt x="1445182" y="101131"/>
                  <a:pt x="1629961" y="120363"/>
                </a:cubicBezTo>
                <a:cubicBezTo>
                  <a:pt x="1516284" y="59207"/>
                  <a:pt x="1408951" y="79594"/>
                  <a:pt x="1324712" y="25362"/>
                </a:cubicBezTo>
                <a:cubicBezTo>
                  <a:pt x="1340563" y="4786"/>
                  <a:pt x="1359698" y="-407"/>
                  <a:pt x="1379513" y="25"/>
                </a:cubicBezTo>
                <a:close/>
              </a:path>
            </a:pathLst>
          </a:custGeom>
        </p:spPr>
      </p:pic>
      <p:sp>
        <p:nvSpPr>
          <p:cNvPr id="15" name="Google Shape;1770;p42">
            <a:extLst>
              <a:ext uri="{FF2B5EF4-FFF2-40B4-BE49-F238E27FC236}">
                <a16:creationId xmlns="" xmlns:a16="http://schemas.microsoft.com/office/drawing/2014/main" id="{4AFC198A-ED41-4C4F-8094-D5EE79C53285}"/>
              </a:ext>
            </a:extLst>
          </p:cNvPr>
          <p:cNvSpPr txBox="1">
            <a:spLocks/>
          </p:cNvSpPr>
          <p:nvPr/>
        </p:nvSpPr>
        <p:spPr>
          <a:xfrm>
            <a:off x="428467" y="565824"/>
            <a:ext cx="6901765" cy="3076375"/>
          </a:xfrm>
          <a:prstGeom prst="rect">
            <a:avLst/>
          </a:prstGeom>
        </p:spPr>
        <p:txBody>
          <a:bodyPr spcFirstLastPara="1" wrap="square" lIns="121900" tIns="121900" rIns="121900" bIns="121900" anchor="b"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vi-VN" sz="6000" b="1" dirty="0" smtClean="0">
                <a:solidFill>
                  <a:srgbClr val="000000"/>
                </a:solidFill>
                <a:latin typeface="Fira Sans Black" panose="020B0A03050000020004" pitchFamily="34" charset="0"/>
              </a:rPr>
              <a:t>III. </a:t>
            </a:r>
            <a:r>
              <a:rPr lang="en" sz="6000" b="1" dirty="0" smtClean="0">
                <a:solidFill>
                  <a:srgbClr val="000000"/>
                </a:solidFill>
                <a:latin typeface="Fira Sans Black" panose="020B0A03050000020004" pitchFamily="34" charset="0"/>
              </a:rPr>
              <a:t>SỰ </a:t>
            </a:r>
            <a:r>
              <a:rPr lang="en" sz="6000" b="1" dirty="0">
                <a:solidFill>
                  <a:srgbClr val="000000"/>
                </a:solidFill>
                <a:latin typeface="Fira Sans Black" panose="020B0A03050000020004" pitchFamily="34" charset="0"/>
              </a:rPr>
              <a:t>TRUYỀN ÁNH SÁNG ĐƠN SẮC QUA LĂNG KÍNH</a:t>
            </a:r>
            <a:endParaRPr kumimoji="0" lang="en" sz="6000" b="1" i="0" u="none" strike="noStrike" kern="1200" cap="none" spc="0" normalizeH="0" baseline="0" noProof="0" dirty="0">
              <a:ln>
                <a:noFill/>
              </a:ln>
              <a:solidFill>
                <a:srgbClr val="000000"/>
              </a:solidFill>
              <a:effectLst/>
              <a:uLnTx/>
              <a:uFillTx/>
              <a:latin typeface="Fira Sans Black" panose="020B0A03050000020004" pitchFamily="34" charset="0"/>
            </a:endParaRPr>
          </a:p>
        </p:txBody>
      </p:sp>
      <p:grpSp>
        <p:nvGrpSpPr>
          <p:cNvPr id="16" name="Group 15">
            <a:extLst>
              <a:ext uri="{FF2B5EF4-FFF2-40B4-BE49-F238E27FC236}">
                <a16:creationId xmlns="" xmlns:a16="http://schemas.microsoft.com/office/drawing/2014/main" id="{5E7D2FE4-F7E5-4DBE-87F4-DCAA5B4C9178}"/>
              </a:ext>
            </a:extLst>
          </p:cNvPr>
          <p:cNvGrpSpPr/>
          <p:nvPr/>
        </p:nvGrpSpPr>
        <p:grpSpPr>
          <a:xfrm>
            <a:off x="-157687" y="-259150"/>
            <a:ext cx="1315928" cy="1112318"/>
            <a:chOff x="4619606" y="1709577"/>
            <a:chExt cx="1675995" cy="1675995"/>
          </a:xfrm>
        </p:grpSpPr>
        <p:sp>
          <p:nvSpPr>
            <p:cNvPr id="17" name="Oval 16">
              <a:extLst>
                <a:ext uri="{FF2B5EF4-FFF2-40B4-BE49-F238E27FC236}">
                  <a16:creationId xmlns="" xmlns:a16="http://schemas.microsoft.com/office/drawing/2014/main" id="{381FB986-C292-4273-8664-C76588FD7A71}"/>
                </a:ext>
              </a:extLst>
            </p:cNvPr>
            <p:cNvSpPr/>
            <p:nvPr/>
          </p:nvSpPr>
          <p:spPr>
            <a:xfrm>
              <a:off x="4619606" y="1709577"/>
              <a:ext cx="1675995" cy="1675995"/>
            </a:xfrm>
            <a:prstGeom prst="ellipse">
              <a:avLst/>
            </a:prstGeom>
            <a:solidFill>
              <a:schemeClr val="bg1"/>
            </a:solidFill>
            <a:ln>
              <a:noFill/>
            </a:ln>
            <a:effectLst>
              <a:glow rad="139700">
                <a:schemeClr val="bg1">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pic>
          <p:nvPicPr>
            <p:cNvPr id="18" name="Picture 6" descr="Prism">
              <a:extLst>
                <a:ext uri="{FF2B5EF4-FFF2-40B4-BE49-F238E27FC236}">
                  <a16:creationId xmlns="" xmlns:a16="http://schemas.microsoft.com/office/drawing/2014/main" id="{D6374DBF-5AC7-44CC-8EE0-AF136A07B05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38707339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ircle(in)">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pic>
        <p:nvPicPr>
          <p:cNvPr id="31" name="Picture 30">
            <a:extLst>
              <a:ext uri="{FF2B5EF4-FFF2-40B4-BE49-F238E27FC236}">
                <a16:creationId xmlns="" xmlns:a16="http://schemas.microsoft.com/office/drawing/2014/main" id="{2F9BA105-AD47-4FE1-9281-001312154DC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44693" y="1929602"/>
            <a:ext cx="5147307" cy="3735474"/>
          </a:xfrm>
          <a:prstGeom prst="rect">
            <a:avLst/>
          </a:prstGeom>
        </p:spPr>
      </p:pic>
      <p:sp>
        <p:nvSpPr>
          <p:cNvPr id="32" name="Freeform: Shape 31">
            <a:extLst>
              <a:ext uri="{FF2B5EF4-FFF2-40B4-BE49-F238E27FC236}">
                <a16:creationId xmlns="" xmlns:a16="http://schemas.microsoft.com/office/drawing/2014/main" id="{F2B7C659-17E4-4B6C-967B-D147E2AF7C1B}"/>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rot="18900000" flipH="1">
            <a:off x="-376156" y="-253670"/>
            <a:ext cx="182763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a:extLst>
              <a:ext uri="{FF2B5EF4-FFF2-40B4-BE49-F238E27FC236}">
                <a16:creationId xmlns="" xmlns:a16="http://schemas.microsoft.com/office/drawing/2014/main" id="{9FE1A17C-806E-4F9A-82A1-B07D0D134D7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rot="18900000" flipH="1">
            <a:off x="891641" y="422146"/>
            <a:ext cx="645368"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 xmlns:a16="http://schemas.microsoft.com/office/drawing/2014/main" id="{154002E6-EBE7-4605-A785-30F386EF2B9B}"/>
              </a:ext>
            </a:extLst>
          </p:cNvPr>
          <p:cNvSpPr txBox="1"/>
          <p:nvPr/>
        </p:nvSpPr>
        <p:spPr>
          <a:xfrm>
            <a:off x="835262" y="1225366"/>
            <a:ext cx="6242376" cy="494751"/>
          </a:xfrm>
          <a:prstGeom prst="rect">
            <a:avLst/>
          </a:prstGeom>
          <a:noFill/>
        </p:spPr>
        <p:txBody>
          <a:bodyPr wrap="square">
            <a:spAutoFit/>
          </a:bodyPr>
          <a:lstStyle/>
          <a:p>
            <a:pPr>
              <a:lnSpc>
                <a:spcPct val="120000"/>
              </a:lnSpc>
            </a:pP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Chiếu</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tia</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SI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mặt</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bên</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AB</a:t>
            </a:r>
            <a:endParaRPr lang="en-US" sz="2400" dirty="0">
              <a:latin typeface="Arial" panose="020B0604020202020204" pitchFamily="34" charset="0"/>
              <a:cs typeface="Arial" panose="020B0604020202020204" pitchFamily="34" charset="0"/>
            </a:endParaRPr>
          </a:p>
        </p:txBody>
      </p:sp>
      <p:pic>
        <p:nvPicPr>
          <p:cNvPr id="35" name="Picture 2" descr="Neural ">
            <a:extLst>
              <a:ext uri="{FF2B5EF4-FFF2-40B4-BE49-F238E27FC236}">
                <a16:creationId xmlns="" xmlns:a16="http://schemas.microsoft.com/office/drawing/2014/main" id="{FF9FAD4E-8472-4BD3-849F-D4A1845232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4190" y="1115681"/>
            <a:ext cx="641072" cy="641072"/>
          </a:xfrm>
          <a:prstGeom prst="rect">
            <a:avLst/>
          </a:prstGeom>
          <a:noFill/>
          <a:extLst>
            <a:ext uri="{909E8E84-426E-40DD-AFC4-6F175D3DCCD1}">
              <a14:hiddenFill xmlns:a14="http://schemas.microsoft.com/office/drawing/2010/main">
                <a:solidFill>
                  <a:srgbClr val="FFFFFF"/>
                </a:solidFill>
              </a14:hiddenFill>
            </a:ext>
          </a:extLst>
        </p:spPr>
      </p:pic>
      <p:sp>
        <p:nvSpPr>
          <p:cNvPr id="36" name="TextBox 35">
            <a:extLst>
              <a:ext uri="{FF2B5EF4-FFF2-40B4-BE49-F238E27FC236}">
                <a16:creationId xmlns="" xmlns:a16="http://schemas.microsoft.com/office/drawing/2014/main" id="{967A47B8-E9E1-43C5-9734-0A581E75EC45}"/>
              </a:ext>
            </a:extLst>
          </p:cNvPr>
          <p:cNvSpPr txBox="1"/>
          <p:nvPr/>
        </p:nvSpPr>
        <p:spPr>
          <a:xfrm>
            <a:off x="861931" y="1927273"/>
            <a:ext cx="6242376" cy="937949"/>
          </a:xfrm>
          <a:prstGeom prst="rect">
            <a:avLst/>
          </a:prstGeom>
          <a:noFill/>
        </p:spPr>
        <p:txBody>
          <a:bodyPr wrap="square">
            <a:spAutoFit/>
          </a:bodyPr>
          <a:lstStyle/>
          <a:p>
            <a:pPr>
              <a:lnSpc>
                <a:spcPct val="120000"/>
              </a:lnSpc>
            </a:pP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SI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tại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I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cho</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tia</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IJ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với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góc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i</a:t>
            </a:r>
            <a:r>
              <a:rPr lang="en-US" sz="2400" baseline="-250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1</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góc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r</a:t>
            </a:r>
            <a:r>
              <a:rPr lang="en-US" sz="2400" baseline="-250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1</a:t>
            </a:r>
            <a:endParaRPr lang="en-US" sz="2400" baseline="-25000" dirty="0">
              <a:latin typeface="Arial" panose="020B0604020202020204" pitchFamily="34" charset="0"/>
              <a:cs typeface="Arial" panose="020B0604020202020204" pitchFamily="34" charset="0"/>
            </a:endParaRPr>
          </a:p>
        </p:txBody>
      </p:sp>
      <p:pic>
        <p:nvPicPr>
          <p:cNvPr id="37" name="Picture 2" descr="Neural ">
            <a:extLst>
              <a:ext uri="{FF2B5EF4-FFF2-40B4-BE49-F238E27FC236}">
                <a16:creationId xmlns="" xmlns:a16="http://schemas.microsoft.com/office/drawing/2014/main" id="{31842F74-6194-4BEA-80B0-F756466204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4190" y="1848519"/>
            <a:ext cx="641072" cy="641072"/>
          </a:xfrm>
          <a:prstGeom prst="rect">
            <a:avLst/>
          </a:prstGeom>
          <a:noFill/>
          <a:extLst>
            <a:ext uri="{909E8E84-426E-40DD-AFC4-6F175D3DCCD1}">
              <a14:hiddenFill xmlns:a14="http://schemas.microsoft.com/office/drawing/2010/main">
                <a:solidFill>
                  <a:srgbClr val="FFFFFF"/>
                </a:solidFill>
              </a14:hiddenFill>
            </a:ext>
          </a:extLst>
        </p:spPr>
      </p:pic>
      <p:sp>
        <p:nvSpPr>
          <p:cNvPr id="38" name="TextBox 37">
            <a:extLst>
              <a:ext uri="{FF2B5EF4-FFF2-40B4-BE49-F238E27FC236}">
                <a16:creationId xmlns="" xmlns:a16="http://schemas.microsoft.com/office/drawing/2014/main" id="{A199E995-D119-4CD5-863E-3539B8BC3254}"/>
              </a:ext>
            </a:extLst>
          </p:cNvPr>
          <p:cNvSpPr txBox="1"/>
          <p:nvPr/>
        </p:nvSpPr>
        <p:spPr>
          <a:xfrm>
            <a:off x="835262" y="3103955"/>
            <a:ext cx="6242376" cy="978729"/>
          </a:xfrm>
          <a:prstGeom prst="rect">
            <a:avLst/>
          </a:prstGeom>
          <a:noFill/>
        </p:spPr>
        <p:txBody>
          <a:bodyPr wrap="square">
            <a:spAutoFit/>
          </a:bodyPr>
          <a:lstStyle/>
          <a:p>
            <a:pPr>
              <a:lnSpc>
                <a:spcPct val="120000"/>
              </a:lnSpc>
            </a:pPr>
            <a:r>
              <a:rPr lang="en-US" sz="2400" dirty="0">
                <a:solidFill>
                  <a:srgbClr val="000000"/>
                </a:solidFill>
                <a:latin typeface="Arial" panose="020B0604020202020204" pitchFamily="34" charset="0"/>
                <a:ea typeface="Courier New" panose="02070309020205020404" pitchFamily="49" charset="0"/>
                <a:cs typeface="Arial" panose="020B0604020202020204" pitchFamily="34" charset="0"/>
              </a:rPr>
              <a:t>IJ </a:t>
            </a:r>
            <a:r>
              <a:rPr lang="en-US" sz="2400" dirty="0" err="1">
                <a:solidFill>
                  <a:srgbClr val="000000"/>
                </a:solidFill>
                <a:latin typeface="Arial" panose="020B0604020202020204" pitchFamily="34" charset="0"/>
                <a:ea typeface="Courier New" panose="02070309020205020404" pitchFamily="49" charset="0"/>
                <a:cs typeface="Arial" panose="020B0604020202020204" pitchFamily="34" charset="0"/>
              </a:rPr>
              <a:t>tới</a:t>
            </a:r>
            <a:r>
              <a:rPr lang="en-US" sz="2400" dirty="0">
                <a:solidFill>
                  <a:srgbClr val="000000"/>
                </a:solidFill>
                <a:latin typeface="Arial" panose="020B0604020202020204" pitchFamily="34" charset="0"/>
                <a:ea typeface="Courier New" panose="02070309020205020404" pitchFamily="49" charset="0"/>
                <a:cs typeface="Arial" panose="020B0604020202020204" pitchFamily="34" charset="0"/>
              </a:rPr>
              <a:t> AC </a:t>
            </a:r>
            <a:r>
              <a:rPr lang="en-US" sz="2400" dirty="0" err="1">
                <a:solidFill>
                  <a:srgbClr val="000000"/>
                </a:solidFill>
                <a:latin typeface="Arial" panose="020B0604020202020204" pitchFamily="34" charset="0"/>
                <a:ea typeface="Courier New" panose="02070309020205020404" pitchFamily="49" charset="0"/>
                <a:cs typeface="Arial" panose="020B0604020202020204" pitchFamily="34" charset="0"/>
              </a:rPr>
              <a:t>bị</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tại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J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cho</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tia</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JR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ló</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ra</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ngoài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với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góc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smtClean="0">
                <a:solidFill>
                  <a:srgbClr val="000000"/>
                </a:solidFill>
                <a:effectLst/>
                <a:latin typeface="Arial" panose="020B0604020202020204" pitchFamily="34" charset="0"/>
                <a:ea typeface="Courier New" panose="02070309020205020404" pitchFamily="49" charset="0"/>
                <a:cs typeface="Arial" panose="020B0604020202020204" pitchFamily="34" charset="0"/>
              </a:rPr>
              <a:t>i</a:t>
            </a:r>
            <a:r>
              <a:rPr lang="vi-VN" sz="2400" baseline="-25000" dirty="0">
                <a:latin typeface="Arial" panose="020B0604020202020204" pitchFamily="34" charset="0"/>
                <a:ea typeface="Courier New" panose="02070309020205020404" pitchFamily="49" charset="0"/>
                <a:cs typeface="Arial" panose="020B0604020202020204" pitchFamily="34" charset="0"/>
              </a:rPr>
              <a:t>2</a:t>
            </a:r>
            <a:r>
              <a:rPr lang="en-US" sz="2400" dirty="0" smtClean="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góc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smtClean="0">
                <a:solidFill>
                  <a:srgbClr val="000000"/>
                </a:solidFill>
                <a:effectLst/>
                <a:latin typeface="Arial" panose="020B0604020202020204" pitchFamily="34" charset="0"/>
                <a:ea typeface="Courier New" panose="02070309020205020404" pitchFamily="49" charset="0"/>
                <a:cs typeface="Arial" panose="020B0604020202020204" pitchFamily="34" charset="0"/>
              </a:rPr>
              <a:t>r</a:t>
            </a:r>
            <a:r>
              <a:rPr lang="vi-VN" sz="2400" baseline="-25000" dirty="0">
                <a:latin typeface="Arial" panose="020B0604020202020204" pitchFamily="34" charset="0"/>
                <a:ea typeface="Courier New" panose="02070309020205020404" pitchFamily="49" charset="0"/>
                <a:cs typeface="Arial" panose="020B0604020202020204" pitchFamily="34" charset="0"/>
              </a:rPr>
              <a:t>2</a:t>
            </a:r>
            <a:endParaRPr lang="en-US" sz="2400" baseline="-25000" dirty="0">
              <a:latin typeface="Arial" panose="020B0604020202020204" pitchFamily="34" charset="0"/>
              <a:cs typeface="Arial" panose="020B0604020202020204" pitchFamily="34" charset="0"/>
            </a:endParaRPr>
          </a:p>
        </p:txBody>
      </p:sp>
      <p:pic>
        <p:nvPicPr>
          <p:cNvPr id="39" name="Picture 2" descr="Neural ">
            <a:extLst>
              <a:ext uri="{FF2B5EF4-FFF2-40B4-BE49-F238E27FC236}">
                <a16:creationId xmlns="" xmlns:a16="http://schemas.microsoft.com/office/drawing/2014/main" id="{F4AAE114-4CE8-49F7-B920-E8058AE2D4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7521" y="3025201"/>
            <a:ext cx="641072" cy="641072"/>
          </a:xfrm>
          <a:prstGeom prst="rect">
            <a:avLst/>
          </a:prstGeom>
          <a:noFill/>
          <a:extLst>
            <a:ext uri="{909E8E84-426E-40DD-AFC4-6F175D3DCCD1}">
              <a14:hiddenFill xmlns:a14="http://schemas.microsoft.com/office/drawing/2010/main">
                <a:solidFill>
                  <a:srgbClr val="FFFFFF"/>
                </a:solidFill>
              </a14:hiddenFill>
            </a:ext>
          </a:extLst>
        </p:spPr>
      </p:pic>
      <p:sp>
        <p:nvSpPr>
          <p:cNvPr id="40" name="TextBox 39">
            <a:extLst>
              <a:ext uri="{FF2B5EF4-FFF2-40B4-BE49-F238E27FC236}">
                <a16:creationId xmlns="" xmlns:a16="http://schemas.microsoft.com/office/drawing/2014/main" id="{6903875A-E64D-4E90-956B-5E025EAE0E9F}"/>
              </a:ext>
            </a:extLst>
          </p:cNvPr>
          <p:cNvSpPr txBox="1"/>
          <p:nvPr/>
        </p:nvSpPr>
        <p:spPr>
          <a:xfrm>
            <a:off x="789768" y="4280637"/>
            <a:ext cx="6242376" cy="937949"/>
          </a:xfrm>
          <a:prstGeom prst="rect">
            <a:avLst/>
          </a:prstGeom>
          <a:noFill/>
        </p:spPr>
        <p:txBody>
          <a:bodyPr wrap="square">
            <a:spAutoFit/>
          </a:bodyPr>
          <a:lstStyle/>
          <a:p>
            <a:pPr>
              <a:lnSpc>
                <a:spcPct val="120000"/>
              </a:lnSpc>
            </a:pPr>
            <a:r>
              <a:rPr lang="en-US" sz="2400" dirty="0" err="1">
                <a:solidFill>
                  <a:srgbClr val="000000"/>
                </a:solidFill>
                <a:latin typeface="Arial" panose="020B0604020202020204" pitchFamily="34" charset="0"/>
                <a:cs typeface="Arial" panose="020B0604020202020204" pitchFamily="34" charset="0"/>
              </a:rPr>
              <a:t>Đường</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đi</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của</a:t>
            </a:r>
            <a:r>
              <a:rPr lang="en-US" sz="2400" dirty="0">
                <a:solidFill>
                  <a:srgbClr val="000000"/>
                </a:solidFill>
                <a:latin typeface="Arial" panose="020B0604020202020204" pitchFamily="34" charset="0"/>
                <a:cs typeface="Arial" panose="020B0604020202020204" pitchFamily="34" charset="0"/>
              </a:rPr>
              <a:t> SIJR </a:t>
            </a:r>
            <a:r>
              <a:rPr lang="en-US" sz="2400" dirty="0" err="1">
                <a:solidFill>
                  <a:srgbClr val="000000"/>
                </a:solidFill>
                <a:latin typeface="Arial" panose="020B0604020202020204" pitchFamily="34" charset="0"/>
                <a:cs typeface="Arial" panose="020B0604020202020204" pitchFamily="34" charset="0"/>
              </a:rPr>
              <a:t>nằm</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trong</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mặt</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phẳng</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tiết</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diện</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chính</a:t>
            </a:r>
            <a:r>
              <a:rPr lang="en-US" sz="2400" dirty="0">
                <a:solidFill>
                  <a:srgbClr val="000000"/>
                </a:solidFill>
                <a:latin typeface="Arial" panose="020B0604020202020204" pitchFamily="34" charset="0"/>
                <a:cs typeface="Arial" panose="020B0604020202020204" pitchFamily="34" charset="0"/>
              </a:rPr>
              <a:t> ABC</a:t>
            </a:r>
            <a:endParaRPr lang="en-US" sz="2400" baseline="-25000" dirty="0">
              <a:latin typeface="Arial" panose="020B0604020202020204" pitchFamily="34" charset="0"/>
              <a:cs typeface="Arial" panose="020B0604020202020204" pitchFamily="34" charset="0"/>
            </a:endParaRPr>
          </a:p>
        </p:txBody>
      </p:sp>
      <p:pic>
        <p:nvPicPr>
          <p:cNvPr id="41" name="Picture 2" descr="Neural ">
            <a:extLst>
              <a:ext uri="{FF2B5EF4-FFF2-40B4-BE49-F238E27FC236}">
                <a16:creationId xmlns="" xmlns:a16="http://schemas.microsoft.com/office/drawing/2014/main" id="{A269668F-D002-48EC-A8E3-D003D04CD1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2027" y="4201883"/>
            <a:ext cx="641072" cy="641072"/>
          </a:xfrm>
          <a:prstGeom prst="rect">
            <a:avLst/>
          </a:prstGeom>
          <a:noFill/>
          <a:extLst>
            <a:ext uri="{909E8E84-426E-40DD-AFC4-6F175D3DCCD1}">
              <a14:hiddenFill xmlns:a14="http://schemas.microsoft.com/office/drawing/2010/main">
                <a:solidFill>
                  <a:srgbClr val="FFFFFF"/>
                </a:solidFill>
              </a14:hiddenFill>
            </a:ext>
          </a:extLst>
        </p:spPr>
      </p:pic>
      <p:sp>
        <p:nvSpPr>
          <p:cNvPr id="42" name="TextBox 41">
            <a:extLst>
              <a:ext uri="{FF2B5EF4-FFF2-40B4-BE49-F238E27FC236}">
                <a16:creationId xmlns="" xmlns:a16="http://schemas.microsoft.com/office/drawing/2014/main" id="{86F3E275-B144-4E09-BCEE-9942D17ED85D}"/>
              </a:ext>
            </a:extLst>
          </p:cNvPr>
          <p:cNvSpPr txBox="1"/>
          <p:nvPr/>
        </p:nvSpPr>
        <p:spPr>
          <a:xfrm>
            <a:off x="757980" y="5435671"/>
            <a:ext cx="6242376" cy="937949"/>
          </a:xfrm>
          <a:prstGeom prst="rect">
            <a:avLst/>
          </a:prstGeom>
          <a:noFill/>
        </p:spPr>
        <p:txBody>
          <a:bodyPr wrap="square">
            <a:spAutoFit/>
          </a:bodyPr>
          <a:lstStyle/>
          <a:p>
            <a:pPr>
              <a:lnSpc>
                <a:spcPct val="120000"/>
              </a:lnSpc>
            </a:pPr>
            <a:r>
              <a:rPr lang="en-US" sz="2400" dirty="0" err="1">
                <a:solidFill>
                  <a:srgbClr val="000000"/>
                </a:solidFill>
                <a:latin typeface="Arial" panose="020B0604020202020204" pitchFamily="34" charset="0"/>
                <a:cs typeface="Arial" panose="020B0604020202020204" pitchFamily="34" charset="0"/>
              </a:rPr>
              <a:t>Góc</a:t>
            </a:r>
            <a:r>
              <a:rPr lang="en-US" sz="2400" dirty="0">
                <a:solidFill>
                  <a:srgbClr val="000000"/>
                </a:solidFill>
                <a:latin typeface="Arial" panose="020B0604020202020204" pitchFamily="34" charset="0"/>
                <a:cs typeface="Arial" panose="020B0604020202020204" pitchFamily="34" charset="0"/>
              </a:rPr>
              <a:t> D </a:t>
            </a:r>
            <a:r>
              <a:rPr lang="en-US" sz="2400" dirty="0" err="1">
                <a:solidFill>
                  <a:srgbClr val="000000"/>
                </a:solidFill>
                <a:latin typeface="Arial" panose="020B0604020202020204" pitchFamily="34" charset="0"/>
                <a:cs typeface="Arial" panose="020B0604020202020204" pitchFamily="34" charset="0"/>
              </a:rPr>
              <a:t>hợp</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bởi</a:t>
            </a:r>
            <a:r>
              <a:rPr lang="en-US" sz="2400" dirty="0">
                <a:solidFill>
                  <a:srgbClr val="000000"/>
                </a:solidFill>
                <a:latin typeface="Arial" panose="020B0604020202020204" pitchFamily="34" charset="0"/>
                <a:cs typeface="Arial" panose="020B0604020202020204" pitchFamily="34" charset="0"/>
              </a:rPr>
              <a:t> SI </a:t>
            </a:r>
            <a:r>
              <a:rPr lang="en-US" sz="2400" dirty="0" err="1">
                <a:solidFill>
                  <a:srgbClr val="000000"/>
                </a:solidFill>
                <a:latin typeface="Arial" panose="020B0604020202020204" pitchFamily="34" charset="0"/>
                <a:cs typeface="Arial" panose="020B0604020202020204" pitchFamily="34" charset="0"/>
              </a:rPr>
              <a:t>và</a:t>
            </a:r>
            <a:r>
              <a:rPr lang="en-US" sz="2400" dirty="0">
                <a:solidFill>
                  <a:srgbClr val="000000"/>
                </a:solidFill>
                <a:latin typeface="Arial" panose="020B0604020202020204" pitchFamily="34" charset="0"/>
                <a:cs typeface="Arial" panose="020B0604020202020204" pitchFamily="34" charset="0"/>
              </a:rPr>
              <a:t> JR </a:t>
            </a:r>
            <a:r>
              <a:rPr lang="en-US" sz="2400" dirty="0" err="1">
                <a:solidFill>
                  <a:srgbClr val="000000"/>
                </a:solidFill>
                <a:latin typeface="Arial" panose="020B0604020202020204" pitchFamily="34" charset="0"/>
                <a:cs typeface="Arial" panose="020B0604020202020204" pitchFamily="34" charset="0"/>
              </a:rPr>
              <a:t>gọi</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là</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góc</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lệch</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của</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tia</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sáng</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khi</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đi</a:t>
            </a:r>
            <a:r>
              <a:rPr lang="en-US" sz="2400" dirty="0">
                <a:solidFill>
                  <a:srgbClr val="000000"/>
                </a:solidFill>
                <a:latin typeface="Arial" panose="020B0604020202020204" pitchFamily="34" charset="0"/>
                <a:cs typeface="Arial" panose="020B0604020202020204" pitchFamily="34" charset="0"/>
              </a:rPr>
              <a:t> qua </a:t>
            </a:r>
            <a:r>
              <a:rPr lang="en-US" sz="2400" dirty="0" err="1">
                <a:solidFill>
                  <a:srgbClr val="000000"/>
                </a:solidFill>
                <a:latin typeface="Arial" panose="020B0604020202020204" pitchFamily="34" charset="0"/>
                <a:cs typeface="Arial" panose="020B0604020202020204" pitchFamily="34" charset="0"/>
              </a:rPr>
              <a:t>lăng</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kính</a:t>
            </a:r>
            <a:endParaRPr lang="en-US" sz="2400" baseline="-25000" dirty="0">
              <a:latin typeface="Arial" panose="020B0604020202020204" pitchFamily="34" charset="0"/>
              <a:cs typeface="Arial" panose="020B0604020202020204" pitchFamily="34" charset="0"/>
            </a:endParaRPr>
          </a:p>
        </p:txBody>
      </p:sp>
      <p:pic>
        <p:nvPicPr>
          <p:cNvPr id="43" name="Picture 2" descr="Neural ">
            <a:extLst>
              <a:ext uri="{FF2B5EF4-FFF2-40B4-BE49-F238E27FC236}">
                <a16:creationId xmlns="" xmlns:a16="http://schemas.microsoft.com/office/drawing/2014/main" id="{62AFC2E2-7EA7-4879-9749-92558D641F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239" y="5356917"/>
            <a:ext cx="641072" cy="641072"/>
          </a:xfrm>
          <a:prstGeom prst="rect">
            <a:avLst/>
          </a:prstGeom>
          <a:noFill/>
          <a:extLst>
            <a:ext uri="{909E8E84-426E-40DD-AFC4-6F175D3DCCD1}">
              <a14:hiddenFill xmlns:a14="http://schemas.microsoft.com/office/drawing/2010/main">
                <a:solidFill>
                  <a:srgbClr val="FFFFFF"/>
                </a:solidFill>
              </a14:hiddenFill>
            </a:ext>
          </a:extLst>
        </p:spPr>
      </p:pic>
      <p:grpSp>
        <p:nvGrpSpPr>
          <p:cNvPr id="44" name="Group 43">
            <a:extLst>
              <a:ext uri="{FF2B5EF4-FFF2-40B4-BE49-F238E27FC236}">
                <a16:creationId xmlns="" xmlns:a16="http://schemas.microsoft.com/office/drawing/2014/main" id="{7F26037D-5F6E-4E87-8410-2328E3FD8FB1}"/>
              </a:ext>
            </a:extLst>
          </p:cNvPr>
          <p:cNvGrpSpPr/>
          <p:nvPr/>
        </p:nvGrpSpPr>
        <p:grpSpPr>
          <a:xfrm>
            <a:off x="194190" y="203732"/>
            <a:ext cx="8175307" cy="1427183"/>
            <a:chOff x="115470" y="245832"/>
            <a:chExt cx="6109628" cy="1224719"/>
          </a:xfrm>
        </p:grpSpPr>
        <p:sp>
          <p:nvSpPr>
            <p:cNvPr id="45" name="Rectangle: Rounded Corners 44">
              <a:extLst>
                <a:ext uri="{FF2B5EF4-FFF2-40B4-BE49-F238E27FC236}">
                  <a16:creationId xmlns="" xmlns:a16="http://schemas.microsoft.com/office/drawing/2014/main" id="{E2386106-F0B3-4262-B6D5-1E12ECAA42EB}"/>
                </a:ext>
              </a:extLst>
            </p:cNvPr>
            <p:cNvSpPr/>
            <p:nvPr/>
          </p:nvSpPr>
          <p:spPr>
            <a:xfrm>
              <a:off x="247651" y="245832"/>
              <a:ext cx="5977447" cy="544625"/>
            </a:xfrm>
            <a:prstGeom prst="roundRect">
              <a:avLst>
                <a:gd name="adj" fmla="val 25411"/>
              </a:avLst>
            </a:prstGeom>
            <a:solidFill>
              <a:srgbClr val="F25D0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6" name="TextBox 45">
              <a:extLst>
                <a:ext uri="{FF2B5EF4-FFF2-40B4-BE49-F238E27FC236}">
                  <a16:creationId xmlns="" xmlns:a16="http://schemas.microsoft.com/office/drawing/2014/main" id="{5E3210EF-2A47-4536-A142-93780A17E987}"/>
                </a:ext>
              </a:extLst>
            </p:cNvPr>
            <p:cNvSpPr txBox="1"/>
            <p:nvPr/>
          </p:nvSpPr>
          <p:spPr>
            <a:xfrm>
              <a:off x="697047" y="294066"/>
              <a:ext cx="5528049" cy="117648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III. Sự truyền ánh sáng đơn sắc qua lăng kính</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7" name="Group 46">
              <a:extLst>
                <a:ext uri="{FF2B5EF4-FFF2-40B4-BE49-F238E27FC236}">
                  <a16:creationId xmlns="" xmlns:a16="http://schemas.microsoft.com/office/drawing/2014/main" id="{3EF42948-7A21-4152-AD82-AD14BF951600}"/>
                </a:ext>
              </a:extLst>
            </p:cNvPr>
            <p:cNvGrpSpPr/>
            <p:nvPr/>
          </p:nvGrpSpPr>
          <p:grpSpPr>
            <a:xfrm>
              <a:off x="115470" y="247272"/>
              <a:ext cx="550447" cy="550447"/>
              <a:chOff x="4619606" y="1709577"/>
              <a:chExt cx="1675995" cy="1675995"/>
            </a:xfrm>
          </p:grpSpPr>
          <p:sp>
            <p:nvSpPr>
              <p:cNvPr id="48" name="Oval 47">
                <a:extLst>
                  <a:ext uri="{FF2B5EF4-FFF2-40B4-BE49-F238E27FC236}">
                    <a16:creationId xmlns="" xmlns:a16="http://schemas.microsoft.com/office/drawing/2014/main" id="{29238549-A29B-4189-8174-B0AF44643776}"/>
                  </a:ext>
                </a:extLst>
              </p:cNvPr>
              <p:cNvSpPr/>
              <p:nvPr/>
            </p:nvSpPr>
            <p:spPr>
              <a:xfrm>
                <a:off x="4619606" y="1709577"/>
                <a:ext cx="1675995" cy="1675995"/>
              </a:xfrm>
              <a:prstGeom prst="ellipse">
                <a:avLst/>
              </a:prstGeom>
              <a:solidFill>
                <a:schemeClr val="bg1"/>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pic>
            <p:nvPicPr>
              <p:cNvPr id="49" name="Picture 6" descr="Prism">
                <a:extLst>
                  <a:ext uri="{FF2B5EF4-FFF2-40B4-BE49-F238E27FC236}">
                    <a16:creationId xmlns="" xmlns:a16="http://schemas.microsoft.com/office/drawing/2014/main" id="{CD11F529-8AEE-46DA-818A-33B35BF108E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500"/>
                                        <p:tgtEl>
                                          <p:spTgt spid="35"/>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wipe(left)">
                                      <p:cBhvr>
                                        <p:cTn id="16" dur="500"/>
                                        <p:tgtEl>
                                          <p:spTgt spid="3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7"/>
                                        </p:tgtEl>
                                        <p:attrNameLst>
                                          <p:attrName>style.visibility</p:attrName>
                                        </p:attrNameLst>
                                      </p:cBhvr>
                                      <p:to>
                                        <p:strVal val="visible"/>
                                      </p:to>
                                    </p:set>
                                    <p:animEffect transition="in" filter="fade">
                                      <p:cBhvr>
                                        <p:cTn id="21" dur="500"/>
                                        <p:tgtEl>
                                          <p:spTgt spid="37"/>
                                        </p:tgtEl>
                                      </p:cBhvr>
                                    </p:animEffect>
                                  </p:childTnLst>
                                </p:cTn>
                              </p:par>
                            </p:childTnLst>
                          </p:cTn>
                        </p:par>
                        <p:par>
                          <p:cTn id="22" fill="hold">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wipe(left)">
                                      <p:cBhvr>
                                        <p:cTn id="25" dur="500"/>
                                        <p:tgtEl>
                                          <p:spTgt spid="3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childTnLst>
                          </p:cTn>
                        </p:par>
                        <p:par>
                          <p:cTn id="31" fill="hold">
                            <p:stCondLst>
                              <p:cond delay="500"/>
                            </p:stCondLst>
                            <p:childTnLst>
                              <p:par>
                                <p:cTn id="32" presetID="22" presetClass="entr" presetSubtype="8"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500"/>
                                        <p:tgtEl>
                                          <p:spTgt spid="38"/>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fade">
                                      <p:cBhvr>
                                        <p:cTn id="39" dur="500"/>
                                        <p:tgtEl>
                                          <p:spTgt spid="41"/>
                                        </p:tgtEl>
                                      </p:cBhvr>
                                    </p:animEffect>
                                  </p:childTnLst>
                                </p:cTn>
                              </p:par>
                            </p:childTnLst>
                          </p:cTn>
                        </p:par>
                        <p:par>
                          <p:cTn id="40" fill="hold">
                            <p:stCondLst>
                              <p:cond delay="500"/>
                            </p:stCondLst>
                            <p:childTnLst>
                              <p:par>
                                <p:cTn id="41" presetID="22" presetClass="entr" presetSubtype="8"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wipe(left)">
                                      <p:cBhvr>
                                        <p:cTn id="43" dur="500"/>
                                        <p:tgtEl>
                                          <p:spTgt spid="40"/>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fade">
                                      <p:cBhvr>
                                        <p:cTn id="48" dur="500"/>
                                        <p:tgtEl>
                                          <p:spTgt spid="43"/>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P spid="38" grpId="0"/>
      <p:bldP spid="40" grpId="0"/>
      <p:bldP spid="4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24"/>
        <p:cNvGrpSpPr/>
        <p:nvPr/>
      </p:nvGrpSpPr>
      <p:grpSpPr>
        <a:xfrm>
          <a:off x="0" y="0"/>
          <a:ext cx="0" cy="0"/>
          <a:chOff x="0" y="0"/>
          <a:chExt cx="0" cy="0"/>
        </a:xfrm>
      </p:grpSpPr>
      <p:pic>
        <p:nvPicPr>
          <p:cNvPr id="8" name="Picture 7" descr="101+ Ảnh Cầu Vồng Đẹp Tự Nhiên Mang Ý Nghĩa Tươi Sáng">
            <a:extLst>
              <a:ext uri="{FF2B5EF4-FFF2-40B4-BE49-F238E27FC236}">
                <a16:creationId xmlns="" xmlns:a16="http://schemas.microsoft.com/office/drawing/2014/main" id="{B1E5E7F6-5918-4969-845A-847A54C985E8}"/>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854" y="0"/>
            <a:ext cx="12236854" cy="5734380"/>
          </a:xfrm>
          <a:prstGeom prst="rect">
            <a:avLst/>
          </a:prstGeom>
          <a:noFill/>
          <a:ln>
            <a:noFill/>
          </a:ln>
        </p:spPr>
      </p:pic>
      <p:sp>
        <p:nvSpPr>
          <p:cNvPr id="9" name="TextBox 8">
            <a:extLst>
              <a:ext uri="{FF2B5EF4-FFF2-40B4-BE49-F238E27FC236}">
                <a16:creationId xmlns="" xmlns:a16="http://schemas.microsoft.com/office/drawing/2014/main" id="{0CEFE67C-4847-4BE5-89B6-E6E9BBF937E1}"/>
              </a:ext>
            </a:extLst>
          </p:cNvPr>
          <p:cNvSpPr txBox="1"/>
          <p:nvPr/>
        </p:nvSpPr>
        <p:spPr>
          <a:xfrm>
            <a:off x="1922344" y="5947740"/>
            <a:ext cx="9060616" cy="584775"/>
          </a:xfrm>
          <a:prstGeom prst="rect">
            <a:avLst/>
          </a:prstGeom>
          <a:noFill/>
        </p:spPr>
        <p:txBody>
          <a:bodyPr wrap="square" rtlCol="0">
            <a:spAutoFit/>
          </a:bodyPr>
          <a:lstStyle/>
          <a:p>
            <a:pPr algn="ctr" defTabSz="1219170">
              <a:buClrTx/>
              <a:defRPr/>
            </a:pPr>
            <a:r>
              <a:rPr lang="en-US" sz="3200" dirty="0" err="1">
                <a:solidFill>
                  <a:srgbClr val="002060"/>
                </a:solidFill>
                <a:latin typeface="Fira Sans Condensed Medium" panose="020B0603050000020004" pitchFamily="34" charset="0"/>
              </a:rPr>
              <a:t>Đây</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là</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hình</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ảnh</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về</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hiện</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tượng</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thiên</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nhiên</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gì</a:t>
            </a:r>
            <a:r>
              <a:rPr lang="en-US" sz="3200" dirty="0">
                <a:solidFill>
                  <a:srgbClr val="002060"/>
                </a:solidFill>
                <a:latin typeface="Fira Sans Condensed Medium" panose="020B0603050000020004" pitchFamily="34" charset="0"/>
              </a:rPr>
              <a:t>?</a:t>
            </a:r>
          </a:p>
        </p:txBody>
      </p:sp>
      <p:sp>
        <p:nvSpPr>
          <p:cNvPr id="10" name="TextBox 9">
            <a:extLst>
              <a:ext uri="{FF2B5EF4-FFF2-40B4-BE49-F238E27FC236}">
                <a16:creationId xmlns="" xmlns:a16="http://schemas.microsoft.com/office/drawing/2014/main" id="{F9C1F2D4-76DA-4B5A-9EE1-78EDD9BD6E92}"/>
              </a:ext>
            </a:extLst>
          </p:cNvPr>
          <p:cNvSpPr txBox="1"/>
          <p:nvPr/>
        </p:nvSpPr>
        <p:spPr>
          <a:xfrm>
            <a:off x="31351" y="6202026"/>
            <a:ext cx="12129298" cy="584775"/>
          </a:xfrm>
          <a:prstGeom prst="rect">
            <a:avLst/>
          </a:prstGeom>
          <a:noFill/>
        </p:spPr>
        <p:txBody>
          <a:bodyPr wrap="square" rtlCol="0">
            <a:spAutoFit/>
          </a:bodyPr>
          <a:lstStyle/>
          <a:p>
            <a:pPr algn="ctr" defTabSz="1219170">
              <a:buClrTx/>
              <a:defRPr/>
            </a:pPr>
            <a:r>
              <a:rPr lang="en-US" sz="3200" dirty="0" err="1">
                <a:solidFill>
                  <a:srgbClr val="002060"/>
                </a:solidFill>
                <a:latin typeface="Fira Sans Condensed Medium" panose="020B0603050000020004" pitchFamily="34" charset="0"/>
              </a:rPr>
              <a:t>Cầu</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vồng</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thường</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xuất</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hiện</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khi</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nào</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và</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được</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hình</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thành</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như</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thế</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nào</a:t>
            </a:r>
            <a:r>
              <a:rPr lang="en-US" sz="3200" dirty="0">
                <a:solidFill>
                  <a:srgbClr val="002060"/>
                </a:solidFill>
                <a:latin typeface="Fira Sans Condensed Medium" panose="020B0603050000020004" pitchFamily="34" charset="0"/>
              </a:rPr>
              <a:t>?</a:t>
            </a: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xit" presetSubtype="1" fill="hold" grpId="1" nodeType="clickEffect">
                                  <p:stCondLst>
                                    <p:cond delay="0"/>
                                  </p:stCondLst>
                                  <p:childTnLst>
                                    <p:animEffect transition="out" filter="wheel(1)">
                                      <p:cBhvr>
                                        <p:cTn id="11" dur="2000"/>
                                        <p:tgtEl>
                                          <p:spTgt spid="9"/>
                                        </p:tgtEl>
                                      </p:cBhvr>
                                    </p:animEffect>
                                    <p:set>
                                      <p:cBhvr>
                                        <p:cTn id="12" dur="1" fill="hold">
                                          <p:stCondLst>
                                            <p:cond delay="1999"/>
                                          </p:stCondLst>
                                        </p:cTn>
                                        <p:tgtEl>
                                          <p:spTgt spid="9"/>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up)">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9" grpId="1"/>
      <p:bldP spid="1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pic>
        <p:nvPicPr>
          <p:cNvPr id="20" name="Picture 2" descr="Refraction of light through a glass prism. Physics resources for teachers and students. Vector illustration.">
            <a:extLst>
              <a:ext uri="{FF2B5EF4-FFF2-40B4-BE49-F238E27FC236}">
                <a16:creationId xmlns="" xmlns:a16="http://schemas.microsoft.com/office/drawing/2014/main" id="{3E2CCF9A-75C9-4506-ACD9-CAB42ADFCF5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465" y="1004362"/>
            <a:ext cx="5525070" cy="3340093"/>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Rounded Corners 20">
            <a:extLst>
              <a:ext uri="{FF2B5EF4-FFF2-40B4-BE49-F238E27FC236}">
                <a16:creationId xmlns="" xmlns:a16="http://schemas.microsoft.com/office/drawing/2014/main" id="{578780C0-9ED8-4B02-AF43-4D17A0855FD1}"/>
              </a:ext>
            </a:extLst>
          </p:cNvPr>
          <p:cNvSpPr/>
          <p:nvPr/>
        </p:nvSpPr>
        <p:spPr>
          <a:xfrm>
            <a:off x="320188" y="624048"/>
            <a:ext cx="11483160" cy="5926940"/>
          </a:xfrm>
          <a:prstGeom prst="roundRect">
            <a:avLst>
              <a:gd name="adj" fmla="val 1804"/>
            </a:avLst>
          </a:prstGeom>
          <a:noFill/>
          <a:ln w="38100">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 xmlns:a16="http://schemas.microsoft.com/office/drawing/2014/main" id="{33AE328F-AABC-4C32-8055-742771E908BB}"/>
              </a:ext>
            </a:extLst>
          </p:cNvPr>
          <p:cNvGrpSpPr/>
          <p:nvPr/>
        </p:nvGrpSpPr>
        <p:grpSpPr>
          <a:xfrm>
            <a:off x="320188" y="305306"/>
            <a:ext cx="7633618" cy="653697"/>
            <a:chOff x="115470" y="245832"/>
            <a:chExt cx="6444720" cy="551887"/>
          </a:xfrm>
        </p:grpSpPr>
        <p:sp>
          <p:nvSpPr>
            <p:cNvPr id="23" name="Rectangle: Rounded Corners 22">
              <a:extLst>
                <a:ext uri="{FF2B5EF4-FFF2-40B4-BE49-F238E27FC236}">
                  <a16:creationId xmlns="" xmlns:a16="http://schemas.microsoft.com/office/drawing/2014/main" id="{900BB322-0C1B-4369-BBF8-E865401EA6E5}"/>
                </a:ext>
              </a:extLst>
            </p:cNvPr>
            <p:cNvSpPr/>
            <p:nvPr/>
          </p:nvSpPr>
          <p:spPr>
            <a:xfrm>
              <a:off x="247650" y="245832"/>
              <a:ext cx="6238161" cy="544625"/>
            </a:xfrm>
            <a:prstGeom prst="roundRect">
              <a:avLst>
                <a:gd name="adj" fmla="val 25411"/>
              </a:avLst>
            </a:prstGeom>
            <a:solidFill>
              <a:srgbClr val="F25D0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24" name="TextBox 23">
              <a:extLst>
                <a:ext uri="{FF2B5EF4-FFF2-40B4-BE49-F238E27FC236}">
                  <a16:creationId xmlns="" xmlns:a16="http://schemas.microsoft.com/office/drawing/2014/main" id="{580372FA-2A3C-4F3E-BD3A-F2EC9C5AD400}"/>
                </a:ext>
              </a:extLst>
            </p:cNvPr>
            <p:cNvSpPr txBox="1"/>
            <p:nvPr/>
          </p:nvSpPr>
          <p:spPr>
            <a:xfrm>
              <a:off x="697047" y="294066"/>
              <a:ext cx="5863143" cy="441731"/>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III. Sự truyền ánh sáng đơn sắc qua lăng kính</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25" name="Group 24">
              <a:extLst>
                <a:ext uri="{FF2B5EF4-FFF2-40B4-BE49-F238E27FC236}">
                  <a16:creationId xmlns="" xmlns:a16="http://schemas.microsoft.com/office/drawing/2014/main" id="{A32AAAC4-821D-47CA-99C7-F533FC4064C4}"/>
                </a:ext>
              </a:extLst>
            </p:cNvPr>
            <p:cNvGrpSpPr/>
            <p:nvPr/>
          </p:nvGrpSpPr>
          <p:grpSpPr>
            <a:xfrm>
              <a:off x="115470" y="247272"/>
              <a:ext cx="550447" cy="550447"/>
              <a:chOff x="4619606" y="1709577"/>
              <a:chExt cx="1675995" cy="1675995"/>
            </a:xfrm>
          </p:grpSpPr>
          <p:sp>
            <p:nvSpPr>
              <p:cNvPr id="26" name="Oval 25">
                <a:extLst>
                  <a:ext uri="{FF2B5EF4-FFF2-40B4-BE49-F238E27FC236}">
                    <a16:creationId xmlns="" xmlns:a16="http://schemas.microsoft.com/office/drawing/2014/main" id="{92A4740F-78AE-49B4-81BE-EA8C077B68D0}"/>
                  </a:ext>
                </a:extLst>
              </p:cNvPr>
              <p:cNvSpPr/>
              <p:nvPr/>
            </p:nvSpPr>
            <p:spPr>
              <a:xfrm>
                <a:off x="4619606" y="1709577"/>
                <a:ext cx="1675995" cy="1675995"/>
              </a:xfrm>
              <a:prstGeom prst="ellipse">
                <a:avLst/>
              </a:prstGeom>
              <a:solidFill>
                <a:schemeClr val="bg1"/>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a:p>
            </p:txBody>
          </p:sp>
          <p:pic>
            <p:nvPicPr>
              <p:cNvPr id="27" name="Picture 6" descr="Prism">
                <a:extLst>
                  <a:ext uri="{FF2B5EF4-FFF2-40B4-BE49-F238E27FC236}">
                    <a16:creationId xmlns="" xmlns:a16="http://schemas.microsoft.com/office/drawing/2014/main" id="{7A23E312-555E-411A-A4B3-D375FA829EF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8" name="TextBox 27">
            <a:extLst>
              <a:ext uri="{FF2B5EF4-FFF2-40B4-BE49-F238E27FC236}">
                <a16:creationId xmlns="" xmlns:a16="http://schemas.microsoft.com/office/drawing/2014/main" id="{0847AD41-C4E5-4FD1-8529-A67F3258650A}"/>
              </a:ext>
            </a:extLst>
          </p:cNvPr>
          <p:cNvSpPr txBox="1"/>
          <p:nvPr/>
        </p:nvSpPr>
        <p:spPr>
          <a:xfrm>
            <a:off x="1210521" y="4447547"/>
            <a:ext cx="10378905"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dirty="0"/>
              <a:t>C</a:t>
            </a:r>
            <a:r>
              <a:rPr lang="vi-VN" sz="2400" dirty="0"/>
              <a:t>hiết su</a:t>
            </a:r>
            <a:r>
              <a:rPr lang="en-US" sz="2400" dirty="0"/>
              <a:t>ấ</a:t>
            </a:r>
            <a:r>
              <a:rPr lang="vi-VN" sz="2400" dirty="0"/>
              <a:t>t của môi trường ứng với mỗi tia sáng đơn sắc khác nhau là khác nhau nên góc lệch ứng với mỗi tia sáng cũng khác nhau</a:t>
            </a:r>
            <a:endParaRPr lang="en-US" sz="2200" dirty="0"/>
          </a:p>
        </p:txBody>
      </p:sp>
      <p:pic>
        <p:nvPicPr>
          <p:cNvPr id="29" name="Picture 2" descr="Prism">
            <a:extLst>
              <a:ext uri="{FF2B5EF4-FFF2-40B4-BE49-F238E27FC236}">
                <a16:creationId xmlns="" xmlns:a16="http://schemas.microsoft.com/office/drawing/2014/main" id="{FF4884AD-8271-44B1-B45B-95A48EC4677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3836" y="4470814"/>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 xmlns:a16="http://schemas.microsoft.com/office/drawing/2014/main" id="{C65236FC-1AFD-4D3B-A10B-BF9D970719A0}"/>
              </a:ext>
            </a:extLst>
          </p:cNvPr>
          <p:cNvSpPr txBox="1"/>
          <p:nvPr/>
        </p:nvSpPr>
        <p:spPr>
          <a:xfrm>
            <a:off x="1317482" y="5606262"/>
            <a:ext cx="10378905" cy="494751"/>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en-US" dirty="0"/>
              <a:t>C</a:t>
            </a:r>
            <a:r>
              <a:rPr lang="vi-VN" dirty="0"/>
              <a:t>hùm sáng đi ra khỏi lăng kính luôn lệch </a:t>
            </a:r>
            <a:r>
              <a:rPr lang="en-US" dirty="0" err="1"/>
              <a:t>về</a:t>
            </a:r>
            <a:r>
              <a:rPr lang="vi-VN" dirty="0"/>
              <a:t> phía đáy c</a:t>
            </a:r>
            <a:r>
              <a:rPr lang="en-US" dirty="0"/>
              <a:t>ủ</a:t>
            </a:r>
            <a:r>
              <a:rPr lang="vi-VN" dirty="0"/>
              <a:t>a nó</a:t>
            </a:r>
            <a:endParaRPr lang="en-US" dirty="0"/>
          </a:p>
        </p:txBody>
      </p:sp>
      <p:pic>
        <p:nvPicPr>
          <p:cNvPr id="31" name="Picture 2" descr="Prism">
            <a:extLst>
              <a:ext uri="{FF2B5EF4-FFF2-40B4-BE49-F238E27FC236}">
                <a16:creationId xmlns="" xmlns:a16="http://schemas.microsoft.com/office/drawing/2014/main" id="{E9CCAC84-0573-4065-B1AD-959EDD0A57B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3836" y="5606262"/>
            <a:ext cx="476685" cy="4766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38376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randombar(horizontal)">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animEffect transition="in" filter="fade">
                                      <p:cBhvr>
                                        <p:cTn id="18" dur="500"/>
                                        <p:tgtEl>
                                          <p:spTgt spid="29"/>
                                        </p:tgtEl>
                                      </p:cBhvr>
                                    </p:animEffect>
                                  </p:childTnLst>
                                </p:cTn>
                              </p:par>
                            </p:childTnLst>
                          </p:cTn>
                        </p:par>
                        <p:par>
                          <p:cTn id="19" fill="hold">
                            <p:stCondLst>
                              <p:cond delay="500"/>
                            </p:stCondLst>
                            <p:childTnLst>
                              <p:par>
                                <p:cTn id="20" presetID="14" presetClass="entr" presetSubtype="10"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randombar(horizontal)">
                                      <p:cBhvr>
                                        <p:cTn id="22" dur="500"/>
                                        <p:tgtEl>
                                          <p:spTgt spid="28"/>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p:cTn id="27" dur="500" fill="hold"/>
                                        <p:tgtEl>
                                          <p:spTgt spid="31"/>
                                        </p:tgtEl>
                                        <p:attrNameLst>
                                          <p:attrName>ppt_w</p:attrName>
                                        </p:attrNameLst>
                                      </p:cBhvr>
                                      <p:tavLst>
                                        <p:tav tm="0">
                                          <p:val>
                                            <p:fltVal val="0"/>
                                          </p:val>
                                        </p:tav>
                                        <p:tav tm="100000">
                                          <p:val>
                                            <p:strVal val="#ppt_w"/>
                                          </p:val>
                                        </p:tav>
                                      </p:tavLst>
                                    </p:anim>
                                    <p:anim calcmode="lin" valueType="num">
                                      <p:cBhvr>
                                        <p:cTn id="28" dur="500" fill="hold"/>
                                        <p:tgtEl>
                                          <p:spTgt spid="31"/>
                                        </p:tgtEl>
                                        <p:attrNameLst>
                                          <p:attrName>ppt_h</p:attrName>
                                        </p:attrNameLst>
                                      </p:cBhvr>
                                      <p:tavLst>
                                        <p:tav tm="0">
                                          <p:val>
                                            <p:fltVal val="0"/>
                                          </p:val>
                                        </p:tav>
                                        <p:tav tm="100000">
                                          <p:val>
                                            <p:strVal val="#ppt_h"/>
                                          </p:val>
                                        </p:tav>
                                      </p:tavLst>
                                    </p:anim>
                                    <p:animEffect transition="in" filter="fade">
                                      <p:cBhvr>
                                        <p:cTn id="29" dur="500"/>
                                        <p:tgtEl>
                                          <p:spTgt spid="31"/>
                                        </p:tgtEl>
                                      </p:cBhvr>
                                    </p:animEffect>
                                  </p:childTnLst>
                                </p:cTn>
                              </p:par>
                            </p:childTnLst>
                          </p:cTn>
                        </p:par>
                        <p:par>
                          <p:cTn id="30" fill="hold">
                            <p:stCondLst>
                              <p:cond delay="500"/>
                            </p:stCondLst>
                            <p:childTnLst>
                              <p:par>
                                <p:cTn id="31" presetID="14" presetClass="entr" presetSubtype="10"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randombar(horizontal)">
                                      <p:cBhvr>
                                        <p:cTn id="3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8" grpId="0"/>
      <p:bldP spid="3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grpSp>
        <p:nvGrpSpPr>
          <p:cNvPr id="44" name="Group 43">
            <a:extLst>
              <a:ext uri="{FF2B5EF4-FFF2-40B4-BE49-F238E27FC236}">
                <a16:creationId xmlns="" xmlns:a16="http://schemas.microsoft.com/office/drawing/2014/main" id="{7F26037D-5F6E-4E87-8410-2328E3FD8FB1}"/>
              </a:ext>
            </a:extLst>
          </p:cNvPr>
          <p:cNvGrpSpPr/>
          <p:nvPr/>
        </p:nvGrpSpPr>
        <p:grpSpPr>
          <a:xfrm>
            <a:off x="194190" y="203732"/>
            <a:ext cx="8175307" cy="1427183"/>
            <a:chOff x="115470" y="245832"/>
            <a:chExt cx="6109628" cy="1224719"/>
          </a:xfrm>
        </p:grpSpPr>
        <p:sp>
          <p:nvSpPr>
            <p:cNvPr id="45" name="Rectangle: Rounded Corners 44">
              <a:extLst>
                <a:ext uri="{FF2B5EF4-FFF2-40B4-BE49-F238E27FC236}">
                  <a16:creationId xmlns="" xmlns:a16="http://schemas.microsoft.com/office/drawing/2014/main" id="{E2386106-F0B3-4262-B6D5-1E12ECAA42EB}"/>
                </a:ext>
              </a:extLst>
            </p:cNvPr>
            <p:cNvSpPr/>
            <p:nvPr/>
          </p:nvSpPr>
          <p:spPr>
            <a:xfrm>
              <a:off x="247651" y="245832"/>
              <a:ext cx="5977447" cy="544625"/>
            </a:xfrm>
            <a:prstGeom prst="roundRect">
              <a:avLst>
                <a:gd name="adj" fmla="val 25411"/>
              </a:avLst>
            </a:prstGeom>
            <a:solidFill>
              <a:srgbClr val="F25D0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6" name="TextBox 45">
              <a:extLst>
                <a:ext uri="{FF2B5EF4-FFF2-40B4-BE49-F238E27FC236}">
                  <a16:creationId xmlns="" xmlns:a16="http://schemas.microsoft.com/office/drawing/2014/main" id="{5E3210EF-2A47-4536-A142-93780A17E987}"/>
                </a:ext>
              </a:extLst>
            </p:cNvPr>
            <p:cNvSpPr txBox="1"/>
            <p:nvPr/>
          </p:nvSpPr>
          <p:spPr>
            <a:xfrm>
              <a:off x="697047" y="294066"/>
              <a:ext cx="5528049" cy="117648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III. Sự truyền ánh sáng đơn sắc qua lăng kính</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7" name="Group 46">
              <a:extLst>
                <a:ext uri="{FF2B5EF4-FFF2-40B4-BE49-F238E27FC236}">
                  <a16:creationId xmlns="" xmlns:a16="http://schemas.microsoft.com/office/drawing/2014/main" id="{3EF42948-7A21-4152-AD82-AD14BF951600}"/>
                </a:ext>
              </a:extLst>
            </p:cNvPr>
            <p:cNvGrpSpPr/>
            <p:nvPr/>
          </p:nvGrpSpPr>
          <p:grpSpPr>
            <a:xfrm>
              <a:off x="115470" y="247272"/>
              <a:ext cx="550447" cy="550447"/>
              <a:chOff x="4619606" y="1709577"/>
              <a:chExt cx="1675995" cy="1675995"/>
            </a:xfrm>
          </p:grpSpPr>
          <p:sp>
            <p:nvSpPr>
              <p:cNvPr id="48" name="Oval 47">
                <a:extLst>
                  <a:ext uri="{FF2B5EF4-FFF2-40B4-BE49-F238E27FC236}">
                    <a16:creationId xmlns="" xmlns:a16="http://schemas.microsoft.com/office/drawing/2014/main" id="{29238549-A29B-4189-8174-B0AF44643776}"/>
                  </a:ext>
                </a:extLst>
              </p:cNvPr>
              <p:cNvSpPr/>
              <p:nvPr/>
            </p:nvSpPr>
            <p:spPr>
              <a:xfrm>
                <a:off x="4619606" y="1709577"/>
                <a:ext cx="1675995" cy="1675995"/>
              </a:xfrm>
              <a:prstGeom prst="ellipse">
                <a:avLst/>
              </a:prstGeom>
              <a:solidFill>
                <a:schemeClr val="bg1"/>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pic>
            <p:nvPicPr>
              <p:cNvPr id="49" name="Picture 6" descr="Prism">
                <a:extLst>
                  <a:ext uri="{FF2B5EF4-FFF2-40B4-BE49-F238E27FC236}">
                    <a16:creationId xmlns="" xmlns:a16="http://schemas.microsoft.com/office/drawing/2014/main" id="{CD11F529-8AEE-46DA-818A-33B35BF108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9" name="Group 58">
            <a:extLst>
              <a:ext uri="{FF2B5EF4-FFF2-40B4-BE49-F238E27FC236}">
                <a16:creationId xmlns="" xmlns:a16="http://schemas.microsoft.com/office/drawing/2014/main" id="{313338B1-BC2D-4305-8C23-57444A7CD658}"/>
              </a:ext>
            </a:extLst>
          </p:cNvPr>
          <p:cNvGrpSpPr/>
          <p:nvPr/>
        </p:nvGrpSpPr>
        <p:grpSpPr>
          <a:xfrm>
            <a:off x="6851653" y="1355041"/>
            <a:ext cx="4889569" cy="3740704"/>
            <a:chOff x="6918328" y="1103697"/>
            <a:chExt cx="4889569" cy="3740704"/>
          </a:xfrm>
        </p:grpSpPr>
        <p:pic>
          <p:nvPicPr>
            <p:cNvPr id="60" name="Picture 59">
              <a:extLst>
                <a:ext uri="{FF2B5EF4-FFF2-40B4-BE49-F238E27FC236}">
                  <a16:creationId xmlns="" xmlns:a16="http://schemas.microsoft.com/office/drawing/2014/main" id="{AF62F06B-3E7D-4F06-84F8-CF79F0FB553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18328" y="1103697"/>
              <a:ext cx="4889569" cy="3548430"/>
            </a:xfrm>
            <a:prstGeom prst="rect">
              <a:avLst/>
            </a:prstGeom>
          </p:spPr>
        </p:pic>
        <p:sp>
          <p:nvSpPr>
            <p:cNvPr id="61" name="TextBox 60">
              <a:extLst>
                <a:ext uri="{FF2B5EF4-FFF2-40B4-BE49-F238E27FC236}">
                  <a16:creationId xmlns="" xmlns:a16="http://schemas.microsoft.com/office/drawing/2014/main" id="{C33B291A-16FC-4A18-9EDE-B06AE5CA125A}"/>
                </a:ext>
              </a:extLst>
            </p:cNvPr>
            <p:cNvSpPr txBox="1"/>
            <p:nvPr/>
          </p:nvSpPr>
          <p:spPr>
            <a:xfrm>
              <a:off x="8409374" y="4475068"/>
              <a:ext cx="1987733" cy="369333"/>
            </a:xfrm>
            <a:prstGeom prst="rect">
              <a:avLst/>
            </a:prstGeom>
            <a:noFill/>
          </p:spPr>
          <p:txBody>
            <a:bodyPr wrap="square">
              <a:spAutoFit/>
            </a:bodyPr>
            <a:lstStyle/>
            <a:p>
              <a:pPr algn="ctr"/>
              <a:r>
                <a:rPr lang="en-US" b="1" dirty="0" err="1">
                  <a:solidFill>
                    <a:srgbClr val="000000"/>
                  </a:solidFill>
                  <a:effectLst/>
                  <a:latin typeface="Fira Sans Black" panose="020B0A03050000020004" pitchFamily="34" charset="0"/>
                  <a:ea typeface="Courier New" panose="02070309020205020404" pitchFamily="49" charset="0"/>
                </a:rPr>
                <a:t>Hình</a:t>
              </a:r>
              <a:r>
                <a:rPr lang="en-US" b="1" dirty="0">
                  <a:solidFill>
                    <a:srgbClr val="000000"/>
                  </a:solidFill>
                  <a:effectLst/>
                  <a:latin typeface="Fira Sans Black" panose="020B0A03050000020004" pitchFamily="34" charset="0"/>
                  <a:ea typeface="Courier New" panose="02070309020205020404" pitchFamily="49" charset="0"/>
                </a:rPr>
                <a:t> 7.6</a:t>
              </a:r>
              <a:endParaRPr lang="en-US" b="1" dirty="0">
                <a:latin typeface="Fira Sans Black" panose="020B0A03050000020004" pitchFamily="34" charset="0"/>
              </a:endParaRPr>
            </a:p>
          </p:txBody>
        </p:sp>
      </p:grpSp>
      <p:sp>
        <p:nvSpPr>
          <p:cNvPr id="62" name="Rectangle 96">
            <a:extLst>
              <a:ext uri="{FF2B5EF4-FFF2-40B4-BE49-F238E27FC236}">
                <a16:creationId xmlns="" xmlns:a16="http://schemas.microsoft.com/office/drawing/2014/main" id="{693C9D52-B24C-49AB-9697-F49953EAD370}"/>
              </a:ext>
            </a:extLst>
          </p:cNvPr>
          <p:cNvSpPr/>
          <p:nvPr/>
        </p:nvSpPr>
        <p:spPr>
          <a:xfrm>
            <a:off x="293569" y="1294986"/>
            <a:ext cx="11516077" cy="5086764"/>
          </a:xfrm>
          <a:custGeom>
            <a:avLst/>
            <a:gdLst>
              <a:gd name="connsiteX0" fmla="*/ 0 w 8679100"/>
              <a:gd name="connsiteY0" fmla="*/ 0 h 2335371"/>
              <a:gd name="connsiteX1" fmla="*/ 405025 w 8679100"/>
              <a:gd name="connsiteY1" fmla="*/ 0 h 2335371"/>
              <a:gd name="connsiteX2" fmla="*/ 1157213 w 8679100"/>
              <a:gd name="connsiteY2" fmla="*/ 0 h 2335371"/>
              <a:gd name="connsiteX3" fmla="*/ 1735820 w 8679100"/>
              <a:gd name="connsiteY3" fmla="*/ 0 h 2335371"/>
              <a:gd name="connsiteX4" fmla="*/ 2140845 w 8679100"/>
              <a:gd name="connsiteY4" fmla="*/ 0 h 2335371"/>
              <a:gd name="connsiteX5" fmla="*/ 2719451 w 8679100"/>
              <a:gd name="connsiteY5" fmla="*/ 0 h 2335371"/>
              <a:gd name="connsiteX6" fmla="*/ 3384849 w 8679100"/>
              <a:gd name="connsiteY6" fmla="*/ 0 h 2335371"/>
              <a:gd name="connsiteX7" fmla="*/ 3703083 w 8679100"/>
              <a:gd name="connsiteY7" fmla="*/ 0 h 2335371"/>
              <a:gd name="connsiteX8" fmla="*/ 4368480 w 8679100"/>
              <a:gd name="connsiteY8" fmla="*/ 0 h 2335371"/>
              <a:gd name="connsiteX9" fmla="*/ 5033878 w 8679100"/>
              <a:gd name="connsiteY9" fmla="*/ 0 h 2335371"/>
              <a:gd name="connsiteX10" fmla="*/ 5438903 w 8679100"/>
              <a:gd name="connsiteY10" fmla="*/ 0 h 2335371"/>
              <a:gd name="connsiteX11" fmla="*/ 6017509 w 8679100"/>
              <a:gd name="connsiteY11" fmla="*/ 0 h 2335371"/>
              <a:gd name="connsiteX12" fmla="*/ 6335743 w 8679100"/>
              <a:gd name="connsiteY12" fmla="*/ 0 h 2335371"/>
              <a:gd name="connsiteX13" fmla="*/ 6914350 w 8679100"/>
              <a:gd name="connsiteY13" fmla="*/ 0 h 2335371"/>
              <a:gd name="connsiteX14" fmla="*/ 7319374 w 8679100"/>
              <a:gd name="connsiteY14" fmla="*/ 0 h 2335371"/>
              <a:gd name="connsiteX15" fmla="*/ 7897981 w 8679100"/>
              <a:gd name="connsiteY15" fmla="*/ 0 h 2335371"/>
              <a:gd name="connsiteX16" fmla="*/ 8679100 w 8679100"/>
              <a:gd name="connsiteY16" fmla="*/ 0 h 2335371"/>
              <a:gd name="connsiteX17" fmla="*/ 8679100 w 8679100"/>
              <a:gd name="connsiteY17" fmla="*/ 513782 h 2335371"/>
              <a:gd name="connsiteX18" fmla="*/ 8679100 w 8679100"/>
              <a:gd name="connsiteY18" fmla="*/ 1074271 h 2335371"/>
              <a:gd name="connsiteX19" fmla="*/ 8679100 w 8679100"/>
              <a:gd name="connsiteY19" fmla="*/ 1704821 h 2335371"/>
              <a:gd name="connsiteX20" fmla="*/ 8679100 w 8679100"/>
              <a:gd name="connsiteY20" fmla="*/ 2335371 h 2335371"/>
              <a:gd name="connsiteX21" fmla="*/ 8013702 w 8679100"/>
              <a:gd name="connsiteY21" fmla="*/ 2335371 h 2335371"/>
              <a:gd name="connsiteX22" fmla="*/ 7435096 w 8679100"/>
              <a:gd name="connsiteY22" fmla="*/ 2335371 h 2335371"/>
              <a:gd name="connsiteX23" fmla="*/ 7116862 w 8679100"/>
              <a:gd name="connsiteY23" fmla="*/ 2335371 h 2335371"/>
              <a:gd name="connsiteX24" fmla="*/ 6798628 w 8679100"/>
              <a:gd name="connsiteY24" fmla="*/ 2335371 h 2335371"/>
              <a:gd name="connsiteX25" fmla="*/ 6133231 w 8679100"/>
              <a:gd name="connsiteY25" fmla="*/ 2335371 h 2335371"/>
              <a:gd name="connsiteX26" fmla="*/ 5728206 w 8679100"/>
              <a:gd name="connsiteY26" fmla="*/ 2335371 h 2335371"/>
              <a:gd name="connsiteX27" fmla="*/ 4976017 w 8679100"/>
              <a:gd name="connsiteY27" fmla="*/ 2335371 h 2335371"/>
              <a:gd name="connsiteX28" fmla="*/ 4223829 w 8679100"/>
              <a:gd name="connsiteY28" fmla="*/ 2335371 h 2335371"/>
              <a:gd name="connsiteX29" fmla="*/ 3732013 w 8679100"/>
              <a:gd name="connsiteY29" fmla="*/ 2335371 h 2335371"/>
              <a:gd name="connsiteX30" fmla="*/ 3240197 w 8679100"/>
              <a:gd name="connsiteY30" fmla="*/ 2335371 h 2335371"/>
              <a:gd name="connsiteX31" fmla="*/ 2835173 w 8679100"/>
              <a:gd name="connsiteY31" fmla="*/ 2335371 h 2335371"/>
              <a:gd name="connsiteX32" fmla="*/ 2516939 w 8679100"/>
              <a:gd name="connsiteY32" fmla="*/ 2335371 h 2335371"/>
              <a:gd name="connsiteX33" fmla="*/ 1851541 w 8679100"/>
              <a:gd name="connsiteY33" fmla="*/ 2335371 h 2335371"/>
              <a:gd name="connsiteX34" fmla="*/ 1446517 w 8679100"/>
              <a:gd name="connsiteY34" fmla="*/ 2335371 h 2335371"/>
              <a:gd name="connsiteX35" fmla="*/ 867910 w 8679100"/>
              <a:gd name="connsiteY35" fmla="*/ 2335371 h 2335371"/>
              <a:gd name="connsiteX36" fmla="*/ 0 w 8679100"/>
              <a:gd name="connsiteY36" fmla="*/ 2335371 h 2335371"/>
              <a:gd name="connsiteX37" fmla="*/ 0 w 8679100"/>
              <a:gd name="connsiteY37" fmla="*/ 1821589 h 2335371"/>
              <a:gd name="connsiteX38" fmla="*/ 0 w 8679100"/>
              <a:gd name="connsiteY38" fmla="*/ 1261100 h 2335371"/>
              <a:gd name="connsiteX39" fmla="*/ 0 w 8679100"/>
              <a:gd name="connsiteY39" fmla="*/ 630550 h 2335371"/>
              <a:gd name="connsiteX40" fmla="*/ 0 w 8679100"/>
              <a:gd name="connsiteY40" fmla="*/ 0 h 233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679100" h="2335371" extrusionOk="0">
                <a:moveTo>
                  <a:pt x="0" y="0"/>
                </a:moveTo>
                <a:cubicBezTo>
                  <a:pt x="155096" y="-25474"/>
                  <a:pt x="204882" y="26980"/>
                  <a:pt x="405025" y="0"/>
                </a:cubicBezTo>
                <a:cubicBezTo>
                  <a:pt x="605169" y="-26980"/>
                  <a:pt x="971904" y="78154"/>
                  <a:pt x="1157213" y="0"/>
                </a:cubicBezTo>
                <a:cubicBezTo>
                  <a:pt x="1342522" y="-78154"/>
                  <a:pt x="1465589" y="31732"/>
                  <a:pt x="1735820" y="0"/>
                </a:cubicBezTo>
                <a:cubicBezTo>
                  <a:pt x="2006051" y="-31732"/>
                  <a:pt x="2022154" y="24572"/>
                  <a:pt x="2140845" y="0"/>
                </a:cubicBezTo>
                <a:cubicBezTo>
                  <a:pt x="2259536" y="-24572"/>
                  <a:pt x="2457362" y="53690"/>
                  <a:pt x="2719451" y="0"/>
                </a:cubicBezTo>
                <a:cubicBezTo>
                  <a:pt x="2981540" y="-53690"/>
                  <a:pt x="3081088" y="77235"/>
                  <a:pt x="3384849" y="0"/>
                </a:cubicBezTo>
                <a:cubicBezTo>
                  <a:pt x="3688610" y="-77235"/>
                  <a:pt x="3609218" y="12859"/>
                  <a:pt x="3703083" y="0"/>
                </a:cubicBezTo>
                <a:cubicBezTo>
                  <a:pt x="3796948" y="-12859"/>
                  <a:pt x="4077128" y="59935"/>
                  <a:pt x="4368480" y="0"/>
                </a:cubicBezTo>
                <a:cubicBezTo>
                  <a:pt x="4659832" y="-59935"/>
                  <a:pt x="4808022" y="15945"/>
                  <a:pt x="5033878" y="0"/>
                </a:cubicBezTo>
                <a:cubicBezTo>
                  <a:pt x="5259734" y="-15945"/>
                  <a:pt x="5345888" y="17034"/>
                  <a:pt x="5438903" y="0"/>
                </a:cubicBezTo>
                <a:cubicBezTo>
                  <a:pt x="5531918" y="-17034"/>
                  <a:pt x="5762244" y="40949"/>
                  <a:pt x="6017509" y="0"/>
                </a:cubicBezTo>
                <a:cubicBezTo>
                  <a:pt x="6272774" y="-40949"/>
                  <a:pt x="6271015" y="32757"/>
                  <a:pt x="6335743" y="0"/>
                </a:cubicBezTo>
                <a:cubicBezTo>
                  <a:pt x="6400471" y="-32757"/>
                  <a:pt x="6660551" y="54510"/>
                  <a:pt x="6914350" y="0"/>
                </a:cubicBezTo>
                <a:cubicBezTo>
                  <a:pt x="7168149" y="-54510"/>
                  <a:pt x="7171228" y="12014"/>
                  <a:pt x="7319374" y="0"/>
                </a:cubicBezTo>
                <a:cubicBezTo>
                  <a:pt x="7467520" y="-12014"/>
                  <a:pt x="7672669" y="44698"/>
                  <a:pt x="7897981" y="0"/>
                </a:cubicBezTo>
                <a:cubicBezTo>
                  <a:pt x="8123293" y="-44698"/>
                  <a:pt x="8473358" y="43793"/>
                  <a:pt x="8679100" y="0"/>
                </a:cubicBezTo>
                <a:cubicBezTo>
                  <a:pt x="8693017" y="181586"/>
                  <a:pt x="8667056" y="287141"/>
                  <a:pt x="8679100" y="513782"/>
                </a:cubicBezTo>
                <a:cubicBezTo>
                  <a:pt x="8691144" y="740423"/>
                  <a:pt x="8676759" y="829578"/>
                  <a:pt x="8679100" y="1074271"/>
                </a:cubicBezTo>
                <a:cubicBezTo>
                  <a:pt x="8681441" y="1318964"/>
                  <a:pt x="8670148" y="1479246"/>
                  <a:pt x="8679100" y="1704821"/>
                </a:cubicBezTo>
                <a:cubicBezTo>
                  <a:pt x="8688052" y="1930396"/>
                  <a:pt x="8616270" y="2162608"/>
                  <a:pt x="8679100" y="2335371"/>
                </a:cubicBezTo>
                <a:cubicBezTo>
                  <a:pt x="8445097" y="2376300"/>
                  <a:pt x="8151352" y="2263303"/>
                  <a:pt x="8013702" y="2335371"/>
                </a:cubicBezTo>
                <a:cubicBezTo>
                  <a:pt x="7876052" y="2407439"/>
                  <a:pt x="7703126" y="2304933"/>
                  <a:pt x="7435096" y="2335371"/>
                </a:cubicBezTo>
                <a:cubicBezTo>
                  <a:pt x="7167066" y="2365809"/>
                  <a:pt x="7272730" y="2320264"/>
                  <a:pt x="7116862" y="2335371"/>
                </a:cubicBezTo>
                <a:cubicBezTo>
                  <a:pt x="6960994" y="2350478"/>
                  <a:pt x="6902539" y="2317403"/>
                  <a:pt x="6798628" y="2335371"/>
                </a:cubicBezTo>
                <a:cubicBezTo>
                  <a:pt x="6694717" y="2353339"/>
                  <a:pt x="6384308" y="2308358"/>
                  <a:pt x="6133231" y="2335371"/>
                </a:cubicBezTo>
                <a:cubicBezTo>
                  <a:pt x="5882154" y="2362384"/>
                  <a:pt x="5886551" y="2323502"/>
                  <a:pt x="5728206" y="2335371"/>
                </a:cubicBezTo>
                <a:cubicBezTo>
                  <a:pt x="5569862" y="2347240"/>
                  <a:pt x="5294316" y="2274879"/>
                  <a:pt x="4976017" y="2335371"/>
                </a:cubicBezTo>
                <a:cubicBezTo>
                  <a:pt x="4657718" y="2395863"/>
                  <a:pt x="4381119" y="2316833"/>
                  <a:pt x="4223829" y="2335371"/>
                </a:cubicBezTo>
                <a:cubicBezTo>
                  <a:pt x="4066539" y="2353909"/>
                  <a:pt x="3954925" y="2279148"/>
                  <a:pt x="3732013" y="2335371"/>
                </a:cubicBezTo>
                <a:cubicBezTo>
                  <a:pt x="3509101" y="2391594"/>
                  <a:pt x="3450057" y="2333019"/>
                  <a:pt x="3240197" y="2335371"/>
                </a:cubicBezTo>
                <a:cubicBezTo>
                  <a:pt x="3030337" y="2337723"/>
                  <a:pt x="2929565" y="2331002"/>
                  <a:pt x="2835173" y="2335371"/>
                </a:cubicBezTo>
                <a:cubicBezTo>
                  <a:pt x="2740781" y="2339740"/>
                  <a:pt x="2584209" y="2314849"/>
                  <a:pt x="2516939" y="2335371"/>
                </a:cubicBezTo>
                <a:cubicBezTo>
                  <a:pt x="2449669" y="2355893"/>
                  <a:pt x="2133215" y="2334907"/>
                  <a:pt x="1851541" y="2335371"/>
                </a:cubicBezTo>
                <a:cubicBezTo>
                  <a:pt x="1569867" y="2335835"/>
                  <a:pt x="1635598" y="2308097"/>
                  <a:pt x="1446517" y="2335371"/>
                </a:cubicBezTo>
                <a:cubicBezTo>
                  <a:pt x="1257436" y="2362645"/>
                  <a:pt x="1022494" y="2274355"/>
                  <a:pt x="867910" y="2335371"/>
                </a:cubicBezTo>
                <a:cubicBezTo>
                  <a:pt x="713326" y="2396387"/>
                  <a:pt x="245472" y="2310957"/>
                  <a:pt x="0" y="2335371"/>
                </a:cubicBezTo>
                <a:cubicBezTo>
                  <a:pt x="-7026" y="2100761"/>
                  <a:pt x="32841" y="2015985"/>
                  <a:pt x="0" y="1821589"/>
                </a:cubicBezTo>
                <a:cubicBezTo>
                  <a:pt x="-32841" y="1627193"/>
                  <a:pt x="63289" y="1419659"/>
                  <a:pt x="0" y="1261100"/>
                </a:cubicBezTo>
                <a:cubicBezTo>
                  <a:pt x="-63289" y="1102541"/>
                  <a:pt x="43233" y="896056"/>
                  <a:pt x="0" y="630550"/>
                </a:cubicBezTo>
                <a:cubicBezTo>
                  <a:pt x="-43233" y="365044"/>
                  <a:pt x="9202" y="129827"/>
                  <a:pt x="0" y="0"/>
                </a:cubicBezTo>
                <a:close/>
              </a:path>
            </a:pathLst>
          </a:custGeom>
          <a:noFill/>
          <a:ln w="28575">
            <a:solidFill>
              <a:schemeClr val="tx1"/>
            </a:solidFill>
            <a:extLst>
              <a:ext uri="{C807C97D-BFC1-408E-A445-0C87EB9F89A2}">
                <ask:lineSketchStyleProps xmlns:ask="http://schemas.microsoft.com/office/drawing/2018/sketchyshapes" xmlns="" sd="520731193">
                  <a:custGeom>
                    <a:avLst/>
                    <a:gdLst>
                      <a:gd name="connsiteX0" fmla="*/ 0 w 11516077"/>
                      <a:gd name="connsiteY0" fmla="*/ 0 h 5086764"/>
                      <a:gd name="connsiteX1" fmla="*/ 537417 w 11516077"/>
                      <a:gd name="connsiteY1" fmla="*/ 0 h 5086764"/>
                      <a:gd name="connsiteX2" fmla="*/ 1535476 w 11516077"/>
                      <a:gd name="connsiteY2" fmla="*/ 0 h 5086764"/>
                      <a:gd name="connsiteX3" fmla="*/ 2303215 w 11516077"/>
                      <a:gd name="connsiteY3" fmla="*/ 0 h 5086764"/>
                      <a:gd name="connsiteX4" fmla="*/ 2840632 w 11516077"/>
                      <a:gd name="connsiteY4" fmla="*/ 0 h 5086764"/>
                      <a:gd name="connsiteX5" fmla="*/ 3608370 w 11516077"/>
                      <a:gd name="connsiteY5" fmla="*/ 0 h 5086764"/>
                      <a:gd name="connsiteX6" fmla="*/ 4491270 w 11516077"/>
                      <a:gd name="connsiteY6" fmla="*/ 0 h 5086764"/>
                      <a:gd name="connsiteX7" fmla="*/ 4913526 w 11516077"/>
                      <a:gd name="connsiteY7" fmla="*/ 0 h 5086764"/>
                      <a:gd name="connsiteX8" fmla="*/ 5796424 w 11516077"/>
                      <a:gd name="connsiteY8" fmla="*/ 0 h 5086764"/>
                      <a:gd name="connsiteX9" fmla="*/ 6679324 w 11516077"/>
                      <a:gd name="connsiteY9" fmla="*/ 0 h 5086764"/>
                      <a:gd name="connsiteX10" fmla="*/ 7216742 w 11516077"/>
                      <a:gd name="connsiteY10" fmla="*/ 0 h 5086764"/>
                      <a:gd name="connsiteX11" fmla="*/ 7984479 w 11516077"/>
                      <a:gd name="connsiteY11" fmla="*/ 0 h 5086764"/>
                      <a:gd name="connsiteX12" fmla="*/ 8406736 w 11516077"/>
                      <a:gd name="connsiteY12" fmla="*/ 0 h 5086764"/>
                      <a:gd name="connsiteX13" fmla="*/ 9174475 w 11516077"/>
                      <a:gd name="connsiteY13" fmla="*/ 0 h 5086764"/>
                      <a:gd name="connsiteX14" fmla="*/ 9711891 w 11516077"/>
                      <a:gd name="connsiteY14" fmla="*/ 0 h 5086764"/>
                      <a:gd name="connsiteX15" fmla="*/ 10479630 w 11516077"/>
                      <a:gd name="connsiteY15" fmla="*/ 0 h 5086764"/>
                      <a:gd name="connsiteX16" fmla="*/ 11516077 w 11516077"/>
                      <a:gd name="connsiteY16" fmla="*/ 0 h 5086764"/>
                      <a:gd name="connsiteX17" fmla="*/ 11516077 w 11516077"/>
                      <a:gd name="connsiteY17" fmla="*/ 1119088 h 5086764"/>
                      <a:gd name="connsiteX18" fmla="*/ 11516077 w 11516077"/>
                      <a:gd name="connsiteY18" fmla="*/ 2339912 h 5086764"/>
                      <a:gd name="connsiteX19" fmla="*/ 11516077 w 11516077"/>
                      <a:gd name="connsiteY19" fmla="*/ 3713338 h 5086764"/>
                      <a:gd name="connsiteX20" fmla="*/ 11516077 w 11516077"/>
                      <a:gd name="connsiteY20" fmla="*/ 5086763 h 5086764"/>
                      <a:gd name="connsiteX21" fmla="*/ 10633177 w 11516077"/>
                      <a:gd name="connsiteY21" fmla="*/ 5086763 h 5086764"/>
                      <a:gd name="connsiteX22" fmla="*/ 9865439 w 11516077"/>
                      <a:gd name="connsiteY22" fmla="*/ 5086763 h 5086764"/>
                      <a:gd name="connsiteX23" fmla="*/ 9443183 w 11516077"/>
                      <a:gd name="connsiteY23" fmla="*/ 5086763 h 5086764"/>
                      <a:gd name="connsiteX24" fmla="*/ 9020926 w 11516077"/>
                      <a:gd name="connsiteY24" fmla="*/ 5086763 h 5086764"/>
                      <a:gd name="connsiteX25" fmla="*/ 8138028 w 11516077"/>
                      <a:gd name="connsiteY25" fmla="*/ 5086763 h 5086764"/>
                      <a:gd name="connsiteX26" fmla="*/ 7600610 w 11516077"/>
                      <a:gd name="connsiteY26" fmla="*/ 5086763 h 5086764"/>
                      <a:gd name="connsiteX27" fmla="*/ 6602550 w 11516077"/>
                      <a:gd name="connsiteY27" fmla="*/ 5086763 h 5086764"/>
                      <a:gd name="connsiteX28" fmla="*/ 5604491 w 11516077"/>
                      <a:gd name="connsiteY28" fmla="*/ 5086763 h 5086764"/>
                      <a:gd name="connsiteX29" fmla="*/ 4951913 w 11516077"/>
                      <a:gd name="connsiteY29" fmla="*/ 5086763 h 5086764"/>
                      <a:gd name="connsiteX30" fmla="*/ 4299334 w 11516077"/>
                      <a:gd name="connsiteY30" fmla="*/ 5086763 h 5086764"/>
                      <a:gd name="connsiteX31" fmla="*/ 3761918 w 11516077"/>
                      <a:gd name="connsiteY31" fmla="*/ 5086763 h 5086764"/>
                      <a:gd name="connsiteX32" fmla="*/ 3339662 w 11516077"/>
                      <a:gd name="connsiteY32" fmla="*/ 5086763 h 5086764"/>
                      <a:gd name="connsiteX33" fmla="*/ 2456762 w 11516077"/>
                      <a:gd name="connsiteY33" fmla="*/ 5086763 h 5086764"/>
                      <a:gd name="connsiteX34" fmla="*/ 1919346 w 11516077"/>
                      <a:gd name="connsiteY34" fmla="*/ 5086763 h 5086764"/>
                      <a:gd name="connsiteX35" fmla="*/ 1151607 w 11516077"/>
                      <a:gd name="connsiteY35" fmla="*/ 5086763 h 5086764"/>
                      <a:gd name="connsiteX36" fmla="*/ 0 w 11516077"/>
                      <a:gd name="connsiteY36" fmla="*/ 5086763 h 5086764"/>
                      <a:gd name="connsiteX37" fmla="*/ 0 w 11516077"/>
                      <a:gd name="connsiteY37" fmla="*/ 3967675 h 5086764"/>
                      <a:gd name="connsiteX38" fmla="*/ 0 w 11516077"/>
                      <a:gd name="connsiteY38" fmla="*/ 2746851 h 5086764"/>
                      <a:gd name="connsiteX39" fmla="*/ 0 w 11516077"/>
                      <a:gd name="connsiteY39" fmla="*/ 1373425 h 5086764"/>
                      <a:gd name="connsiteX40" fmla="*/ 0 w 11516077"/>
                      <a:gd name="connsiteY40" fmla="*/ 0 h 508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516077" h="5086764" extrusionOk="0">
                        <a:moveTo>
                          <a:pt x="0" y="0"/>
                        </a:moveTo>
                        <a:cubicBezTo>
                          <a:pt x="203820" y="-31060"/>
                          <a:pt x="267571" y="60125"/>
                          <a:pt x="537417" y="0"/>
                        </a:cubicBezTo>
                        <a:cubicBezTo>
                          <a:pt x="813650" y="-62255"/>
                          <a:pt x="1242279" y="201698"/>
                          <a:pt x="1535476" y="0"/>
                        </a:cubicBezTo>
                        <a:cubicBezTo>
                          <a:pt x="1783358" y="-203253"/>
                          <a:pt x="1936078" y="136618"/>
                          <a:pt x="2303215" y="0"/>
                        </a:cubicBezTo>
                        <a:cubicBezTo>
                          <a:pt x="2683144" y="-84933"/>
                          <a:pt x="2676975" y="61009"/>
                          <a:pt x="2840632" y="0"/>
                        </a:cubicBezTo>
                        <a:cubicBezTo>
                          <a:pt x="3054656" y="-38928"/>
                          <a:pt x="3250749" y="50581"/>
                          <a:pt x="3608370" y="0"/>
                        </a:cubicBezTo>
                        <a:cubicBezTo>
                          <a:pt x="3936329" y="-53112"/>
                          <a:pt x="4127438" y="210793"/>
                          <a:pt x="4491270" y="0"/>
                        </a:cubicBezTo>
                        <a:cubicBezTo>
                          <a:pt x="4897090" y="-139586"/>
                          <a:pt x="4781989" y="23709"/>
                          <a:pt x="4913526" y="0"/>
                        </a:cubicBezTo>
                        <a:cubicBezTo>
                          <a:pt x="5029696" y="-124243"/>
                          <a:pt x="5468815" y="109170"/>
                          <a:pt x="5796424" y="0"/>
                        </a:cubicBezTo>
                        <a:cubicBezTo>
                          <a:pt x="6188568" y="-197411"/>
                          <a:pt x="6397769" y="16191"/>
                          <a:pt x="6679324" y="0"/>
                        </a:cubicBezTo>
                        <a:cubicBezTo>
                          <a:pt x="6957305" y="-30529"/>
                          <a:pt x="7110461" y="20701"/>
                          <a:pt x="7216742" y="0"/>
                        </a:cubicBezTo>
                        <a:cubicBezTo>
                          <a:pt x="7290144" y="-26722"/>
                          <a:pt x="7694794" y="84382"/>
                          <a:pt x="7984479" y="0"/>
                        </a:cubicBezTo>
                        <a:cubicBezTo>
                          <a:pt x="8326841" y="-94801"/>
                          <a:pt x="8339536" y="79435"/>
                          <a:pt x="8406736" y="0"/>
                        </a:cubicBezTo>
                        <a:cubicBezTo>
                          <a:pt x="8561603" y="-5805"/>
                          <a:pt x="8876903" y="189792"/>
                          <a:pt x="9174475" y="0"/>
                        </a:cubicBezTo>
                        <a:cubicBezTo>
                          <a:pt x="9534799" y="-146382"/>
                          <a:pt x="9531661" y="60240"/>
                          <a:pt x="9711891" y="0"/>
                        </a:cubicBezTo>
                        <a:cubicBezTo>
                          <a:pt x="9921899" y="10559"/>
                          <a:pt x="10202325" y="53401"/>
                          <a:pt x="10479630" y="0"/>
                        </a:cubicBezTo>
                        <a:cubicBezTo>
                          <a:pt x="10771128" y="-25451"/>
                          <a:pt x="11250199" y="75931"/>
                          <a:pt x="11516077" y="0"/>
                        </a:cubicBezTo>
                        <a:cubicBezTo>
                          <a:pt x="11573926" y="427841"/>
                          <a:pt x="11468296" y="619578"/>
                          <a:pt x="11516077" y="1119088"/>
                        </a:cubicBezTo>
                        <a:cubicBezTo>
                          <a:pt x="11486164" y="1590854"/>
                          <a:pt x="11508327" y="1791527"/>
                          <a:pt x="11516077" y="2339912"/>
                        </a:cubicBezTo>
                        <a:cubicBezTo>
                          <a:pt x="11546399" y="2908178"/>
                          <a:pt x="11547161" y="3181976"/>
                          <a:pt x="11516077" y="3713338"/>
                        </a:cubicBezTo>
                        <a:cubicBezTo>
                          <a:pt x="11518803" y="4137568"/>
                          <a:pt x="11421239" y="4679294"/>
                          <a:pt x="11516077" y="5086763"/>
                        </a:cubicBezTo>
                        <a:cubicBezTo>
                          <a:pt x="11206499" y="5150897"/>
                          <a:pt x="10880663" y="4916869"/>
                          <a:pt x="10633177" y="5086763"/>
                        </a:cubicBezTo>
                        <a:cubicBezTo>
                          <a:pt x="10457404" y="5241837"/>
                          <a:pt x="10255735" y="5015686"/>
                          <a:pt x="9865439" y="5086763"/>
                        </a:cubicBezTo>
                        <a:cubicBezTo>
                          <a:pt x="9529888" y="5144770"/>
                          <a:pt x="9695693" y="5060584"/>
                          <a:pt x="9443183" y="5086763"/>
                        </a:cubicBezTo>
                        <a:cubicBezTo>
                          <a:pt x="9249001" y="5125737"/>
                          <a:pt x="9156878" y="5048998"/>
                          <a:pt x="9020926" y="5086763"/>
                        </a:cubicBezTo>
                        <a:cubicBezTo>
                          <a:pt x="8818020" y="5153024"/>
                          <a:pt x="8474864" y="5052188"/>
                          <a:pt x="8138028" y="5086763"/>
                        </a:cubicBezTo>
                        <a:cubicBezTo>
                          <a:pt x="7808090" y="5135720"/>
                          <a:pt x="7828004" y="5075970"/>
                          <a:pt x="7600610" y="5086763"/>
                        </a:cubicBezTo>
                        <a:cubicBezTo>
                          <a:pt x="7415635" y="5025299"/>
                          <a:pt x="7011849" y="4956317"/>
                          <a:pt x="6602550" y="5086763"/>
                        </a:cubicBezTo>
                        <a:cubicBezTo>
                          <a:pt x="6166510" y="5248267"/>
                          <a:pt x="5806142" y="5103092"/>
                          <a:pt x="5604491" y="5086763"/>
                        </a:cubicBezTo>
                        <a:cubicBezTo>
                          <a:pt x="5403391" y="5169070"/>
                          <a:pt x="5250538" y="4970080"/>
                          <a:pt x="4951913" y="5086763"/>
                        </a:cubicBezTo>
                        <a:cubicBezTo>
                          <a:pt x="4653493" y="5214190"/>
                          <a:pt x="4602339" y="5093802"/>
                          <a:pt x="4299334" y="5086763"/>
                        </a:cubicBezTo>
                        <a:cubicBezTo>
                          <a:pt x="4029638" y="5077497"/>
                          <a:pt x="3893109" y="5062082"/>
                          <a:pt x="3761918" y="5086763"/>
                        </a:cubicBezTo>
                        <a:cubicBezTo>
                          <a:pt x="3618126" y="5108562"/>
                          <a:pt x="3452358" y="5050098"/>
                          <a:pt x="3339662" y="5086763"/>
                        </a:cubicBezTo>
                        <a:cubicBezTo>
                          <a:pt x="3278338" y="5127409"/>
                          <a:pt x="2750620" y="5117148"/>
                          <a:pt x="2456762" y="5086763"/>
                        </a:cubicBezTo>
                        <a:cubicBezTo>
                          <a:pt x="2094487" y="5068349"/>
                          <a:pt x="2174557" y="5043154"/>
                          <a:pt x="1919346" y="5086763"/>
                        </a:cubicBezTo>
                        <a:cubicBezTo>
                          <a:pt x="1621844" y="5142557"/>
                          <a:pt x="1355277" y="4971436"/>
                          <a:pt x="1151607" y="5086763"/>
                        </a:cubicBezTo>
                        <a:cubicBezTo>
                          <a:pt x="987172" y="5285541"/>
                          <a:pt x="346425" y="4970555"/>
                          <a:pt x="0" y="5086763"/>
                        </a:cubicBezTo>
                        <a:cubicBezTo>
                          <a:pt x="-11579" y="4541524"/>
                          <a:pt x="58899" y="4402617"/>
                          <a:pt x="0" y="3967675"/>
                        </a:cubicBezTo>
                        <a:cubicBezTo>
                          <a:pt x="-46015" y="3552614"/>
                          <a:pt x="19829" y="3091796"/>
                          <a:pt x="0" y="2746851"/>
                        </a:cubicBezTo>
                        <a:cubicBezTo>
                          <a:pt x="10706" y="2386208"/>
                          <a:pt x="102475" y="1852387"/>
                          <a:pt x="0" y="1373425"/>
                        </a:cubicBezTo>
                        <a:cubicBezTo>
                          <a:pt x="-69023" y="801575"/>
                          <a:pt x="-25702" y="316708"/>
                          <a:pt x="0" y="0"/>
                        </a:cubicBezTo>
                        <a:close/>
                      </a:path>
                    </a:pathLst>
                  </a:custGeom>
                  <ask:type>
                    <ask:lineSketchScribble/>
                  </ask:type>
                </ask:lineSketchStyleProps>
              </a:ext>
            </a:extLst>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sp>
        <p:nvSpPr>
          <p:cNvPr id="63" name="TextBox 62">
            <a:extLst>
              <a:ext uri="{FF2B5EF4-FFF2-40B4-BE49-F238E27FC236}">
                <a16:creationId xmlns="" xmlns:a16="http://schemas.microsoft.com/office/drawing/2014/main" id="{287968DA-97E3-4C45-B012-8BC2FBC2247D}"/>
              </a:ext>
            </a:extLst>
          </p:cNvPr>
          <p:cNvSpPr txBox="1"/>
          <p:nvPr/>
        </p:nvSpPr>
        <p:spPr>
          <a:xfrm>
            <a:off x="668118" y="3753169"/>
            <a:ext cx="6608981" cy="1523302"/>
          </a:xfrm>
          <a:prstGeom prst="rect">
            <a:avLst/>
          </a:prstGeom>
          <a:noFill/>
        </p:spPr>
        <p:txBody>
          <a:bodyPr wrap="square">
            <a:spAutoFit/>
          </a:bodyPr>
          <a:lstStyle/>
          <a:p>
            <a:pPr marR="0" lvl="0">
              <a:lnSpc>
                <a:spcPct val="134000"/>
              </a:lnSpc>
              <a:spcBef>
                <a:spcPts val="0"/>
              </a:spcBef>
              <a:spcAft>
                <a:spcPts val="300"/>
              </a:spcAft>
              <a:buClr>
                <a:srgbClr val="2B2928"/>
              </a:buClr>
              <a:buSzPts val="900"/>
              <a:tabLst>
                <a:tab pos="481965" algn="l"/>
              </a:tabLst>
            </a:pPr>
            <a:r>
              <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rPr>
              <a:t>2. </a:t>
            </a:r>
            <a:r>
              <a:rPr lang="vi-VN" sz="2400" dirty="0">
                <a:solidFill>
                  <a:srgbClr val="2B2928"/>
                </a:solidFill>
                <a:ea typeface="Tahoma" panose="020B0604030504040204" pitchFamily="34" charset="0"/>
                <a:cs typeface="Arial" panose="020B0604020202020204" pitchFamily="34" charset="0"/>
              </a:rPr>
              <a:t>Khi ánh sáng truyền từ lăng kính ra không khí, tại sao tia khúc xạ JR lệch xa pháp tuyến hơn so với tia tới IJ</a:t>
            </a:r>
            <a:endPar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endParaRPr>
          </a:p>
        </p:txBody>
      </p:sp>
      <p:grpSp>
        <p:nvGrpSpPr>
          <p:cNvPr id="64" name="Group 63">
            <a:extLst>
              <a:ext uri="{FF2B5EF4-FFF2-40B4-BE49-F238E27FC236}">
                <a16:creationId xmlns="" xmlns:a16="http://schemas.microsoft.com/office/drawing/2014/main" id="{92F56B13-48A9-4F7F-9346-210B85659735}"/>
              </a:ext>
            </a:extLst>
          </p:cNvPr>
          <p:cNvGrpSpPr/>
          <p:nvPr/>
        </p:nvGrpSpPr>
        <p:grpSpPr>
          <a:xfrm>
            <a:off x="4332953" y="970570"/>
            <a:ext cx="3123338" cy="672092"/>
            <a:chOff x="4686331" y="503845"/>
            <a:chExt cx="3123338" cy="672092"/>
          </a:xfrm>
        </p:grpSpPr>
        <p:sp>
          <p:nvSpPr>
            <p:cNvPr id="65" name="Arrow: Pentagon 98">
              <a:extLst>
                <a:ext uri="{FF2B5EF4-FFF2-40B4-BE49-F238E27FC236}">
                  <a16:creationId xmlns="" xmlns:a16="http://schemas.microsoft.com/office/drawing/2014/main" id="{0D191481-E0AA-4237-8B4B-2C3533409224}"/>
                </a:ext>
              </a:extLst>
            </p:cNvPr>
            <p:cNvSpPr/>
            <p:nvPr/>
          </p:nvSpPr>
          <p:spPr>
            <a:xfrm>
              <a:off x="4686331" y="511344"/>
              <a:ext cx="3123338" cy="664593"/>
            </a:xfrm>
            <a:prstGeom prst="roundRect">
              <a:avLst/>
            </a:prstGeom>
            <a:solidFill>
              <a:srgbClr val="532CC7"/>
            </a:solidFill>
            <a:ln>
              <a:extLst>
                <a:ext uri="{C807C97D-BFC1-408E-A445-0C87EB9F89A2}">
                  <ask:lineSketchStyleProps xmlns:ask="http://schemas.microsoft.com/office/drawing/2018/sketchyshapes" xmlns="" sd="1331767788">
                    <a:custGeom>
                      <a:avLst/>
                      <a:gdLst>
                        <a:gd name="connsiteX0" fmla="*/ 0 w 3123338"/>
                        <a:gd name="connsiteY0" fmla="*/ 110768 h 664593"/>
                        <a:gd name="connsiteX1" fmla="*/ 110768 w 3123338"/>
                        <a:gd name="connsiteY1" fmla="*/ 0 h 664593"/>
                        <a:gd name="connsiteX2" fmla="*/ 749164 w 3123338"/>
                        <a:gd name="connsiteY2" fmla="*/ 0 h 664593"/>
                        <a:gd name="connsiteX3" fmla="*/ 1242471 w 3123338"/>
                        <a:gd name="connsiteY3" fmla="*/ 0 h 664593"/>
                        <a:gd name="connsiteX4" fmla="*/ 1764795 w 3123338"/>
                        <a:gd name="connsiteY4" fmla="*/ 0 h 664593"/>
                        <a:gd name="connsiteX5" fmla="*/ 2374174 w 3123338"/>
                        <a:gd name="connsiteY5" fmla="*/ 0 h 664593"/>
                        <a:gd name="connsiteX6" fmla="*/ 3012570 w 3123338"/>
                        <a:gd name="connsiteY6" fmla="*/ 0 h 664593"/>
                        <a:gd name="connsiteX7" fmla="*/ 3123338 w 3123338"/>
                        <a:gd name="connsiteY7" fmla="*/ 110768 h 664593"/>
                        <a:gd name="connsiteX8" fmla="*/ 3123338 w 3123338"/>
                        <a:gd name="connsiteY8" fmla="*/ 553825 h 664593"/>
                        <a:gd name="connsiteX9" fmla="*/ 3012570 w 3123338"/>
                        <a:gd name="connsiteY9" fmla="*/ 664593 h 664593"/>
                        <a:gd name="connsiteX10" fmla="*/ 2432210 w 3123338"/>
                        <a:gd name="connsiteY10" fmla="*/ 664593 h 664593"/>
                        <a:gd name="connsiteX11" fmla="*/ 1793813 w 3123338"/>
                        <a:gd name="connsiteY11" fmla="*/ 664593 h 664593"/>
                        <a:gd name="connsiteX12" fmla="*/ 1242471 w 3123338"/>
                        <a:gd name="connsiteY12" fmla="*/ 664593 h 664593"/>
                        <a:gd name="connsiteX13" fmla="*/ 633092 w 3123338"/>
                        <a:gd name="connsiteY13" fmla="*/ 664593 h 664593"/>
                        <a:gd name="connsiteX14" fmla="*/ 110768 w 3123338"/>
                        <a:gd name="connsiteY14" fmla="*/ 664593 h 664593"/>
                        <a:gd name="connsiteX15" fmla="*/ 0 w 3123338"/>
                        <a:gd name="connsiteY15" fmla="*/ 553825 h 664593"/>
                        <a:gd name="connsiteX16" fmla="*/ 0 w 3123338"/>
                        <a:gd name="connsiteY16" fmla="*/ 110768 h 6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23338" h="664593" fill="none" extrusionOk="0">
                          <a:moveTo>
                            <a:pt x="0" y="110768"/>
                          </a:moveTo>
                          <a:cubicBezTo>
                            <a:pt x="5131" y="45949"/>
                            <a:pt x="50860" y="-3656"/>
                            <a:pt x="110768" y="0"/>
                          </a:cubicBezTo>
                          <a:cubicBezTo>
                            <a:pt x="344890" y="-6034"/>
                            <a:pt x="534836" y="17191"/>
                            <a:pt x="749164" y="0"/>
                          </a:cubicBezTo>
                          <a:cubicBezTo>
                            <a:pt x="963492" y="-17191"/>
                            <a:pt x="1024589" y="8484"/>
                            <a:pt x="1242471" y="0"/>
                          </a:cubicBezTo>
                          <a:cubicBezTo>
                            <a:pt x="1460353" y="-8484"/>
                            <a:pt x="1629845" y="48493"/>
                            <a:pt x="1764795" y="0"/>
                          </a:cubicBezTo>
                          <a:cubicBezTo>
                            <a:pt x="1899745" y="-48493"/>
                            <a:pt x="2187835" y="43192"/>
                            <a:pt x="2374174" y="0"/>
                          </a:cubicBezTo>
                          <a:cubicBezTo>
                            <a:pt x="2560513" y="-43192"/>
                            <a:pt x="2708551" y="35884"/>
                            <a:pt x="3012570" y="0"/>
                          </a:cubicBezTo>
                          <a:cubicBezTo>
                            <a:pt x="3077461" y="-9830"/>
                            <a:pt x="3125328" y="34093"/>
                            <a:pt x="3123338" y="110768"/>
                          </a:cubicBezTo>
                          <a:cubicBezTo>
                            <a:pt x="3153542" y="320890"/>
                            <a:pt x="3109325" y="431064"/>
                            <a:pt x="3123338" y="553825"/>
                          </a:cubicBezTo>
                          <a:cubicBezTo>
                            <a:pt x="3119269" y="604747"/>
                            <a:pt x="3063190" y="653915"/>
                            <a:pt x="3012570" y="664593"/>
                          </a:cubicBezTo>
                          <a:cubicBezTo>
                            <a:pt x="2743535" y="666479"/>
                            <a:pt x="2702763" y="651070"/>
                            <a:pt x="2432210" y="664593"/>
                          </a:cubicBezTo>
                          <a:cubicBezTo>
                            <a:pt x="2161657" y="678116"/>
                            <a:pt x="1997819" y="603965"/>
                            <a:pt x="1793813" y="664593"/>
                          </a:cubicBezTo>
                          <a:cubicBezTo>
                            <a:pt x="1589807" y="725221"/>
                            <a:pt x="1492453" y="638422"/>
                            <a:pt x="1242471" y="664593"/>
                          </a:cubicBezTo>
                          <a:cubicBezTo>
                            <a:pt x="992489" y="690764"/>
                            <a:pt x="813669" y="635681"/>
                            <a:pt x="633092" y="664593"/>
                          </a:cubicBezTo>
                          <a:cubicBezTo>
                            <a:pt x="452515" y="693505"/>
                            <a:pt x="356773" y="648414"/>
                            <a:pt x="110768" y="664593"/>
                          </a:cubicBezTo>
                          <a:cubicBezTo>
                            <a:pt x="45615" y="665677"/>
                            <a:pt x="-1353" y="597217"/>
                            <a:pt x="0" y="553825"/>
                          </a:cubicBezTo>
                          <a:cubicBezTo>
                            <a:pt x="-19450" y="396708"/>
                            <a:pt x="13884" y="203017"/>
                            <a:pt x="0" y="110768"/>
                          </a:cubicBezTo>
                          <a:close/>
                        </a:path>
                        <a:path w="3123338" h="664593" stroke="0" extrusionOk="0">
                          <a:moveTo>
                            <a:pt x="0" y="110768"/>
                          </a:moveTo>
                          <a:cubicBezTo>
                            <a:pt x="-2926" y="38245"/>
                            <a:pt x="42759" y="-8124"/>
                            <a:pt x="110768" y="0"/>
                          </a:cubicBezTo>
                          <a:cubicBezTo>
                            <a:pt x="257587" y="-13675"/>
                            <a:pt x="403383" y="54731"/>
                            <a:pt x="691128" y="0"/>
                          </a:cubicBezTo>
                          <a:cubicBezTo>
                            <a:pt x="978873" y="-54731"/>
                            <a:pt x="974677" y="10428"/>
                            <a:pt x="1184435" y="0"/>
                          </a:cubicBezTo>
                          <a:cubicBezTo>
                            <a:pt x="1394193" y="-10428"/>
                            <a:pt x="1465179" y="47890"/>
                            <a:pt x="1706759" y="0"/>
                          </a:cubicBezTo>
                          <a:cubicBezTo>
                            <a:pt x="1948339" y="-47890"/>
                            <a:pt x="2104472" y="25323"/>
                            <a:pt x="2287120" y="0"/>
                          </a:cubicBezTo>
                          <a:cubicBezTo>
                            <a:pt x="2469768" y="-25323"/>
                            <a:pt x="2816830" y="28173"/>
                            <a:pt x="3012570" y="0"/>
                          </a:cubicBezTo>
                          <a:cubicBezTo>
                            <a:pt x="3069493" y="5675"/>
                            <a:pt x="3124018" y="45520"/>
                            <a:pt x="3123338" y="110768"/>
                          </a:cubicBezTo>
                          <a:cubicBezTo>
                            <a:pt x="3142378" y="281830"/>
                            <a:pt x="3107338" y="408173"/>
                            <a:pt x="3123338" y="553825"/>
                          </a:cubicBezTo>
                          <a:cubicBezTo>
                            <a:pt x="3130262" y="611622"/>
                            <a:pt x="3074604" y="663456"/>
                            <a:pt x="3012570" y="664593"/>
                          </a:cubicBezTo>
                          <a:cubicBezTo>
                            <a:pt x="2828317" y="688373"/>
                            <a:pt x="2668759" y="652133"/>
                            <a:pt x="2403192" y="664593"/>
                          </a:cubicBezTo>
                          <a:cubicBezTo>
                            <a:pt x="2137625" y="677053"/>
                            <a:pt x="2149163" y="613565"/>
                            <a:pt x="1909885" y="664593"/>
                          </a:cubicBezTo>
                          <a:cubicBezTo>
                            <a:pt x="1670607" y="715621"/>
                            <a:pt x="1538760" y="614296"/>
                            <a:pt x="1358543" y="664593"/>
                          </a:cubicBezTo>
                          <a:cubicBezTo>
                            <a:pt x="1178326" y="714890"/>
                            <a:pt x="1019934" y="611016"/>
                            <a:pt x="807200" y="664593"/>
                          </a:cubicBezTo>
                          <a:cubicBezTo>
                            <a:pt x="594466" y="718170"/>
                            <a:pt x="417549" y="592148"/>
                            <a:pt x="110768" y="664593"/>
                          </a:cubicBezTo>
                          <a:cubicBezTo>
                            <a:pt x="46142" y="667410"/>
                            <a:pt x="-17045" y="612928"/>
                            <a:pt x="0" y="553825"/>
                          </a:cubicBezTo>
                          <a:cubicBezTo>
                            <a:pt x="-27911" y="458607"/>
                            <a:pt x="14774" y="255070"/>
                            <a:pt x="0" y="110768"/>
                          </a:cubicBezTo>
                          <a:close/>
                        </a:path>
                      </a:pathLst>
                    </a:custGeom>
                    <ask:type>
                      <ask:lineSketchScribble/>
                    </ask:type>
                  </ask:lineSketchStyleProps>
                </a:ext>
              </a:extLst>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a:p>
          </p:txBody>
        </p:sp>
        <p:sp>
          <p:nvSpPr>
            <p:cNvPr id="66" name="TextBox 65">
              <a:extLst>
                <a:ext uri="{FF2B5EF4-FFF2-40B4-BE49-F238E27FC236}">
                  <a16:creationId xmlns="" xmlns:a16="http://schemas.microsoft.com/office/drawing/2014/main" id="{2B2AE2E8-2C7E-4C51-9EDD-F39B7462F986}"/>
                </a:ext>
              </a:extLst>
            </p:cNvPr>
            <p:cNvSpPr txBox="1"/>
            <p:nvPr/>
          </p:nvSpPr>
          <p:spPr>
            <a:xfrm>
              <a:off x="4791084" y="503845"/>
              <a:ext cx="2913832" cy="614079"/>
            </a:xfrm>
            <a:prstGeom prst="rect">
              <a:avLst/>
            </a:prstGeom>
            <a:noFill/>
          </p:spPr>
          <p:txBody>
            <a:bodyPr wrap="square">
              <a:spAutoFit/>
            </a:bodyPr>
            <a:lstStyle/>
            <a:p>
              <a:pPr marR="0" lvl="0" algn="ctr">
                <a:lnSpc>
                  <a:spcPct val="132000"/>
                </a:lnSpc>
                <a:spcBef>
                  <a:spcPts val="0"/>
                </a:spcBef>
                <a:spcAft>
                  <a:spcPts val="0"/>
                </a:spcAft>
                <a:buClr>
                  <a:srgbClr val="6BA664"/>
                </a:buClr>
                <a:buSzPts val="1000"/>
                <a:tabLst>
                  <a:tab pos="351155" algn="l"/>
                </a:tabLst>
              </a:pPr>
              <a:r>
                <a:rPr lang="en-US" sz="2800" b="1" u="none" strike="noStrike" spc="0" dirty="0">
                  <a:solidFill>
                    <a:schemeClr val="bg1"/>
                  </a:solidFill>
                  <a:effectLst/>
                  <a:latin typeface="Fira Sans Black" panose="020B0A03050000020004" pitchFamily="34" charset="0"/>
                  <a:ea typeface="Arial" panose="020B0604020202020204" pitchFamily="34" charset="0"/>
                  <a:cs typeface="Arial" panose="020B0604020202020204" pitchFamily="34" charset="0"/>
                </a:rPr>
                <a:t>HOẠT ĐỘNG</a:t>
              </a:r>
            </a:p>
          </p:txBody>
        </p:sp>
      </p:grpSp>
      <p:sp>
        <p:nvSpPr>
          <p:cNvPr id="67" name="TextBox 66">
            <a:extLst>
              <a:ext uri="{FF2B5EF4-FFF2-40B4-BE49-F238E27FC236}">
                <a16:creationId xmlns="" xmlns:a16="http://schemas.microsoft.com/office/drawing/2014/main" id="{5B449CBA-CF7B-4530-9E4B-AC9189B6FDD4}"/>
              </a:ext>
            </a:extLst>
          </p:cNvPr>
          <p:cNvSpPr txBox="1"/>
          <p:nvPr/>
        </p:nvSpPr>
        <p:spPr>
          <a:xfrm>
            <a:off x="658021" y="2299109"/>
            <a:ext cx="6798270" cy="1523302"/>
          </a:xfrm>
          <a:prstGeom prst="rect">
            <a:avLst/>
          </a:prstGeom>
          <a:noFill/>
        </p:spPr>
        <p:txBody>
          <a:bodyPr wrap="square">
            <a:spAutoFit/>
          </a:bodyPr>
          <a:lstStyle/>
          <a:p>
            <a:pPr marR="0" lvl="0">
              <a:lnSpc>
                <a:spcPct val="134000"/>
              </a:lnSpc>
              <a:spcBef>
                <a:spcPts val="0"/>
              </a:spcBef>
              <a:spcAft>
                <a:spcPts val="0"/>
              </a:spcAft>
              <a:buClr>
                <a:srgbClr val="2B2928"/>
              </a:buClr>
              <a:buSzPts val="900"/>
              <a:tabLst>
                <a:tab pos="475615" algn="l"/>
              </a:tabLst>
            </a:pPr>
            <a:r>
              <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rPr>
              <a:t>1. </a:t>
            </a:r>
            <a:r>
              <a:rPr lang="vi-VN" sz="2400" dirty="0">
                <a:solidFill>
                  <a:srgbClr val="2B2928"/>
                </a:solidFill>
                <a:ea typeface="Tahoma" panose="020B0604030504040204" pitchFamily="34" charset="0"/>
                <a:cs typeface="Arial" panose="020B0604020202020204" pitchFamily="34" charset="0"/>
              </a:rPr>
              <a:t>Khi ánh sáng truyền từ không khí vào lăng kính, tại sao tia khúc xạ IJ lệch gần pháp tuyến hơn so với tia tới SI</a:t>
            </a:r>
            <a:endPar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endParaRPr>
          </a:p>
        </p:txBody>
      </p:sp>
      <p:sp>
        <p:nvSpPr>
          <p:cNvPr id="68" name="TextBox 67">
            <a:extLst>
              <a:ext uri="{FF2B5EF4-FFF2-40B4-BE49-F238E27FC236}">
                <a16:creationId xmlns="" xmlns:a16="http://schemas.microsoft.com/office/drawing/2014/main" id="{7630263B-10C0-43FA-A4A4-99024416FEC5}"/>
              </a:ext>
            </a:extLst>
          </p:cNvPr>
          <p:cNvSpPr txBox="1"/>
          <p:nvPr/>
        </p:nvSpPr>
        <p:spPr>
          <a:xfrm>
            <a:off x="339399" y="1870886"/>
            <a:ext cx="7890202" cy="494751"/>
          </a:xfrm>
          <a:prstGeom prst="rect">
            <a:avLst/>
          </a:prstGeom>
          <a:noFill/>
        </p:spPr>
        <p:txBody>
          <a:bodyPr wrap="square">
            <a:spAutoFit/>
          </a:bodyPr>
          <a:lstStyle/>
          <a:p>
            <a:pPr>
              <a:lnSpc>
                <a:spcPct val="120000"/>
              </a:lnSpc>
            </a:pPr>
            <a:r>
              <a:rPr lang="vi-VN" sz="2400" b="1" dirty="0">
                <a:solidFill>
                  <a:srgbClr val="000000"/>
                </a:solidFill>
                <a:latin typeface="Arial" panose="020B0604020202020204" pitchFamily="34" charset="0"/>
                <a:ea typeface="Courier New" panose="02070309020205020404" pitchFamily="49" charset="0"/>
                <a:cs typeface="Arial" panose="020B0604020202020204" pitchFamily="34" charset="0"/>
              </a:rPr>
              <a:t>Quan sát </a:t>
            </a:r>
            <a:r>
              <a:rPr lang="en-US" sz="2400" b="1" dirty="0" err="1">
                <a:solidFill>
                  <a:srgbClr val="000000"/>
                </a:solidFill>
                <a:latin typeface="Arial" panose="020B0604020202020204" pitchFamily="34" charset="0"/>
                <a:ea typeface="Courier New" panose="02070309020205020404" pitchFamily="49" charset="0"/>
                <a:cs typeface="Arial" panose="020B0604020202020204" pitchFamily="34" charset="0"/>
              </a:rPr>
              <a:t>hình</a:t>
            </a:r>
            <a:r>
              <a:rPr lang="en-US" sz="2400" b="1" dirty="0">
                <a:solidFill>
                  <a:srgbClr val="000000"/>
                </a:solidFill>
                <a:latin typeface="Arial" panose="020B0604020202020204" pitchFamily="34" charset="0"/>
                <a:ea typeface="Courier New" panose="02070309020205020404" pitchFamily="49" charset="0"/>
                <a:cs typeface="Arial" panose="020B0604020202020204" pitchFamily="34" charset="0"/>
              </a:rPr>
              <a:t> 7.6 </a:t>
            </a:r>
            <a:r>
              <a:rPr lang="en-US" sz="2400" b="1" dirty="0" err="1">
                <a:solidFill>
                  <a:srgbClr val="000000"/>
                </a:solidFill>
                <a:latin typeface="Arial" panose="020B0604020202020204" pitchFamily="34" charset="0"/>
                <a:ea typeface="Courier New" panose="02070309020205020404" pitchFamily="49" charset="0"/>
                <a:cs typeface="Arial" panose="020B0604020202020204" pitchFamily="34" charset="0"/>
              </a:rPr>
              <a:t>và</a:t>
            </a:r>
            <a:r>
              <a:rPr lang="en-US" sz="2400" b="1" dirty="0">
                <a:solidFill>
                  <a:srgbClr val="000000"/>
                </a:solidFill>
                <a:latin typeface="Arial" panose="020B0604020202020204" pitchFamily="34" charset="0"/>
                <a:ea typeface="Courier New" panose="02070309020205020404" pitchFamily="49" charset="0"/>
                <a:cs typeface="Arial" panose="020B0604020202020204" pitchFamily="34" charset="0"/>
              </a:rPr>
              <a:t> </a:t>
            </a:r>
            <a:r>
              <a:rPr lang="en-US" sz="2400" b="1" dirty="0" err="1">
                <a:solidFill>
                  <a:srgbClr val="000000"/>
                </a:solidFill>
                <a:latin typeface="Arial" panose="020B0604020202020204" pitchFamily="34" charset="0"/>
                <a:ea typeface="Courier New" panose="02070309020205020404" pitchFamily="49" charset="0"/>
                <a:cs typeface="Arial" panose="020B0604020202020204" pitchFamily="34" charset="0"/>
              </a:rPr>
              <a:t>cho</a:t>
            </a:r>
            <a:r>
              <a:rPr lang="en-US" sz="2400" b="1" dirty="0">
                <a:solidFill>
                  <a:srgbClr val="000000"/>
                </a:solidFill>
                <a:latin typeface="Arial" panose="020B0604020202020204" pitchFamily="34" charset="0"/>
                <a:ea typeface="Courier New" panose="02070309020205020404" pitchFamily="49" charset="0"/>
                <a:cs typeface="Arial" panose="020B0604020202020204" pitchFamily="34" charset="0"/>
              </a:rPr>
              <a:t> </a:t>
            </a:r>
            <a:r>
              <a:rPr lang="en-US" sz="2400" b="1" dirty="0" err="1">
                <a:solidFill>
                  <a:srgbClr val="000000"/>
                </a:solidFill>
                <a:latin typeface="Arial" panose="020B0604020202020204" pitchFamily="34" charset="0"/>
                <a:ea typeface="Courier New" panose="02070309020205020404" pitchFamily="49" charset="0"/>
                <a:cs typeface="Arial" panose="020B0604020202020204" pitchFamily="34" charset="0"/>
              </a:rPr>
              <a:t>biết</a:t>
            </a:r>
            <a:r>
              <a:rPr lang="vi-VN" sz="2400" b="1" dirty="0">
                <a:solidFill>
                  <a:srgbClr val="000000"/>
                </a:solidFill>
                <a:latin typeface="Arial" panose="020B0604020202020204" pitchFamily="34" charset="0"/>
                <a:ea typeface="Courier New" panose="02070309020205020404" pitchFamily="49" charset="0"/>
                <a:cs typeface="Arial" panose="020B0604020202020204" pitchFamily="34" charset="0"/>
              </a:rPr>
              <a:t>:</a:t>
            </a:r>
            <a:endParaRPr lang="en-US" sz="2400" b="1" dirty="0">
              <a:solidFill>
                <a:srgbClr val="000000"/>
              </a:solidFill>
              <a:latin typeface="Arial" panose="020B0604020202020204" pitchFamily="34" charset="0"/>
              <a:ea typeface="Courier New" panose="02070309020205020404" pitchFamily="49" charset="0"/>
              <a:cs typeface="Arial" panose="020B0604020202020204" pitchFamily="34" charset="0"/>
            </a:endParaRPr>
          </a:p>
        </p:txBody>
      </p:sp>
      <p:sp>
        <p:nvSpPr>
          <p:cNvPr id="69" name="TextBox 68">
            <a:extLst>
              <a:ext uri="{FF2B5EF4-FFF2-40B4-BE49-F238E27FC236}">
                <a16:creationId xmlns="" xmlns:a16="http://schemas.microsoft.com/office/drawing/2014/main" id="{B0ADE217-5E09-4FA3-B464-4F574C4749B0}"/>
              </a:ext>
            </a:extLst>
          </p:cNvPr>
          <p:cNvSpPr txBox="1"/>
          <p:nvPr/>
        </p:nvSpPr>
        <p:spPr>
          <a:xfrm>
            <a:off x="668118" y="5318885"/>
            <a:ext cx="10840710" cy="830997"/>
          </a:xfrm>
          <a:prstGeom prst="rect">
            <a:avLst/>
          </a:prstGeom>
          <a:noFill/>
        </p:spPr>
        <p:txBody>
          <a:bodyPr wrap="square">
            <a:spAutoFit/>
          </a:bodyPr>
          <a:lstStyle/>
          <a:p>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3. </a:t>
            </a:r>
            <a:r>
              <a:rPr lang="vi-VN" sz="2400" dirty="0">
                <a:solidFill>
                  <a:srgbClr val="000000"/>
                </a:solidFill>
                <a:ea typeface="Courier New" panose="02070309020205020404" pitchFamily="49" charset="0"/>
                <a:cs typeface="Arial" panose="020B0604020202020204" pitchFamily="34" charset="0"/>
              </a:rPr>
              <a:t>Dựa vào sự truyền sáng qua lăng kính, hãy giải thích hiện tượng tán sắc ánh sáng.</a:t>
            </a:r>
            <a:r>
              <a:rPr lang="en-US" sz="2400" dirty="0">
                <a:solidFill>
                  <a:srgbClr val="000000"/>
                </a:solidFill>
                <a:ea typeface="Courier New" panose="02070309020205020404" pitchFamily="49"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44087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500"/>
                                        <p:tgtEl>
                                          <p:spTgt spid="64"/>
                                        </p:tgtEl>
                                      </p:cBhvr>
                                    </p:animEffect>
                                    <p:anim calcmode="lin" valueType="num">
                                      <p:cBhvr>
                                        <p:cTn id="8" dur="500" fill="hold"/>
                                        <p:tgtEl>
                                          <p:spTgt spid="64"/>
                                        </p:tgtEl>
                                        <p:attrNameLst>
                                          <p:attrName>ppt_x</p:attrName>
                                        </p:attrNameLst>
                                      </p:cBhvr>
                                      <p:tavLst>
                                        <p:tav tm="0">
                                          <p:val>
                                            <p:strVal val="#ppt_x"/>
                                          </p:val>
                                        </p:tav>
                                        <p:tav tm="100000">
                                          <p:val>
                                            <p:strVal val="#ppt_x"/>
                                          </p:val>
                                        </p:tav>
                                      </p:tavLst>
                                    </p:anim>
                                    <p:anim calcmode="lin" valueType="num">
                                      <p:cBhvr>
                                        <p:cTn id="9" dur="5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wipe(up)">
                                      <p:cBhvr>
                                        <p:cTn id="13" dur="500"/>
                                        <p:tgtEl>
                                          <p:spTgt spid="6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wipe(left)">
                                      <p:cBhvr>
                                        <p:cTn id="18" dur="500"/>
                                        <p:tgtEl>
                                          <p:spTgt spid="68"/>
                                        </p:tgtEl>
                                      </p:cBhvr>
                                    </p:animEffect>
                                  </p:childTnLst>
                                </p:cTn>
                              </p:par>
                              <p:par>
                                <p:cTn id="19" presetID="14" presetClass="entr" presetSubtype="10" fill="hold" nodeType="with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randombar(horizontal)">
                                      <p:cBhvr>
                                        <p:cTn id="21" dur="500"/>
                                        <p:tgtEl>
                                          <p:spTgt spid="59"/>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67"/>
                                        </p:tgtEl>
                                        <p:attrNameLst>
                                          <p:attrName>style.visibility</p:attrName>
                                        </p:attrNameLst>
                                      </p:cBhvr>
                                      <p:to>
                                        <p:strVal val="visible"/>
                                      </p:to>
                                    </p:set>
                                    <p:animEffect transition="in" filter="randombar(horizontal)">
                                      <p:cBhvr>
                                        <p:cTn id="25" dur="500"/>
                                        <p:tgtEl>
                                          <p:spTgt spid="67"/>
                                        </p:tgtEl>
                                      </p:cBhvr>
                                    </p:animEffect>
                                  </p:childTnLst>
                                </p:cTn>
                              </p:par>
                            </p:childTnLst>
                          </p:cTn>
                        </p:par>
                        <p:par>
                          <p:cTn id="26" fill="hold">
                            <p:stCondLst>
                              <p:cond delay="1000"/>
                            </p:stCondLst>
                            <p:childTnLst>
                              <p:par>
                                <p:cTn id="27" presetID="14" presetClass="entr" presetSubtype="10" fill="hold" grpId="0" nodeType="after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randombar(horizontal)">
                                      <p:cBhvr>
                                        <p:cTn id="29" dur="500"/>
                                        <p:tgtEl>
                                          <p:spTgt spid="6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69"/>
                                        </p:tgtEl>
                                        <p:attrNameLst>
                                          <p:attrName>style.visibility</p:attrName>
                                        </p:attrNameLst>
                                      </p:cBhvr>
                                      <p:to>
                                        <p:strVal val="visible"/>
                                      </p:to>
                                    </p:set>
                                    <p:animEffect transition="in" filter="wipe(left)">
                                      <p:cBhvr>
                                        <p:cTn id="3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p:bldP spid="67" grpId="0"/>
      <p:bldP spid="68" grpId="0"/>
      <p:bldP spid="6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grpSp>
        <p:nvGrpSpPr>
          <p:cNvPr id="44" name="Group 43">
            <a:extLst>
              <a:ext uri="{FF2B5EF4-FFF2-40B4-BE49-F238E27FC236}">
                <a16:creationId xmlns="" xmlns:a16="http://schemas.microsoft.com/office/drawing/2014/main" id="{7F26037D-5F6E-4E87-8410-2328E3FD8FB1}"/>
              </a:ext>
            </a:extLst>
          </p:cNvPr>
          <p:cNvGrpSpPr/>
          <p:nvPr/>
        </p:nvGrpSpPr>
        <p:grpSpPr>
          <a:xfrm>
            <a:off x="152826" y="-57611"/>
            <a:ext cx="8175307" cy="1427183"/>
            <a:chOff x="115470" y="245832"/>
            <a:chExt cx="6109628" cy="1224719"/>
          </a:xfrm>
        </p:grpSpPr>
        <p:sp>
          <p:nvSpPr>
            <p:cNvPr id="45" name="Rectangle: Rounded Corners 44">
              <a:extLst>
                <a:ext uri="{FF2B5EF4-FFF2-40B4-BE49-F238E27FC236}">
                  <a16:creationId xmlns="" xmlns:a16="http://schemas.microsoft.com/office/drawing/2014/main" id="{E2386106-F0B3-4262-B6D5-1E12ECAA42EB}"/>
                </a:ext>
              </a:extLst>
            </p:cNvPr>
            <p:cNvSpPr/>
            <p:nvPr/>
          </p:nvSpPr>
          <p:spPr>
            <a:xfrm>
              <a:off x="247651" y="245832"/>
              <a:ext cx="5977447" cy="544625"/>
            </a:xfrm>
            <a:prstGeom prst="roundRect">
              <a:avLst>
                <a:gd name="adj" fmla="val 25411"/>
              </a:avLst>
            </a:prstGeom>
            <a:solidFill>
              <a:srgbClr val="F25D0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6" name="TextBox 45">
              <a:extLst>
                <a:ext uri="{FF2B5EF4-FFF2-40B4-BE49-F238E27FC236}">
                  <a16:creationId xmlns="" xmlns:a16="http://schemas.microsoft.com/office/drawing/2014/main" id="{5E3210EF-2A47-4536-A142-93780A17E987}"/>
                </a:ext>
              </a:extLst>
            </p:cNvPr>
            <p:cNvSpPr txBox="1"/>
            <p:nvPr/>
          </p:nvSpPr>
          <p:spPr>
            <a:xfrm>
              <a:off x="697047" y="294066"/>
              <a:ext cx="5528049" cy="117648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III. Sự truyền ánh sáng đơn sắc qua lăng kính</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7" name="Group 46">
              <a:extLst>
                <a:ext uri="{FF2B5EF4-FFF2-40B4-BE49-F238E27FC236}">
                  <a16:creationId xmlns="" xmlns:a16="http://schemas.microsoft.com/office/drawing/2014/main" id="{3EF42948-7A21-4152-AD82-AD14BF951600}"/>
                </a:ext>
              </a:extLst>
            </p:cNvPr>
            <p:cNvGrpSpPr/>
            <p:nvPr/>
          </p:nvGrpSpPr>
          <p:grpSpPr>
            <a:xfrm>
              <a:off x="115470" y="247272"/>
              <a:ext cx="550447" cy="550447"/>
              <a:chOff x="4619606" y="1709577"/>
              <a:chExt cx="1675995" cy="1675995"/>
            </a:xfrm>
          </p:grpSpPr>
          <p:sp>
            <p:nvSpPr>
              <p:cNvPr id="48" name="Oval 47">
                <a:extLst>
                  <a:ext uri="{FF2B5EF4-FFF2-40B4-BE49-F238E27FC236}">
                    <a16:creationId xmlns="" xmlns:a16="http://schemas.microsoft.com/office/drawing/2014/main" id="{29238549-A29B-4189-8174-B0AF44643776}"/>
                  </a:ext>
                </a:extLst>
              </p:cNvPr>
              <p:cNvSpPr/>
              <p:nvPr/>
            </p:nvSpPr>
            <p:spPr>
              <a:xfrm>
                <a:off x="4619606" y="1709577"/>
                <a:ext cx="1675995" cy="1675995"/>
              </a:xfrm>
              <a:prstGeom prst="ellipse">
                <a:avLst/>
              </a:prstGeom>
              <a:solidFill>
                <a:schemeClr val="bg1"/>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pic>
            <p:nvPicPr>
              <p:cNvPr id="49" name="Picture 6" descr="Prism">
                <a:extLst>
                  <a:ext uri="{FF2B5EF4-FFF2-40B4-BE49-F238E27FC236}">
                    <a16:creationId xmlns="" xmlns:a16="http://schemas.microsoft.com/office/drawing/2014/main" id="{CD11F529-8AEE-46DA-818A-33B35BF108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a:extLst>
              <a:ext uri="{FF2B5EF4-FFF2-40B4-BE49-F238E27FC236}">
                <a16:creationId xmlns="" xmlns:a16="http://schemas.microsoft.com/office/drawing/2014/main" id="{316C3108-4BBE-4A87-AAFA-9212D926046D}"/>
              </a:ext>
            </a:extLst>
          </p:cNvPr>
          <p:cNvGrpSpPr/>
          <p:nvPr/>
        </p:nvGrpSpPr>
        <p:grpSpPr>
          <a:xfrm>
            <a:off x="249882" y="1501179"/>
            <a:ext cx="5297182" cy="4076390"/>
            <a:chOff x="6918328" y="1103697"/>
            <a:chExt cx="4889569" cy="3740704"/>
          </a:xfrm>
        </p:grpSpPr>
        <p:pic>
          <p:nvPicPr>
            <p:cNvPr id="20" name="Picture 19">
              <a:extLst>
                <a:ext uri="{FF2B5EF4-FFF2-40B4-BE49-F238E27FC236}">
                  <a16:creationId xmlns="" xmlns:a16="http://schemas.microsoft.com/office/drawing/2014/main" id="{CB51492F-28EC-4CE3-B83B-64FC1026A2F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18328" y="1103697"/>
              <a:ext cx="4889569" cy="3548430"/>
            </a:xfrm>
            <a:prstGeom prst="rect">
              <a:avLst/>
            </a:prstGeom>
          </p:spPr>
        </p:pic>
        <p:sp>
          <p:nvSpPr>
            <p:cNvPr id="21" name="TextBox 20">
              <a:extLst>
                <a:ext uri="{FF2B5EF4-FFF2-40B4-BE49-F238E27FC236}">
                  <a16:creationId xmlns="" xmlns:a16="http://schemas.microsoft.com/office/drawing/2014/main" id="{D3932A63-6614-4F3B-9C70-904E869F5C9C}"/>
                </a:ext>
              </a:extLst>
            </p:cNvPr>
            <p:cNvSpPr txBox="1"/>
            <p:nvPr/>
          </p:nvSpPr>
          <p:spPr>
            <a:xfrm>
              <a:off x="8409374" y="4475068"/>
              <a:ext cx="1987733" cy="369333"/>
            </a:xfrm>
            <a:prstGeom prst="rect">
              <a:avLst/>
            </a:prstGeom>
            <a:noFill/>
          </p:spPr>
          <p:txBody>
            <a:bodyPr wrap="square">
              <a:spAutoFit/>
            </a:bodyPr>
            <a:lstStyle/>
            <a:p>
              <a:pPr algn="ctr"/>
              <a:r>
                <a:rPr lang="en-US" b="1" dirty="0" err="1">
                  <a:solidFill>
                    <a:srgbClr val="000000"/>
                  </a:solidFill>
                  <a:effectLst/>
                  <a:latin typeface="Fira Sans Black" panose="020B0A03050000020004" pitchFamily="34" charset="0"/>
                  <a:ea typeface="Courier New" panose="02070309020205020404" pitchFamily="49" charset="0"/>
                </a:rPr>
                <a:t>Hình</a:t>
              </a:r>
              <a:r>
                <a:rPr lang="en-US" b="1" dirty="0">
                  <a:solidFill>
                    <a:srgbClr val="000000"/>
                  </a:solidFill>
                  <a:effectLst/>
                  <a:latin typeface="Fira Sans Black" panose="020B0A03050000020004" pitchFamily="34" charset="0"/>
                  <a:ea typeface="Courier New" panose="02070309020205020404" pitchFamily="49" charset="0"/>
                </a:rPr>
                <a:t> 7.6</a:t>
              </a:r>
              <a:endParaRPr lang="en-US" b="1" dirty="0">
                <a:latin typeface="Fira Sans Black" panose="020B0A03050000020004" pitchFamily="34" charset="0"/>
              </a:endParaRPr>
            </a:p>
          </p:txBody>
        </p:sp>
      </p:grpSp>
      <p:sp>
        <p:nvSpPr>
          <p:cNvPr id="22" name="Rectangle 96">
            <a:extLst>
              <a:ext uri="{FF2B5EF4-FFF2-40B4-BE49-F238E27FC236}">
                <a16:creationId xmlns="" xmlns:a16="http://schemas.microsoft.com/office/drawing/2014/main" id="{48B9312C-1EA3-4FAF-8EB3-1EE394A65EAD}"/>
              </a:ext>
            </a:extLst>
          </p:cNvPr>
          <p:cNvSpPr/>
          <p:nvPr/>
        </p:nvSpPr>
        <p:spPr>
          <a:xfrm>
            <a:off x="271533" y="894599"/>
            <a:ext cx="11767641" cy="5878051"/>
          </a:xfrm>
          <a:custGeom>
            <a:avLst/>
            <a:gdLst>
              <a:gd name="connsiteX0" fmla="*/ 0 w 8679100"/>
              <a:gd name="connsiteY0" fmla="*/ 0 h 2335371"/>
              <a:gd name="connsiteX1" fmla="*/ 405025 w 8679100"/>
              <a:gd name="connsiteY1" fmla="*/ 0 h 2335371"/>
              <a:gd name="connsiteX2" fmla="*/ 1157213 w 8679100"/>
              <a:gd name="connsiteY2" fmla="*/ 0 h 2335371"/>
              <a:gd name="connsiteX3" fmla="*/ 1735820 w 8679100"/>
              <a:gd name="connsiteY3" fmla="*/ 0 h 2335371"/>
              <a:gd name="connsiteX4" fmla="*/ 2140845 w 8679100"/>
              <a:gd name="connsiteY4" fmla="*/ 0 h 2335371"/>
              <a:gd name="connsiteX5" fmla="*/ 2719451 w 8679100"/>
              <a:gd name="connsiteY5" fmla="*/ 0 h 2335371"/>
              <a:gd name="connsiteX6" fmla="*/ 3384849 w 8679100"/>
              <a:gd name="connsiteY6" fmla="*/ 0 h 2335371"/>
              <a:gd name="connsiteX7" fmla="*/ 3703083 w 8679100"/>
              <a:gd name="connsiteY7" fmla="*/ 0 h 2335371"/>
              <a:gd name="connsiteX8" fmla="*/ 4368480 w 8679100"/>
              <a:gd name="connsiteY8" fmla="*/ 0 h 2335371"/>
              <a:gd name="connsiteX9" fmla="*/ 5033878 w 8679100"/>
              <a:gd name="connsiteY9" fmla="*/ 0 h 2335371"/>
              <a:gd name="connsiteX10" fmla="*/ 5438903 w 8679100"/>
              <a:gd name="connsiteY10" fmla="*/ 0 h 2335371"/>
              <a:gd name="connsiteX11" fmla="*/ 6017509 w 8679100"/>
              <a:gd name="connsiteY11" fmla="*/ 0 h 2335371"/>
              <a:gd name="connsiteX12" fmla="*/ 6335743 w 8679100"/>
              <a:gd name="connsiteY12" fmla="*/ 0 h 2335371"/>
              <a:gd name="connsiteX13" fmla="*/ 6914350 w 8679100"/>
              <a:gd name="connsiteY13" fmla="*/ 0 h 2335371"/>
              <a:gd name="connsiteX14" fmla="*/ 7319374 w 8679100"/>
              <a:gd name="connsiteY14" fmla="*/ 0 h 2335371"/>
              <a:gd name="connsiteX15" fmla="*/ 7897981 w 8679100"/>
              <a:gd name="connsiteY15" fmla="*/ 0 h 2335371"/>
              <a:gd name="connsiteX16" fmla="*/ 8679100 w 8679100"/>
              <a:gd name="connsiteY16" fmla="*/ 0 h 2335371"/>
              <a:gd name="connsiteX17" fmla="*/ 8679100 w 8679100"/>
              <a:gd name="connsiteY17" fmla="*/ 513782 h 2335371"/>
              <a:gd name="connsiteX18" fmla="*/ 8679100 w 8679100"/>
              <a:gd name="connsiteY18" fmla="*/ 1074271 h 2335371"/>
              <a:gd name="connsiteX19" fmla="*/ 8679100 w 8679100"/>
              <a:gd name="connsiteY19" fmla="*/ 1704821 h 2335371"/>
              <a:gd name="connsiteX20" fmla="*/ 8679100 w 8679100"/>
              <a:gd name="connsiteY20" fmla="*/ 2335371 h 2335371"/>
              <a:gd name="connsiteX21" fmla="*/ 8013702 w 8679100"/>
              <a:gd name="connsiteY21" fmla="*/ 2335371 h 2335371"/>
              <a:gd name="connsiteX22" fmla="*/ 7435096 w 8679100"/>
              <a:gd name="connsiteY22" fmla="*/ 2335371 h 2335371"/>
              <a:gd name="connsiteX23" fmla="*/ 7116862 w 8679100"/>
              <a:gd name="connsiteY23" fmla="*/ 2335371 h 2335371"/>
              <a:gd name="connsiteX24" fmla="*/ 6798628 w 8679100"/>
              <a:gd name="connsiteY24" fmla="*/ 2335371 h 2335371"/>
              <a:gd name="connsiteX25" fmla="*/ 6133231 w 8679100"/>
              <a:gd name="connsiteY25" fmla="*/ 2335371 h 2335371"/>
              <a:gd name="connsiteX26" fmla="*/ 5728206 w 8679100"/>
              <a:gd name="connsiteY26" fmla="*/ 2335371 h 2335371"/>
              <a:gd name="connsiteX27" fmla="*/ 4976017 w 8679100"/>
              <a:gd name="connsiteY27" fmla="*/ 2335371 h 2335371"/>
              <a:gd name="connsiteX28" fmla="*/ 4223829 w 8679100"/>
              <a:gd name="connsiteY28" fmla="*/ 2335371 h 2335371"/>
              <a:gd name="connsiteX29" fmla="*/ 3732013 w 8679100"/>
              <a:gd name="connsiteY29" fmla="*/ 2335371 h 2335371"/>
              <a:gd name="connsiteX30" fmla="*/ 3240197 w 8679100"/>
              <a:gd name="connsiteY30" fmla="*/ 2335371 h 2335371"/>
              <a:gd name="connsiteX31" fmla="*/ 2835173 w 8679100"/>
              <a:gd name="connsiteY31" fmla="*/ 2335371 h 2335371"/>
              <a:gd name="connsiteX32" fmla="*/ 2516939 w 8679100"/>
              <a:gd name="connsiteY32" fmla="*/ 2335371 h 2335371"/>
              <a:gd name="connsiteX33" fmla="*/ 1851541 w 8679100"/>
              <a:gd name="connsiteY33" fmla="*/ 2335371 h 2335371"/>
              <a:gd name="connsiteX34" fmla="*/ 1446517 w 8679100"/>
              <a:gd name="connsiteY34" fmla="*/ 2335371 h 2335371"/>
              <a:gd name="connsiteX35" fmla="*/ 867910 w 8679100"/>
              <a:gd name="connsiteY35" fmla="*/ 2335371 h 2335371"/>
              <a:gd name="connsiteX36" fmla="*/ 0 w 8679100"/>
              <a:gd name="connsiteY36" fmla="*/ 2335371 h 2335371"/>
              <a:gd name="connsiteX37" fmla="*/ 0 w 8679100"/>
              <a:gd name="connsiteY37" fmla="*/ 1821589 h 2335371"/>
              <a:gd name="connsiteX38" fmla="*/ 0 w 8679100"/>
              <a:gd name="connsiteY38" fmla="*/ 1261100 h 2335371"/>
              <a:gd name="connsiteX39" fmla="*/ 0 w 8679100"/>
              <a:gd name="connsiteY39" fmla="*/ 630550 h 2335371"/>
              <a:gd name="connsiteX40" fmla="*/ 0 w 8679100"/>
              <a:gd name="connsiteY40" fmla="*/ 0 h 233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679100" h="2335371" extrusionOk="0">
                <a:moveTo>
                  <a:pt x="0" y="0"/>
                </a:moveTo>
                <a:cubicBezTo>
                  <a:pt x="155096" y="-25474"/>
                  <a:pt x="204882" y="26980"/>
                  <a:pt x="405025" y="0"/>
                </a:cubicBezTo>
                <a:cubicBezTo>
                  <a:pt x="605169" y="-26980"/>
                  <a:pt x="971904" y="78154"/>
                  <a:pt x="1157213" y="0"/>
                </a:cubicBezTo>
                <a:cubicBezTo>
                  <a:pt x="1342522" y="-78154"/>
                  <a:pt x="1465589" y="31732"/>
                  <a:pt x="1735820" y="0"/>
                </a:cubicBezTo>
                <a:cubicBezTo>
                  <a:pt x="2006051" y="-31732"/>
                  <a:pt x="2022154" y="24572"/>
                  <a:pt x="2140845" y="0"/>
                </a:cubicBezTo>
                <a:cubicBezTo>
                  <a:pt x="2259536" y="-24572"/>
                  <a:pt x="2457362" y="53690"/>
                  <a:pt x="2719451" y="0"/>
                </a:cubicBezTo>
                <a:cubicBezTo>
                  <a:pt x="2981540" y="-53690"/>
                  <a:pt x="3081088" y="77235"/>
                  <a:pt x="3384849" y="0"/>
                </a:cubicBezTo>
                <a:cubicBezTo>
                  <a:pt x="3688610" y="-77235"/>
                  <a:pt x="3609218" y="12859"/>
                  <a:pt x="3703083" y="0"/>
                </a:cubicBezTo>
                <a:cubicBezTo>
                  <a:pt x="3796948" y="-12859"/>
                  <a:pt x="4077128" y="59935"/>
                  <a:pt x="4368480" y="0"/>
                </a:cubicBezTo>
                <a:cubicBezTo>
                  <a:pt x="4659832" y="-59935"/>
                  <a:pt x="4808022" y="15945"/>
                  <a:pt x="5033878" y="0"/>
                </a:cubicBezTo>
                <a:cubicBezTo>
                  <a:pt x="5259734" y="-15945"/>
                  <a:pt x="5345888" y="17034"/>
                  <a:pt x="5438903" y="0"/>
                </a:cubicBezTo>
                <a:cubicBezTo>
                  <a:pt x="5531918" y="-17034"/>
                  <a:pt x="5762244" y="40949"/>
                  <a:pt x="6017509" y="0"/>
                </a:cubicBezTo>
                <a:cubicBezTo>
                  <a:pt x="6272774" y="-40949"/>
                  <a:pt x="6271015" y="32757"/>
                  <a:pt x="6335743" y="0"/>
                </a:cubicBezTo>
                <a:cubicBezTo>
                  <a:pt x="6400471" y="-32757"/>
                  <a:pt x="6660551" y="54510"/>
                  <a:pt x="6914350" y="0"/>
                </a:cubicBezTo>
                <a:cubicBezTo>
                  <a:pt x="7168149" y="-54510"/>
                  <a:pt x="7171228" y="12014"/>
                  <a:pt x="7319374" y="0"/>
                </a:cubicBezTo>
                <a:cubicBezTo>
                  <a:pt x="7467520" y="-12014"/>
                  <a:pt x="7672669" y="44698"/>
                  <a:pt x="7897981" y="0"/>
                </a:cubicBezTo>
                <a:cubicBezTo>
                  <a:pt x="8123293" y="-44698"/>
                  <a:pt x="8473358" y="43793"/>
                  <a:pt x="8679100" y="0"/>
                </a:cubicBezTo>
                <a:cubicBezTo>
                  <a:pt x="8693017" y="181586"/>
                  <a:pt x="8667056" y="287141"/>
                  <a:pt x="8679100" y="513782"/>
                </a:cubicBezTo>
                <a:cubicBezTo>
                  <a:pt x="8691144" y="740423"/>
                  <a:pt x="8676759" y="829578"/>
                  <a:pt x="8679100" y="1074271"/>
                </a:cubicBezTo>
                <a:cubicBezTo>
                  <a:pt x="8681441" y="1318964"/>
                  <a:pt x="8670148" y="1479246"/>
                  <a:pt x="8679100" y="1704821"/>
                </a:cubicBezTo>
                <a:cubicBezTo>
                  <a:pt x="8688052" y="1930396"/>
                  <a:pt x="8616270" y="2162608"/>
                  <a:pt x="8679100" y="2335371"/>
                </a:cubicBezTo>
                <a:cubicBezTo>
                  <a:pt x="8445097" y="2376300"/>
                  <a:pt x="8151352" y="2263303"/>
                  <a:pt x="8013702" y="2335371"/>
                </a:cubicBezTo>
                <a:cubicBezTo>
                  <a:pt x="7876052" y="2407439"/>
                  <a:pt x="7703126" y="2304933"/>
                  <a:pt x="7435096" y="2335371"/>
                </a:cubicBezTo>
                <a:cubicBezTo>
                  <a:pt x="7167066" y="2365809"/>
                  <a:pt x="7272730" y="2320264"/>
                  <a:pt x="7116862" y="2335371"/>
                </a:cubicBezTo>
                <a:cubicBezTo>
                  <a:pt x="6960994" y="2350478"/>
                  <a:pt x="6902539" y="2317403"/>
                  <a:pt x="6798628" y="2335371"/>
                </a:cubicBezTo>
                <a:cubicBezTo>
                  <a:pt x="6694717" y="2353339"/>
                  <a:pt x="6384308" y="2308358"/>
                  <a:pt x="6133231" y="2335371"/>
                </a:cubicBezTo>
                <a:cubicBezTo>
                  <a:pt x="5882154" y="2362384"/>
                  <a:pt x="5886551" y="2323502"/>
                  <a:pt x="5728206" y="2335371"/>
                </a:cubicBezTo>
                <a:cubicBezTo>
                  <a:pt x="5569862" y="2347240"/>
                  <a:pt x="5294316" y="2274879"/>
                  <a:pt x="4976017" y="2335371"/>
                </a:cubicBezTo>
                <a:cubicBezTo>
                  <a:pt x="4657718" y="2395863"/>
                  <a:pt x="4381119" y="2316833"/>
                  <a:pt x="4223829" y="2335371"/>
                </a:cubicBezTo>
                <a:cubicBezTo>
                  <a:pt x="4066539" y="2353909"/>
                  <a:pt x="3954925" y="2279148"/>
                  <a:pt x="3732013" y="2335371"/>
                </a:cubicBezTo>
                <a:cubicBezTo>
                  <a:pt x="3509101" y="2391594"/>
                  <a:pt x="3450057" y="2333019"/>
                  <a:pt x="3240197" y="2335371"/>
                </a:cubicBezTo>
                <a:cubicBezTo>
                  <a:pt x="3030337" y="2337723"/>
                  <a:pt x="2929565" y="2331002"/>
                  <a:pt x="2835173" y="2335371"/>
                </a:cubicBezTo>
                <a:cubicBezTo>
                  <a:pt x="2740781" y="2339740"/>
                  <a:pt x="2584209" y="2314849"/>
                  <a:pt x="2516939" y="2335371"/>
                </a:cubicBezTo>
                <a:cubicBezTo>
                  <a:pt x="2449669" y="2355893"/>
                  <a:pt x="2133215" y="2334907"/>
                  <a:pt x="1851541" y="2335371"/>
                </a:cubicBezTo>
                <a:cubicBezTo>
                  <a:pt x="1569867" y="2335835"/>
                  <a:pt x="1635598" y="2308097"/>
                  <a:pt x="1446517" y="2335371"/>
                </a:cubicBezTo>
                <a:cubicBezTo>
                  <a:pt x="1257436" y="2362645"/>
                  <a:pt x="1022494" y="2274355"/>
                  <a:pt x="867910" y="2335371"/>
                </a:cubicBezTo>
                <a:cubicBezTo>
                  <a:pt x="713326" y="2396387"/>
                  <a:pt x="245472" y="2310957"/>
                  <a:pt x="0" y="2335371"/>
                </a:cubicBezTo>
                <a:cubicBezTo>
                  <a:pt x="-7026" y="2100761"/>
                  <a:pt x="32841" y="2015985"/>
                  <a:pt x="0" y="1821589"/>
                </a:cubicBezTo>
                <a:cubicBezTo>
                  <a:pt x="-32841" y="1627193"/>
                  <a:pt x="63289" y="1419659"/>
                  <a:pt x="0" y="1261100"/>
                </a:cubicBezTo>
                <a:cubicBezTo>
                  <a:pt x="-63289" y="1102541"/>
                  <a:pt x="43233" y="896056"/>
                  <a:pt x="0" y="630550"/>
                </a:cubicBezTo>
                <a:cubicBezTo>
                  <a:pt x="-43233" y="365044"/>
                  <a:pt x="9202" y="129827"/>
                  <a:pt x="0" y="0"/>
                </a:cubicBezTo>
                <a:close/>
              </a:path>
            </a:pathLst>
          </a:custGeom>
          <a:noFill/>
          <a:ln w="28575">
            <a:solidFill>
              <a:schemeClr val="tx1"/>
            </a:solidFill>
            <a:extLst>
              <a:ext uri="{C807C97D-BFC1-408E-A445-0C87EB9F89A2}">
                <ask:lineSketchStyleProps xmlns:ask="http://schemas.microsoft.com/office/drawing/2018/sketchyshapes" xmlns="" sd="520731193">
                  <a:custGeom>
                    <a:avLst/>
                    <a:gdLst>
                      <a:gd name="connsiteX0" fmla="*/ 0 w 11767641"/>
                      <a:gd name="connsiteY0" fmla="*/ 0 h 5878051"/>
                      <a:gd name="connsiteX1" fmla="*/ 549157 w 11767641"/>
                      <a:gd name="connsiteY1" fmla="*/ 0 h 5878051"/>
                      <a:gd name="connsiteX2" fmla="*/ 1569018 w 11767641"/>
                      <a:gd name="connsiteY2" fmla="*/ 0 h 5878051"/>
                      <a:gd name="connsiteX3" fmla="*/ 2353528 w 11767641"/>
                      <a:gd name="connsiteY3" fmla="*/ 0 h 5878051"/>
                      <a:gd name="connsiteX4" fmla="*/ 2902685 w 11767641"/>
                      <a:gd name="connsiteY4" fmla="*/ 0 h 5878051"/>
                      <a:gd name="connsiteX5" fmla="*/ 3687193 w 11767641"/>
                      <a:gd name="connsiteY5" fmla="*/ 0 h 5878051"/>
                      <a:gd name="connsiteX6" fmla="*/ 4589379 w 11767641"/>
                      <a:gd name="connsiteY6" fmla="*/ 0 h 5878051"/>
                      <a:gd name="connsiteX7" fmla="*/ 5020860 w 11767641"/>
                      <a:gd name="connsiteY7" fmla="*/ 0 h 5878051"/>
                      <a:gd name="connsiteX8" fmla="*/ 5923045 w 11767641"/>
                      <a:gd name="connsiteY8" fmla="*/ 0 h 5878051"/>
                      <a:gd name="connsiteX9" fmla="*/ 6825231 w 11767641"/>
                      <a:gd name="connsiteY9" fmla="*/ 0 h 5878051"/>
                      <a:gd name="connsiteX10" fmla="*/ 7374388 w 11767641"/>
                      <a:gd name="connsiteY10" fmla="*/ 0 h 5878051"/>
                      <a:gd name="connsiteX11" fmla="*/ 8158897 w 11767641"/>
                      <a:gd name="connsiteY11" fmla="*/ 0 h 5878051"/>
                      <a:gd name="connsiteX12" fmla="*/ 8590377 w 11767641"/>
                      <a:gd name="connsiteY12" fmla="*/ 0 h 5878051"/>
                      <a:gd name="connsiteX13" fmla="*/ 9374887 w 11767641"/>
                      <a:gd name="connsiteY13" fmla="*/ 0 h 5878051"/>
                      <a:gd name="connsiteX14" fmla="*/ 9924043 w 11767641"/>
                      <a:gd name="connsiteY14" fmla="*/ 0 h 5878051"/>
                      <a:gd name="connsiteX15" fmla="*/ 10708553 w 11767641"/>
                      <a:gd name="connsiteY15" fmla="*/ 0 h 5878051"/>
                      <a:gd name="connsiteX16" fmla="*/ 11767641 w 11767641"/>
                      <a:gd name="connsiteY16" fmla="*/ 0 h 5878051"/>
                      <a:gd name="connsiteX17" fmla="*/ 11767641 w 11767641"/>
                      <a:gd name="connsiteY17" fmla="*/ 1293172 h 5878051"/>
                      <a:gd name="connsiteX18" fmla="*/ 11767641 w 11767641"/>
                      <a:gd name="connsiteY18" fmla="*/ 2703904 h 5878051"/>
                      <a:gd name="connsiteX19" fmla="*/ 11767641 w 11767641"/>
                      <a:gd name="connsiteY19" fmla="*/ 4290977 h 5878051"/>
                      <a:gd name="connsiteX20" fmla="*/ 11767641 w 11767641"/>
                      <a:gd name="connsiteY20" fmla="*/ 5878051 h 5878051"/>
                      <a:gd name="connsiteX21" fmla="*/ 10865454 w 11767641"/>
                      <a:gd name="connsiteY21" fmla="*/ 5878051 h 5878051"/>
                      <a:gd name="connsiteX22" fmla="*/ 10080946 w 11767641"/>
                      <a:gd name="connsiteY22" fmla="*/ 5878051 h 5878051"/>
                      <a:gd name="connsiteX23" fmla="*/ 9649465 w 11767641"/>
                      <a:gd name="connsiteY23" fmla="*/ 5878051 h 5878051"/>
                      <a:gd name="connsiteX24" fmla="*/ 9217984 w 11767641"/>
                      <a:gd name="connsiteY24" fmla="*/ 5878051 h 5878051"/>
                      <a:gd name="connsiteX25" fmla="*/ 8315800 w 11767641"/>
                      <a:gd name="connsiteY25" fmla="*/ 5878051 h 5878051"/>
                      <a:gd name="connsiteX26" fmla="*/ 7766643 w 11767641"/>
                      <a:gd name="connsiteY26" fmla="*/ 5878051 h 5878051"/>
                      <a:gd name="connsiteX27" fmla="*/ 6746780 w 11767641"/>
                      <a:gd name="connsiteY27" fmla="*/ 5878051 h 5878051"/>
                      <a:gd name="connsiteX28" fmla="*/ 5726919 w 11767641"/>
                      <a:gd name="connsiteY28" fmla="*/ 5878051 h 5878051"/>
                      <a:gd name="connsiteX29" fmla="*/ 5060085 w 11767641"/>
                      <a:gd name="connsiteY29" fmla="*/ 5878051 h 5878051"/>
                      <a:gd name="connsiteX30" fmla="*/ 4393252 w 11767641"/>
                      <a:gd name="connsiteY30" fmla="*/ 5878051 h 5878051"/>
                      <a:gd name="connsiteX31" fmla="*/ 3844096 w 11767641"/>
                      <a:gd name="connsiteY31" fmla="*/ 5878051 h 5878051"/>
                      <a:gd name="connsiteX32" fmla="*/ 3412615 w 11767641"/>
                      <a:gd name="connsiteY32" fmla="*/ 5878051 h 5878051"/>
                      <a:gd name="connsiteX33" fmla="*/ 2510429 w 11767641"/>
                      <a:gd name="connsiteY33" fmla="*/ 5878051 h 5878051"/>
                      <a:gd name="connsiteX34" fmla="*/ 1961273 w 11767641"/>
                      <a:gd name="connsiteY34" fmla="*/ 5878051 h 5878051"/>
                      <a:gd name="connsiteX35" fmla="*/ 1176764 w 11767641"/>
                      <a:gd name="connsiteY35" fmla="*/ 5878051 h 5878051"/>
                      <a:gd name="connsiteX36" fmla="*/ 0 w 11767641"/>
                      <a:gd name="connsiteY36" fmla="*/ 5878051 h 5878051"/>
                      <a:gd name="connsiteX37" fmla="*/ 0 w 11767641"/>
                      <a:gd name="connsiteY37" fmla="*/ 4584878 h 5878051"/>
                      <a:gd name="connsiteX38" fmla="*/ 0 w 11767641"/>
                      <a:gd name="connsiteY38" fmla="*/ 3174146 h 5878051"/>
                      <a:gd name="connsiteX39" fmla="*/ 0 w 11767641"/>
                      <a:gd name="connsiteY39" fmla="*/ 1587073 h 5878051"/>
                      <a:gd name="connsiteX40" fmla="*/ 0 w 11767641"/>
                      <a:gd name="connsiteY40" fmla="*/ 0 h 587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767641" h="5878051" extrusionOk="0">
                        <a:moveTo>
                          <a:pt x="0" y="0"/>
                        </a:moveTo>
                        <a:cubicBezTo>
                          <a:pt x="209463" y="-53897"/>
                          <a:pt x="272544" y="69572"/>
                          <a:pt x="549157" y="0"/>
                        </a:cubicBezTo>
                        <a:cubicBezTo>
                          <a:pt x="832033" y="-71671"/>
                          <a:pt x="1308498" y="202874"/>
                          <a:pt x="1569018" y="0"/>
                        </a:cubicBezTo>
                        <a:cubicBezTo>
                          <a:pt x="1824647" y="-268957"/>
                          <a:pt x="1985773" y="90564"/>
                          <a:pt x="2353528" y="0"/>
                        </a:cubicBezTo>
                        <a:cubicBezTo>
                          <a:pt x="2745936" y="-99125"/>
                          <a:pt x="2727523" y="79123"/>
                          <a:pt x="2902685" y="0"/>
                        </a:cubicBezTo>
                        <a:cubicBezTo>
                          <a:pt x="3137149" y="-42865"/>
                          <a:pt x="3323270" y="77486"/>
                          <a:pt x="3687193" y="0"/>
                        </a:cubicBezTo>
                        <a:cubicBezTo>
                          <a:pt x="4031994" y="-101106"/>
                          <a:pt x="4196150" y="214613"/>
                          <a:pt x="4589379" y="0"/>
                        </a:cubicBezTo>
                        <a:cubicBezTo>
                          <a:pt x="5002782" y="-178409"/>
                          <a:pt x="4869417" y="17495"/>
                          <a:pt x="5020860" y="0"/>
                        </a:cubicBezTo>
                        <a:cubicBezTo>
                          <a:pt x="5141244" y="-111447"/>
                          <a:pt x="5557867" y="140034"/>
                          <a:pt x="5923045" y="0"/>
                        </a:cubicBezTo>
                        <a:cubicBezTo>
                          <a:pt x="6319072" y="-162835"/>
                          <a:pt x="6539121" y="19556"/>
                          <a:pt x="6825231" y="0"/>
                        </a:cubicBezTo>
                        <a:cubicBezTo>
                          <a:pt x="7103846" y="-34787"/>
                          <a:pt x="7274161" y="18101"/>
                          <a:pt x="7374388" y="0"/>
                        </a:cubicBezTo>
                        <a:cubicBezTo>
                          <a:pt x="7484745" y="-39604"/>
                          <a:pt x="7832224" y="101160"/>
                          <a:pt x="8158897" y="0"/>
                        </a:cubicBezTo>
                        <a:cubicBezTo>
                          <a:pt x="8510376" y="-111312"/>
                          <a:pt x="8514181" y="87453"/>
                          <a:pt x="8590377" y="0"/>
                        </a:cubicBezTo>
                        <a:cubicBezTo>
                          <a:pt x="8741591" y="-22159"/>
                          <a:pt x="9061151" y="192288"/>
                          <a:pt x="9374887" y="0"/>
                        </a:cubicBezTo>
                        <a:cubicBezTo>
                          <a:pt x="9725192" y="-144463"/>
                          <a:pt x="9742779" y="71107"/>
                          <a:pt x="9924043" y="0"/>
                        </a:cubicBezTo>
                        <a:cubicBezTo>
                          <a:pt x="10136820" y="2323"/>
                          <a:pt x="10407199" y="104104"/>
                          <a:pt x="10708553" y="0"/>
                        </a:cubicBezTo>
                        <a:cubicBezTo>
                          <a:pt x="11004963" y="-24994"/>
                          <a:pt x="11491787" y="101737"/>
                          <a:pt x="11767641" y="0"/>
                        </a:cubicBezTo>
                        <a:cubicBezTo>
                          <a:pt x="11815690" y="480994"/>
                          <a:pt x="11732231" y="719211"/>
                          <a:pt x="11767641" y="1293172"/>
                        </a:cubicBezTo>
                        <a:cubicBezTo>
                          <a:pt x="11736426" y="1840943"/>
                          <a:pt x="11750558" y="2041863"/>
                          <a:pt x="11767641" y="2703904"/>
                        </a:cubicBezTo>
                        <a:cubicBezTo>
                          <a:pt x="11805411" y="3364648"/>
                          <a:pt x="11806331" y="3675856"/>
                          <a:pt x="11767641" y="4290977"/>
                        </a:cubicBezTo>
                        <a:cubicBezTo>
                          <a:pt x="11765614" y="4754894"/>
                          <a:pt x="11665230" y="5396414"/>
                          <a:pt x="11767641" y="5878051"/>
                        </a:cubicBezTo>
                        <a:cubicBezTo>
                          <a:pt x="11451927" y="5938366"/>
                          <a:pt x="11080064" y="5691084"/>
                          <a:pt x="10865454" y="5878051"/>
                        </a:cubicBezTo>
                        <a:cubicBezTo>
                          <a:pt x="10724132" y="6046909"/>
                          <a:pt x="10501391" y="5793574"/>
                          <a:pt x="10080946" y="5878051"/>
                        </a:cubicBezTo>
                        <a:cubicBezTo>
                          <a:pt x="9743993" y="5943742"/>
                          <a:pt x="9904658" y="5846483"/>
                          <a:pt x="9649465" y="5878051"/>
                        </a:cubicBezTo>
                        <a:cubicBezTo>
                          <a:pt x="9447046" y="5920356"/>
                          <a:pt x="9352832" y="5837129"/>
                          <a:pt x="9217984" y="5878051"/>
                        </a:cubicBezTo>
                        <a:cubicBezTo>
                          <a:pt x="9019554" y="5947276"/>
                          <a:pt x="8658519" y="5825149"/>
                          <a:pt x="8315800" y="5878051"/>
                        </a:cubicBezTo>
                        <a:cubicBezTo>
                          <a:pt x="7978788" y="5935529"/>
                          <a:pt x="8001948" y="5866130"/>
                          <a:pt x="7766643" y="5878051"/>
                        </a:cubicBezTo>
                        <a:cubicBezTo>
                          <a:pt x="7558501" y="5885159"/>
                          <a:pt x="7085151" y="5735180"/>
                          <a:pt x="6746780" y="5878051"/>
                        </a:cubicBezTo>
                        <a:cubicBezTo>
                          <a:pt x="6300466" y="6062325"/>
                          <a:pt x="5934074" y="5880501"/>
                          <a:pt x="5726919" y="5878051"/>
                        </a:cubicBezTo>
                        <a:cubicBezTo>
                          <a:pt x="5525601" y="5990580"/>
                          <a:pt x="5370235" y="5752586"/>
                          <a:pt x="5060085" y="5878051"/>
                        </a:cubicBezTo>
                        <a:cubicBezTo>
                          <a:pt x="4742551" y="6048299"/>
                          <a:pt x="4695472" y="5880890"/>
                          <a:pt x="4393252" y="5878051"/>
                        </a:cubicBezTo>
                        <a:cubicBezTo>
                          <a:pt x="4118741" y="5867496"/>
                          <a:pt x="3978412" y="5850893"/>
                          <a:pt x="3844096" y="5878051"/>
                        </a:cubicBezTo>
                        <a:cubicBezTo>
                          <a:pt x="3693056" y="5904318"/>
                          <a:pt x="3529157" y="5835081"/>
                          <a:pt x="3412615" y="5878051"/>
                        </a:cubicBezTo>
                        <a:cubicBezTo>
                          <a:pt x="3361118" y="5923942"/>
                          <a:pt x="2795802" y="5914821"/>
                          <a:pt x="2510429" y="5878051"/>
                        </a:cubicBezTo>
                        <a:cubicBezTo>
                          <a:pt x="2142732" y="5855149"/>
                          <a:pt x="2222634" y="5827645"/>
                          <a:pt x="1961273" y="5878051"/>
                        </a:cubicBezTo>
                        <a:cubicBezTo>
                          <a:pt x="1630944" y="5940966"/>
                          <a:pt x="1382242" y="5774582"/>
                          <a:pt x="1176764" y="5878051"/>
                        </a:cubicBezTo>
                        <a:cubicBezTo>
                          <a:pt x="991456" y="6070957"/>
                          <a:pt x="350693" y="5762234"/>
                          <a:pt x="0" y="5878051"/>
                        </a:cubicBezTo>
                        <a:cubicBezTo>
                          <a:pt x="-12255" y="5246159"/>
                          <a:pt x="68736" y="5092367"/>
                          <a:pt x="0" y="4584878"/>
                        </a:cubicBezTo>
                        <a:cubicBezTo>
                          <a:pt x="-55751" y="4134061"/>
                          <a:pt x="18470" y="3572794"/>
                          <a:pt x="0" y="3174146"/>
                        </a:cubicBezTo>
                        <a:cubicBezTo>
                          <a:pt x="3595" y="2760630"/>
                          <a:pt x="100664" y="2162743"/>
                          <a:pt x="0" y="1587073"/>
                        </a:cubicBezTo>
                        <a:cubicBezTo>
                          <a:pt x="-88095" y="935134"/>
                          <a:pt x="-19019" y="354955"/>
                          <a:pt x="0" y="0"/>
                        </a:cubicBezTo>
                        <a:close/>
                      </a:path>
                    </a:pathLst>
                  </a:custGeom>
                  <ask:type>
                    <ask:lineSketchScribble/>
                  </ask:type>
                </ask:lineSketchStyleProps>
              </a:ext>
            </a:extLst>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grpSp>
        <p:nvGrpSpPr>
          <p:cNvPr id="23" name="Group 22">
            <a:extLst>
              <a:ext uri="{FF2B5EF4-FFF2-40B4-BE49-F238E27FC236}">
                <a16:creationId xmlns="" xmlns:a16="http://schemas.microsoft.com/office/drawing/2014/main" id="{0489680F-B6AC-46EC-8354-122AA4E0510C}"/>
              </a:ext>
            </a:extLst>
          </p:cNvPr>
          <p:cNvGrpSpPr/>
          <p:nvPr/>
        </p:nvGrpSpPr>
        <p:grpSpPr>
          <a:xfrm>
            <a:off x="4328915" y="625671"/>
            <a:ext cx="3123338" cy="672092"/>
            <a:chOff x="4686331" y="503845"/>
            <a:chExt cx="3123338" cy="672092"/>
          </a:xfrm>
        </p:grpSpPr>
        <p:sp>
          <p:nvSpPr>
            <p:cNvPr id="24" name="Arrow: Pentagon 98">
              <a:extLst>
                <a:ext uri="{FF2B5EF4-FFF2-40B4-BE49-F238E27FC236}">
                  <a16:creationId xmlns="" xmlns:a16="http://schemas.microsoft.com/office/drawing/2014/main" id="{F5EA9290-B993-4F4D-AAF6-D251541BAF8F}"/>
                </a:ext>
              </a:extLst>
            </p:cNvPr>
            <p:cNvSpPr/>
            <p:nvPr/>
          </p:nvSpPr>
          <p:spPr>
            <a:xfrm>
              <a:off x="4686331" y="511344"/>
              <a:ext cx="3123338" cy="664593"/>
            </a:xfrm>
            <a:prstGeom prst="roundRect">
              <a:avLst/>
            </a:prstGeom>
            <a:solidFill>
              <a:srgbClr val="532CC7"/>
            </a:solidFill>
            <a:ln>
              <a:extLst>
                <a:ext uri="{C807C97D-BFC1-408E-A445-0C87EB9F89A2}">
                  <ask:lineSketchStyleProps xmlns:ask="http://schemas.microsoft.com/office/drawing/2018/sketchyshapes" xmlns="" sd="1331767788">
                    <a:custGeom>
                      <a:avLst/>
                      <a:gdLst>
                        <a:gd name="connsiteX0" fmla="*/ 0 w 3123338"/>
                        <a:gd name="connsiteY0" fmla="*/ 110768 h 664593"/>
                        <a:gd name="connsiteX1" fmla="*/ 110768 w 3123338"/>
                        <a:gd name="connsiteY1" fmla="*/ 0 h 664593"/>
                        <a:gd name="connsiteX2" fmla="*/ 749164 w 3123338"/>
                        <a:gd name="connsiteY2" fmla="*/ 0 h 664593"/>
                        <a:gd name="connsiteX3" fmla="*/ 1242471 w 3123338"/>
                        <a:gd name="connsiteY3" fmla="*/ 0 h 664593"/>
                        <a:gd name="connsiteX4" fmla="*/ 1764795 w 3123338"/>
                        <a:gd name="connsiteY4" fmla="*/ 0 h 664593"/>
                        <a:gd name="connsiteX5" fmla="*/ 2374174 w 3123338"/>
                        <a:gd name="connsiteY5" fmla="*/ 0 h 664593"/>
                        <a:gd name="connsiteX6" fmla="*/ 3012570 w 3123338"/>
                        <a:gd name="connsiteY6" fmla="*/ 0 h 664593"/>
                        <a:gd name="connsiteX7" fmla="*/ 3123338 w 3123338"/>
                        <a:gd name="connsiteY7" fmla="*/ 110768 h 664593"/>
                        <a:gd name="connsiteX8" fmla="*/ 3123338 w 3123338"/>
                        <a:gd name="connsiteY8" fmla="*/ 553825 h 664593"/>
                        <a:gd name="connsiteX9" fmla="*/ 3012570 w 3123338"/>
                        <a:gd name="connsiteY9" fmla="*/ 664593 h 664593"/>
                        <a:gd name="connsiteX10" fmla="*/ 2432210 w 3123338"/>
                        <a:gd name="connsiteY10" fmla="*/ 664593 h 664593"/>
                        <a:gd name="connsiteX11" fmla="*/ 1793813 w 3123338"/>
                        <a:gd name="connsiteY11" fmla="*/ 664593 h 664593"/>
                        <a:gd name="connsiteX12" fmla="*/ 1242471 w 3123338"/>
                        <a:gd name="connsiteY12" fmla="*/ 664593 h 664593"/>
                        <a:gd name="connsiteX13" fmla="*/ 633092 w 3123338"/>
                        <a:gd name="connsiteY13" fmla="*/ 664593 h 664593"/>
                        <a:gd name="connsiteX14" fmla="*/ 110768 w 3123338"/>
                        <a:gd name="connsiteY14" fmla="*/ 664593 h 664593"/>
                        <a:gd name="connsiteX15" fmla="*/ 0 w 3123338"/>
                        <a:gd name="connsiteY15" fmla="*/ 553825 h 664593"/>
                        <a:gd name="connsiteX16" fmla="*/ 0 w 3123338"/>
                        <a:gd name="connsiteY16" fmla="*/ 110768 h 6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23338" h="664593" fill="none" extrusionOk="0">
                          <a:moveTo>
                            <a:pt x="0" y="110768"/>
                          </a:moveTo>
                          <a:cubicBezTo>
                            <a:pt x="5131" y="45949"/>
                            <a:pt x="50860" y="-3656"/>
                            <a:pt x="110768" y="0"/>
                          </a:cubicBezTo>
                          <a:cubicBezTo>
                            <a:pt x="344890" y="-6034"/>
                            <a:pt x="534836" y="17191"/>
                            <a:pt x="749164" y="0"/>
                          </a:cubicBezTo>
                          <a:cubicBezTo>
                            <a:pt x="963492" y="-17191"/>
                            <a:pt x="1024589" y="8484"/>
                            <a:pt x="1242471" y="0"/>
                          </a:cubicBezTo>
                          <a:cubicBezTo>
                            <a:pt x="1460353" y="-8484"/>
                            <a:pt x="1629845" y="48493"/>
                            <a:pt x="1764795" y="0"/>
                          </a:cubicBezTo>
                          <a:cubicBezTo>
                            <a:pt x="1899745" y="-48493"/>
                            <a:pt x="2187835" y="43192"/>
                            <a:pt x="2374174" y="0"/>
                          </a:cubicBezTo>
                          <a:cubicBezTo>
                            <a:pt x="2560513" y="-43192"/>
                            <a:pt x="2708551" y="35884"/>
                            <a:pt x="3012570" y="0"/>
                          </a:cubicBezTo>
                          <a:cubicBezTo>
                            <a:pt x="3077461" y="-9830"/>
                            <a:pt x="3125328" y="34093"/>
                            <a:pt x="3123338" y="110768"/>
                          </a:cubicBezTo>
                          <a:cubicBezTo>
                            <a:pt x="3153542" y="320890"/>
                            <a:pt x="3109325" y="431064"/>
                            <a:pt x="3123338" y="553825"/>
                          </a:cubicBezTo>
                          <a:cubicBezTo>
                            <a:pt x="3119269" y="604747"/>
                            <a:pt x="3063190" y="653915"/>
                            <a:pt x="3012570" y="664593"/>
                          </a:cubicBezTo>
                          <a:cubicBezTo>
                            <a:pt x="2743535" y="666479"/>
                            <a:pt x="2702763" y="651070"/>
                            <a:pt x="2432210" y="664593"/>
                          </a:cubicBezTo>
                          <a:cubicBezTo>
                            <a:pt x="2161657" y="678116"/>
                            <a:pt x="1997819" y="603965"/>
                            <a:pt x="1793813" y="664593"/>
                          </a:cubicBezTo>
                          <a:cubicBezTo>
                            <a:pt x="1589807" y="725221"/>
                            <a:pt x="1492453" y="638422"/>
                            <a:pt x="1242471" y="664593"/>
                          </a:cubicBezTo>
                          <a:cubicBezTo>
                            <a:pt x="992489" y="690764"/>
                            <a:pt x="813669" y="635681"/>
                            <a:pt x="633092" y="664593"/>
                          </a:cubicBezTo>
                          <a:cubicBezTo>
                            <a:pt x="452515" y="693505"/>
                            <a:pt x="356773" y="648414"/>
                            <a:pt x="110768" y="664593"/>
                          </a:cubicBezTo>
                          <a:cubicBezTo>
                            <a:pt x="45615" y="665677"/>
                            <a:pt x="-1353" y="597217"/>
                            <a:pt x="0" y="553825"/>
                          </a:cubicBezTo>
                          <a:cubicBezTo>
                            <a:pt x="-19450" y="396708"/>
                            <a:pt x="13884" y="203017"/>
                            <a:pt x="0" y="110768"/>
                          </a:cubicBezTo>
                          <a:close/>
                        </a:path>
                        <a:path w="3123338" h="664593" stroke="0" extrusionOk="0">
                          <a:moveTo>
                            <a:pt x="0" y="110768"/>
                          </a:moveTo>
                          <a:cubicBezTo>
                            <a:pt x="-2926" y="38245"/>
                            <a:pt x="42759" y="-8124"/>
                            <a:pt x="110768" y="0"/>
                          </a:cubicBezTo>
                          <a:cubicBezTo>
                            <a:pt x="257587" y="-13675"/>
                            <a:pt x="403383" y="54731"/>
                            <a:pt x="691128" y="0"/>
                          </a:cubicBezTo>
                          <a:cubicBezTo>
                            <a:pt x="978873" y="-54731"/>
                            <a:pt x="974677" y="10428"/>
                            <a:pt x="1184435" y="0"/>
                          </a:cubicBezTo>
                          <a:cubicBezTo>
                            <a:pt x="1394193" y="-10428"/>
                            <a:pt x="1465179" y="47890"/>
                            <a:pt x="1706759" y="0"/>
                          </a:cubicBezTo>
                          <a:cubicBezTo>
                            <a:pt x="1948339" y="-47890"/>
                            <a:pt x="2104472" y="25323"/>
                            <a:pt x="2287120" y="0"/>
                          </a:cubicBezTo>
                          <a:cubicBezTo>
                            <a:pt x="2469768" y="-25323"/>
                            <a:pt x="2816830" y="28173"/>
                            <a:pt x="3012570" y="0"/>
                          </a:cubicBezTo>
                          <a:cubicBezTo>
                            <a:pt x="3069493" y="5675"/>
                            <a:pt x="3124018" y="45520"/>
                            <a:pt x="3123338" y="110768"/>
                          </a:cubicBezTo>
                          <a:cubicBezTo>
                            <a:pt x="3142378" y="281830"/>
                            <a:pt x="3107338" y="408173"/>
                            <a:pt x="3123338" y="553825"/>
                          </a:cubicBezTo>
                          <a:cubicBezTo>
                            <a:pt x="3130262" y="611622"/>
                            <a:pt x="3074604" y="663456"/>
                            <a:pt x="3012570" y="664593"/>
                          </a:cubicBezTo>
                          <a:cubicBezTo>
                            <a:pt x="2828317" y="688373"/>
                            <a:pt x="2668759" y="652133"/>
                            <a:pt x="2403192" y="664593"/>
                          </a:cubicBezTo>
                          <a:cubicBezTo>
                            <a:pt x="2137625" y="677053"/>
                            <a:pt x="2149163" y="613565"/>
                            <a:pt x="1909885" y="664593"/>
                          </a:cubicBezTo>
                          <a:cubicBezTo>
                            <a:pt x="1670607" y="715621"/>
                            <a:pt x="1538760" y="614296"/>
                            <a:pt x="1358543" y="664593"/>
                          </a:cubicBezTo>
                          <a:cubicBezTo>
                            <a:pt x="1178326" y="714890"/>
                            <a:pt x="1019934" y="611016"/>
                            <a:pt x="807200" y="664593"/>
                          </a:cubicBezTo>
                          <a:cubicBezTo>
                            <a:pt x="594466" y="718170"/>
                            <a:pt x="417549" y="592148"/>
                            <a:pt x="110768" y="664593"/>
                          </a:cubicBezTo>
                          <a:cubicBezTo>
                            <a:pt x="46142" y="667410"/>
                            <a:pt x="-17045" y="612928"/>
                            <a:pt x="0" y="553825"/>
                          </a:cubicBezTo>
                          <a:cubicBezTo>
                            <a:pt x="-27911" y="458607"/>
                            <a:pt x="14774" y="255070"/>
                            <a:pt x="0" y="110768"/>
                          </a:cubicBezTo>
                          <a:close/>
                        </a:path>
                      </a:pathLst>
                    </a:custGeom>
                    <ask:type>
                      <ask:lineSketchScribble/>
                    </ask:type>
                  </ask:lineSketchStyleProps>
                </a:ext>
              </a:extLst>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a:p>
          </p:txBody>
        </p:sp>
        <p:sp>
          <p:nvSpPr>
            <p:cNvPr id="25" name="TextBox 24">
              <a:extLst>
                <a:ext uri="{FF2B5EF4-FFF2-40B4-BE49-F238E27FC236}">
                  <a16:creationId xmlns="" xmlns:a16="http://schemas.microsoft.com/office/drawing/2014/main" id="{5C46C742-2346-48C1-9B93-2610ACBFF288}"/>
                </a:ext>
              </a:extLst>
            </p:cNvPr>
            <p:cNvSpPr txBox="1"/>
            <p:nvPr/>
          </p:nvSpPr>
          <p:spPr>
            <a:xfrm>
              <a:off x="4791084" y="503845"/>
              <a:ext cx="2913832" cy="614079"/>
            </a:xfrm>
            <a:prstGeom prst="rect">
              <a:avLst/>
            </a:prstGeom>
            <a:noFill/>
          </p:spPr>
          <p:txBody>
            <a:bodyPr wrap="square">
              <a:spAutoFit/>
            </a:bodyPr>
            <a:lstStyle/>
            <a:p>
              <a:pPr marR="0" lvl="0" algn="ctr">
                <a:lnSpc>
                  <a:spcPct val="132000"/>
                </a:lnSpc>
                <a:spcBef>
                  <a:spcPts val="0"/>
                </a:spcBef>
                <a:spcAft>
                  <a:spcPts val="0"/>
                </a:spcAft>
                <a:buClr>
                  <a:srgbClr val="6BA664"/>
                </a:buClr>
                <a:buSzPts val="1000"/>
                <a:tabLst>
                  <a:tab pos="351155" algn="l"/>
                </a:tabLst>
              </a:pPr>
              <a:r>
                <a:rPr lang="en-US" sz="2800" b="1" u="none" strike="noStrike" spc="0" dirty="0">
                  <a:solidFill>
                    <a:schemeClr val="bg1"/>
                  </a:solidFill>
                  <a:effectLst/>
                  <a:latin typeface="Fira Sans Black" panose="020B0A03050000020004" pitchFamily="34" charset="0"/>
                  <a:ea typeface="Arial" panose="020B0604020202020204" pitchFamily="34" charset="0"/>
                  <a:cs typeface="Arial" panose="020B0604020202020204" pitchFamily="34" charset="0"/>
                </a:rPr>
                <a:t>HOẠT ĐỘNG</a:t>
              </a:r>
            </a:p>
          </p:txBody>
        </p:sp>
      </p:grpSp>
      <p:sp>
        <p:nvSpPr>
          <p:cNvPr id="26" name="TextBox 25">
            <a:extLst>
              <a:ext uri="{FF2B5EF4-FFF2-40B4-BE49-F238E27FC236}">
                <a16:creationId xmlns="" xmlns:a16="http://schemas.microsoft.com/office/drawing/2014/main" id="{C9B1DD0D-BEC1-4CB5-AF7E-896F0E28420F}"/>
              </a:ext>
            </a:extLst>
          </p:cNvPr>
          <p:cNvSpPr txBox="1"/>
          <p:nvPr/>
        </p:nvSpPr>
        <p:spPr>
          <a:xfrm>
            <a:off x="5423007" y="1255981"/>
            <a:ext cx="6326739" cy="1523302"/>
          </a:xfrm>
          <a:prstGeom prst="rect">
            <a:avLst/>
          </a:prstGeom>
          <a:noFill/>
        </p:spPr>
        <p:txBody>
          <a:bodyPr wrap="square">
            <a:spAutoFit/>
          </a:bodyPr>
          <a:lstStyle/>
          <a:p>
            <a:pPr marR="0" lvl="0" algn="just">
              <a:lnSpc>
                <a:spcPct val="134000"/>
              </a:lnSpc>
              <a:spcBef>
                <a:spcPts val="0"/>
              </a:spcBef>
              <a:spcAft>
                <a:spcPts val="0"/>
              </a:spcAft>
              <a:buClr>
                <a:srgbClr val="2B2928"/>
              </a:buClr>
              <a:buSzPts val="900"/>
              <a:tabLst>
                <a:tab pos="475615" algn="l"/>
              </a:tabLst>
            </a:pP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1. Tia SI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từ</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môi</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trường</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không</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khí</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qua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lăng</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kính</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là</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môi</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trường</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thủy</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tinh</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cho</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tia</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khúc</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xạ</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IJ</a:t>
            </a:r>
            <a:endPar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27" name="TextBox 26">
                <a:extLst>
                  <a:ext uri="{FF2B5EF4-FFF2-40B4-BE49-F238E27FC236}">
                    <a16:creationId xmlns="" xmlns:a16="http://schemas.microsoft.com/office/drawing/2014/main" id="{6D29DDBD-7C17-49C7-A64E-04B3E1067A4F}"/>
                  </a:ext>
                </a:extLst>
              </p:cNvPr>
              <p:cNvSpPr txBox="1"/>
              <p:nvPr/>
            </p:nvSpPr>
            <p:spPr>
              <a:xfrm>
                <a:off x="6545093" y="2776827"/>
                <a:ext cx="3656309" cy="966483"/>
              </a:xfrm>
              <a:prstGeom prst="rect">
                <a:avLst/>
              </a:prstGeom>
              <a:noFill/>
            </p:spPr>
            <p:txBody>
              <a:bodyPr wrap="square">
                <a:spAutoFit/>
              </a:bodyPr>
              <a:lstStyle/>
              <a:p>
                <a:pPr defTabSz="1219170">
                  <a:buClr>
                    <a:srgbClr val="000000"/>
                  </a:buClr>
                </a:pPr>
                <a14:m>
                  <m:oMathPara xmlns:m="http://schemas.openxmlformats.org/officeDocument/2006/math">
                    <m:oMathParaPr>
                      <m:jc m:val="centerGroup"/>
                    </m:oMathParaPr>
                    <m:oMath xmlns:m="http://schemas.openxmlformats.org/officeDocument/2006/math">
                      <m:sSub>
                        <m:sSubPr>
                          <m:ctrlPr>
                            <a:rPr lang="en-US" sz="2800" i="1" kern="0" smtClean="0">
                              <a:solidFill>
                                <a:schemeClr val="tx1"/>
                              </a:solidFill>
                              <a:latin typeface="Cambria Math" panose="02040503050406030204" pitchFamily="18" charset="0"/>
                              <a:sym typeface="Arial"/>
                            </a:rPr>
                          </m:ctrlPr>
                        </m:sSubPr>
                        <m:e>
                          <m:r>
                            <a:rPr lang="en-US" sz="2800" kern="0">
                              <a:solidFill>
                                <a:schemeClr val="tx1"/>
                              </a:solidFill>
                              <a:latin typeface="Cambria Math" panose="02040503050406030204" pitchFamily="18" charset="0"/>
                              <a:sym typeface="Arial"/>
                            </a:rPr>
                            <m:t>𝑛</m:t>
                          </m:r>
                        </m:e>
                        <m:sub>
                          <m:r>
                            <a:rPr lang="en-US" sz="2800" kern="0">
                              <a:solidFill>
                                <a:schemeClr val="tx1"/>
                              </a:solidFill>
                              <a:latin typeface="Cambria Math" panose="02040503050406030204" pitchFamily="18" charset="0"/>
                              <a:sym typeface="Arial"/>
                            </a:rPr>
                            <m:t>21</m:t>
                          </m:r>
                        </m:sub>
                      </m:sSub>
                      <m:r>
                        <a:rPr lang="en-US" sz="2800" kern="0">
                          <a:solidFill>
                            <a:schemeClr val="tx1"/>
                          </a:solidFill>
                          <a:latin typeface="Cambria Math" panose="02040503050406030204" pitchFamily="18" charset="0"/>
                          <a:sym typeface="Arial"/>
                        </a:rPr>
                        <m:t>=</m:t>
                      </m:r>
                      <m:f>
                        <m:fPr>
                          <m:ctrlPr>
                            <a:rPr lang="en-US" sz="2800" i="1" kern="0">
                              <a:solidFill>
                                <a:schemeClr val="tx1"/>
                              </a:solidFill>
                              <a:latin typeface="Cambria Math" panose="02040503050406030204" pitchFamily="18" charset="0"/>
                              <a:sym typeface="Arial"/>
                            </a:rPr>
                          </m:ctrlPr>
                        </m:fPr>
                        <m:num>
                          <m:sSub>
                            <m:sSubPr>
                              <m:ctrlPr>
                                <a:rPr lang="en-US" sz="2800" i="1" kern="0">
                                  <a:solidFill>
                                    <a:schemeClr val="tx1"/>
                                  </a:solidFill>
                                  <a:latin typeface="Cambria Math" panose="02040503050406030204" pitchFamily="18" charset="0"/>
                                  <a:sym typeface="Arial"/>
                                </a:rPr>
                              </m:ctrlPr>
                            </m:sSubPr>
                            <m:e>
                              <m:r>
                                <a:rPr lang="en-US" sz="2800" kern="0">
                                  <a:solidFill>
                                    <a:schemeClr val="tx1"/>
                                  </a:solidFill>
                                  <a:latin typeface="Cambria Math" panose="02040503050406030204" pitchFamily="18" charset="0"/>
                                  <a:sym typeface="Arial"/>
                                </a:rPr>
                                <m:t>𝑛</m:t>
                              </m:r>
                            </m:e>
                            <m:sub>
                              <m:r>
                                <a:rPr lang="en-US" sz="2800" kern="0">
                                  <a:solidFill>
                                    <a:schemeClr val="tx1"/>
                                  </a:solidFill>
                                  <a:latin typeface="Cambria Math" panose="02040503050406030204" pitchFamily="18" charset="0"/>
                                  <a:sym typeface="Arial"/>
                                </a:rPr>
                                <m:t>2</m:t>
                              </m:r>
                            </m:sub>
                          </m:sSub>
                        </m:num>
                        <m:den>
                          <m:sSub>
                            <m:sSubPr>
                              <m:ctrlPr>
                                <a:rPr lang="en-US" sz="2800" i="1" kern="0">
                                  <a:solidFill>
                                    <a:schemeClr val="tx1"/>
                                  </a:solidFill>
                                  <a:latin typeface="Cambria Math" panose="02040503050406030204" pitchFamily="18" charset="0"/>
                                  <a:sym typeface="Arial"/>
                                </a:rPr>
                              </m:ctrlPr>
                            </m:sSubPr>
                            <m:e>
                              <m:r>
                                <a:rPr lang="en-US" sz="2800" kern="0">
                                  <a:solidFill>
                                    <a:schemeClr val="tx1"/>
                                  </a:solidFill>
                                  <a:latin typeface="Cambria Math" panose="02040503050406030204" pitchFamily="18" charset="0"/>
                                  <a:sym typeface="Arial"/>
                                </a:rPr>
                                <m:t>𝑛</m:t>
                              </m:r>
                            </m:e>
                            <m:sub>
                              <m:r>
                                <a:rPr lang="en-US" sz="2800" kern="0">
                                  <a:solidFill>
                                    <a:schemeClr val="tx1"/>
                                  </a:solidFill>
                                  <a:latin typeface="Cambria Math" panose="02040503050406030204" pitchFamily="18" charset="0"/>
                                  <a:sym typeface="Arial"/>
                                </a:rPr>
                                <m:t>1</m:t>
                              </m:r>
                            </m:sub>
                          </m:sSub>
                        </m:den>
                      </m:f>
                      <m:r>
                        <a:rPr lang="en-US" sz="2800" kern="0">
                          <a:solidFill>
                            <a:schemeClr val="tx1"/>
                          </a:solidFill>
                          <a:latin typeface="Cambria Math" panose="02040503050406030204" pitchFamily="18" charset="0"/>
                          <a:sym typeface="Arial"/>
                        </a:rPr>
                        <m:t>=</m:t>
                      </m:r>
                      <m:f>
                        <m:fPr>
                          <m:ctrlPr>
                            <a:rPr lang="en-US" sz="2800" i="1" kern="0">
                              <a:solidFill>
                                <a:schemeClr val="tx1"/>
                              </a:solidFill>
                              <a:latin typeface="Cambria Math" panose="02040503050406030204" pitchFamily="18" charset="0"/>
                              <a:sym typeface="Arial"/>
                            </a:rPr>
                          </m:ctrlPr>
                        </m:fPr>
                        <m:num>
                          <m:func>
                            <m:funcPr>
                              <m:ctrlPr>
                                <a:rPr lang="en-US" sz="2800" i="1" kern="0">
                                  <a:solidFill>
                                    <a:schemeClr val="tx1"/>
                                  </a:solidFill>
                                  <a:latin typeface="Cambria Math" panose="02040503050406030204" pitchFamily="18" charset="0"/>
                                  <a:sym typeface="Arial"/>
                                </a:rPr>
                              </m:ctrlPr>
                            </m:funcPr>
                            <m:fName>
                              <m:r>
                                <m:rPr>
                                  <m:sty m:val="p"/>
                                </m:rPr>
                                <a:rPr lang="en-US" sz="2800" kern="0">
                                  <a:solidFill>
                                    <a:schemeClr val="tx1"/>
                                  </a:solidFill>
                                  <a:latin typeface="Cambria Math" panose="02040503050406030204" pitchFamily="18" charset="0"/>
                                  <a:sym typeface="Arial"/>
                                </a:rPr>
                                <m:t>sin</m:t>
                              </m:r>
                            </m:fName>
                            <m:e>
                              <m:r>
                                <a:rPr lang="en-US" sz="2800" kern="0">
                                  <a:solidFill>
                                    <a:schemeClr val="tx1"/>
                                  </a:solidFill>
                                  <a:latin typeface="Cambria Math" panose="02040503050406030204" pitchFamily="18" charset="0"/>
                                  <a:sym typeface="Arial"/>
                                </a:rPr>
                                <m:t>𝑖</m:t>
                              </m:r>
                            </m:e>
                          </m:func>
                        </m:num>
                        <m:den>
                          <m:func>
                            <m:funcPr>
                              <m:ctrlPr>
                                <a:rPr lang="en-US" sz="2800" i="1" kern="0">
                                  <a:solidFill>
                                    <a:schemeClr val="tx1"/>
                                  </a:solidFill>
                                  <a:latin typeface="Cambria Math" panose="02040503050406030204" pitchFamily="18" charset="0"/>
                                  <a:sym typeface="Arial"/>
                                </a:rPr>
                              </m:ctrlPr>
                            </m:funcPr>
                            <m:fName>
                              <m:r>
                                <m:rPr>
                                  <m:sty m:val="p"/>
                                </m:rPr>
                                <a:rPr lang="en-US" sz="2800" kern="0">
                                  <a:solidFill>
                                    <a:schemeClr val="tx1"/>
                                  </a:solidFill>
                                  <a:latin typeface="Cambria Math" panose="02040503050406030204" pitchFamily="18" charset="0"/>
                                  <a:sym typeface="Arial"/>
                                </a:rPr>
                                <m:t>sin</m:t>
                              </m:r>
                            </m:fName>
                            <m:e>
                              <m:r>
                                <a:rPr lang="en-US" sz="2800" kern="0">
                                  <a:solidFill>
                                    <a:schemeClr val="tx1"/>
                                  </a:solidFill>
                                  <a:latin typeface="Cambria Math" panose="02040503050406030204" pitchFamily="18" charset="0"/>
                                  <a:sym typeface="Arial"/>
                                </a:rPr>
                                <m:t>𝑟</m:t>
                              </m:r>
                            </m:e>
                          </m:func>
                        </m:den>
                      </m:f>
                    </m:oMath>
                  </m:oMathPara>
                </a14:m>
                <a:endParaRPr lang="en-US" sz="2800" kern="0" dirty="0">
                  <a:solidFill>
                    <a:schemeClr val="tx1"/>
                  </a:solidFill>
                  <a:latin typeface="Arial"/>
                  <a:cs typeface="Arial"/>
                  <a:sym typeface="Arial"/>
                </a:endParaRPr>
              </a:p>
            </p:txBody>
          </p:sp>
        </mc:Choice>
        <mc:Fallback xmlns="">
          <p:sp>
            <p:nvSpPr>
              <p:cNvPr id="27" name="TextBox 26">
                <a:extLst>
                  <a:ext uri="{FF2B5EF4-FFF2-40B4-BE49-F238E27FC236}">
                    <a16:creationId xmlns:a16="http://schemas.microsoft.com/office/drawing/2014/main" id="{6D29DDBD-7C17-49C7-A64E-04B3E1067A4F}"/>
                  </a:ext>
                </a:extLst>
              </p:cNvPr>
              <p:cNvSpPr txBox="1">
                <a:spLocks noRot="1" noChangeAspect="1" noMove="1" noResize="1" noEditPoints="1" noAdjustHandles="1" noChangeArrowheads="1" noChangeShapeType="1" noTextEdit="1"/>
              </p:cNvSpPr>
              <p:nvPr/>
            </p:nvSpPr>
            <p:spPr>
              <a:xfrm>
                <a:off x="6545093" y="2776827"/>
                <a:ext cx="3656309" cy="966483"/>
              </a:xfrm>
              <a:prstGeom prst="rect">
                <a:avLst/>
              </a:prstGeom>
              <a:blipFill>
                <a:blip r:embed="rId5"/>
                <a:stretch>
                  <a:fillRect/>
                </a:stretch>
              </a:blipFill>
            </p:spPr>
            <p:txBody>
              <a:bodyPr/>
              <a:lstStyle/>
              <a:p>
                <a:r>
                  <a:rPr lang="en-US">
                    <a:noFill/>
                  </a:rPr>
                  <a:t> </a:t>
                </a:r>
              </a:p>
            </p:txBody>
          </p:sp>
        </mc:Fallback>
      </mc:AlternateContent>
      <p:sp>
        <p:nvSpPr>
          <p:cNvPr id="28" name="Google Shape;1088;p59">
            <a:extLst>
              <a:ext uri="{FF2B5EF4-FFF2-40B4-BE49-F238E27FC236}">
                <a16:creationId xmlns="" xmlns:a16="http://schemas.microsoft.com/office/drawing/2014/main" id="{28BC6517-F366-42B6-AA7A-0F96EAD4D8A0}"/>
              </a:ext>
            </a:extLst>
          </p:cNvPr>
          <p:cNvSpPr txBox="1"/>
          <p:nvPr/>
        </p:nvSpPr>
        <p:spPr>
          <a:xfrm flipH="1">
            <a:off x="5836492" y="3924430"/>
            <a:ext cx="2784627" cy="600000"/>
          </a:xfrm>
          <a:prstGeom prst="rect">
            <a:avLst/>
          </a:prstGeom>
          <a:noFill/>
          <a:ln>
            <a:noFill/>
          </a:ln>
        </p:spPr>
        <p:txBody>
          <a:bodyPr spcFirstLastPara="1" wrap="square" lIns="121900" tIns="121900" rIns="121900" bIns="121900" anchor="b" anchorCtr="0">
            <a:noAutofit/>
          </a:bodyPr>
          <a:lstStyle/>
          <a:p>
            <a:pPr defTabSz="1219170">
              <a:lnSpc>
                <a:spcPct val="115000"/>
              </a:lnSpc>
              <a:buClr>
                <a:srgbClr val="000000"/>
              </a:buClr>
            </a:pPr>
            <a:r>
              <a:rPr lang="en-US" sz="2400" kern="0" dirty="0">
                <a:latin typeface="Arial"/>
                <a:ea typeface="Quicksand"/>
                <a:cs typeface="Quicksand"/>
                <a:sym typeface="Quicksand"/>
              </a:rPr>
              <a:t>n</a:t>
            </a:r>
            <a:r>
              <a:rPr lang="en-US" sz="2400" kern="0" baseline="-25000" dirty="0">
                <a:latin typeface="Arial"/>
                <a:ea typeface="Quicksand"/>
                <a:cs typeface="Quicksand"/>
                <a:sym typeface="Quicksand"/>
              </a:rPr>
              <a:t>1</a:t>
            </a:r>
            <a:r>
              <a:rPr lang="en-US" sz="2400" kern="0" dirty="0">
                <a:latin typeface="Arial"/>
                <a:ea typeface="Quicksand"/>
                <a:cs typeface="Quicksand"/>
                <a:sym typeface="Quicksand"/>
              </a:rPr>
              <a:t> = 1,00293 </a:t>
            </a:r>
            <a:endParaRPr lang="en-US" sz="2000" kern="0" dirty="0">
              <a:latin typeface="Arial"/>
              <a:cs typeface="Arial" panose="020B0604020202020204" pitchFamily="34" charset="0"/>
              <a:sym typeface="Quicksand Medium"/>
            </a:endParaRPr>
          </a:p>
        </p:txBody>
      </p:sp>
      <p:sp>
        <p:nvSpPr>
          <p:cNvPr id="29" name="Google Shape;1088;p59">
            <a:extLst>
              <a:ext uri="{FF2B5EF4-FFF2-40B4-BE49-F238E27FC236}">
                <a16:creationId xmlns="" xmlns:a16="http://schemas.microsoft.com/office/drawing/2014/main" id="{EDABBA0D-C8E1-407B-B199-EA5D7E6ECB82}"/>
              </a:ext>
            </a:extLst>
          </p:cNvPr>
          <p:cNvSpPr txBox="1"/>
          <p:nvPr/>
        </p:nvSpPr>
        <p:spPr>
          <a:xfrm flipH="1">
            <a:off x="8363366" y="3924430"/>
            <a:ext cx="2784627" cy="600000"/>
          </a:xfrm>
          <a:prstGeom prst="rect">
            <a:avLst/>
          </a:prstGeom>
          <a:noFill/>
          <a:ln>
            <a:noFill/>
          </a:ln>
        </p:spPr>
        <p:txBody>
          <a:bodyPr spcFirstLastPara="1" wrap="square" lIns="121900" tIns="121900" rIns="121900" bIns="121900" anchor="b" anchorCtr="0">
            <a:noAutofit/>
          </a:bodyPr>
          <a:lstStyle/>
          <a:p>
            <a:pPr defTabSz="1219170">
              <a:lnSpc>
                <a:spcPct val="115000"/>
              </a:lnSpc>
              <a:buClr>
                <a:srgbClr val="000000"/>
              </a:buClr>
            </a:pPr>
            <a:r>
              <a:rPr lang="en-US" sz="2400" kern="0" dirty="0">
                <a:latin typeface="Arial"/>
                <a:ea typeface="Quicksand"/>
                <a:cs typeface="Quicksand"/>
                <a:sym typeface="Quicksand"/>
              </a:rPr>
              <a:t>n</a:t>
            </a:r>
            <a:r>
              <a:rPr lang="en-US" sz="2400" kern="0" baseline="-25000" dirty="0">
                <a:latin typeface="Arial"/>
                <a:ea typeface="Quicksand"/>
                <a:cs typeface="Quicksand"/>
                <a:sym typeface="Quicksand"/>
              </a:rPr>
              <a:t>2</a:t>
            </a:r>
            <a:r>
              <a:rPr lang="en-US" sz="2400" kern="0" dirty="0">
                <a:latin typeface="Arial"/>
                <a:ea typeface="Quicksand"/>
                <a:cs typeface="Quicksand"/>
                <a:sym typeface="Quicksand"/>
              </a:rPr>
              <a:t> = 1,333 </a:t>
            </a:r>
            <a:endParaRPr lang="en-US" sz="2000" kern="0" dirty="0">
              <a:latin typeface="Arial"/>
              <a:cs typeface="Arial" panose="020B0604020202020204" pitchFamily="34" charset="0"/>
              <a:sym typeface="Quicksand Medium"/>
            </a:endParaRPr>
          </a:p>
        </p:txBody>
      </p:sp>
      <p:sp>
        <p:nvSpPr>
          <p:cNvPr id="30" name="Google Shape;1088;p59">
            <a:extLst>
              <a:ext uri="{FF2B5EF4-FFF2-40B4-BE49-F238E27FC236}">
                <a16:creationId xmlns="" xmlns:a16="http://schemas.microsoft.com/office/drawing/2014/main" id="{A54482C8-D556-4E55-A59A-5EEA1B31CBE6}"/>
              </a:ext>
            </a:extLst>
          </p:cNvPr>
          <p:cNvSpPr txBox="1"/>
          <p:nvPr/>
        </p:nvSpPr>
        <p:spPr>
          <a:xfrm flipH="1">
            <a:off x="5836492" y="4524430"/>
            <a:ext cx="5107695" cy="600000"/>
          </a:xfrm>
          <a:prstGeom prst="rect">
            <a:avLst/>
          </a:prstGeom>
          <a:noFill/>
          <a:ln>
            <a:noFill/>
          </a:ln>
        </p:spPr>
        <p:txBody>
          <a:bodyPr spcFirstLastPara="1" wrap="square" lIns="121900" tIns="121900" rIns="121900" bIns="121900" anchor="b" anchorCtr="0">
            <a:noAutofit/>
          </a:bodyPr>
          <a:lstStyle/>
          <a:p>
            <a:pPr defTabSz="1219170">
              <a:lnSpc>
                <a:spcPct val="115000"/>
              </a:lnSpc>
              <a:buClr>
                <a:srgbClr val="000000"/>
              </a:buClr>
            </a:pPr>
            <a:r>
              <a:rPr lang="en-US" sz="2400" kern="0" dirty="0">
                <a:latin typeface="Arial"/>
                <a:ea typeface="Quicksand"/>
                <a:cs typeface="Quicksand"/>
                <a:sym typeface="Quicksand"/>
              </a:rPr>
              <a:t>n</a:t>
            </a:r>
            <a:r>
              <a:rPr lang="en-US" sz="2400" kern="0" baseline="-25000" dirty="0">
                <a:latin typeface="Arial"/>
                <a:ea typeface="Quicksand"/>
                <a:cs typeface="Quicksand"/>
                <a:sym typeface="Quicksand"/>
              </a:rPr>
              <a:t>2</a:t>
            </a:r>
            <a:r>
              <a:rPr lang="en-US" sz="2400" kern="0" dirty="0">
                <a:latin typeface="Arial"/>
                <a:ea typeface="Quicksand"/>
                <a:cs typeface="Quicksand"/>
                <a:sym typeface="Quicksand"/>
              </a:rPr>
              <a:t> &gt; n</a:t>
            </a:r>
            <a:r>
              <a:rPr lang="en-US" sz="2400" kern="0" baseline="-25000" dirty="0">
                <a:latin typeface="Arial"/>
                <a:ea typeface="Quicksand"/>
                <a:cs typeface="Quicksand"/>
                <a:sym typeface="Quicksand"/>
              </a:rPr>
              <a:t>1 </a:t>
            </a:r>
            <a:r>
              <a:rPr lang="en-US" sz="2400" kern="0" baseline="-25000" dirty="0">
                <a:latin typeface="#9Slide03 Arima Madurai Black" panose="00000A00000000000000" pitchFamily="2" charset="-93"/>
                <a:ea typeface="Quicksand"/>
                <a:cs typeface="#9Slide03 Arima Madurai Black" panose="00000A00000000000000" pitchFamily="2" charset="-93"/>
                <a:sym typeface="Quicksand"/>
              </a:rPr>
              <a:t>→</a:t>
            </a:r>
            <a:r>
              <a:rPr lang="en-US" sz="2400" kern="0" baseline="-25000" dirty="0">
                <a:latin typeface="Arial"/>
                <a:ea typeface="Quicksand"/>
                <a:cs typeface="Quicksand"/>
                <a:sym typeface="Quicksand"/>
              </a:rPr>
              <a:t> </a:t>
            </a:r>
            <a:r>
              <a:rPr lang="en-US" sz="2400" kern="0" dirty="0">
                <a:latin typeface="Arial"/>
                <a:ea typeface="Quicksand"/>
                <a:cs typeface="Quicksand"/>
                <a:sym typeface="Quicksand"/>
              </a:rPr>
              <a:t>sin </a:t>
            </a:r>
            <a:r>
              <a:rPr lang="en-US" sz="2400" kern="0" dirty="0" err="1">
                <a:latin typeface="Arial"/>
                <a:ea typeface="Quicksand"/>
                <a:cs typeface="Quicksand"/>
                <a:sym typeface="Quicksand"/>
              </a:rPr>
              <a:t>i</a:t>
            </a:r>
            <a:r>
              <a:rPr lang="en-US" sz="2400" kern="0" dirty="0">
                <a:latin typeface="Arial"/>
                <a:ea typeface="Quicksand"/>
                <a:cs typeface="Quicksand"/>
                <a:sym typeface="Quicksand"/>
              </a:rPr>
              <a:t> &gt; sin r </a:t>
            </a:r>
            <a:r>
              <a:rPr lang="en-US" sz="2400" kern="0" dirty="0">
                <a:latin typeface="#9Slide03 Arima Madurai Black" panose="00000A00000000000000" pitchFamily="2" charset="-93"/>
                <a:ea typeface="Quicksand"/>
                <a:cs typeface="#9Slide03 Arima Madurai Black" panose="00000A00000000000000" pitchFamily="2" charset="-93"/>
                <a:sym typeface="Quicksand"/>
              </a:rPr>
              <a:t>→</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i</a:t>
            </a:r>
            <a:r>
              <a:rPr lang="en-US" sz="2400" kern="0" dirty="0">
                <a:latin typeface="Arial"/>
                <a:ea typeface="Quicksand"/>
                <a:cs typeface="Quicksand"/>
                <a:sym typeface="Quicksand"/>
              </a:rPr>
              <a:t> &gt; r </a:t>
            </a:r>
            <a:endParaRPr lang="en-US" sz="2000" kern="0" dirty="0">
              <a:latin typeface="Arial"/>
              <a:cs typeface="Arial" panose="020B0604020202020204" pitchFamily="34" charset="0"/>
              <a:sym typeface="Quicksand Medium"/>
            </a:endParaRPr>
          </a:p>
        </p:txBody>
      </p:sp>
      <p:sp>
        <p:nvSpPr>
          <p:cNvPr id="31" name="Google Shape;1088;p59">
            <a:extLst>
              <a:ext uri="{FF2B5EF4-FFF2-40B4-BE49-F238E27FC236}">
                <a16:creationId xmlns="" xmlns:a16="http://schemas.microsoft.com/office/drawing/2014/main" id="{BFDC4750-EAC2-4E60-BEC6-71A38FF9DA82}"/>
              </a:ext>
            </a:extLst>
          </p:cNvPr>
          <p:cNvSpPr txBox="1"/>
          <p:nvPr/>
        </p:nvSpPr>
        <p:spPr>
          <a:xfrm flipH="1">
            <a:off x="5809518" y="5255270"/>
            <a:ext cx="5107695" cy="600000"/>
          </a:xfrm>
          <a:prstGeom prst="rect">
            <a:avLst/>
          </a:prstGeom>
          <a:noFill/>
          <a:ln>
            <a:noFill/>
          </a:ln>
        </p:spPr>
        <p:txBody>
          <a:bodyPr spcFirstLastPara="1" wrap="square" lIns="121900" tIns="121900" rIns="121900" bIns="121900" anchor="b" anchorCtr="0">
            <a:noAutofit/>
          </a:bodyPr>
          <a:lstStyle/>
          <a:p>
            <a:pPr defTabSz="1219170">
              <a:lnSpc>
                <a:spcPct val="115000"/>
              </a:lnSpc>
              <a:buClr>
                <a:srgbClr val="000000"/>
              </a:buClr>
            </a:pPr>
            <a:r>
              <a:rPr lang="en-US" sz="2400" kern="0" dirty="0" err="1">
                <a:latin typeface="Arial"/>
                <a:ea typeface="Quicksand"/>
                <a:cs typeface="Quicksand"/>
                <a:sym typeface="Quicksand"/>
              </a:rPr>
              <a:t>Góc</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khúc</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xạ</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nhỏ</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hơn</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góc</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tới</a:t>
            </a:r>
            <a:endParaRPr lang="en-US" sz="2000" kern="0" dirty="0">
              <a:latin typeface="Arial"/>
              <a:cs typeface="Arial" panose="020B0604020202020204" pitchFamily="34" charset="0"/>
              <a:sym typeface="Quicksand Medium"/>
            </a:endParaRPr>
          </a:p>
        </p:txBody>
      </p:sp>
      <p:sp>
        <p:nvSpPr>
          <p:cNvPr id="32" name="Arrow: Notched Right 31">
            <a:extLst>
              <a:ext uri="{FF2B5EF4-FFF2-40B4-BE49-F238E27FC236}">
                <a16:creationId xmlns="" xmlns:a16="http://schemas.microsoft.com/office/drawing/2014/main" id="{E43E0192-35A9-4453-8082-EF12EE8F9823}"/>
              </a:ext>
            </a:extLst>
          </p:cNvPr>
          <p:cNvSpPr/>
          <p:nvPr/>
        </p:nvSpPr>
        <p:spPr>
          <a:xfrm>
            <a:off x="610828" y="5943424"/>
            <a:ext cx="790082" cy="498362"/>
          </a:xfrm>
          <a:prstGeom prst="notchedRightArrow">
            <a:avLst>
              <a:gd name="adj1" fmla="val 50000"/>
              <a:gd name="adj2" fmla="val 49126"/>
            </a:avLst>
          </a:prstGeom>
          <a:solidFill>
            <a:srgbClr val="D35C27"/>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defTabSz="1219170">
              <a:buClr>
                <a:srgbClr val="000000"/>
              </a:buClr>
            </a:pPr>
            <a:endParaRPr lang="en-US" sz="2667" kern="0" dirty="0">
              <a:solidFill>
                <a:srgbClr val="303556"/>
              </a:solidFill>
              <a:latin typeface="Fira Sans Condensed Medium" panose="020B0603050000020004" pitchFamily="34" charset="0"/>
              <a:sym typeface="Arial"/>
            </a:endParaRPr>
          </a:p>
        </p:txBody>
      </p:sp>
      <p:sp>
        <p:nvSpPr>
          <p:cNvPr id="33" name="TextBox 32">
            <a:extLst>
              <a:ext uri="{FF2B5EF4-FFF2-40B4-BE49-F238E27FC236}">
                <a16:creationId xmlns="" xmlns:a16="http://schemas.microsoft.com/office/drawing/2014/main" id="{560C09B8-76ED-4F8C-BDB8-2AA509A982DB}"/>
              </a:ext>
            </a:extLst>
          </p:cNvPr>
          <p:cNvSpPr txBox="1"/>
          <p:nvPr/>
        </p:nvSpPr>
        <p:spPr>
          <a:xfrm>
            <a:off x="1616620" y="5858168"/>
            <a:ext cx="9873409" cy="533544"/>
          </a:xfrm>
          <a:prstGeom prst="rect">
            <a:avLst/>
          </a:prstGeom>
          <a:noFill/>
        </p:spPr>
        <p:txBody>
          <a:bodyPr wrap="square">
            <a:spAutoFit/>
          </a:bodyPr>
          <a:lstStyle/>
          <a:p>
            <a:pPr marR="0" lvl="0">
              <a:lnSpc>
                <a:spcPct val="134000"/>
              </a:lnSpc>
              <a:spcBef>
                <a:spcPts val="0"/>
              </a:spcBef>
              <a:spcAft>
                <a:spcPts val="0"/>
              </a:spcAft>
              <a:buClr>
                <a:srgbClr val="2B2928"/>
              </a:buClr>
              <a:buSzPts val="900"/>
              <a:tabLst>
                <a:tab pos="475615" algn="l"/>
              </a:tabLst>
            </a:pPr>
            <a:r>
              <a:rPr lang="vi-VN"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rPr>
              <a:t>Tia khúc xạ </a:t>
            </a:r>
            <a:r>
              <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rPr>
              <a:t>IJ</a:t>
            </a:r>
            <a:r>
              <a:rPr lang="vi-VN"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rPr>
              <a:t> lệch gần pháp tuyến hơn so với tia tới SI.</a:t>
            </a:r>
            <a:endPar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279287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randombar(horizontal)">
                                      <p:cBhvr>
                                        <p:cTn id="11" dur="500"/>
                                        <p:tgtEl>
                                          <p:spTgt spid="27"/>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randombar(horizontal)">
                                      <p:cBhvr>
                                        <p:cTn id="15" dur="500"/>
                                        <p:tgtEl>
                                          <p:spTgt spid="28"/>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randombar(horizontal)">
                                      <p:cBhvr>
                                        <p:cTn id="18" dur="500"/>
                                        <p:tgtEl>
                                          <p:spTgt spid="29"/>
                                        </p:tgtEl>
                                      </p:cBhvr>
                                    </p:animEffect>
                                  </p:childTnLst>
                                </p:cTn>
                              </p:par>
                            </p:childTnLst>
                          </p:cTn>
                        </p:par>
                        <p:par>
                          <p:cTn id="19" fill="hold">
                            <p:stCondLst>
                              <p:cond delay="1500"/>
                            </p:stCondLst>
                            <p:childTnLst>
                              <p:par>
                                <p:cTn id="20" presetID="14" presetClass="entr" presetSubtype="10" fill="hold" grpId="0" nodeType="after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randombar(horizontal)">
                                      <p:cBhvr>
                                        <p:cTn id="22" dur="5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anim calcmode="lin" valueType="num">
                                      <p:cBhvr>
                                        <p:cTn id="28" dur="500" fill="hold"/>
                                        <p:tgtEl>
                                          <p:spTgt spid="31"/>
                                        </p:tgtEl>
                                        <p:attrNameLst>
                                          <p:attrName>ppt_x</p:attrName>
                                        </p:attrNameLst>
                                      </p:cBhvr>
                                      <p:tavLst>
                                        <p:tav tm="0">
                                          <p:val>
                                            <p:strVal val="#ppt_x"/>
                                          </p:val>
                                        </p:tav>
                                        <p:tav tm="100000">
                                          <p:val>
                                            <p:strVal val="#ppt_x"/>
                                          </p:val>
                                        </p:tav>
                                      </p:tavLst>
                                    </p:anim>
                                    <p:anim calcmode="lin" valueType="num">
                                      <p:cBhvr>
                                        <p:cTn id="29" dur="5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wipe(left)">
                                      <p:cBhvr>
                                        <p:cTn id="34" dur="500"/>
                                        <p:tgtEl>
                                          <p:spTgt spid="32"/>
                                        </p:tgtEl>
                                      </p:cBhvr>
                                    </p:animEffect>
                                  </p:childTnLst>
                                </p:cTn>
                              </p:par>
                            </p:childTnLst>
                          </p:cTn>
                        </p:par>
                        <p:par>
                          <p:cTn id="35" fill="hold">
                            <p:stCondLst>
                              <p:cond delay="500"/>
                            </p:stCondLst>
                            <p:childTnLst>
                              <p:par>
                                <p:cTn id="36" presetID="14" presetClass="entr" presetSubtype="1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randombar(horizontal)">
                                      <p:cBhvr>
                                        <p:cTn id="3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P spid="29" grpId="0"/>
      <p:bldP spid="30" grpId="0"/>
      <p:bldP spid="31" grpId="0"/>
      <p:bldP spid="32" grpId="0" animBg="1"/>
      <p:bldP spid="3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grpSp>
        <p:nvGrpSpPr>
          <p:cNvPr id="34" name="Group 33">
            <a:extLst>
              <a:ext uri="{FF2B5EF4-FFF2-40B4-BE49-F238E27FC236}">
                <a16:creationId xmlns="" xmlns:a16="http://schemas.microsoft.com/office/drawing/2014/main" id="{1E7B88BA-162A-467C-8804-195F15E6A619}"/>
              </a:ext>
            </a:extLst>
          </p:cNvPr>
          <p:cNvGrpSpPr/>
          <p:nvPr/>
        </p:nvGrpSpPr>
        <p:grpSpPr>
          <a:xfrm>
            <a:off x="3987468" y="711832"/>
            <a:ext cx="3369893" cy="2593265"/>
            <a:chOff x="6918328" y="1103697"/>
            <a:chExt cx="4889569" cy="3740704"/>
          </a:xfrm>
        </p:grpSpPr>
        <p:pic>
          <p:nvPicPr>
            <p:cNvPr id="35" name="Picture 34">
              <a:extLst>
                <a:ext uri="{FF2B5EF4-FFF2-40B4-BE49-F238E27FC236}">
                  <a16:creationId xmlns="" xmlns:a16="http://schemas.microsoft.com/office/drawing/2014/main" id="{18E8BBB5-0AF2-4935-9614-427D526FF1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18328" y="1103697"/>
              <a:ext cx="4889569" cy="3548430"/>
            </a:xfrm>
            <a:prstGeom prst="rect">
              <a:avLst/>
            </a:prstGeom>
          </p:spPr>
        </p:pic>
        <p:sp>
          <p:nvSpPr>
            <p:cNvPr id="36" name="TextBox 35">
              <a:extLst>
                <a:ext uri="{FF2B5EF4-FFF2-40B4-BE49-F238E27FC236}">
                  <a16:creationId xmlns="" xmlns:a16="http://schemas.microsoft.com/office/drawing/2014/main" id="{6420B488-DC02-4D4B-A95C-AEEC33F75ED9}"/>
                </a:ext>
              </a:extLst>
            </p:cNvPr>
            <p:cNvSpPr txBox="1"/>
            <p:nvPr/>
          </p:nvSpPr>
          <p:spPr>
            <a:xfrm>
              <a:off x="8409374" y="4475068"/>
              <a:ext cx="1987733" cy="369333"/>
            </a:xfrm>
            <a:prstGeom prst="rect">
              <a:avLst/>
            </a:prstGeom>
            <a:noFill/>
          </p:spPr>
          <p:txBody>
            <a:bodyPr wrap="square">
              <a:spAutoFit/>
            </a:bodyPr>
            <a:lstStyle/>
            <a:p>
              <a:pPr algn="ctr"/>
              <a:r>
                <a:rPr lang="en-US" b="1" dirty="0" err="1">
                  <a:solidFill>
                    <a:srgbClr val="000000"/>
                  </a:solidFill>
                  <a:effectLst/>
                  <a:latin typeface="Fira Sans Black" panose="020B0A03050000020004" pitchFamily="34" charset="0"/>
                  <a:ea typeface="Courier New" panose="02070309020205020404" pitchFamily="49" charset="0"/>
                </a:rPr>
                <a:t>Hình</a:t>
              </a:r>
              <a:r>
                <a:rPr lang="en-US" b="1" dirty="0">
                  <a:solidFill>
                    <a:srgbClr val="000000"/>
                  </a:solidFill>
                  <a:effectLst/>
                  <a:latin typeface="Fira Sans Black" panose="020B0A03050000020004" pitchFamily="34" charset="0"/>
                  <a:ea typeface="Courier New" panose="02070309020205020404" pitchFamily="49" charset="0"/>
                </a:rPr>
                <a:t> 7.6</a:t>
              </a:r>
              <a:endParaRPr lang="en-US" b="1" dirty="0">
                <a:latin typeface="Fira Sans Black" panose="020B0A03050000020004" pitchFamily="34" charset="0"/>
              </a:endParaRPr>
            </a:p>
          </p:txBody>
        </p:sp>
      </p:grpSp>
      <p:sp>
        <p:nvSpPr>
          <p:cNvPr id="37" name="Rectangle 96">
            <a:extLst>
              <a:ext uri="{FF2B5EF4-FFF2-40B4-BE49-F238E27FC236}">
                <a16:creationId xmlns="" xmlns:a16="http://schemas.microsoft.com/office/drawing/2014/main" id="{B1C78F97-F4E3-4EB2-BF39-387675F3B400}"/>
              </a:ext>
            </a:extLst>
          </p:cNvPr>
          <p:cNvSpPr/>
          <p:nvPr/>
        </p:nvSpPr>
        <p:spPr>
          <a:xfrm>
            <a:off x="293569" y="685800"/>
            <a:ext cx="11516077" cy="5406069"/>
          </a:xfrm>
          <a:custGeom>
            <a:avLst/>
            <a:gdLst>
              <a:gd name="connsiteX0" fmla="*/ 0 w 8679100"/>
              <a:gd name="connsiteY0" fmla="*/ 0 h 2335371"/>
              <a:gd name="connsiteX1" fmla="*/ 405025 w 8679100"/>
              <a:gd name="connsiteY1" fmla="*/ 0 h 2335371"/>
              <a:gd name="connsiteX2" fmla="*/ 1157213 w 8679100"/>
              <a:gd name="connsiteY2" fmla="*/ 0 h 2335371"/>
              <a:gd name="connsiteX3" fmla="*/ 1735820 w 8679100"/>
              <a:gd name="connsiteY3" fmla="*/ 0 h 2335371"/>
              <a:gd name="connsiteX4" fmla="*/ 2140845 w 8679100"/>
              <a:gd name="connsiteY4" fmla="*/ 0 h 2335371"/>
              <a:gd name="connsiteX5" fmla="*/ 2719451 w 8679100"/>
              <a:gd name="connsiteY5" fmla="*/ 0 h 2335371"/>
              <a:gd name="connsiteX6" fmla="*/ 3384849 w 8679100"/>
              <a:gd name="connsiteY6" fmla="*/ 0 h 2335371"/>
              <a:gd name="connsiteX7" fmla="*/ 3703083 w 8679100"/>
              <a:gd name="connsiteY7" fmla="*/ 0 h 2335371"/>
              <a:gd name="connsiteX8" fmla="*/ 4368480 w 8679100"/>
              <a:gd name="connsiteY8" fmla="*/ 0 h 2335371"/>
              <a:gd name="connsiteX9" fmla="*/ 5033878 w 8679100"/>
              <a:gd name="connsiteY9" fmla="*/ 0 h 2335371"/>
              <a:gd name="connsiteX10" fmla="*/ 5438903 w 8679100"/>
              <a:gd name="connsiteY10" fmla="*/ 0 h 2335371"/>
              <a:gd name="connsiteX11" fmla="*/ 6017509 w 8679100"/>
              <a:gd name="connsiteY11" fmla="*/ 0 h 2335371"/>
              <a:gd name="connsiteX12" fmla="*/ 6335743 w 8679100"/>
              <a:gd name="connsiteY12" fmla="*/ 0 h 2335371"/>
              <a:gd name="connsiteX13" fmla="*/ 6914350 w 8679100"/>
              <a:gd name="connsiteY13" fmla="*/ 0 h 2335371"/>
              <a:gd name="connsiteX14" fmla="*/ 7319374 w 8679100"/>
              <a:gd name="connsiteY14" fmla="*/ 0 h 2335371"/>
              <a:gd name="connsiteX15" fmla="*/ 7897981 w 8679100"/>
              <a:gd name="connsiteY15" fmla="*/ 0 h 2335371"/>
              <a:gd name="connsiteX16" fmla="*/ 8679100 w 8679100"/>
              <a:gd name="connsiteY16" fmla="*/ 0 h 2335371"/>
              <a:gd name="connsiteX17" fmla="*/ 8679100 w 8679100"/>
              <a:gd name="connsiteY17" fmla="*/ 513782 h 2335371"/>
              <a:gd name="connsiteX18" fmla="*/ 8679100 w 8679100"/>
              <a:gd name="connsiteY18" fmla="*/ 1074271 h 2335371"/>
              <a:gd name="connsiteX19" fmla="*/ 8679100 w 8679100"/>
              <a:gd name="connsiteY19" fmla="*/ 1704821 h 2335371"/>
              <a:gd name="connsiteX20" fmla="*/ 8679100 w 8679100"/>
              <a:gd name="connsiteY20" fmla="*/ 2335371 h 2335371"/>
              <a:gd name="connsiteX21" fmla="*/ 8013702 w 8679100"/>
              <a:gd name="connsiteY21" fmla="*/ 2335371 h 2335371"/>
              <a:gd name="connsiteX22" fmla="*/ 7435096 w 8679100"/>
              <a:gd name="connsiteY22" fmla="*/ 2335371 h 2335371"/>
              <a:gd name="connsiteX23" fmla="*/ 7116862 w 8679100"/>
              <a:gd name="connsiteY23" fmla="*/ 2335371 h 2335371"/>
              <a:gd name="connsiteX24" fmla="*/ 6798628 w 8679100"/>
              <a:gd name="connsiteY24" fmla="*/ 2335371 h 2335371"/>
              <a:gd name="connsiteX25" fmla="*/ 6133231 w 8679100"/>
              <a:gd name="connsiteY25" fmla="*/ 2335371 h 2335371"/>
              <a:gd name="connsiteX26" fmla="*/ 5728206 w 8679100"/>
              <a:gd name="connsiteY26" fmla="*/ 2335371 h 2335371"/>
              <a:gd name="connsiteX27" fmla="*/ 4976017 w 8679100"/>
              <a:gd name="connsiteY27" fmla="*/ 2335371 h 2335371"/>
              <a:gd name="connsiteX28" fmla="*/ 4223829 w 8679100"/>
              <a:gd name="connsiteY28" fmla="*/ 2335371 h 2335371"/>
              <a:gd name="connsiteX29" fmla="*/ 3732013 w 8679100"/>
              <a:gd name="connsiteY29" fmla="*/ 2335371 h 2335371"/>
              <a:gd name="connsiteX30" fmla="*/ 3240197 w 8679100"/>
              <a:gd name="connsiteY30" fmla="*/ 2335371 h 2335371"/>
              <a:gd name="connsiteX31" fmla="*/ 2835173 w 8679100"/>
              <a:gd name="connsiteY31" fmla="*/ 2335371 h 2335371"/>
              <a:gd name="connsiteX32" fmla="*/ 2516939 w 8679100"/>
              <a:gd name="connsiteY32" fmla="*/ 2335371 h 2335371"/>
              <a:gd name="connsiteX33" fmla="*/ 1851541 w 8679100"/>
              <a:gd name="connsiteY33" fmla="*/ 2335371 h 2335371"/>
              <a:gd name="connsiteX34" fmla="*/ 1446517 w 8679100"/>
              <a:gd name="connsiteY34" fmla="*/ 2335371 h 2335371"/>
              <a:gd name="connsiteX35" fmla="*/ 867910 w 8679100"/>
              <a:gd name="connsiteY35" fmla="*/ 2335371 h 2335371"/>
              <a:gd name="connsiteX36" fmla="*/ 0 w 8679100"/>
              <a:gd name="connsiteY36" fmla="*/ 2335371 h 2335371"/>
              <a:gd name="connsiteX37" fmla="*/ 0 w 8679100"/>
              <a:gd name="connsiteY37" fmla="*/ 1821589 h 2335371"/>
              <a:gd name="connsiteX38" fmla="*/ 0 w 8679100"/>
              <a:gd name="connsiteY38" fmla="*/ 1261100 h 2335371"/>
              <a:gd name="connsiteX39" fmla="*/ 0 w 8679100"/>
              <a:gd name="connsiteY39" fmla="*/ 630550 h 2335371"/>
              <a:gd name="connsiteX40" fmla="*/ 0 w 8679100"/>
              <a:gd name="connsiteY40" fmla="*/ 0 h 233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679100" h="2335371" extrusionOk="0">
                <a:moveTo>
                  <a:pt x="0" y="0"/>
                </a:moveTo>
                <a:cubicBezTo>
                  <a:pt x="155096" y="-25474"/>
                  <a:pt x="204882" y="26980"/>
                  <a:pt x="405025" y="0"/>
                </a:cubicBezTo>
                <a:cubicBezTo>
                  <a:pt x="605169" y="-26980"/>
                  <a:pt x="971904" y="78154"/>
                  <a:pt x="1157213" y="0"/>
                </a:cubicBezTo>
                <a:cubicBezTo>
                  <a:pt x="1342522" y="-78154"/>
                  <a:pt x="1465589" y="31732"/>
                  <a:pt x="1735820" y="0"/>
                </a:cubicBezTo>
                <a:cubicBezTo>
                  <a:pt x="2006051" y="-31732"/>
                  <a:pt x="2022154" y="24572"/>
                  <a:pt x="2140845" y="0"/>
                </a:cubicBezTo>
                <a:cubicBezTo>
                  <a:pt x="2259536" y="-24572"/>
                  <a:pt x="2457362" y="53690"/>
                  <a:pt x="2719451" y="0"/>
                </a:cubicBezTo>
                <a:cubicBezTo>
                  <a:pt x="2981540" y="-53690"/>
                  <a:pt x="3081088" y="77235"/>
                  <a:pt x="3384849" y="0"/>
                </a:cubicBezTo>
                <a:cubicBezTo>
                  <a:pt x="3688610" y="-77235"/>
                  <a:pt x="3609218" y="12859"/>
                  <a:pt x="3703083" y="0"/>
                </a:cubicBezTo>
                <a:cubicBezTo>
                  <a:pt x="3796948" y="-12859"/>
                  <a:pt x="4077128" y="59935"/>
                  <a:pt x="4368480" y="0"/>
                </a:cubicBezTo>
                <a:cubicBezTo>
                  <a:pt x="4659832" y="-59935"/>
                  <a:pt x="4808022" y="15945"/>
                  <a:pt x="5033878" y="0"/>
                </a:cubicBezTo>
                <a:cubicBezTo>
                  <a:pt x="5259734" y="-15945"/>
                  <a:pt x="5345888" y="17034"/>
                  <a:pt x="5438903" y="0"/>
                </a:cubicBezTo>
                <a:cubicBezTo>
                  <a:pt x="5531918" y="-17034"/>
                  <a:pt x="5762244" y="40949"/>
                  <a:pt x="6017509" y="0"/>
                </a:cubicBezTo>
                <a:cubicBezTo>
                  <a:pt x="6272774" y="-40949"/>
                  <a:pt x="6271015" y="32757"/>
                  <a:pt x="6335743" y="0"/>
                </a:cubicBezTo>
                <a:cubicBezTo>
                  <a:pt x="6400471" y="-32757"/>
                  <a:pt x="6660551" y="54510"/>
                  <a:pt x="6914350" y="0"/>
                </a:cubicBezTo>
                <a:cubicBezTo>
                  <a:pt x="7168149" y="-54510"/>
                  <a:pt x="7171228" y="12014"/>
                  <a:pt x="7319374" y="0"/>
                </a:cubicBezTo>
                <a:cubicBezTo>
                  <a:pt x="7467520" y="-12014"/>
                  <a:pt x="7672669" y="44698"/>
                  <a:pt x="7897981" y="0"/>
                </a:cubicBezTo>
                <a:cubicBezTo>
                  <a:pt x="8123293" y="-44698"/>
                  <a:pt x="8473358" y="43793"/>
                  <a:pt x="8679100" y="0"/>
                </a:cubicBezTo>
                <a:cubicBezTo>
                  <a:pt x="8693017" y="181586"/>
                  <a:pt x="8667056" y="287141"/>
                  <a:pt x="8679100" y="513782"/>
                </a:cubicBezTo>
                <a:cubicBezTo>
                  <a:pt x="8691144" y="740423"/>
                  <a:pt x="8676759" y="829578"/>
                  <a:pt x="8679100" y="1074271"/>
                </a:cubicBezTo>
                <a:cubicBezTo>
                  <a:pt x="8681441" y="1318964"/>
                  <a:pt x="8670148" y="1479246"/>
                  <a:pt x="8679100" y="1704821"/>
                </a:cubicBezTo>
                <a:cubicBezTo>
                  <a:pt x="8688052" y="1930396"/>
                  <a:pt x="8616270" y="2162608"/>
                  <a:pt x="8679100" y="2335371"/>
                </a:cubicBezTo>
                <a:cubicBezTo>
                  <a:pt x="8445097" y="2376300"/>
                  <a:pt x="8151352" y="2263303"/>
                  <a:pt x="8013702" y="2335371"/>
                </a:cubicBezTo>
                <a:cubicBezTo>
                  <a:pt x="7876052" y="2407439"/>
                  <a:pt x="7703126" y="2304933"/>
                  <a:pt x="7435096" y="2335371"/>
                </a:cubicBezTo>
                <a:cubicBezTo>
                  <a:pt x="7167066" y="2365809"/>
                  <a:pt x="7272730" y="2320264"/>
                  <a:pt x="7116862" y="2335371"/>
                </a:cubicBezTo>
                <a:cubicBezTo>
                  <a:pt x="6960994" y="2350478"/>
                  <a:pt x="6902539" y="2317403"/>
                  <a:pt x="6798628" y="2335371"/>
                </a:cubicBezTo>
                <a:cubicBezTo>
                  <a:pt x="6694717" y="2353339"/>
                  <a:pt x="6384308" y="2308358"/>
                  <a:pt x="6133231" y="2335371"/>
                </a:cubicBezTo>
                <a:cubicBezTo>
                  <a:pt x="5882154" y="2362384"/>
                  <a:pt x="5886551" y="2323502"/>
                  <a:pt x="5728206" y="2335371"/>
                </a:cubicBezTo>
                <a:cubicBezTo>
                  <a:pt x="5569862" y="2347240"/>
                  <a:pt x="5294316" y="2274879"/>
                  <a:pt x="4976017" y="2335371"/>
                </a:cubicBezTo>
                <a:cubicBezTo>
                  <a:pt x="4657718" y="2395863"/>
                  <a:pt x="4381119" y="2316833"/>
                  <a:pt x="4223829" y="2335371"/>
                </a:cubicBezTo>
                <a:cubicBezTo>
                  <a:pt x="4066539" y="2353909"/>
                  <a:pt x="3954925" y="2279148"/>
                  <a:pt x="3732013" y="2335371"/>
                </a:cubicBezTo>
                <a:cubicBezTo>
                  <a:pt x="3509101" y="2391594"/>
                  <a:pt x="3450057" y="2333019"/>
                  <a:pt x="3240197" y="2335371"/>
                </a:cubicBezTo>
                <a:cubicBezTo>
                  <a:pt x="3030337" y="2337723"/>
                  <a:pt x="2929565" y="2331002"/>
                  <a:pt x="2835173" y="2335371"/>
                </a:cubicBezTo>
                <a:cubicBezTo>
                  <a:pt x="2740781" y="2339740"/>
                  <a:pt x="2584209" y="2314849"/>
                  <a:pt x="2516939" y="2335371"/>
                </a:cubicBezTo>
                <a:cubicBezTo>
                  <a:pt x="2449669" y="2355893"/>
                  <a:pt x="2133215" y="2334907"/>
                  <a:pt x="1851541" y="2335371"/>
                </a:cubicBezTo>
                <a:cubicBezTo>
                  <a:pt x="1569867" y="2335835"/>
                  <a:pt x="1635598" y="2308097"/>
                  <a:pt x="1446517" y="2335371"/>
                </a:cubicBezTo>
                <a:cubicBezTo>
                  <a:pt x="1257436" y="2362645"/>
                  <a:pt x="1022494" y="2274355"/>
                  <a:pt x="867910" y="2335371"/>
                </a:cubicBezTo>
                <a:cubicBezTo>
                  <a:pt x="713326" y="2396387"/>
                  <a:pt x="245472" y="2310957"/>
                  <a:pt x="0" y="2335371"/>
                </a:cubicBezTo>
                <a:cubicBezTo>
                  <a:pt x="-7026" y="2100761"/>
                  <a:pt x="32841" y="2015985"/>
                  <a:pt x="0" y="1821589"/>
                </a:cubicBezTo>
                <a:cubicBezTo>
                  <a:pt x="-32841" y="1627193"/>
                  <a:pt x="63289" y="1419659"/>
                  <a:pt x="0" y="1261100"/>
                </a:cubicBezTo>
                <a:cubicBezTo>
                  <a:pt x="-63289" y="1102541"/>
                  <a:pt x="43233" y="896056"/>
                  <a:pt x="0" y="630550"/>
                </a:cubicBezTo>
                <a:cubicBezTo>
                  <a:pt x="-43233" y="365044"/>
                  <a:pt x="9202" y="129827"/>
                  <a:pt x="0" y="0"/>
                </a:cubicBezTo>
                <a:close/>
              </a:path>
            </a:pathLst>
          </a:custGeom>
          <a:noFill/>
          <a:ln w="28575">
            <a:solidFill>
              <a:schemeClr val="tx1"/>
            </a:solidFill>
            <a:extLst>
              <a:ext uri="{C807C97D-BFC1-408E-A445-0C87EB9F89A2}">
                <ask:lineSketchStyleProps xmlns:ask="http://schemas.microsoft.com/office/drawing/2018/sketchyshapes" xmlns="" sd="520731193">
                  <a:custGeom>
                    <a:avLst/>
                    <a:gdLst>
                      <a:gd name="connsiteX0" fmla="*/ 0 w 11516077"/>
                      <a:gd name="connsiteY0" fmla="*/ 0 h 5406069"/>
                      <a:gd name="connsiteX1" fmla="*/ 537417 w 11516077"/>
                      <a:gd name="connsiteY1" fmla="*/ 0 h 5406069"/>
                      <a:gd name="connsiteX2" fmla="*/ 1535476 w 11516077"/>
                      <a:gd name="connsiteY2" fmla="*/ 0 h 5406069"/>
                      <a:gd name="connsiteX3" fmla="*/ 2303215 w 11516077"/>
                      <a:gd name="connsiteY3" fmla="*/ 0 h 5406069"/>
                      <a:gd name="connsiteX4" fmla="*/ 2840632 w 11516077"/>
                      <a:gd name="connsiteY4" fmla="*/ 0 h 5406069"/>
                      <a:gd name="connsiteX5" fmla="*/ 3608370 w 11516077"/>
                      <a:gd name="connsiteY5" fmla="*/ 0 h 5406069"/>
                      <a:gd name="connsiteX6" fmla="*/ 4491270 w 11516077"/>
                      <a:gd name="connsiteY6" fmla="*/ 0 h 5406069"/>
                      <a:gd name="connsiteX7" fmla="*/ 4913526 w 11516077"/>
                      <a:gd name="connsiteY7" fmla="*/ 0 h 5406069"/>
                      <a:gd name="connsiteX8" fmla="*/ 5796424 w 11516077"/>
                      <a:gd name="connsiteY8" fmla="*/ 0 h 5406069"/>
                      <a:gd name="connsiteX9" fmla="*/ 6679324 w 11516077"/>
                      <a:gd name="connsiteY9" fmla="*/ 0 h 5406069"/>
                      <a:gd name="connsiteX10" fmla="*/ 7216742 w 11516077"/>
                      <a:gd name="connsiteY10" fmla="*/ 0 h 5406069"/>
                      <a:gd name="connsiteX11" fmla="*/ 7984479 w 11516077"/>
                      <a:gd name="connsiteY11" fmla="*/ 0 h 5406069"/>
                      <a:gd name="connsiteX12" fmla="*/ 8406736 w 11516077"/>
                      <a:gd name="connsiteY12" fmla="*/ 0 h 5406069"/>
                      <a:gd name="connsiteX13" fmla="*/ 9174475 w 11516077"/>
                      <a:gd name="connsiteY13" fmla="*/ 0 h 5406069"/>
                      <a:gd name="connsiteX14" fmla="*/ 9711891 w 11516077"/>
                      <a:gd name="connsiteY14" fmla="*/ 0 h 5406069"/>
                      <a:gd name="connsiteX15" fmla="*/ 10479630 w 11516077"/>
                      <a:gd name="connsiteY15" fmla="*/ 0 h 5406069"/>
                      <a:gd name="connsiteX16" fmla="*/ 11516077 w 11516077"/>
                      <a:gd name="connsiteY16" fmla="*/ 0 h 5406069"/>
                      <a:gd name="connsiteX17" fmla="*/ 11516077 w 11516077"/>
                      <a:gd name="connsiteY17" fmla="*/ 1189336 h 5406069"/>
                      <a:gd name="connsiteX18" fmla="*/ 11516077 w 11516077"/>
                      <a:gd name="connsiteY18" fmla="*/ 2486792 h 5406069"/>
                      <a:gd name="connsiteX19" fmla="*/ 11516077 w 11516077"/>
                      <a:gd name="connsiteY19" fmla="*/ 3946430 h 5406069"/>
                      <a:gd name="connsiteX20" fmla="*/ 11516077 w 11516077"/>
                      <a:gd name="connsiteY20" fmla="*/ 5406069 h 5406069"/>
                      <a:gd name="connsiteX21" fmla="*/ 10633177 w 11516077"/>
                      <a:gd name="connsiteY21" fmla="*/ 5406069 h 5406069"/>
                      <a:gd name="connsiteX22" fmla="*/ 9865439 w 11516077"/>
                      <a:gd name="connsiteY22" fmla="*/ 5406069 h 5406069"/>
                      <a:gd name="connsiteX23" fmla="*/ 9443183 w 11516077"/>
                      <a:gd name="connsiteY23" fmla="*/ 5406069 h 5406069"/>
                      <a:gd name="connsiteX24" fmla="*/ 9020926 w 11516077"/>
                      <a:gd name="connsiteY24" fmla="*/ 5406069 h 5406069"/>
                      <a:gd name="connsiteX25" fmla="*/ 8138028 w 11516077"/>
                      <a:gd name="connsiteY25" fmla="*/ 5406069 h 5406069"/>
                      <a:gd name="connsiteX26" fmla="*/ 7600610 w 11516077"/>
                      <a:gd name="connsiteY26" fmla="*/ 5406069 h 5406069"/>
                      <a:gd name="connsiteX27" fmla="*/ 6602550 w 11516077"/>
                      <a:gd name="connsiteY27" fmla="*/ 5406069 h 5406069"/>
                      <a:gd name="connsiteX28" fmla="*/ 5604491 w 11516077"/>
                      <a:gd name="connsiteY28" fmla="*/ 5406069 h 5406069"/>
                      <a:gd name="connsiteX29" fmla="*/ 4951913 w 11516077"/>
                      <a:gd name="connsiteY29" fmla="*/ 5406069 h 5406069"/>
                      <a:gd name="connsiteX30" fmla="*/ 4299334 w 11516077"/>
                      <a:gd name="connsiteY30" fmla="*/ 5406069 h 5406069"/>
                      <a:gd name="connsiteX31" fmla="*/ 3761918 w 11516077"/>
                      <a:gd name="connsiteY31" fmla="*/ 5406069 h 5406069"/>
                      <a:gd name="connsiteX32" fmla="*/ 3339662 w 11516077"/>
                      <a:gd name="connsiteY32" fmla="*/ 5406069 h 5406069"/>
                      <a:gd name="connsiteX33" fmla="*/ 2456762 w 11516077"/>
                      <a:gd name="connsiteY33" fmla="*/ 5406069 h 5406069"/>
                      <a:gd name="connsiteX34" fmla="*/ 1919346 w 11516077"/>
                      <a:gd name="connsiteY34" fmla="*/ 5406069 h 5406069"/>
                      <a:gd name="connsiteX35" fmla="*/ 1151607 w 11516077"/>
                      <a:gd name="connsiteY35" fmla="*/ 5406069 h 5406069"/>
                      <a:gd name="connsiteX36" fmla="*/ 0 w 11516077"/>
                      <a:gd name="connsiteY36" fmla="*/ 5406069 h 5406069"/>
                      <a:gd name="connsiteX37" fmla="*/ 0 w 11516077"/>
                      <a:gd name="connsiteY37" fmla="*/ 4216732 h 5406069"/>
                      <a:gd name="connsiteX38" fmla="*/ 0 w 11516077"/>
                      <a:gd name="connsiteY38" fmla="*/ 2919276 h 5406069"/>
                      <a:gd name="connsiteX39" fmla="*/ 0 w 11516077"/>
                      <a:gd name="connsiteY39" fmla="*/ 1459638 h 5406069"/>
                      <a:gd name="connsiteX40" fmla="*/ 0 w 11516077"/>
                      <a:gd name="connsiteY40" fmla="*/ 0 h 540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516077" h="5406069" extrusionOk="0">
                        <a:moveTo>
                          <a:pt x="0" y="0"/>
                        </a:moveTo>
                        <a:cubicBezTo>
                          <a:pt x="202637" y="-19885"/>
                          <a:pt x="237358" y="73401"/>
                          <a:pt x="537417" y="0"/>
                        </a:cubicBezTo>
                        <a:cubicBezTo>
                          <a:pt x="886151" y="-89651"/>
                          <a:pt x="1252048" y="205886"/>
                          <a:pt x="1535476" y="0"/>
                        </a:cubicBezTo>
                        <a:cubicBezTo>
                          <a:pt x="1782975" y="-207617"/>
                          <a:pt x="1935862" y="142658"/>
                          <a:pt x="2303215" y="0"/>
                        </a:cubicBezTo>
                        <a:cubicBezTo>
                          <a:pt x="2687177" y="-92257"/>
                          <a:pt x="2666056" y="77623"/>
                          <a:pt x="2840632" y="0"/>
                        </a:cubicBezTo>
                        <a:cubicBezTo>
                          <a:pt x="3008859" y="-54109"/>
                          <a:pt x="3248982" y="46029"/>
                          <a:pt x="3608370" y="0"/>
                        </a:cubicBezTo>
                        <a:cubicBezTo>
                          <a:pt x="3927554" y="-32162"/>
                          <a:pt x="4094786" y="185917"/>
                          <a:pt x="4491270" y="0"/>
                        </a:cubicBezTo>
                        <a:cubicBezTo>
                          <a:pt x="4895309" y="-168576"/>
                          <a:pt x="4780524" y="24565"/>
                          <a:pt x="4913526" y="0"/>
                        </a:cubicBezTo>
                        <a:cubicBezTo>
                          <a:pt x="5027732" y="-148563"/>
                          <a:pt x="5429479" y="131622"/>
                          <a:pt x="5796424" y="0"/>
                        </a:cubicBezTo>
                        <a:cubicBezTo>
                          <a:pt x="6184287" y="-154090"/>
                          <a:pt x="6433527" y="-18202"/>
                          <a:pt x="6679324" y="0"/>
                        </a:cubicBezTo>
                        <a:cubicBezTo>
                          <a:pt x="6966180" y="-34427"/>
                          <a:pt x="7095948" y="36918"/>
                          <a:pt x="7216742" y="0"/>
                        </a:cubicBezTo>
                        <a:cubicBezTo>
                          <a:pt x="7310297" y="-33234"/>
                          <a:pt x="7726542" y="86866"/>
                          <a:pt x="7984479" y="0"/>
                        </a:cubicBezTo>
                        <a:cubicBezTo>
                          <a:pt x="8336544" y="-115278"/>
                          <a:pt x="8340233" y="84216"/>
                          <a:pt x="8406736" y="0"/>
                        </a:cubicBezTo>
                        <a:cubicBezTo>
                          <a:pt x="8538899" y="-31858"/>
                          <a:pt x="8851588" y="151340"/>
                          <a:pt x="9174475" y="0"/>
                        </a:cubicBezTo>
                        <a:cubicBezTo>
                          <a:pt x="9527076" y="-144773"/>
                          <a:pt x="9528535" y="55365"/>
                          <a:pt x="9711891" y="0"/>
                        </a:cubicBezTo>
                        <a:cubicBezTo>
                          <a:pt x="9911974" y="-18210"/>
                          <a:pt x="10188658" y="87253"/>
                          <a:pt x="10479630" y="0"/>
                        </a:cubicBezTo>
                        <a:cubicBezTo>
                          <a:pt x="10770101" y="-21666"/>
                          <a:pt x="11252050" y="76856"/>
                          <a:pt x="11516077" y="0"/>
                        </a:cubicBezTo>
                        <a:cubicBezTo>
                          <a:pt x="11554298" y="436560"/>
                          <a:pt x="11431749" y="652107"/>
                          <a:pt x="11516077" y="1189336"/>
                        </a:cubicBezTo>
                        <a:cubicBezTo>
                          <a:pt x="11499195" y="1698304"/>
                          <a:pt x="11507823" y="1903279"/>
                          <a:pt x="11516077" y="2486792"/>
                        </a:cubicBezTo>
                        <a:cubicBezTo>
                          <a:pt x="11576841" y="3127987"/>
                          <a:pt x="11563597" y="3368913"/>
                          <a:pt x="11516077" y="3946430"/>
                        </a:cubicBezTo>
                        <a:cubicBezTo>
                          <a:pt x="11513080" y="4359549"/>
                          <a:pt x="11401587" y="4921578"/>
                          <a:pt x="11516077" y="5406069"/>
                        </a:cubicBezTo>
                        <a:cubicBezTo>
                          <a:pt x="11208066" y="5432960"/>
                          <a:pt x="10873419" y="5227764"/>
                          <a:pt x="10633177" y="5406069"/>
                        </a:cubicBezTo>
                        <a:cubicBezTo>
                          <a:pt x="10526879" y="5551777"/>
                          <a:pt x="10235258" y="5333654"/>
                          <a:pt x="9865439" y="5406069"/>
                        </a:cubicBezTo>
                        <a:cubicBezTo>
                          <a:pt x="9537854" y="5464948"/>
                          <a:pt x="9701350" y="5378656"/>
                          <a:pt x="9443183" y="5406069"/>
                        </a:cubicBezTo>
                        <a:cubicBezTo>
                          <a:pt x="9239513" y="5442551"/>
                          <a:pt x="9156475" y="5366133"/>
                          <a:pt x="9020926" y="5406069"/>
                        </a:cubicBezTo>
                        <a:cubicBezTo>
                          <a:pt x="8828118" y="5470574"/>
                          <a:pt x="8486036" y="5441295"/>
                          <a:pt x="8138028" y="5406069"/>
                        </a:cubicBezTo>
                        <a:cubicBezTo>
                          <a:pt x="7805768" y="5465864"/>
                          <a:pt x="7815438" y="5382707"/>
                          <a:pt x="7600610" y="5406069"/>
                        </a:cubicBezTo>
                        <a:cubicBezTo>
                          <a:pt x="7421200" y="5326887"/>
                          <a:pt x="7010966" y="5267441"/>
                          <a:pt x="6602550" y="5406069"/>
                        </a:cubicBezTo>
                        <a:cubicBezTo>
                          <a:pt x="6159891" y="5590215"/>
                          <a:pt x="5805595" y="5424258"/>
                          <a:pt x="5604491" y="5406069"/>
                        </a:cubicBezTo>
                        <a:cubicBezTo>
                          <a:pt x="5400853" y="5476911"/>
                          <a:pt x="5269394" y="5319943"/>
                          <a:pt x="4951913" y="5406069"/>
                        </a:cubicBezTo>
                        <a:cubicBezTo>
                          <a:pt x="4645363" y="5556455"/>
                          <a:pt x="4601995" y="5412615"/>
                          <a:pt x="4299334" y="5406069"/>
                        </a:cubicBezTo>
                        <a:cubicBezTo>
                          <a:pt x="4028448" y="5399079"/>
                          <a:pt x="3889743" y="5389377"/>
                          <a:pt x="3761918" y="5406069"/>
                        </a:cubicBezTo>
                        <a:cubicBezTo>
                          <a:pt x="3620099" y="5427158"/>
                          <a:pt x="3431947" y="5359600"/>
                          <a:pt x="3339662" y="5406069"/>
                        </a:cubicBezTo>
                        <a:cubicBezTo>
                          <a:pt x="3278114" y="5449553"/>
                          <a:pt x="2751434" y="5436069"/>
                          <a:pt x="2456762" y="5406069"/>
                        </a:cubicBezTo>
                        <a:cubicBezTo>
                          <a:pt x="2084573" y="5404506"/>
                          <a:pt x="2176957" y="5367500"/>
                          <a:pt x="1919346" y="5406069"/>
                        </a:cubicBezTo>
                        <a:cubicBezTo>
                          <a:pt x="1646304" y="5467487"/>
                          <a:pt x="1354462" y="5292317"/>
                          <a:pt x="1151607" y="5406069"/>
                        </a:cubicBezTo>
                        <a:cubicBezTo>
                          <a:pt x="993188" y="5622931"/>
                          <a:pt x="336482" y="5316778"/>
                          <a:pt x="0" y="5406069"/>
                        </a:cubicBezTo>
                        <a:cubicBezTo>
                          <a:pt x="-11380" y="4831763"/>
                          <a:pt x="91190" y="4702530"/>
                          <a:pt x="0" y="4216732"/>
                        </a:cubicBezTo>
                        <a:cubicBezTo>
                          <a:pt x="-62677" y="3832211"/>
                          <a:pt x="12908" y="3285855"/>
                          <a:pt x="0" y="2919276"/>
                        </a:cubicBezTo>
                        <a:cubicBezTo>
                          <a:pt x="11050" y="2536898"/>
                          <a:pt x="113442" y="1950747"/>
                          <a:pt x="0" y="1459638"/>
                        </a:cubicBezTo>
                        <a:cubicBezTo>
                          <a:pt x="-113771" y="876276"/>
                          <a:pt x="-34042" y="341922"/>
                          <a:pt x="0" y="0"/>
                        </a:cubicBezTo>
                        <a:close/>
                      </a:path>
                    </a:pathLst>
                  </a:custGeom>
                  <ask:type>
                    <ask:lineSketchScribble/>
                  </ask:type>
                </ask:lineSketchStyleProps>
              </a:ext>
            </a:extLst>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grpSp>
        <p:nvGrpSpPr>
          <p:cNvPr id="38" name="Group 37">
            <a:extLst>
              <a:ext uri="{FF2B5EF4-FFF2-40B4-BE49-F238E27FC236}">
                <a16:creationId xmlns="" xmlns:a16="http://schemas.microsoft.com/office/drawing/2014/main" id="{3C238C45-BC5F-44DB-91F5-53291077F419}"/>
              </a:ext>
            </a:extLst>
          </p:cNvPr>
          <p:cNvGrpSpPr/>
          <p:nvPr/>
        </p:nvGrpSpPr>
        <p:grpSpPr>
          <a:xfrm>
            <a:off x="448877" y="417636"/>
            <a:ext cx="3123338" cy="672092"/>
            <a:chOff x="4686331" y="503845"/>
            <a:chExt cx="3123338" cy="672092"/>
          </a:xfrm>
        </p:grpSpPr>
        <p:sp>
          <p:nvSpPr>
            <p:cNvPr id="39" name="Arrow: Pentagon 98">
              <a:extLst>
                <a:ext uri="{FF2B5EF4-FFF2-40B4-BE49-F238E27FC236}">
                  <a16:creationId xmlns="" xmlns:a16="http://schemas.microsoft.com/office/drawing/2014/main" id="{A50296A7-8999-48A8-9B58-2E8CEE678E57}"/>
                </a:ext>
              </a:extLst>
            </p:cNvPr>
            <p:cNvSpPr/>
            <p:nvPr/>
          </p:nvSpPr>
          <p:spPr>
            <a:xfrm>
              <a:off x="4686331" y="511344"/>
              <a:ext cx="3123338" cy="664593"/>
            </a:xfrm>
            <a:prstGeom prst="roundRect">
              <a:avLst/>
            </a:prstGeom>
            <a:solidFill>
              <a:srgbClr val="532CC7"/>
            </a:solidFill>
            <a:ln>
              <a:extLst>
                <a:ext uri="{C807C97D-BFC1-408E-A445-0C87EB9F89A2}">
                  <ask:lineSketchStyleProps xmlns:ask="http://schemas.microsoft.com/office/drawing/2018/sketchyshapes" xmlns="" sd="1331767788">
                    <a:custGeom>
                      <a:avLst/>
                      <a:gdLst>
                        <a:gd name="connsiteX0" fmla="*/ 0 w 3123338"/>
                        <a:gd name="connsiteY0" fmla="*/ 110768 h 664593"/>
                        <a:gd name="connsiteX1" fmla="*/ 110768 w 3123338"/>
                        <a:gd name="connsiteY1" fmla="*/ 0 h 664593"/>
                        <a:gd name="connsiteX2" fmla="*/ 749164 w 3123338"/>
                        <a:gd name="connsiteY2" fmla="*/ 0 h 664593"/>
                        <a:gd name="connsiteX3" fmla="*/ 1242471 w 3123338"/>
                        <a:gd name="connsiteY3" fmla="*/ 0 h 664593"/>
                        <a:gd name="connsiteX4" fmla="*/ 1764795 w 3123338"/>
                        <a:gd name="connsiteY4" fmla="*/ 0 h 664593"/>
                        <a:gd name="connsiteX5" fmla="*/ 2374174 w 3123338"/>
                        <a:gd name="connsiteY5" fmla="*/ 0 h 664593"/>
                        <a:gd name="connsiteX6" fmla="*/ 3012570 w 3123338"/>
                        <a:gd name="connsiteY6" fmla="*/ 0 h 664593"/>
                        <a:gd name="connsiteX7" fmla="*/ 3123338 w 3123338"/>
                        <a:gd name="connsiteY7" fmla="*/ 110768 h 664593"/>
                        <a:gd name="connsiteX8" fmla="*/ 3123338 w 3123338"/>
                        <a:gd name="connsiteY8" fmla="*/ 553825 h 664593"/>
                        <a:gd name="connsiteX9" fmla="*/ 3012570 w 3123338"/>
                        <a:gd name="connsiteY9" fmla="*/ 664593 h 664593"/>
                        <a:gd name="connsiteX10" fmla="*/ 2432210 w 3123338"/>
                        <a:gd name="connsiteY10" fmla="*/ 664593 h 664593"/>
                        <a:gd name="connsiteX11" fmla="*/ 1793813 w 3123338"/>
                        <a:gd name="connsiteY11" fmla="*/ 664593 h 664593"/>
                        <a:gd name="connsiteX12" fmla="*/ 1242471 w 3123338"/>
                        <a:gd name="connsiteY12" fmla="*/ 664593 h 664593"/>
                        <a:gd name="connsiteX13" fmla="*/ 633092 w 3123338"/>
                        <a:gd name="connsiteY13" fmla="*/ 664593 h 664593"/>
                        <a:gd name="connsiteX14" fmla="*/ 110768 w 3123338"/>
                        <a:gd name="connsiteY14" fmla="*/ 664593 h 664593"/>
                        <a:gd name="connsiteX15" fmla="*/ 0 w 3123338"/>
                        <a:gd name="connsiteY15" fmla="*/ 553825 h 664593"/>
                        <a:gd name="connsiteX16" fmla="*/ 0 w 3123338"/>
                        <a:gd name="connsiteY16" fmla="*/ 110768 h 6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23338" h="664593" fill="none" extrusionOk="0">
                          <a:moveTo>
                            <a:pt x="0" y="110768"/>
                          </a:moveTo>
                          <a:cubicBezTo>
                            <a:pt x="5131" y="45949"/>
                            <a:pt x="50860" y="-3656"/>
                            <a:pt x="110768" y="0"/>
                          </a:cubicBezTo>
                          <a:cubicBezTo>
                            <a:pt x="344890" y="-6034"/>
                            <a:pt x="534836" y="17191"/>
                            <a:pt x="749164" y="0"/>
                          </a:cubicBezTo>
                          <a:cubicBezTo>
                            <a:pt x="963492" y="-17191"/>
                            <a:pt x="1024589" y="8484"/>
                            <a:pt x="1242471" y="0"/>
                          </a:cubicBezTo>
                          <a:cubicBezTo>
                            <a:pt x="1460353" y="-8484"/>
                            <a:pt x="1629845" y="48493"/>
                            <a:pt x="1764795" y="0"/>
                          </a:cubicBezTo>
                          <a:cubicBezTo>
                            <a:pt x="1899745" y="-48493"/>
                            <a:pt x="2187835" y="43192"/>
                            <a:pt x="2374174" y="0"/>
                          </a:cubicBezTo>
                          <a:cubicBezTo>
                            <a:pt x="2560513" y="-43192"/>
                            <a:pt x="2708551" y="35884"/>
                            <a:pt x="3012570" y="0"/>
                          </a:cubicBezTo>
                          <a:cubicBezTo>
                            <a:pt x="3077461" y="-9830"/>
                            <a:pt x="3125328" y="34093"/>
                            <a:pt x="3123338" y="110768"/>
                          </a:cubicBezTo>
                          <a:cubicBezTo>
                            <a:pt x="3153542" y="320890"/>
                            <a:pt x="3109325" y="431064"/>
                            <a:pt x="3123338" y="553825"/>
                          </a:cubicBezTo>
                          <a:cubicBezTo>
                            <a:pt x="3119269" y="604747"/>
                            <a:pt x="3063190" y="653915"/>
                            <a:pt x="3012570" y="664593"/>
                          </a:cubicBezTo>
                          <a:cubicBezTo>
                            <a:pt x="2743535" y="666479"/>
                            <a:pt x="2702763" y="651070"/>
                            <a:pt x="2432210" y="664593"/>
                          </a:cubicBezTo>
                          <a:cubicBezTo>
                            <a:pt x="2161657" y="678116"/>
                            <a:pt x="1997819" y="603965"/>
                            <a:pt x="1793813" y="664593"/>
                          </a:cubicBezTo>
                          <a:cubicBezTo>
                            <a:pt x="1589807" y="725221"/>
                            <a:pt x="1492453" y="638422"/>
                            <a:pt x="1242471" y="664593"/>
                          </a:cubicBezTo>
                          <a:cubicBezTo>
                            <a:pt x="992489" y="690764"/>
                            <a:pt x="813669" y="635681"/>
                            <a:pt x="633092" y="664593"/>
                          </a:cubicBezTo>
                          <a:cubicBezTo>
                            <a:pt x="452515" y="693505"/>
                            <a:pt x="356773" y="648414"/>
                            <a:pt x="110768" y="664593"/>
                          </a:cubicBezTo>
                          <a:cubicBezTo>
                            <a:pt x="45615" y="665677"/>
                            <a:pt x="-1353" y="597217"/>
                            <a:pt x="0" y="553825"/>
                          </a:cubicBezTo>
                          <a:cubicBezTo>
                            <a:pt x="-19450" y="396708"/>
                            <a:pt x="13884" y="203017"/>
                            <a:pt x="0" y="110768"/>
                          </a:cubicBezTo>
                          <a:close/>
                        </a:path>
                        <a:path w="3123338" h="664593" stroke="0" extrusionOk="0">
                          <a:moveTo>
                            <a:pt x="0" y="110768"/>
                          </a:moveTo>
                          <a:cubicBezTo>
                            <a:pt x="-2926" y="38245"/>
                            <a:pt x="42759" y="-8124"/>
                            <a:pt x="110768" y="0"/>
                          </a:cubicBezTo>
                          <a:cubicBezTo>
                            <a:pt x="257587" y="-13675"/>
                            <a:pt x="403383" y="54731"/>
                            <a:pt x="691128" y="0"/>
                          </a:cubicBezTo>
                          <a:cubicBezTo>
                            <a:pt x="978873" y="-54731"/>
                            <a:pt x="974677" y="10428"/>
                            <a:pt x="1184435" y="0"/>
                          </a:cubicBezTo>
                          <a:cubicBezTo>
                            <a:pt x="1394193" y="-10428"/>
                            <a:pt x="1465179" y="47890"/>
                            <a:pt x="1706759" y="0"/>
                          </a:cubicBezTo>
                          <a:cubicBezTo>
                            <a:pt x="1948339" y="-47890"/>
                            <a:pt x="2104472" y="25323"/>
                            <a:pt x="2287120" y="0"/>
                          </a:cubicBezTo>
                          <a:cubicBezTo>
                            <a:pt x="2469768" y="-25323"/>
                            <a:pt x="2816830" y="28173"/>
                            <a:pt x="3012570" y="0"/>
                          </a:cubicBezTo>
                          <a:cubicBezTo>
                            <a:pt x="3069493" y="5675"/>
                            <a:pt x="3124018" y="45520"/>
                            <a:pt x="3123338" y="110768"/>
                          </a:cubicBezTo>
                          <a:cubicBezTo>
                            <a:pt x="3142378" y="281830"/>
                            <a:pt x="3107338" y="408173"/>
                            <a:pt x="3123338" y="553825"/>
                          </a:cubicBezTo>
                          <a:cubicBezTo>
                            <a:pt x="3130262" y="611622"/>
                            <a:pt x="3074604" y="663456"/>
                            <a:pt x="3012570" y="664593"/>
                          </a:cubicBezTo>
                          <a:cubicBezTo>
                            <a:pt x="2828317" y="688373"/>
                            <a:pt x="2668759" y="652133"/>
                            <a:pt x="2403192" y="664593"/>
                          </a:cubicBezTo>
                          <a:cubicBezTo>
                            <a:pt x="2137625" y="677053"/>
                            <a:pt x="2149163" y="613565"/>
                            <a:pt x="1909885" y="664593"/>
                          </a:cubicBezTo>
                          <a:cubicBezTo>
                            <a:pt x="1670607" y="715621"/>
                            <a:pt x="1538760" y="614296"/>
                            <a:pt x="1358543" y="664593"/>
                          </a:cubicBezTo>
                          <a:cubicBezTo>
                            <a:pt x="1178326" y="714890"/>
                            <a:pt x="1019934" y="611016"/>
                            <a:pt x="807200" y="664593"/>
                          </a:cubicBezTo>
                          <a:cubicBezTo>
                            <a:pt x="594466" y="718170"/>
                            <a:pt x="417549" y="592148"/>
                            <a:pt x="110768" y="664593"/>
                          </a:cubicBezTo>
                          <a:cubicBezTo>
                            <a:pt x="46142" y="667410"/>
                            <a:pt x="-17045" y="612928"/>
                            <a:pt x="0" y="553825"/>
                          </a:cubicBezTo>
                          <a:cubicBezTo>
                            <a:pt x="-27911" y="458607"/>
                            <a:pt x="14774" y="255070"/>
                            <a:pt x="0" y="110768"/>
                          </a:cubicBezTo>
                          <a:close/>
                        </a:path>
                      </a:pathLst>
                    </a:custGeom>
                    <ask:type>
                      <ask:lineSketchScribble/>
                    </ask:type>
                  </ask:lineSketchStyleProps>
                </a:ext>
              </a:extLst>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a:p>
          </p:txBody>
        </p:sp>
        <p:sp>
          <p:nvSpPr>
            <p:cNvPr id="40" name="TextBox 39">
              <a:extLst>
                <a:ext uri="{FF2B5EF4-FFF2-40B4-BE49-F238E27FC236}">
                  <a16:creationId xmlns="" xmlns:a16="http://schemas.microsoft.com/office/drawing/2014/main" id="{D258EA69-C847-4D99-B7BC-7CB2499244C9}"/>
                </a:ext>
              </a:extLst>
            </p:cNvPr>
            <p:cNvSpPr txBox="1"/>
            <p:nvPr/>
          </p:nvSpPr>
          <p:spPr>
            <a:xfrm>
              <a:off x="4791084" y="503845"/>
              <a:ext cx="2913832" cy="614079"/>
            </a:xfrm>
            <a:prstGeom prst="rect">
              <a:avLst/>
            </a:prstGeom>
            <a:noFill/>
          </p:spPr>
          <p:txBody>
            <a:bodyPr wrap="square">
              <a:spAutoFit/>
            </a:bodyPr>
            <a:lstStyle/>
            <a:p>
              <a:pPr marR="0" lvl="0" algn="ctr">
                <a:lnSpc>
                  <a:spcPct val="132000"/>
                </a:lnSpc>
                <a:spcBef>
                  <a:spcPts val="0"/>
                </a:spcBef>
                <a:spcAft>
                  <a:spcPts val="0"/>
                </a:spcAft>
                <a:buClr>
                  <a:srgbClr val="6BA664"/>
                </a:buClr>
                <a:buSzPts val="1000"/>
                <a:tabLst>
                  <a:tab pos="351155" algn="l"/>
                </a:tabLst>
              </a:pPr>
              <a:r>
                <a:rPr lang="en-US" sz="2800" b="1" dirty="0">
                  <a:solidFill>
                    <a:schemeClr val="bg1"/>
                  </a:solidFill>
                  <a:latin typeface="Fira Sans Black" panose="020B0A03050000020004" pitchFamily="34" charset="0"/>
                  <a:ea typeface="Arial" panose="020B0604020202020204" pitchFamily="34" charset="0"/>
                  <a:cs typeface="Arial" panose="020B0604020202020204" pitchFamily="34" charset="0"/>
                </a:rPr>
                <a:t>HOẠT ĐỘNG</a:t>
              </a:r>
              <a:endParaRPr lang="en-US" sz="2800" b="1" u="none" strike="noStrike" spc="0" dirty="0">
                <a:solidFill>
                  <a:schemeClr val="bg1"/>
                </a:solidFill>
                <a:effectLst/>
                <a:latin typeface="Fira Sans Black" panose="020B0A03050000020004" pitchFamily="34" charset="0"/>
                <a:ea typeface="Arial" panose="020B0604020202020204" pitchFamily="34" charset="0"/>
                <a:cs typeface="Arial" panose="020B0604020202020204" pitchFamily="34" charset="0"/>
              </a:endParaRPr>
            </a:p>
          </p:txBody>
        </p:sp>
      </p:grpSp>
      <p:sp>
        <p:nvSpPr>
          <p:cNvPr id="41" name="TextBox 40">
            <a:extLst>
              <a:ext uri="{FF2B5EF4-FFF2-40B4-BE49-F238E27FC236}">
                <a16:creationId xmlns="" xmlns:a16="http://schemas.microsoft.com/office/drawing/2014/main" id="{06D1D835-093A-447F-8344-684CF07FB1C0}"/>
              </a:ext>
            </a:extLst>
          </p:cNvPr>
          <p:cNvSpPr txBox="1"/>
          <p:nvPr/>
        </p:nvSpPr>
        <p:spPr>
          <a:xfrm>
            <a:off x="1159366" y="3259033"/>
            <a:ext cx="10739065" cy="46121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vi-VN" dirty="0"/>
              <a:t>Chiết suất của môi trường đối với các ánh sáng đơn sắc khác nhau là khác nhau</a:t>
            </a:r>
            <a:endParaRPr lang="en-US" dirty="0"/>
          </a:p>
        </p:txBody>
      </p:sp>
      <p:pic>
        <p:nvPicPr>
          <p:cNvPr id="42" name="Picture 2" descr="Prism">
            <a:extLst>
              <a:ext uri="{FF2B5EF4-FFF2-40B4-BE49-F238E27FC236}">
                <a16:creationId xmlns="" xmlns:a16="http://schemas.microsoft.com/office/drawing/2014/main" id="{777EE856-E03A-4817-BA70-03389F36FF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3073" y="3259033"/>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43" name="TextBox 42">
            <a:extLst>
              <a:ext uri="{FF2B5EF4-FFF2-40B4-BE49-F238E27FC236}">
                <a16:creationId xmlns="" xmlns:a16="http://schemas.microsoft.com/office/drawing/2014/main" id="{4027FA3A-D3EF-44F4-84FD-26DC06F0D842}"/>
              </a:ext>
            </a:extLst>
          </p:cNvPr>
          <p:cNvSpPr txBox="1"/>
          <p:nvPr/>
        </p:nvSpPr>
        <p:spPr>
          <a:xfrm>
            <a:off x="1159366" y="3790797"/>
            <a:ext cx="10627097"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Chiết</a:t>
            </a:r>
            <a:r>
              <a:rPr lang="en-US" sz="2200" dirty="0"/>
              <a:t> </a:t>
            </a:r>
            <a:r>
              <a:rPr lang="en-US" sz="2200" dirty="0" err="1"/>
              <a:t>suất</a:t>
            </a:r>
            <a:r>
              <a:rPr lang="en-US" sz="2200" dirty="0"/>
              <a:t> </a:t>
            </a:r>
            <a:r>
              <a:rPr lang="en-US" sz="2200" dirty="0" err="1"/>
              <a:t>của</a:t>
            </a:r>
            <a:r>
              <a:rPr lang="en-US" sz="2200" dirty="0"/>
              <a:t> </a:t>
            </a:r>
            <a:r>
              <a:rPr lang="en-US" sz="2200" dirty="0" err="1"/>
              <a:t>thủy</a:t>
            </a:r>
            <a:r>
              <a:rPr lang="en-US" sz="2200" dirty="0"/>
              <a:t> </a:t>
            </a:r>
            <a:r>
              <a:rPr lang="en-US" sz="2200" dirty="0" err="1"/>
              <a:t>tinh</a:t>
            </a:r>
            <a:r>
              <a:rPr lang="en-US" sz="2200" dirty="0"/>
              <a:t> </a:t>
            </a:r>
            <a:r>
              <a:rPr lang="en-US" sz="2200" dirty="0" err="1"/>
              <a:t>làm</a:t>
            </a:r>
            <a:r>
              <a:rPr lang="en-US" sz="2200" dirty="0"/>
              <a:t> </a:t>
            </a:r>
            <a:r>
              <a:rPr lang="en-US" sz="2200" dirty="0" err="1"/>
              <a:t>lăng</a:t>
            </a:r>
            <a:r>
              <a:rPr lang="en-US" sz="2200" dirty="0"/>
              <a:t> </a:t>
            </a:r>
            <a:r>
              <a:rPr lang="en-US" sz="2200" dirty="0" err="1"/>
              <a:t>kính</a:t>
            </a:r>
            <a:r>
              <a:rPr lang="en-US" sz="2200" dirty="0"/>
              <a:t>:</a:t>
            </a:r>
            <a:endParaRPr lang="en-US" sz="2200" b="1" dirty="0">
              <a:solidFill>
                <a:srgbClr val="C00000"/>
              </a:solidFill>
            </a:endParaRPr>
          </a:p>
        </p:txBody>
      </p:sp>
      <p:pic>
        <p:nvPicPr>
          <p:cNvPr id="50" name="Picture 2" descr="Prism">
            <a:extLst>
              <a:ext uri="{FF2B5EF4-FFF2-40B4-BE49-F238E27FC236}">
                <a16:creationId xmlns="" xmlns:a16="http://schemas.microsoft.com/office/drawing/2014/main" id="{0723BA4C-DDA7-4059-957F-D1036FF9ABA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433" y="3794928"/>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51" name="TextBox 50">
            <a:extLst>
              <a:ext uri="{FF2B5EF4-FFF2-40B4-BE49-F238E27FC236}">
                <a16:creationId xmlns="" xmlns:a16="http://schemas.microsoft.com/office/drawing/2014/main" id="{17A6C442-3BA0-4949-A3A7-8BBC578C058C}"/>
              </a:ext>
            </a:extLst>
          </p:cNvPr>
          <p:cNvSpPr txBox="1"/>
          <p:nvPr/>
        </p:nvSpPr>
        <p:spPr>
          <a:xfrm>
            <a:off x="3272515" y="4241720"/>
            <a:ext cx="6400798" cy="494751"/>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b="1" dirty="0" err="1"/>
              <a:t>n</a:t>
            </a:r>
            <a:r>
              <a:rPr lang="en-US" sz="2400" b="1" baseline="-25000" dirty="0" err="1"/>
              <a:t>đỏ</a:t>
            </a:r>
            <a:r>
              <a:rPr lang="en-US" sz="2400" b="1" dirty="0"/>
              <a:t> &lt; </a:t>
            </a:r>
            <a:r>
              <a:rPr lang="en-US" sz="2400" b="1" dirty="0" err="1"/>
              <a:t>n</a:t>
            </a:r>
            <a:r>
              <a:rPr lang="en-US" sz="2400" b="1" baseline="-25000" dirty="0" err="1"/>
              <a:t>cam</a:t>
            </a:r>
            <a:r>
              <a:rPr lang="en-US" sz="2400" b="1" dirty="0"/>
              <a:t> &lt; </a:t>
            </a:r>
            <a:r>
              <a:rPr lang="en-US" sz="2400" b="1" dirty="0" err="1"/>
              <a:t>n</a:t>
            </a:r>
            <a:r>
              <a:rPr lang="en-US" sz="2400" b="1" baseline="-25000" dirty="0" err="1"/>
              <a:t>vàng</a:t>
            </a:r>
            <a:r>
              <a:rPr lang="en-US" sz="2400" b="1" dirty="0"/>
              <a:t> &lt; </a:t>
            </a:r>
            <a:r>
              <a:rPr lang="en-US" sz="2400" b="1" dirty="0" err="1"/>
              <a:t>n</a:t>
            </a:r>
            <a:r>
              <a:rPr lang="en-US" sz="2400" b="1" baseline="-25000" dirty="0" err="1"/>
              <a:t>lục</a:t>
            </a:r>
            <a:r>
              <a:rPr lang="en-US" sz="2400" b="1" dirty="0"/>
              <a:t> &lt; </a:t>
            </a:r>
            <a:r>
              <a:rPr lang="en-US" sz="2400" b="1" dirty="0" err="1"/>
              <a:t>n</a:t>
            </a:r>
            <a:r>
              <a:rPr lang="en-US" sz="2400" b="1" baseline="-25000" dirty="0" err="1"/>
              <a:t>lam</a:t>
            </a:r>
            <a:r>
              <a:rPr lang="en-US" sz="2400" b="1" dirty="0"/>
              <a:t> &lt; </a:t>
            </a:r>
            <a:r>
              <a:rPr lang="en-US" sz="2400" b="1" dirty="0" err="1"/>
              <a:t>n</a:t>
            </a:r>
            <a:r>
              <a:rPr lang="en-US" sz="2400" b="1" baseline="-25000" dirty="0" err="1"/>
              <a:t>chàm</a:t>
            </a:r>
            <a:r>
              <a:rPr lang="en-US" sz="2400" b="1" dirty="0"/>
              <a:t> &lt; </a:t>
            </a:r>
            <a:r>
              <a:rPr lang="en-US" sz="2400" b="1" dirty="0" err="1"/>
              <a:t>n</a:t>
            </a:r>
            <a:r>
              <a:rPr lang="en-US" sz="2400" b="1" baseline="-25000" dirty="0" err="1"/>
              <a:t>tím</a:t>
            </a:r>
            <a:endParaRPr lang="en-US" sz="2400" b="1" dirty="0">
              <a:solidFill>
                <a:srgbClr val="C00000"/>
              </a:solidFill>
            </a:endParaRPr>
          </a:p>
        </p:txBody>
      </p:sp>
      <p:pic>
        <p:nvPicPr>
          <p:cNvPr id="52" name="Graphic 51" descr="Line arrow Slight curve">
            <a:extLst>
              <a:ext uri="{FF2B5EF4-FFF2-40B4-BE49-F238E27FC236}">
                <a16:creationId xmlns="" xmlns:a16="http://schemas.microsoft.com/office/drawing/2014/main" id="{B7C81E32-AB01-4B66-903F-9ABC4DA1B46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3649457" y="4813184"/>
            <a:ext cx="676022" cy="676022"/>
          </a:xfrm>
          <a:prstGeom prst="rect">
            <a:avLst/>
          </a:prstGeom>
        </p:spPr>
      </p:pic>
      <p:pic>
        <p:nvPicPr>
          <p:cNvPr id="53" name="Picture 2" descr="Prism">
            <a:extLst>
              <a:ext uri="{FF2B5EF4-FFF2-40B4-BE49-F238E27FC236}">
                <a16:creationId xmlns="" xmlns:a16="http://schemas.microsoft.com/office/drawing/2014/main" id="{DEE0C5E2-60F2-432C-8C6A-559D333E0D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433" y="4806971"/>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54" name="TextBox 53">
            <a:extLst>
              <a:ext uri="{FF2B5EF4-FFF2-40B4-BE49-F238E27FC236}">
                <a16:creationId xmlns="" xmlns:a16="http://schemas.microsoft.com/office/drawing/2014/main" id="{BFA2C217-2076-4126-8154-C3B0C82C24AF}"/>
              </a:ext>
            </a:extLst>
          </p:cNvPr>
          <p:cNvSpPr txBox="1"/>
          <p:nvPr/>
        </p:nvSpPr>
        <p:spPr>
          <a:xfrm>
            <a:off x="1159365" y="4825527"/>
            <a:ext cx="2350845"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Định</a:t>
            </a:r>
            <a:r>
              <a:rPr lang="en-US" sz="2200" dirty="0"/>
              <a:t> </a:t>
            </a:r>
            <a:r>
              <a:rPr lang="en-US" sz="2200" dirty="0" err="1"/>
              <a:t>luật</a:t>
            </a:r>
            <a:r>
              <a:rPr lang="en-US" sz="2200" dirty="0"/>
              <a:t> </a:t>
            </a:r>
            <a:r>
              <a:rPr lang="en-US" sz="2200" dirty="0" err="1"/>
              <a:t>khúc</a:t>
            </a:r>
            <a:r>
              <a:rPr lang="en-US" sz="2200" dirty="0"/>
              <a:t> </a:t>
            </a:r>
            <a:r>
              <a:rPr lang="en-US" sz="2200" dirty="0" err="1"/>
              <a:t>xạ</a:t>
            </a:r>
            <a:endParaRPr lang="en-US" sz="2200" b="1" dirty="0">
              <a:solidFill>
                <a:srgbClr val="C00000"/>
              </a:solidFill>
            </a:endParaRPr>
          </a:p>
        </p:txBody>
      </p:sp>
      <p:sp>
        <p:nvSpPr>
          <p:cNvPr id="55" name="TextBox 54">
            <a:extLst>
              <a:ext uri="{FF2B5EF4-FFF2-40B4-BE49-F238E27FC236}">
                <a16:creationId xmlns="" xmlns:a16="http://schemas.microsoft.com/office/drawing/2014/main" id="{4D761D46-79A4-47C6-8C34-1BC956C17BB4}"/>
              </a:ext>
            </a:extLst>
          </p:cNvPr>
          <p:cNvSpPr txBox="1"/>
          <p:nvPr/>
        </p:nvSpPr>
        <p:spPr>
          <a:xfrm>
            <a:off x="4502836" y="4825527"/>
            <a:ext cx="7395595"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tia</a:t>
            </a:r>
            <a:r>
              <a:rPr lang="en-US" sz="2200" dirty="0"/>
              <a:t> </a:t>
            </a:r>
            <a:r>
              <a:rPr lang="en-US" sz="2200" dirty="0" err="1"/>
              <a:t>đỏ</a:t>
            </a:r>
            <a:r>
              <a:rPr lang="en-US" sz="2200" dirty="0"/>
              <a:t> </a:t>
            </a:r>
            <a:r>
              <a:rPr lang="en-US" sz="2200" dirty="0" err="1"/>
              <a:t>bị</a:t>
            </a:r>
            <a:r>
              <a:rPr lang="en-US" sz="2200" dirty="0"/>
              <a:t> </a:t>
            </a:r>
            <a:r>
              <a:rPr lang="en-US" sz="2200" dirty="0" err="1"/>
              <a:t>lệch</a:t>
            </a:r>
            <a:r>
              <a:rPr lang="en-US" sz="2200" dirty="0"/>
              <a:t> </a:t>
            </a:r>
            <a:r>
              <a:rPr lang="en-US" sz="2200" dirty="0" err="1"/>
              <a:t>ít</a:t>
            </a:r>
            <a:r>
              <a:rPr lang="en-US" sz="2200" dirty="0"/>
              <a:t> </a:t>
            </a:r>
            <a:r>
              <a:rPr lang="en-US" sz="2200" dirty="0" err="1"/>
              <a:t>nhất</a:t>
            </a:r>
            <a:r>
              <a:rPr lang="en-US" sz="2200" dirty="0"/>
              <a:t>; </a:t>
            </a:r>
            <a:r>
              <a:rPr lang="en-US" sz="2200" dirty="0" err="1"/>
              <a:t>tia</a:t>
            </a:r>
            <a:r>
              <a:rPr lang="en-US" sz="2200" dirty="0"/>
              <a:t> </a:t>
            </a:r>
            <a:r>
              <a:rPr lang="en-US" sz="2200" dirty="0" err="1"/>
              <a:t>tím</a:t>
            </a:r>
            <a:r>
              <a:rPr lang="en-US" sz="2200" dirty="0"/>
              <a:t> </a:t>
            </a:r>
            <a:r>
              <a:rPr lang="en-US" sz="2200" dirty="0" err="1"/>
              <a:t>bị</a:t>
            </a:r>
            <a:r>
              <a:rPr lang="en-US" sz="2200" dirty="0"/>
              <a:t> </a:t>
            </a:r>
            <a:r>
              <a:rPr lang="en-US" sz="2200" dirty="0" err="1"/>
              <a:t>lệch</a:t>
            </a:r>
            <a:r>
              <a:rPr lang="en-US" sz="2200" dirty="0"/>
              <a:t> </a:t>
            </a:r>
            <a:r>
              <a:rPr lang="en-US" sz="2200" dirty="0" err="1"/>
              <a:t>nhiều</a:t>
            </a:r>
            <a:r>
              <a:rPr lang="en-US" sz="2200" dirty="0"/>
              <a:t> </a:t>
            </a:r>
            <a:r>
              <a:rPr lang="en-US" sz="2200" dirty="0" err="1"/>
              <a:t>nhất</a:t>
            </a:r>
            <a:endParaRPr lang="en-US" sz="2200" b="1" dirty="0">
              <a:solidFill>
                <a:srgbClr val="C00000"/>
              </a:solidFill>
            </a:endParaRPr>
          </a:p>
        </p:txBody>
      </p:sp>
      <p:pic>
        <p:nvPicPr>
          <p:cNvPr id="56" name="Graphic 55" descr="Line arrow Slight curve">
            <a:extLst>
              <a:ext uri="{FF2B5EF4-FFF2-40B4-BE49-F238E27FC236}">
                <a16:creationId xmlns="" xmlns:a16="http://schemas.microsoft.com/office/drawing/2014/main" id="{5085B07B-2295-4E95-9626-EF43F0DEEC7F}"/>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 xmlns:asvg="http://schemas.microsoft.com/office/drawing/2016/SVG/main" r:embed="rId8"/>
              </a:ext>
            </a:extLst>
          </a:blip>
          <a:stretch>
            <a:fillRect/>
          </a:stretch>
        </p:blipFill>
        <p:spPr>
          <a:xfrm>
            <a:off x="577758" y="5415847"/>
            <a:ext cx="676022" cy="676022"/>
          </a:xfrm>
          <a:prstGeom prst="rect">
            <a:avLst/>
          </a:prstGeom>
        </p:spPr>
      </p:pic>
      <p:sp>
        <p:nvSpPr>
          <p:cNvPr id="57" name="TextBox 56">
            <a:extLst>
              <a:ext uri="{FF2B5EF4-FFF2-40B4-BE49-F238E27FC236}">
                <a16:creationId xmlns="" xmlns:a16="http://schemas.microsoft.com/office/drawing/2014/main" id="{010111D5-2BAC-4662-8394-F8427124B1E7}"/>
              </a:ext>
            </a:extLst>
          </p:cNvPr>
          <p:cNvSpPr txBox="1"/>
          <p:nvPr/>
        </p:nvSpPr>
        <p:spPr>
          <a:xfrm>
            <a:off x="1483303" y="5483208"/>
            <a:ext cx="10739065" cy="46121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en-US" b="1" dirty="0">
                <a:solidFill>
                  <a:srgbClr val="C00000"/>
                </a:solidFill>
              </a:rPr>
              <a:t>Qua </a:t>
            </a:r>
            <a:r>
              <a:rPr lang="vi-VN" b="1" dirty="0">
                <a:solidFill>
                  <a:srgbClr val="C00000"/>
                </a:solidFill>
              </a:rPr>
              <a:t>lăng kính, quang phổ của ánh sáng là dải màu từ đỏ đến tím</a:t>
            </a:r>
            <a:endParaRPr lang="en-US" b="1" dirty="0">
              <a:solidFill>
                <a:srgbClr val="C00000"/>
              </a:solidFill>
            </a:endParaRPr>
          </a:p>
        </p:txBody>
      </p:sp>
    </p:spTree>
    <p:extLst>
      <p:ext uri="{BB962C8B-B14F-4D97-AF65-F5344CB8AC3E}">
        <p14:creationId xmlns:p14="http://schemas.microsoft.com/office/powerpoint/2010/main" val="754400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500" fill="hold"/>
                                        <p:tgtEl>
                                          <p:spTgt spid="42"/>
                                        </p:tgtEl>
                                        <p:attrNameLst>
                                          <p:attrName>ppt_w</p:attrName>
                                        </p:attrNameLst>
                                      </p:cBhvr>
                                      <p:tavLst>
                                        <p:tav tm="0">
                                          <p:val>
                                            <p:fltVal val="0"/>
                                          </p:val>
                                        </p:tav>
                                        <p:tav tm="100000">
                                          <p:val>
                                            <p:strVal val="#ppt_w"/>
                                          </p:val>
                                        </p:tav>
                                      </p:tavLst>
                                    </p:anim>
                                    <p:anim calcmode="lin" valueType="num">
                                      <p:cBhvr>
                                        <p:cTn id="8" dur="500" fill="hold"/>
                                        <p:tgtEl>
                                          <p:spTgt spid="42"/>
                                        </p:tgtEl>
                                        <p:attrNameLst>
                                          <p:attrName>ppt_h</p:attrName>
                                        </p:attrNameLst>
                                      </p:cBhvr>
                                      <p:tavLst>
                                        <p:tav tm="0">
                                          <p:val>
                                            <p:fltVal val="0"/>
                                          </p:val>
                                        </p:tav>
                                        <p:tav tm="100000">
                                          <p:val>
                                            <p:strVal val="#ppt_h"/>
                                          </p:val>
                                        </p:tav>
                                      </p:tavLst>
                                    </p:anim>
                                    <p:animEffect transition="in" filter="fade">
                                      <p:cBhvr>
                                        <p:cTn id="9" dur="500"/>
                                        <p:tgtEl>
                                          <p:spTgt spid="42"/>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randombar(horizontal)">
                                      <p:cBhvr>
                                        <p:cTn id="13" dur="500"/>
                                        <p:tgtEl>
                                          <p:spTgt spid="41"/>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0"/>
                                        </p:tgtEl>
                                        <p:attrNameLst>
                                          <p:attrName>style.visibility</p:attrName>
                                        </p:attrNameLst>
                                      </p:cBhvr>
                                      <p:to>
                                        <p:strVal val="visible"/>
                                      </p:to>
                                    </p:set>
                                    <p:anim calcmode="lin" valueType="num">
                                      <p:cBhvr>
                                        <p:cTn id="18" dur="500" fill="hold"/>
                                        <p:tgtEl>
                                          <p:spTgt spid="50"/>
                                        </p:tgtEl>
                                        <p:attrNameLst>
                                          <p:attrName>ppt_w</p:attrName>
                                        </p:attrNameLst>
                                      </p:cBhvr>
                                      <p:tavLst>
                                        <p:tav tm="0">
                                          <p:val>
                                            <p:fltVal val="0"/>
                                          </p:val>
                                        </p:tav>
                                        <p:tav tm="100000">
                                          <p:val>
                                            <p:strVal val="#ppt_w"/>
                                          </p:val>
                                        </p:tav>
                                      </p:tavLst>
                                    </p:anim>
                                    <p:anim calcmode="lin" valueType="num">
                                      <p:cBhvr>
                                        <p:cTn id="19" dur="500" fill="hold"/>
                                        <p:tgtEl>
                                          <p:spTgt spid="50"/>
                                        </p:tgtEl>
                                        <p:attrNameLst>
                                          <p:attrName>ppt_h</p:attrName>
                                        </p:attrNameLst>
                                      </p:cBhvr>
                                      <p:tavLst>
                                        <p:tav tm="0">
                                          <p:val>
                                            <p:fltVal val="0"/>
                                          </p:val>
                                        </p:tav>
                                        <p:tav tm="100000">
                                          <p:val>
                                            <p:strVal val="#ppt_h"/>
                                          </p:val>
                                        </p:tav>
                                      </p:tavLst>
                                    </p:anim>
                                    <p:animEffect transition="in" filter="fade">
                                      <p:cBhvr>
                                        <p:cTn id="20" dur="500"/>
                                        <p:tgtEl>
                                          <p:spTgt spid="50"/>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randombar(horizontal)">
                                      <p:cBhvr>
                                        <p:cTn id="24" dur="500"/>
                                        <p:tgtEl>
                                          <p:spTgt spid="43"/>
                                        </p:tgtEl>
                                      </p:cBhvr>
                                    </p:animEffect>
                                  </p:childTnLst>
                                </p:cTn>
                              </p:par>
                            </p:childTnLst>
                          </p:cTn>
                        </p:par>
                        <p:par>
                          <p:cTn id="25" fill="hold">
                            <p:stCondLst>
                              <p:cond delay="1000"/>
                            </p:stCondLst>
                            <p:childTnLst>
                              <p:par>
                                <p:cTn id="26" presetID="14" presetClass="entr" presetSubtype="10" fill="hold" grpId="0" nodeType="afterEffect">
                                  <p:stCondLst>
                                    <p:cond delay="0"/>
                                  </p:stCondLst>
                                  <p:childTnLst>
                                    <p:set>
                                      <p:cBhvr>
                                        <p:cTn id="27" dur="1" fill="hold">
                                          <p:stCondLst>
                                            <p:cond delay="0"/>
                                          </p:stCondLst>
                                        </p:cTn>
                                        <p:tgtEl>
                                          <p:spTgt spid="51"/>
                                        </p:tgtEl>
                                        <p:attrNameLst>
                                          <p:attrName>style.visibility</p:attrName>
                                        </p:attrNameLst>
                                      </p:cBhvr>
                                      <p:to>
                                        <p:strVal val="visible"/>
                                      </p:to>
                                    </p:set>
                                    <p:animEffect transition="in" filter="randombar(horizontal)">
                                      <p:cBhvr>
                                        <p:cTn id="28" dur="500"/>
                                        <p:tgtEl>
                                          <p:spTgt spid="51"/>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500"/>
                            </p:stCondLst>
                            <p:childTnLst>
                              <p:par>
                                <p:cTn id="37" presetID="14" presetClass="entr" presetSubtype="10" fill="hold" grpId="0" nodeType="afterEffect">
                                  <p:stCondLst>
                                    <p:cond delay="0"/>
                                  </p:stCondLst>
                                  <p:childTnLst>
                                    <p:set>
                                      <p:cBhvr>
                                        <p:cTn id="38" dur="1" fill="hold">
                                          <p:stCondLst>
                                            <p:cond delay="0"/>
                                          </p:stCondLst>
                                        </p:cTn>
                                        <p:tgtEl>
                                          <p:spTgt spid="54"/>
                                        </p:tgtEl>
                                        <p:attrNameLst>
                                          <p:attrName>style.visibility</p:attrName>
                                        </p:attrNameLst>
                                      </p:cBhvr>
                                      <p:to>
                                        <p:strVal val="visible"/>
                                      </p:to>
                                    </p:set>
                                    <p:animEffect transition="in" filter="randombar(horizontal)">
                                      <p:cBhvr>
                                        <p:cTn id="39" dur="500"/>
                                        <p:tgtEl>
                                          <p:spTgt spid="54"/>
                                        </p:tgtEl>
                                      </p:cBhvr>
                                    </p:animEffect>
                                  </p:childTnLst>
                                </p:cTn>
                              </p:par>
                            </p:childTnLst>
                          </p:cTn>
                        </p:par>
                        <p:par>
                          <p:cTn id="40" fill="hold">
                            <p:stCondLst>
                              <p:cond delay="1000"/>
                            </p:stCondLst>
                            <p:childTnLst>
                              <p:par>
                                <p:cTn id="41" presetID="22" presetClass="entr" presetSubtype="8" fill="hold"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left)">
                                      <p:cBhvr>
                                        <p:cTn id="43" dur="500"/>
                                        <p:tgtEl>
                                          <p:spTgt spid="52"/>
                                        </p:tgtEl>
                                      </p:cBhvr>
                                    </p:animEffect>
                                  </p:childTnLst>
                                </p:cTn>
                              </p:par>
                            </p:childTnLst>
                          </p:cTn>
                        </p:par>
                        <p:par>
                          <p:cTn id="44" fill="hold">
                            <p:stCondLst>
                              <p:cond delay="1500"/>
                            </p:stCondLst>
                            <p:childTnLst>
                              <p:par>
                                <p:cTn id="45" presetID="14" presetClass="entr" presetSubtype="10"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randombar(horizontal)">
                                      <p:cBhvr>
                                        <p:cTn id="47" dur="500"/>
                                        <p:tgtEl>
                                          <p:spTgt spid="55"/>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wipe(left)">
                                      <p:cBhvr>
                                        <p:cTn id="52" dur="500"/>
                                        <p:tgtEl>
                                          <p:spTgt spid="56"/>
                                        </p:tgtEl>
                                      </p:cBhvr>
                                    </p:animEffect>
                                  </p:childTnLst>
                                </p:cTn>
                              </p:par>
                            </p:childTnLst>
                          </p:cTn>
                        </p:par>
                        <p:par>
                          <p:cTn id="53" fill="hold">
                            <p:stCondLst>
                              <p:cond delay="500"/>
                            </p:stCondLst>
                            <p:childTnLst>
                              <p:par>
                                <p:cTn id="54" presetID="14" presetClass="entr" presetSubtype="10" fill="hold" grpId="0" nodeType="afterEffect">
                                  <p:stCondLst>
                                    <p:cond delay="0"/>
                                  </p:stCondLst>
                                  <p:childTnLst>
                                    <p:set>
                                      <p:cBhvr>
                                        <p:cTn id="55" dur="1" fill="hold">
                                          <p:stCondLst>
                                            <p:cond delay="0"/>
                                          </p:stCondLst>
                                        </p:cTn>
                                        <p:tgtEl>
                                          <p:spTgt spid="57"/>
                                        </p:tgtEl>
                                        <p:attrNameLst>
                                          <p:attrName>style.visibility</p:attrName>
                                        </p:attrNameLst>
                                      </p:cBhvr>
                                      <p:to>
                                        <p:strVal val="visible"/>
                                      </p:to>
                                    </p:set>
                                    <p:animEffect transition="in" filter="randombar(horizontal)">
                                      <p:cBhvr>
                                        <p:cTn id="56"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3" grpId="0"/>
      <p:bldP spid="51" grpId="0"/>
      <p:bldP spid="54" grpId="0"/>
      <p:bldP spid="55" grpId="0"/>
      <p:bldP spid="5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pic>
        <p:nvPicPr>
          <p:cNvPr id="20" name="Picture 2" descr="Refraction of light through a glass prism. Physics resources for teachers and students. Vector illustration.">
            <a:extLst>
              <a:ext uri="{FF2B5EF4-FFF2-40B4-BE49-F238E27FC236}">
                <a16:creationId xmlns="" xmlns:a16="http://schemas.microsoft.com/office/drawing/2014/main" id="{3E2CCF9A-75C9-4506-ACD9-CAB42ADFCF5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465" y="1004362"/>
            <a:ext cx="5525070" cy="3340093"/>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Rounded Corners 20">
            <a:extLst>
              <a:ext uri="{FF2B5EF4-FFF2-40B4-BE49-F238E27FC236}">
                <a16:creationId xmlns="" xmlns:a16="http://schemas.microsoft.com/office/drawing/2014/main" id="{578780C0-9ED8-4B02-AF43-4D17A0855FD1}"/>
              </a:ext>
            </a:extLst>
          </p:cNvPr>
          <p:cNvSpPr/>
          <p:nvPr/>
        </p:nvSpPr>
        <p:spPr>
          <a:xfrm>
            <a:off x="320188" y="624048"/>
            <a:ext cx="11483160" cy="5926940"/>
          </a:xfrm>
          <a:prstGeom prst="roundRect">
            <a:avLst>
              <a:gd name="adj" fmla="val 1804"/>
            </a:avLst>
          </a:prstGeom>
          <a:noFill/>
          <a:ln w="38100">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 xmlns:a16="http://schemas.microsoft.com/office/drawing/2014/main" id="{33AE328F-AABC-4C32-8055-742771E908BB}"/>
              </a:ext>
            </a:extLst>
          </p:cNvPr>
          <p:cNvGrpSpPr/>
          <p:nvPr/>
        </p:nvGrpSpPr>
        <p:grpSpPr>
          <a:xfrm>
            <a:off x="320188" y="305306"/>
            <a:ext cx="7633618" cy="653697"/>
            <a:chOff x="115470" y="245832"/>
            <a:chExt cx="6444720" cy="551887"/>
          </a:xfrm>
        </p:grpSpPr>
        <p:sp>
          <p:nvSpPr>
            <p:cNvPr id="23" name="Rectangle: Rounded Corners 22">
              <a:extLst>
                <a:ext uri="{FF2B5EF4-FFF2-40B4-BE49-F238E27FC236}">
                  <a16:creationId xmlns="" xmlns:a16="http://schemas.microsoft.com/office/drawing/2014/main" id="{900BB322-0C1B-4369-BBF8-E865401EA6E5}"/>
                </a:ext>
              </a:extLst>
            </p:cNvPr>
            <p:cNvSpPr/>
            <p:nvPr/>
          </p:nvSpPr>
          <p:spPr>
            <a:xfrm>
              <a:off x="247650" y="245832"/>
              <a:ext cx="6238161" cy="544625"/>
            </a:xfrm>
            <a:prstGeom prst="roundRect">
              <a:avLst>
                <a:gd name="adj" fmla="val 25411"/>
              </a:avLst>
            </a:prstGeom>
            <a:solidFill>
              <a:srgbClr val="F25D0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24" name="TextBox 23">
              <a:extLst>
                <a:ext uri="{FF2B5EF4-FFF2-40B4-BE49-F238E27FC236}">
                  <a16:creationId xmlns="" xmlns:a16="http://schemas.microsoft.com/office/drawing/2014/main" id="{580372FA-2A3C-4F3E-BD3A-F2EC9C5AD400}"/>
                </a:ext>
              </a:extLst>
            </p:cNvPr>
            <p:cNvSpPr txBox="1"/>
            <p:nvPr/>
          </p:nvSpPr>
          <p:spPr>
            <a:xfrm>
              <a:off x="697047" y="294066"/>
              <a:ext cx="5863143" cy="441731"/>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III. Sự truyền ánh sáng đơn sắc qua lăng kính</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25" name="Group 24">
              <a:extLst>
                <a:ext uri="{FF2B5EF4-FFF2-40B4-BE49-F238E27FC236}">
                  <a16:creationId xmlns="" xmlns:a16="http://schemas.microsoft.com/office/drawing/2014/main" id="{A32AAAC4-821D-47CA-99C7-F533FC4064C4}"/>
                </a:ext>
              </a:extLst>
            </p:cNvPr>
            <p:cNvGrpSpPr/>
            <p:nvPr/>
          </p:nvGrpSpPr>
          <p:grpSpPr>
            <a:xfrm>
              <a:off x="115470" y="247272"/>
              <a:ext cx="550447" cy="550447"/>
              <a:chOff x="4619606" y="1709577"/>
              <a:chExt cx="1675995" cy="1675995"/>
            </a:xfrm>
          </p:grpSpPr>
          <p:sp>
            <p:nvSpPr>
              <p:cNvPr id="26" name="Oval 25">
                <a:extLst>
                  <a:ext uri="{FF2B5EF4-FFF2-40B4-BE49-F238E27FC236}">
                    <a16:creationId xmlns="" xmlns:a16="http://schemas.microsoft.com/office/drawing/2014/main" id="{92A4740F-78AE-49B4-81BE-EA8C077B68D0}"/>
                  </a:ext>
                </a:extLst>
              </p:cNvPr>
              <p:cNvSpPr/>
              <p:nvPr/>
            </p:nvSpPr>
            <p:spPr>
              <a:xfrm>
                <a:off x="4619606" y="1709577"/>
                <a:ext cx="1675995" cy="1675995"/>
              </a:xfrm>
              <a:prstGeom prst="ellipse">
                <a:avLst/>
              </a:prstGeom>
              <a:solidFill>
                <a:schemeClr val="bg1"/>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a:p>
            </p:txBody>
          </p:sp>
          <p:pic>
            <p:nvPicPr>
              <p:cNvPr id="27" name="Picture 6" descr="Prism">
                <a:extLst>
                  <a:ext uri="{FF2B5EF4-FFF2-40B4-BE49-F238E27FC236}">
                    <a16:creationId xmlns="" xmlns:a16="http://schemas.microsoft.com/office/drawing/2014/main" id="{7A23E312-555E-411A-A4B3-D375FA829EF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8" name="TextBox 27">
            <a:extLst>
              <a:ext uri="{FF2B5EF4-FFF2-40B4-BE49-F238E27FC236}">
                <a16:creationId xmlns="" xmlns:a16="http://schemas.microsoft.com/office/drawing/2014/main" id="{0847AD41-C4E5-4FD1-8529-A67F3258650A}"/>
              </a:ext>
            </a:extLst>
          </p:cNvPr>
          <p:cNvSpPr txBox="1"/>
          <p:nvPr/>
        </p:nvSpPr>
        <p:spPr>
          <a:xfrm>
            <a:off x="1210521" y="4447547"/>
            <a:ext cx="10378905"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dirty="0"/>
              <a:t>C</a:t>
            </a:r>
            <a:r>
              <a:rPr lang="vi-VN" sz="2400" dirty="0"/>
              <a:t>hiết su</a:t>
            </a:r>
            <a:r>
              <a:rPr lang="en-US" sz="2400" dirty="0"/>
              <a:t>ấ</a:t>
            </a:r>
            <a:r>
              <a:rPr lang="vi-VN" sz="2400" dirty="0"/>
              <a:t>t của môi trường ứng với mỗi tia sáng đơn sắc khác nhau là khác nhau nên góc lệch ứng với mỗi tia sáng cũng khác nhau</a:t>
            </a:r>
            <a:endParaRPr lang="en-US" sz="2200" dirty="0"/>
          </a:p>
        </p:txBody>
      </p:sp>
      <p:pic>
        <p:nvPicPr>
          <p:cNvPr id="29" name="Picture 2" descr="Prism">
            <a:extLst>
              <a:ext uri="{FF2B5EF4-FFF2-40B4-BE49-F238E27FC236}">
                <a16:creationId xmlns="" xmlns:a16="http://schemas.microsoft.com/office/drawing/2014/main" id="{FF4884AD-8271-44B1-B45B-95A48EC4677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3836" y="4470814"/>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 xmlns:a16="http://schemas.microsoft.com/office/drawing/2014/main" id="{C65236FC-1AFD-4D3B-A10B-BF9D970719A0}"/>
              </a:ext>
            </a:extLst>
          </p:cNvPr>
          <p:cNvSpPr txBox="1"/>
          <p:nvPr/>
        </p:nvSpPr>
        <p:spPr>
          <a:xfrm>
            <a:off x="1317482" y="5606262"/>
            <a:ext cx="10378905" cy="494751"/>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en-US" dirty="0"/>
              <a:t>C</a:t>
            </a:r>
            <a:r>
              <a:rPr lang="vi-VN" dirty="0"/>
              <a:t>hùm sáng đi ra khỏi lăng kính luôn lệch </a:t>
            </a:r>
            <a:r>
              <a:rPr lang="en-US" dirty="0" err="1"/>
              <a:t>về</a:t>
            </a:r>
            <a:r>
              <a:rPr lang="vi-VN" dirty="0"/>
              <a:t> phía đáy c</a:t>
            </a:r>
            <a:r>
              <a:rPr lang="en-US" dirty="0"/>
              <a:t>ủ</a:t>
            </a:r>
            <a:r>
              <a:rPr lang="vi-VN" dirty="0"/>
              <a:t>a nó</a:t>
            </a:r>
            <a:endParaRPr lang="en-US" dirty="0"/>
          </a:p>
        </p:txBody>
      </p:sp>
      <p:pic>
        <p:nvPicPr>
          <p:cNvPr id="31" name="Picture 2" descr="Prism">
            <a:extLst>
              <a:ext uri="{FF2B5EF4-FFF2-40B4-BE49-F238E27FC236}">
                <a16:creationId xmlns="" xmlns:a16="http://schemas.microsoft.com/office/drawing/2014/main" id="{E9CCAC84-0573-4065-B1AD-959EDD0A57B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3836" y="5606262"/>
            <a:ext cx="476685" cy="4766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5972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randombar(horizontal)">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animEffect transition="in" filter="fade">
                                      <p:cBhvr>
                                        <p:cTn id="18" dur="500"/>
                                        <p:tgtEl>
                                          <p:spTgt spid="29"/>
                                        </p:tgtEl>
                                      </p:cBhvr>
                                    </p:animEffect>
                                  </p:childTnLst>
                                </p:cTn>
                              </p:par>
                            </p:childTnLst>
                          </p:cTn>
                        </p:par>
                        <p:par>
                          <p:cTn id="19" fill="hold">
                            <p:stCondLst>
                              <p:cond delay="500"/>
                            </p:stCondLst>
                            <p:childTnLst>
                              <p:par>
                                <p:cTn id="20" presetID="14" presetClass="entr" presetSubtype="10"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randombar(horizontal)">
                                      <p:cBhvr>
                                        <p:cTn id="22" dur="500"/>
                                        <p:tgtEl>
                                          <p:spTgt spid="28"/>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p:cTn id="27" dur="500" fill="hold"/>
                                        <p:tgtEl>
                                          <p:spTgt spid="31"/>
                                        </p:tgtEl>
                                        <p:attrNameLst>
                                          <p:attrName>ppt_w</p:attrName>
                                        </p:attrNameLst>
                                      </p:cBhvr>
                                      <p:tavLst>
                                        <p:tav tm="0">
                                          <p:val>
                                            <p:fltVal val="0"/>
                                          </p:val>
                                        </p:tav>
                                        <p:tav tm="100000">
                                          <p:val>
                                            <p:strVal val="#ppt_w"/>
                                          </p:val>
                                        </p:tav>
                                      </p:tavLst>
                                    </p:anim>
                                    <p:anim calcmode="lin" valueType="num">
                                      <p:cBhvr>
                                        <p:cTn id="28" dur="500" fill="hold"/>
                                        <p:tgtEl>
                                          <p:spTgt spid="31"/>
                                        </p:tgtEl>
                                        <p:attrNameLst>
                                          <p:attrName>ppt_h</p:attrName>
                                        </p:attrNameLst>
                                      </p:cBhvr>
                                      <p:tavLst>
                                        <p:tav tm="0">
                                          <p:val>
                                            <p:fltVal val="0"/>
                                          </p:val>
                                        </p:tav>
                                        <p:tav tm="100000">
                                          <p:val>
                                            <p:strVal val="#ppt_h"/>
                                          </p:val>
                                        </p:tav>
                                      </p:tavLst>
                                    </p:anim>
                                    <p:animEffect transition="in" filter="fade">
                                      <p:cBhvr>
                                        <p:cTn id="29" dur="500"/>
                                        <p:tgtEl>
                                          <p:spTgt spid="31"/>
                                        </p:tgtEl>
                                      </p:cBhvr>
                                    </p:animEffect>
                                  </p:childTnLst>
                                </p:cTn>
                              </p:par>
                            </p:childTnLst>
                          </p:cTn>
                        </p:par>
                        <p:par>
                          <p:cTn id="30" fill="hold">
                            <p:stCondLst>
                              <p:cond delay="500"/>
                            </p:stCondLst>
                            <p:childTnLst>
                              <p:par>
                                <p:cTn id="31" presetID="14" presetClass="entr" presetSubtype="10"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randombar(horizontal)">
                                      <p:cBhvr>
                                        <p:cTn id="3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8" grpId="0"/>
      <p:bldP spid="3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pic>
        <p:nvPicPr>
          <p:cNvPr id="14" name="Picture 13" descr="A rainbow colored paint splattered on a white surface&#10;&#10;Description automatically generated">
            <a:extLst>
              <a:ext uri="{FF2B5EF4-FFF2-40B4-BE49-F238E27FC236}">
                <a16:creationId xmlns="" xmlns:a16="http://schemas.microsoft.com/office/drawing/2014/main" id="{12C5F6ED-FAD7-4584-9BED-1B857A4E3FD6}"/>
              </a:ext>
            </a:extLst>
          </p:cNvPr>
          <p:cNvPicPr>
            <a:picLocks noChangeAspect="1"/>
          </p:cNvPicPr>
          <p:nvPr/>
        </p:nvPicPr>
        <p:blipFill rotWithShape="1">
          <a:blip r:embed="rId3">
            <a:alphaModFix amt="59000"/>
            <a:extLst>
              <a:ext uri="{28A0092B-C50C-407E-A947-70E740481C1C}">
                <a14:useLocalDpi xmlns:a14="http://schemas.microsoft.com/office/drawing/2010/main" val="0"/>
              </a:ext>
            </a:extLst>
          </a:blip>
          <a:srcRect l="427" r="2" b="2"/>
          <a:stretch/>
        </p:blipFill>
        <p:spPr>
          <a:xfrm>
            <a:off x="19" y="-7623"/>
            <a:ext cx="12191981" cy="6887365"/>
          </a:xfrm>
          <a:prstGeom prst="rect">
            <a:avLst/>
          </a:prstGeom>
        </p:spPr>
      </p:pic>
      <p:sp>
        <p:nvSpPr>
          <p:cNvPr id="15" name="Google Shape;1770;p42">
            <a:extLst>
              <a:ext uri="{FF2B5EF4-FFF2-40B4-BE49-F238E27FC236}">
                <a16:creationId xmlns="" xmlns:a16="http://schemas.microsoft.com/office/drawing/2014/main" id="{0F18E56E-3A4F-4981-8714-BC43A6EEBACB}"/>
              </a:ext>
            </a:extLst>
          </p:cNvPr>
          <p:cNvSpPr txBox="1">
            <a:spLocks/>
          </p:cNvSpPr>
          <p:nvPr/>
        </p:nvSpPr>
        <p:spPr>
          <a:xfrm>
            <a:off x="365095" y="3562881"/>
            <a:ext cx="7487525" cy="1523200"/>
          </a:xfrm>
          <a:prstGeom prst="rect">
            <a:avLst/>
          </a:prstGeom>
        </p:spPr>
        <p:txBody>
          <a:bodyPr spcFirstLastPara="1" wrap="square" lIns="121900" tIns="121900" rIns="121900" bIns="121900" anchor="b"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vi-VN" sz="6000" b="1" dirty="0" smtClean="0">
                <a:solidFill>
                  <a:srgbClr val="000000"/>
                </a:solidFill>
                <a:latin typeface="Fira Sans Black" panose="020B0A03050000020004" pitchFamily="34" charset="0"/>
              </a:rPr>
              <a:t>IV. </a:t>
            </a:r>
            <a:r>
              <a:rPr lang="en" sz="6000" b="1" dirty="0" smtClean="0">
                <a:solidFill>
                  <a:srgbClr val="000000"/>
                </a:solidFill>
                <a:latin typeface="Fira Sans Black" panose="020B0A03050000020004" pitchFamily="34" charset="0"/>
              </a:rPr>
              <a:t>MÀU </a:t>
            </a:r>
            <a:r>
              <a:rPr lang="en" sz="6000" b="1" dirty="0">
                <a:solidFill>
                  <a:srgbClr val="000000"/>
                </a:solidFill>
                <a:latin typeface="Fira Sans Black" panose="020B0A03050000020004" pitchFamily="34" charset="0"/>
              </a:rPr>
              <a:t>SẮC CỦA VẬT</a:t>
            </a:r>
          </a:p>
        </p:txBody>
      </p:sp>
      <p:grpSp>
        <p:nvGrpSpPr>
          <p:cNvPr id="16" name="Group 15">
            <a:extLst>
              <a:ext uri="{FF2B5EF4-FFF2-40B4-BE49-F238E27FC236}">
                <a16:creationId xmlns="" xmlns:a16="http://schemas.microsoft.com/office/drawing/2014/main" id="{73B7984E-8C30-4DA6-89BF-5DF76D1F3659}"/>
              </a:ext>
            </a:extLst>
          </p:cNvPr>
          <p:cNvGrpSpPr/>
          <p:nvPr/>
        </p:nvGrpSpPr>
        <p:grpSpPr>
          <a:xfrm>
            <a:off x="2849718" y="1498236"/>
            <a:ext cx="2224087" cy="2224087"/>
            <a:chOff x="9388348" y="2444808"/>
            <a:chExt cx="1675995" cy="1675995"/>
          </a:xfrm>
        </p:grpSpPr>
        <p:sp>
          <p:nvSpPr>
            <p:cNvPr id="17" name="Oval 16">
              <a:extLst>
                <a:ext uri="{FF2B5EF4-FFF2-40B4-BE49-F238E27FC236}">
                  <a16:creationId xmlns="" xmlns:a16="http://schemas.microsoft.com/office/drawing/2014/main" id="{88500E57-3CDC-43EE-AF25-B6C6E6402466}"/>
                </a:ext>
              </a:extLst>
            </p:cNvPr>
            <p:cNvSpPr/>
            <p:nvPr/>
          </p:nvSpPr>
          <p:spPr>
            <a:xfrm>
              <a:off x="9388348"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8" descr="Palette ">
              <a:extLst>
                <a:ext uri="{FF2B5EF4-FFF2-40B4-BE49-F238E27FC236}">
                  <a16:creationId xmlns="" xmlns:a16="http://schemas.microsoft.com/office/drawing/2014/main" id="{756A1E43-5EF3-48D1-9FD0-6DFD0C512E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62748413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08"/>
        <p:cNvGrpSpPr/>
        <p:nvPr/>
      </p:nvGrpSpPr>
      <p:grpSpPr>
        <a:xfrm>
          <a:off x="0" y="0"/>
          <a:ext cx="0" cy="0"/>
          <a:chOff x="0" y="0"/>
          <a:chExt cx="0" cy="0"/>
        </a:xfrm>
      </p:grpSpPr>
      <p:sp>
        <p:nvSpPr>
          <p:cNvPr id="2" name="Rectangle: Rounded Corners 1">
            <a:extLst>
              <a:ext uri="{FF2B5EF4-FFF2-40B4-BE49-F238E27FC236}">
                <a16:creationId xmlns="" xmlns:a16="http://schemas.microsoft.com/office/drawing/2014/main" id="{1B231BE4-3BEF-44E4-894A-ADBC2FB58273}"/>
              </a:ext>
            </a:extLst>
          </p:cNvPr>
          <p:cNvSpPr/>
          <p:nvPr/>
        </p:nvSpPr>
        <p:spPr>
          <a:xfrm>
            <a:off x="960473" y="2144654"/>
            <a:ext cx="10392416" cy="3863015"/>
          </a:xfrm>
          <a:prstGeom prst="roundRect">
            <a:avLst>
              <a:gd name="adj" fmla="val 7835"/>
            </a:avLst>
          </a:prstGeom>
          <a:solidFill>
            <a:srgbClr val="CCECFF">
              <a:alpha val="38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Google Shape;1924;p44">
            <a:extLst>
              <a:ext uri="{FF2B5EF4-FFF2-40B4-BE49-F238E27FC236}">
                <a16:creationId xmlns="" xmlns:a16="http://schemas.microsoft.com/office/drawing/2014/main" id="{9AD00BD6-BFA4-4EDB-ADD3-10400C99196B}"/>
              </a:ext>
            </a:extLst>
          </p:cNvPr>
          <p:cNvSpPr txBox="1">
            <a:spLocks/>
          </p:cNvSpPr>
          <p:nvPr/>
        </p:nvSpPr>
        <p:spPr>
          <a:xfrm>
            <a:off x="4192180" y="1259047"/>
            <a:ext cx="4829271"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solidFill>
                <a:effectLst/>
                <a:uLnTx/>
                <a:uFillTx/>
                <a:latin typeface="Fira Sans Condensed Medium" panose="020B0603050000020004" pitchFamily="34" charset="0"/>
                <a:ea typeface="+mn-ea"/>
                <a:cs typeface="+mn-cs"/>
              </a:rPr>
              <a:t>PHIẾU HỌC TẬP 3</a:t>
            </a:r>
          </a:p>
        </p:txBody>
      </p:sp>
      <p:grpSp>
        <p:nvGrpSpPr>
          <p:cNvPr id="4" name="Group 3">
            <a:extLst>
              <a:ext uri="{FF2B5EF4-FFF2-40B4-BE49-F238E27FC236}">
                <a16:creationId xmlns="" xmlns:a16="http://schemas.microsoft.com/office/drawing/2014/main" id="{424B6CFC-1B19-4A00-9B4D-E0A7A02E900E}"/>
              </a:ext>
            </a:extLst>
          </p:cNvPr>
          <p:cNvGrpSpPr/>
          <p:nvPr/>
        </p:nvGrpSpPr>
        <p:grpSpPr>
          <a:xfrm flipH="1">
            <a:off x="497158" y="1585120"/>
            <a:ext cx="2585396" cy="2837056"/>
            <a:chOff x="990170" y="843223"/>
            <a:chExt cx="1305941" cy="1433061"/>
          </a:xfrm>
        </p:grpSpPr>
        <p:sp>
          <p:nvSpPr>
            <p:cNvPr id="5" name="Google Shape;506;p14">
              <a:extLst>
                <a:ext uri="{FF2B5EF4-FFF2-40B4-BE49-F238E27FC236}">
                  <a16:creationId xmlns="" xmlns:a16="http://schemas.microsoft.com/office/drawing/2014/main" id="{46698010-8133-4874-AFEB-8A7961465C1F}"/>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Google Shape;507;p14">
              <a:extLst>
                <a:ext uri="{FF2B5EF4-FFF2-40B4-BE49-F238E27FC236}">
                  <a16:creationId xmlns="" xmlns:a16="http://schemas.microsoft.com/office/drawing/2014/main" id="{BF5CEB38-2177-43DE-ADAA-BCB5ADD30A62}"/>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Google Shape;508;p14">
              <a:extLst>
                <a:ext uri="{FF2B5EF4-FFF2-40B4-BE49-F238E27FC236}">
                  <a16:creationId xmlns="" xmlns:a16="http://schemas.microsoft.com/office/drawing/2014/main" id="{D98EE102-0387-48B0-8914-AA0348788FF5}"/>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Google Shape;509;p14">
              <a:extLst>
                <a:ext uri="{FF2B5EF4-FFF2-40B4-BE49-F238E27FC236}">
                  <a16:creationId xmlns="" xmlns:a16="http://schemas.microsoft.com/office/drawing/2014/main" id="{438C6B5F-6EEC-4B3A-9D9E-8E244304FDF8}"/>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Google Shape;510;p14">
              <a:extLst>
                <a:ext uri="{FF2B5EF4-FFF2-40B4-BE49-F238E27FC236}">
                  <a16:creationId xmlns="" xmlns:a16="http://schemas.microsoft.com/office/drawing/2014/main" id="{BD3BCE8F-4A94-4362-B3A4-11C8F28596A3}"/>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Google Shape;511;p14">
              <a:extLst>
                <a:ext uri="{FF2B5EF4-FFF2-40B4-BE49-F238E27FC236}">
                  <a16:creationId xmlns="" xmlns:a16="http://schemas.microsoft.com/office/drawing/2014/main" id="{C8A89DF6-2747-4A44-AD07-000A4398FFE2}"/>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Google Shape;512;p14">
              <a:extLst>
                <a:ext uri="{FF2B5EF4-FFF2-40B4-BE49-F238E27FC236}">
                  <a16:creationId xmlns="" xmlns:a16="http://schemas.microsoft.com/office/drawing/2014/main" id="{E6722E2A-E25E-48D0-A034-8B33AFF78373}"/>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Google Shape;513;p14">
              <a:extLst>
                <a:ext uri="{FF2B5EF4-FFF2-40B4-BE49-F238E27FC236}">
                  <a16:creationId xmlns="" xmlns:a16="http://schemas.microsoft.com/office/drawing/2014/main" id="{A84FB11B-7CFC-40C2-8156-741E26D345B2}"/>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Google Shape;523;p14">
              <a:extLst>
                <a:ext uri="{FF2B5EF4-FFF2-40B4-BE49-F238E27FC236}">
                  <a16:creationId xmlns="" xmlns:a16="http://schemas.microsoft.com/office/drawing/2014/main" id="{6E5540AF-249B-44DB-B7CA-A14EE6943D98}"/>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Google Shape;524;p14">
              <a:extLst>
                <a:ext uri="{FF2B5EF4-FFF2-40B4-BE49-F238E27FC236}">
                  <a16:creationId xmlns="" xmlns:a16="http://schemas.microsoft.com/office/drawing/2014/main" id="{C35DCE13-74D7-47D3-AD0C-DBA323EC2F5E}"/>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Google Shape;525;p14">
              <a:extLst>
                <a:ext uri="{FF2B5EF4-FFF2-40B4-BE49-F238E27FC236}">
                  <a16:creationId xmlns="" xmlns:a16="http://schemas.microsoft.com/office/drawing/2014/main" id="{FAB2B24C-F3F8-4C28-82B6-CDBB83FBD20B}"/>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Google Shape;526;p14">
              <a:extLst>
                <a:ext uri="{FF2B5EF4-FFF2-40B4-BE49-F238E27FC236}">
                  <a16:creationId xmlns="" xmlns:a16="http://schemas.microsoft.com/office/drawing/2014/main" id="{2CE7337A-7646-40A7-B82E-C81A0C61FF29}"/>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Google Shape;527;p14">
              <a:extLst>
                <a:ext uri="{FF2B5EF4-FFF2-40B4-BE49-F238E27FC236}">
                  <a16:creationId xmlns="" xmlns:a16="http://schemas.microsoft.com/office/drawing/2014/main" id="{2C3B50EA-C91F-434A-BD42-FA6FC81ED945}"/>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Google Shape;528;p14">
              <a:extLst>
                <a:ext uri="{FF2B5EF4-FFF2-40B4-BE49-F238E27FC236}">
                  <a16:creationId xmlns="" xmlns:a16="http://schemas.microsoft.com/office/drawing/2014/main" id="{7E34FF26-C000-4F78-934A-37515C8BEB77}"/>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Google Shape;529;p14">
              <a:extLst>
                <a:ext uri="{FF2B5EF4-FFF2-40B4-BE49-F238E27FC236}">
                  <a16:creationId xmlns="" xmlns:a16="http://schemas.microsoft.com/office/drawing/2014/main" id="{376D7BCD-CBC6-47FC-B6C1-56C2BDDDE24D}"/>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Google Shape;530;p14">
              <a:extLst>
                <a:ext uri="{FF2B5EF4-FFF2-40B4-BE49-F238E27FC236}">
                  <a16:creationId xmlns="" xmlns:a16="http://schemas.microsoft.com/office/drawing/2014/main" id="{483EA9AF-A2B7-4A8B-AF5D-9F73896B2586}"/>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Google Shape;531;p14">
              <a:extLst>
                <a:ext uri="{FF2B5EF4-FFF2-40B4-BE49-F238E27FC236}">
                  <a16:creationId xmlns="" xmlns:a16="http://schemas.microsoft.com/office/drawing/2014/main" id="{36610D68-2119-4D03-92AF-50CB6F9A9487}"/>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Google Shape;532;p14">
              <a:extLst>
                <a:ext uri="{FF2B5EF4-FFF2-40B4-BE49-F238E27FC236}">
                  <a16:creationId xmlns="" xmlns:a16="http://schemas.microsoft.com/office/drawing/2014/main" id="{FB3A170D-947E-46DB-9690-E55D9C839018}"/>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Google Shape;533;p14">
              <a:extLst>
                <a:ext uri="{FF2B5EF4-FFF2-40B4-BE49-F238E27FC236}">
                  <a16:creationId xmlns="" xmlns:a16="http://schemas.microsoft.com/office/drawing/2014/main" id="{714D3C2B-695C-41FA-97FD-02011CBAF9A4}"/>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Google Shape;534;p14">
              <a:extLst>
                <a:ext uri="{FF2B5EF4-FFF2-40B4-BE49-F238E27FC236}">
                  <a16:creationId xmlns="" xmlns:a16="http://schemas.microsoft.com/office/drawing/2014/main" id="{D7511055-353E-4D31-A3BB-A1EB562ABE74}"/>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Google Shape;535;p14">
              <a:extLst>
                <a:ext uri="{FF2B5EF4-FFF2-40B4-BE49-F238E27FC236}">
                  <a16:creationId xmlns="" xmlns:a16="http://schemas.microsoft.com/office/drawing/2014/main" id="{E49AD4DA-9FF2-4CA9-98B6-70D0FBD2C75A}"/>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Google Shape;536;p14">
              <a:extLst>
                <a:ext uri="{FF2B5EF4-FFF2-40B4-BE49-F238E27FC236}">
                  <a16:creationId xmlns="" xmlns:a16="http://schemas.microsoft.com/office/drawing/2014/main" id="{5B9C9B4D-3BA1-43BD-9A24-C4245A61764C}"/>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Google Shape;537;p14">
              <a:extLst>
                <a:ext uri="{FF2B5EF4-FFF2-40B4-BE49-F238E27FC236}">
                  <a16:creationId xmlns="" xmlns:a16="http://schemas.microsoft.com/office/drawing/2014/main" id="{D8F59B2D-0FFD-404C-A509-7B1D82C3F4F6}"/>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Google Shape;538;p14">
              <a:extLst>
                <a:ext uri="{FF2B5EF4-FFF2-40B4-BE49-F238E27FC236}">
                  <a16:creationId xmlns="" xmlns:a16="http://schemas.microsoft.com/office/drawing/2014/main" id="{F417B110-6327-47C3-A21A-93C647B6735E}"/>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Google Shape;539;p14">
              <a:extLst>
                <a:ext uri="{FF2B5EF4-FFF2-40B4-BE49-F238E27FC236}">
                  <a16:creationId xmlns="" xmlns:a16="http://schemas.microsoft.com/office/drawing/2014/main" id="{861AB0C1-E3D7-4343-A897-8E1D3653E746}"/>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Google Shape;540;p14">
              <a:extLst>
                <a:ext uri="{FF2B5EF4-FFF2-40B4-BE49-F238E27FC236}">
                  <a16:creationId xmlns="" xmlns:a16="http://schemas.microsoft.com/office/drawing/2014/main" id="{1BB4FCB7-BB71-435E-BEC7-4156EF5E143F}"/>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Google Shape;541;p14">
              <a:extLst>
                <a:ext uri="{FF2B5EF4-FFF2-40B4-BE49-F238E27FC236}">
                  <a16:creationId xmlns="" xmlns:a16="http://schemas.microsoft.com/office/drawing/2014/main" id="{6A833E60-69E0-47C7-9A65-010575125EE1}"/>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Google Shape;542;p14">
              <a:extLst>
                <a:ext uri="{FF2B5EF4-FFF2-40B4-BE49-F238E27FC236}">
                  <a16:creationId xmlns="" xmlns:a16="http://schemas.microsoft.com/office/drawing/2014/main" id="{3F161DE0-01EB-4084-ABC9-FDC127E3BD01}"/>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Google Shape;543;p14">
              <a:extLst>
                <a:ext uri="{FF2B5EF4-FFF2-40B4-BE49-F238E27FC236}">
                  <a16:creationId xmlns="" xmlns:a16="http://schemas.microsoft.com/office/drawing/2014/main" id="{1B6F379D-D84F-4B9A-89E6-056C8DB4200E}"/>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Google Shape;544;p14">
              <a:extLst>
                <a:ext uri="{FF2B5EF4-FFF2-40B4-BE49-F238E27FC236}">
                  <a16:creationId xmlns="" xmlns:a16="http://schemas.microsoft.com/office/drawing/2014/main" id="{F5009508-F700-4C1F-9975-1113E7988E1D}"/>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Google Shape;545;p14">
              <a:extLst>
                <a:ext uri="{FF2B5EF4-FFF2-40B4-BE49-F238E27FC236}">
                  <a16:creationId xmlns="" xmlns:a16="http://schemas.microsoft.com/office/drawing/2014/main" id="{444B4B47-61BC-4933-B99B-49B3D9D0EDBC}"/>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Google Shape;643;p14">
              <a:extLst>
                <a:ext uri="{FF2B5EF4-FFF2-40B4-BE49-F238E27FC236}">
                  <a16:creationId xmlns="" xmlns:a16="http://schemas.microsoft.com/office/drawing/2014/main" id="{27546A8B-6E1F-46C4-9085-E24EF0F5E442}"/>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Google Shape;644;p14">
              <a:extLst>
                <a:ext uri="{FF2B5EF4-FFF2-40B4-BE49-F238E27FC236}">
                  <a16:creationId xmlns="" xmlns:a16="http://schemas.microsoft.com/office/drawing/2014/main" id="{77CFA0E6-0912-4E65-8031-9AC2FB6C5339}"/>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Google Shape;645;p14">
              <a:extLst>
                <a:ext uri="{FF2B5EF4-FFF2-40B4-BE49-F238E27FC236}">
                  <a16:creationId xmlns="" xmlns:a16="http://schemas.microsoft.com/office/drawing/2014/main" id="{B536650A-23EE-458B-B395-04CC80B937C7}"/>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Google Shape;646;p14">
              <a:extLst>
                <a:ext uri="{FF2B5EF4-FFF2-40B4-BE49-F238E27FC236}">
                  <a16:creationId xmlns="" xmlns:a16="http://schemas.microsoft.com/office/drawing/2014/main" id="{E4BCF90B-9EF8-498F-B26E-F4B37B96F386}"/>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Google Shape;647;p14">
              <a:extLst>
                <a:ext uri="{FF2B5EF4-FFF2-40B4-BE49-F238E27FC236}">
                  <a16:creationId xmlns="" xmlns:a16="http://schemas.microsoft.com/office/drawing/2014/main" id="{C2A2B194-4527-4174-A8C5-E99625491AE8}"/>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Google Shape;648;p14">
              <a:extLst>
                <a:ext uri="{FF2B5EF4-FFF2-40B4-BE49-F238E27FC236}">
                  <a16:creationId xmlns="" xmlns:a16="http://schemas.microsoft.com/office/drawing/2014/main" id="{3A11EF79-30AC-4FEA-AF45-C46C28419241}"/>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Google Shape;649;p14">
              <a:extLst>
                <a:ext uri="{FF2B5EF4-FFF2-40B4-BE49-F238E27FC236}">
                  <a16:creationId xmlns="" xmlns:a16="http://schemas.microsoft.com/office/drawing/2014/main" id="{8538E2BB-3CB6-42DA-B82F-5EE9077CB082}"/>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Google Shape;650;p14">
              <a:extLst>
                <a:ext uri="{FF2B5EF4-FFF2-40B4-BE49-F238E27FC236}">
                  <a16:creationId xmlns="" xmlns:a16="http://schemas.microsoft.com/office/drawing/2014/main" id="{09DC27A2-8435-4841-BEE8-7B3275F8A7A3}"/>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Google Shape;651;p14">
              <a:extLst>
                <a:ext uri="{FF2B5EF4-FFF2-40B4-BE49-F238E27FC236}">
                  <a16:creationId xmlns="" xmlns:a16="http://schemas.microsoft.com/office/drawing/2014/main" id="{717B8DEF-E9F9-47FA-8BCD-196B28D6E682}"/>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Google Shape;652;p14">
              <a:extLst>
                <a:ext uri="{FF2B5EF4-FFF2-40B4-BE49-F238E27FC236}">
                  <a16:creationId xmlns="" xmlns:a16="http://schemas.microsoft.com/office/drawing/2014/main" id="{F572FAC4-5F54-433F-B362-DE3CD6EDAC59}"/>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Google Shape;653;p14">
              <a:extLst>
                <a:ext uri="{FF2B5EF4-FFF2-40B4-BE49-F238E27FC236}">
                  <a16:creationId xmlns="" xmlns:a16="http://schemas.microsoft.com/office/drawing/2014/main" id="{D2720654-C8D2-4AD0-93AF-4CC151621E70}"/>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Google Shape;654;p14">
              <a:extLst>
                <a:ext uri="{FF2B5EF4-FFF2-40B4-BE49-F238E27FC236}">
                  <a16:creationId xmlns="" xmlns:a16="http://schemas.microsoft.com/office/drawing/2014/main" id="{38F45D03-086E-4632-A25B-DB070F0618F1}"/>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Google Shape;655;p14">
              <a:extLst>
                <a:ext uri="{FF2B5EF4-FFF2-40B4-BE49-F238E27FC236}">
                  <a16:creationId xmlns="" xmlns:a16="http://schemas.microsoft.com/office/drawing/2014/main" id="{66594E17-CBF8-41BC-BDEA-220AA05FD808}"/>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Google Shape;656;p14">
              <a:extLst>
                <a:ext uri="{FF2B5EF4-FFF2-40B4-BE49-F238E27FC236}">
                  <a16:creationId xmlns="" xmlns:a16="http://schemas.microsoft.com/office/drawing/2014/main" id="{EEF5B0CC-1FA7-4462-B541-B2A9D88485D7}"/>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Google Shape;657;p14">
              <a:extLst>
                <a:ext uri="{FF2B5EF4-FFF2-40B4-BE49-F238E27FC236}">
                  <a16:creationId xmlns="" xmlns:a16="http://schemas.microsoft.com/office/drawing/2014/main" id="{D6A7B014-9842-4616-877A-DEA5177B7427}"/>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Google Shape;658;p14">
              <a:extLst>
                <a:ext uri="{FF2B5EF4-FFF2-40B4-BE49-F238E27FC236}">
                  <a16:creationId xmlns="" xmlns:a16="http://schemas.microsoft.com/office/drawing/2014/main" id="{D23D9A0F-58A7-43BF-8ED3-4A41DBD47087}"/>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Google Shape;659;p14">
              <a:extLst>
                <a:ext uri="{FF2B5EF4-FFF2-40B4-BE49-F238E27FC236}">
                  <a16:creationId xmlns="" xmlns:a16="http://schemas.microsoft.com/office/drawing/2014/main" id="{60EE8F93-B00D-47DD-98F8-D6CDCD5B33E1}"/>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Google Shape;660;p14">
              <a:extLst>
                <a:ext uri="{FF2B5EF4-FFF2-40B4-BE49-F238E27FC236}">
                  <a16:creationId xmlns="" xmlns:a16="http://schemas.microsoft.com/office/drawing/2014/main" id="{CF3EE028-0F46-4F05-9FC6-42D2709F1518}"/>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Google Shape;661;p14">
              <a:extLst>
                <a:ext uri="{FF2B5EF4-FFF2-40B4-BE49-F238E27FC236}">
                  <a16:creationId xmlns="" xmlns:a16="http://schemas.microsoft.com/office/drawing/2014/main" id="{1DF836BA-CA46-4CAB-896A-428994FE01B4}"/>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Google Shape;662;p14">
              <a:extLst>
                <a:ext uri="{FF2B5EF4-FFF2-40B4-BE49-F238E27FC236}">
                  <a16:creationId xmlns="" xmlns:a16="http://schemas.microsoft.com/office/drawing/2014/main" id="{A8E20CD3-6A9C-49B9-A11C-2C714913CCB0}"/>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Google Shape;663;p14">
              <a:extLst>
                <a:ext uri="{FF2B5EF4-FFF2-40B4-BE49-F238E27FC236}">
                  <a16:creationId xmlns="" xmlns:a16="http://schemas.microsoft.com/office/drawing/2014/main" id="{D404C60E-D8DD-450C-9CF6-C7FDB7010CF9}"/>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Google Shape;664;p14">
              <a:extLst>
                <a:ext uri="{FF2B5EF4-FFF2-40B4-BE49-F238E27FC236}">
                  <a16:creationId xmlns="" xmlns:a16="http://schemas.microsoft.com/office/drawing/2014/main" id="{B52C5F1E-9EDA-42B7-BA38-29853F0BE3FC}"/>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Google Shape;665;p14">
              <a:extLst>
                <a:ext uri="{FF2B5EF4-FFF2-40B4-BE49-F238E27FC236}">
                  <a16:creationId xmlns="" xmlns:a16="http://schemas.microsoft.com/office/drawing/2014/main" id="{3E1CBE29-96C6-41D7-AFFB-C1D95393B97B}"/>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Google Shape;666;p14">
              <a:extLst>
                <a:ext uri="{FF2B5EF4-FFF2-40B4-BE49-F238E27FC236}">
                  <a16:creationId xmlns="" xmlns:a16="http://schemas.microsoft.com/office/drawing/2014/main" id="{43058922-8F0A-46FC-BDC1-9C064AE68222}"/>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Google Shape;667;p14">
              <a:extLst>
                <a:ext uri="{FF2B5EF4-FFF2-40B4-BE49-F238E27FC236}">
                  <a16:creationId xmlns="" xmlns:a16="http://schemas.microsoft.com/office/drawing/2014/main" id="{FCED6F14-4ED4-4D72-8370-021FCA653397}"/>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Google Shape;668;p14">
              <a:extLst>
                <a:ext uri="{FF2B5EF4-FFF2-40B4-BE49-F238E27FC236}">
                  <a16:creationId xmlns="" xmlns:a16="http://schemas.microsoft.com/office/drawing/2014/main" id="{9A68D522-D7CD-4E9A-8B0E-F3A8660BCCE1}"/>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Google Shape;669;p14">
              <a:extLst>
                <a:ext uri="{FF2B5EF4-FFF2-40B4-BE49-F238E27FC236}">
                  <a16:creationId xmlns="" xmlns:a16="http://schemas.microsoft.com/office/drawing/2014/main" id="{7A41E444-DA93-4322-AAEB-1F4B5A97A1CC}"/>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Google Shape;670;p14">
              <a:extLst>
                <a:ext uri="{FF2B5EF4-FFF2-40B4-BE49-F238E27FC236}">
                  <a16:creationId xmlns="" xmlns:a16="http://schemas.microsoft.com/office/drawing/2014/main" id="{05A4EDF5-5A0E-4AE0-AA6E-0BF209961B96}"/>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Google Shape;671;p14">
              <a:extLst>
                <a:ext uri="{FF2B5EF4-FFF2-40B4-BE49-F238E27FC236}">
                  <a16:creationId xmlns="" xmlns:a16="http://schemas.microsoft.com/office/drawing/2014/main" id="{04C86C6B-259C-43ED-AB8A-250ABCCC945D}"/>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5" name="TextBox 64">
            <a:extLst>
              <a:ext uri="{FF2B5EF4-FFF2-40B4-BE49-F238E27FC236}">
                <a16:creationId xmlns="" xmlns:a16="http://schemas.microsoft.com/office/drawing/2014/main" id="{B36B2DC4-1427-45EA-86E9-6163DC23432F}"/>
              </a:ext>
            </a:extLst>
          </p:cNvPr>
          <p:cNvSpPr txBox="1"/>
          <p:nvPr/>
        </p:nvSpPr>
        <p:spPr>
          <a:xfrm>
            <a:off x="3150957" y="2275963"/>
            <a:ext cx="7897301"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 </a:t>
            </a:r>
            <a:r>
              <a:rPr lang="vi-VN" sz="2400" dirty="0">
                <a:solidFill>
                  <a:prstClr val="black"/>
                </a:solidFill>
              </a:rPr>
              <a:t>Nhớ lại kiến thức đã học, khi nào mắt ta nhìn thấy một vật?</a:t>
            </a:r>
            <a:r>
              <a:rPr lang="en-US" sz="2400" dirty="0">
                <a:solidFill>
                  <a:prstClr val="black"/>
                </a:solidFill>
              </a:rPr>
              <a:t> </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 name="TextBox 65">
            <a:extLst>
              <a:ext uri="{FF2B5EF4-FFF2-40B4-BE49-F238E27FC236}">
                <a16:creationId xmlns="" xmlns:a16="http://schemas.microsoft.com/office/drawing/2014/main" id="{175F7977-52DE-42AA-A212-A5A74869025F}"/>
              </a:ext>
            </a:extLst>
          </p:cNvPr>
          <p:cNvSpPr txBox="1"/>
          <p:nvPr/>
        </p:nvSpPr>
        <p:spPr>
          <a:xfrm>
            <a:off x="2581185" y="3430713"/>
            <a:ext cx="8453939"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400" dirty="0">
                <a:solidFill>
                  <a:prstClr val="black"/>
                </a:solidFill>
              </a:rPr>
              <a:t>Khi chúng ta thấy các vật màu xanh, đỏ, trắng thì có ánh sáng màu nào truyền từ vật tới mắt ta?</a:t>
            </a:r>
            <a:r>
              <a:rPr lang="en-US" sz="2400" dirty="0">
                <a:solidFill>
                  <a:prstClr val="black"/>
                </a:solidFill>
              </a:rPr>
              <a:t> </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67" name="Group 66">
            <a:extLst>
              <a:ext uri="{FF2B5EF4-FFF2-40B4-BE49-F238E27FC236}">
                <a16:creationId xmlns="" xmlns:a16="http://schemas.microsoft.com/office/drawing/2014/main" id="{F306F4FD-9628-463D-9276-D9F897852EC7}"/>
              </a:ext>
            </a:extLst>
          </p:cNvPr>
          <p:cNvGrpSpPr/>
          <p:nvPr/>
        </p:nvGrpSpPr>
        <p:grpSpPr>
          <a:xfrm>
            <a:off x="327631" y="297986"/>
            <a:ext cx="5389997" cy="634259"/>
            <a:chOff x="113327" y="269852"/>
            <a:chExt cx="3348629" cy="634259"/>
          </a:xfrm>
        </p:grpSpPr>
        <p:sp>
          <p:nvSpPr>
            <p:cNvPr id="68" name="Rectangle: Rounded Corners 67">
              <a:extLst>
                <a:ext uri="{FF2B5EF4-FFF2-40B4-BE49-F238E27FC236}">
                  <a16:creationId xmlns="" xmlns:a16="http://schemas.microsoft.com/office/drawing/2014/main" id="{E45B53FC-7144-4BEE-99C1-D8318BEFD984}"/>
                </a:ext>
              </a:extLst>
            </p:cNvPr>
            <p:cNvSpPr/>
            <p:nvPr/>
          </p:nvSpPr>
          <p:spPr>
            <a:xfrm>
              <a:off x="293569" y="283005"/>
              <a:ext cx="3168387" cy="537688"/>
            </a:xfrm>
            <a:prstGeom prst="roundRect">
              <a:avLst>
                <a:gd name="adj" fmla="val 25411"/>
              </a:avLst>
            </a:prstGeom>
            <a:solidFill>
              <a:srgbClr val="8704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b="1"/>
            </a:p>
          </p:txBody>
        </p:sp>
        <p:sp>
          <p:nvSpPr>
            <p:cNvPr id="69" name="TextBox 68">
              <a:extLst>
                <a:ext uri="{FF2B5EF4-FFF2-40B4-BE49-F238E27FC236}">
                  <a16:creationId xmlns="" xmlns:a16="http://schemas.microsoft.com/office/drawing/2014/main" id="{FBFDC0B8-7356-4B7A-B470-46E2BB8A6AD0}"/>
                </a:ext>
              </a:extLst>
            </p:cNvPr>
            <p:cNvSpPr txBox="1"/>
            <p:nvPr/>
          </p:nvSpPr>
          <p:spPr>
            <a:xfrm>
              <a:off x="715354" y="319336"/>
              <a:ext cx="2606644" cy="58477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b="1" dirty="0">
                  <a:solidFill>
                    <a:schemeClr val="bg1"/>
                  </a:solidFill>
                  <a:latin typeface="Fira Sans Condensed Medium" panose="020B0603050000020004" pitchFamily="34" charset="0"/>
                </a:rPr>
                <a:t>IV. </a:t>
              </a:r>
              <a:r>
                <a:rPr lang="en-US" sz="3200" b="1" dirty="0" err="1">
                  <a:solidFill>
                    <a:schemeClr val="bg1"/>
                  </a:solidFill>
                  <a:latin typeface="Fira Sans Condensed Medium" panose="020B0603050000020004" pitchFamily="34" charset="0"/>
                </a:rPr>
                <a:t>Màu</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sắc</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của</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vật</a:t>
              </a:r>
              <a:endParaRPr kumimoji="0" lang="en-US" sz="3200" b="1"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70" name="Group 69">
              <a:extLst>
                <a:ext uri="{FF2B5EF4-FFF2-40B4-BE49-F238E27FC236}">
                  <a16:creationId xmlns="" xmlns:a16="http://schemas.microsoft.com/office/drawing/2014/main" id="{AEC8B480-682C-4BD9-A1DF-88036C351D76}"/>
                </a:ext>
              </a:extLst>
            </p:cNvPr>
            <p:cNvGrpSpPr/>
            <p:nvPr/>
          </p:nvGrpSpPr>
          <p:grpSpPr>
            <a:xfrm>
              <a:off x="113327" y="269852"/>
              <a:ext cx="550841" cy="550841"/>
              <a:chOff x="9388348" y="2444808"/>
              <a:chExt cx="1675995" cy="1675995"/>
            </a:xfrm>
          </p:grpSpPr>
          <p:sp>
            <p:nvSpPr>
              <p:cNvPr id="71" name="Oval 70">
                <a:extLst>
                  <a:ext uri="{FF2B5EF4-FFF2-40B4-BE49-F238E27FC236}">
                    <a16:creationId xmlns="" xmlns:a16="http://schemas.microsoft.com/office/drawing/2014/main" id="{286C3CB5-6E11-4AA1-8E57-24C97DBB67AC}"/>
                  </a:ext>
                </a:extLst>
              </p:cNvPr>
              <p:cNvSpPr/>
              <p:nvPr/>
            </p:nvSpPr>
            <p:spPr>
              <a:xfrm>
                <a:off x="9388348" y="2444808"/>
                <a:ext cx="1675995" cy="1675995"/>
              </a:xfrm>
              <a:prstGeom prst="ellipse">
                <a:avLst/>
              </a:prstGeom>
              <a:solidFill>
                <a:schemeClr val="bg1"/>
              </a:solid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b="1"/>
              </a:p>
            </p:txBody>
          </p:sp>
          <p:pic>
            <p:nvPicPr>
              <p:cNvPr id="72" name="Picture 8" descr="Palette ">
                <a:extLst>
                  <a:ext uri="{FF2B5EF4-FFF2-40B4-BE49-F238E27FC236}">
                    <a16:creationId xmlns="" xmlns:a16="http://schemas.microsoft.com/office/drawing/2014/main" id="{50876974-259D-4B4F-89BE-30407441E4B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73" name="TextBox 72">
            <a:extLst>
              <a:ext uri="{FF2B5EF4-FFF2-40B4-BE49-F238E27FC236}">
                <a16:creationId xmlns="" xmlns:a16="http://schemas.microsoft.com/office/drawing/2014/main" id="{CF48C633-6EDF-47EE-9077-76442A26673E}"/>
              </a:ext>
            </a:extLst>
          </p:cNvPr>
          <p:cNvSpPr txBox="1"/>
          <p:nvPr/>
        </p:nvSpPr>
        <p:spPr>
          <a:xfrm>
            <a:off x="1643073" y="4618513"/>
            <a:ext cx="8453939"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400" dirty="0">
                <a:solidFill>
                  <a:prstClr val="black"/>
                </a:solidFill>
              </a:rPr>
              <a:t> Ban đêm, khi không có nguồn sáng, ta nhìn thấy các vật có màu gì?</a:t>
            </a:r>
            <a:r>
              <a:rPr lang="en-US" sz="2400" dirty="0">
                <a:solidFill>
                  <a:prstClr val="black"/>
                </a:solidFill>
              </a:rPr>
              <a:t> </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77" name="2 Minutes timer (Đồng hồ đếm ngược 2 phút)">
            <a:hlinkClick r:id="" action="ppaction://media"/>
            <a:extLst>
              <a:ext uri="{FF2B5EF4-FFF2-40B4-BE49-F238E27FC236}">
                <a16:creationId xmlns="" xmlns:a16="http://schemas.microsoft.com/office/drawing/2014/main" id="{92BB1E86-BD83-41E7-A369-0782A01BDE5F}"/>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9021451" y="51709"/>
            <a:ext cx="3142374" cy="176620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down)">
                                      <p:cBhvr>
                                        <p:cTn id="22" dur="500"/>
                                        <p:tgtEl>
                                          <p:spTgt spid="6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wipe(down)">
                                      <p:cBhvr>
                                        <p:cTn id="27" dur="500"/>
                                        <p:tgtEl>
                                          <p:spTgt spid="6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wipe(down)">
                                      <p:cBhvr>
                                        <p:cTn id="32" dur="500"/>
                                        <p:tgtEl>
                                          <p:spTgt spid="73"/>
                                        </p:tgtEl>
                                      </p:cBhvr>
                                    </p:animEffec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37" fill="hold" display="0">
                  <p:stCondLst>
                    <p:cond delay="indefinite"/>
                  </p:stCondLst>
                </p:cTn>
                <p:tgtEl>
                  <p:spTgt spid="77"/>
                </p:tgtEl>
              </p:cMediaNode>
            </p:video>
          </p:childTnLst>
        </p:cTn>
      </p:par>
    </p:tnLst>
    <p:bldLst>
      <p:bldP spid="2" grpId="0" animBg="1"/>
      <p:bldP spid="3" grpId="0" animBg="1"/>
      <p:bldP spid="65" grpId="0"/>
      <p:bldP spid="66" grpId="0"/>
      <p:bldP spid="7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08"/>
        <p:cNvGrpSpPr/>
        <p:nvPr/>
      </p:nvGrpSpPr>
      <p:grpSpPr>
        <a:xfrm>
          <a:off x="0" y="0"/>
          <a:ext cx="0" cy="0"/>
          <a:chOff x="0" y="0"/>
          <a:chExt cx="0" cy="0"/>
        </a:xfrm>
      </p:grpSpPr>
      <p:sp>
        <p:nvSpPr>
          <p:cNvPr id="3" name="Google Shape;1924;p44">
            <a:extLst>
              <a:ext uri="{FF2B5EF4-FFF2-40B4-BE49-F238E27FC236}">
                <a16:creationId xmlns="" xmlns:a16="http://schemas.microsoft.com/office/drawing/2014/main" id="{9AD00BD6-BFA4-4EDB-ADD3-10400C99196B}"/>
              </a:ext>
            </a:extLst>
          </p:cNvPr>
          <p:cNvSpPr txBox="1">
            <a:spLocks/>
          </p:cNvSpPr>
          <p:nvPr/>
        </p:nvSpPr>
        <p:spPr>
          <a:xfrm>
            <a:off x="4192180" y="1259047"/>
            <a:ext cx="4829271"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solidFill>
                <a:effectLst/>
                <a:uLnTx/>
                <a:uFillTx/>
                <a:latin typeface="Fira Sans Condensed Medium" panose="020B0603050000020004" pitchFamily="34" charset="0"/>
                <a:ea typeface="+mn-ea"/>
                <a:cs typeface="+mn-cs"/>
              </a:rPr>
              <a:t>PHIẾU HỌC TẬP 3</a:t>
            </a:r>
          </a:p>
        </p:txBody>
      </p:sp>
      <p:grpSp>
        <p:nvGrpSpPr>
          <p:cNvPr id="67" name="Group 66">
            <a:extLst>
              <a:ext uri="{FF2B5EF4-FFF2-40B4-BE49-F238E27FC236}">
                <a16:creationId xmlns="" xmlns:a16="http://schemas.microsoft.com/office/drawing/2014/main" id="{F306F4FD-9628-463D-9276-D9F897852EC7}"/>
              </a:ext>
            </a:extLst>
          </p:cNvPr>
          <p:cNvGrpSpPr/>
          <p:nvPr/>
        </p:nvGrpSpPr>
        <p:grpSpPr>
          <a:xfrm>
            <a:off x="327631" y="297986"/>
            <a:ext cx="5389997" cy="634259"/>
            <a:chOff x="113327" y="269852"/>
            <a:chExt cx="3348629" cy="634259"/>
          </a:xfrm>
        </p:grpSpPr>
        <p:sp>
          <p:nvSpPr>
            <p:cNvPr id="68" name="Rectangle: Rounded Corners 67">
              <a:extLst>
                <a:ext uri="{FF2B5EF4-FFF2-40B4-BE49-F238E27FC236}">
                  <a16:creationId xmlns="" xmlns:a16="http://schemas.microsoft.com/office/drawing/2014/main" id="{E45B53FC-7144-4BEE-99C1-D8318BEFD984}"/>
                </a:ext>
              </a:extLst>
            </p:cNvPr>
            <p:cNvSpPr/>
            <p:nvPr/>
          </p:nvSpPr>
          <p:spPr>
            <a:xfrm>
              <a:off x="293569" y="283005"/>
              <a:ext cx="3168387" cy="537688"/>
            </a:xfrm>
            <a:prstGeom prst="roundRect">
              <a:avLst>
                <a:gd name="adj" fmla="val 25411"/>
              </a:avLst>
            </a:prstGeom>
            <a:solidFill>
              <a:srgbClr val="8704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b="1"/>
            </a:p>
          </p:txBody>
        </p:sp>
        <p:sp>
          <p:nvSpPr>
            <p:cNvPr id="69" name="TextBox 68">
              <a:extLst>
                <a:ext uri="{FF2B5EF4-FFF2-40B4-BE49-F238E27FC236}">
                  <a16:creationId xmlns="" xmlns:a16="http://schemas.microsoft.com/office/drawing/2014/main" id="{FBFDC0B8-7356-4B7A-B470-46E2BB8A6AD0}"/>
                </a:ext>
              </a:extLst>
            </p:cNvPr>
            <p:cNvSpPr txBox="1"/>
            <p:nvPr/>
          </p:nvSpPr>
          <p:spPr>
            <a:xfrm>
              <a:off x="715354" y="319336"/>
              <a:ext cx="2606644" cy="58477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b="1" dirty="0">
                  <a:solidFill>
                    <a:schemeClr val="bg1"/>
                  </a:solidFill>
                  <a:latin typeface="Fira Sans Condensed Medium" panose="020B0603050000020004" pitchFamily="34" charset="0"/>
                </a:rPr>
                <a:t>IV. </a:t>
              </a:r>
              <a:r>
                <a:rPr lang="en-US" sz="3200" b="1" dirty="0" err="1">
                  <a:solidFill>
                    <a:schemeClr val="bg1"/>
                  </a:solidFill>
                  <a:latin typeface="Fira Sans Condensed Medium" panose="020B0603050000020004" pitchFamily="34" charset="0"/>
                </a:rPr>
                <a:t>Màu</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sắc</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của</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vật</a:t>
              </a:r>
              <a:endParaRPr kumimoji="0" lang="en-US" sz="3200" b="1"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70" name="Group 69">
              <a:extLst>
                <a:ext uri="{FF2B5EF4-FFF2-40B4-BE49-F238E27FC236}">
                  <a16:creationId xmlns="" xmlns:a16="http://schemas.microsoft.com/office/drawing/2014/main" id="{AEC8B480-682C-4BD9-A1DF-88036C351D76}"/>
                </a:ext>
              </a:extLst>
            </p:cNvPr>
            <p:cNvGrpSpPr/>
            <p:nvPr/>
          </p:nvGrpSpPr>
          <p:grpSpPr>
            <a:xfrm>
              <a:off x="113327" y="269852"/>
              <a:ext cx="550841" cy="550841"/>
              <a:chOff x="9388348" y="2444808"/>
              <a:chExt cx="1675995" cy="1675995"/>
            </a:xfrm>
          </p:grpSpPr>
          <p:sp>
            <p:nvSpPr>
              <p:cNvPr id="71" name="Oval 70">
                <a:extLst>
                  <a:ext uri="{FF2B5EF4-FFF2-40B4-BE49-F238E27FC236}">
                    <a16:creationId xmlns="" xmlns:a16="http://schemas.microsoft.com/office/drawing/2014/main" id="{286C3CB5-6E11-4AA1-8E57-24C97DBB67AC}"/>
                  </a:ext>
                </a:extLst>
              </p:cNvPr>
              <p:cNvSpPr/>
              <p:nvPr/>
            </p:nvSpPr>
            <p:spPr>
              <a:xfrm>
                <a:off x="9388348" y="2444808"/>
                <a:ext cx="1675995" cy="1675995"/>
              </a:xfrm>
              <a:prstGeom prst="ellipse">
                <a:avLst/>
              </a:prstGeom>
              <a:solidFill>
                <a:schemeClr val="bg1"/>
              </a:solid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b="1"/>
              </a:p>
            </p:txBody>
          </p:sp>
          <p:pic>
            <p:nvPicPr>
              <p:cNvPr id="72" name="Picture 8" descr="Palette ">
                <a:extLst>
                  <a:ext uri="{FF2B5EF4-FFF2-40B4-BE49-F238E27FC236}">
                    <a16:creationId xmlns="" xmlns:a16="http://schemas.microsoft.com/office/drawing/2014/main" id="{50876974-259D-4B4F-89BE-30407441E4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75" name="Rectangle: Single Corner Snipped 4">
            <a:extLst>
              <a:ext uri="{FF2B5EF4-FFF2-40B4-BE49-F238E27FC236}">
                <a16:creationId xmlns="" xmlns:a16="http://schemas.microsoft.com/office/drawing/2014/main" id="{838A2C02-AF33-4A50-BDAC-23E734EEB0B0}"/>
              </a:ext>
            </a:extLst>
          </p:cNvPr>
          <p:cNvSpPr/>
          <p:nvPr/>
        </p:nvSpPr>
        <p:spPr>
          <a:xfrm>
            <a:off x="916721" y="2106246"/>
            <a:ext cx="9509542" cy="3832294"/>
          </a:xfrm>
          <a:custGeom>
            <a:avLst/>
            <a:gdLst>
              <a:gd name="connsiteX0" fmla="*/ 0 w 9178865"/>
              <a:gd name="connsiteY0" fmla="*/ 0 h 2271048"/>
              <a:gd name="connsiteX1" fmla="*/ 852957 w 9178865"/>
              <a:gd name="connsiteY1" fmla="*/ 0 h 2271048"/>
              <a:gd name="connsiteX2" fmla="*/ 1529907 w 9178865"/>
              <a:gd name="connsiteY2" fmla="*/ 0 h 2271048"/>
              <a:gd name="connsiteX3" fmla="*/ 2030850 w 9178865"/>
              <a:gd name="connsiteY3" fmla="*/ 0 h 2271048"/>
              <a:gd name="connsiteX4" fmla="*/ 2795803 w 9178865"/>
              <a:gd name="connsiteY4" fmla="*/ 0 h 2271048"/>
              <a:gd name="connsiteX5" fmla="*/ 3472753 w 9178865"/>
              <a:gd name="connsiteY5" fmla="*/ 0 h 2271048"/>
              <a:gd name="connsiteX6" fmla="*/ 4325710 w 9178865"/>
              <a:gd name="connsiteY6" fmla="*/ 0 h 2271048"/>
              <a:gd name="connsiteX7" fmla="*/ 4826653 w 9178865"/>
              <a:gd name="connsiteY7" fmla="*/ 0 h 2271048"/>
              <a:gd name="connsiteX8" fmla="*/ 5591606 w 9178865"/>
              <a:gd name="connsiteY8" fmla="*/ 0 h 2271048"/>
              <a:gd name="connsiteX9" fmla="*/ 6180553 w 9178865"/>
              <a:gd name="connsiteY9" fmla="*/ 0 h 2271048"/>
              <a:gd name="connsiteX10" fmla="*/ 6681496 w 9178865"/>
              <a:gd name="connsiteY10" fmla="*/ 0 h 2271048"/>
              <a:gd name="connsiteX11" fmla="*/ 7182439 w 9178865"/>
              <a:gd name="connsiteY11" fmla="*/ 0 h 2271048"/>
              <a:gd name="connsiteX12" fmla="*/ 7771385 w 9178865"/>
              <a:gd name="connsiteY12" fmla="*/ 0 h 2271048"/>
              <a:gd name="connsiteX13" fmla="*/ 8800349 w 9178865"/>
              <a:gd name="connsiteY13" fmla="*/ 0 h 2271048"/>
              <a:gd name="connsiteX14" fmla="*/ 9178865 w 9178865"/>
              <a:gd name="connsiteY14" fmla="*/ 378516 h 2271048"/>
              <a:gd name="connsiteX15" fmla="*/ 9178865 w 9178865"/>
              <a:gd name="connsiteY15" fmla="*/ 971509 h 2271048"/>
              <a:gd name="connsiteX16" fmla="*/ 9178865 w 9178865"/>
              <a:gd name="connsiteY16" fmla="*/ 1602353 h 2271048"/>
              <a:gd name="connsiteX17" fmla="*/ 9178865 w 9178865"/>
              <a:gd name="connsiteY17" fmla="*/ 2271048 h 2271048"/>
              <a:gd name="connsiteX18" fmla="*/ 8798598 w 9178865"/>
              <a:gd name="connsiteY18" fmla="*/ 2271048 h 2271048"/>
              <a:gd name="connsiteX19" fmla="*/ 7959387 w 9178865"/>
              <a:gd name="connsiteY19" fmla="*/ 2271048 h 2271048"/>
              <a:gd name="connsiteX20" fmla="*/ 7120177 w 9178865"/>
              <a:gd name="connsiteY20" fmla="*/ 2271048 h 2271048"/>
              <a:gd name="connsiteX21" fmla="*/ 6280966 w 9178865"/>
              <a:gd name="connsiteY21" fmla="*/ 2271048 h 2271048"/>
              <a:gd name="connsiteX22" fmla="*/ 5625333 w 9178865"/>
              <a:gd name="connsiteY22" fmla="*/ 2271048 h 2271048"/>
              <a:gd name="connsiteX23" fmla="*/ 4786122 w 9178865"/>
              <a:gd name="connsiteY23" fmla="*/ 2271048 h 2271048"/>
              <a:gd name="connsiteX24" fmla="*/ 4038701 w 9178865"/>
              <a:gd name="connsiteY24" fmla="*/ 2271048 h 2271048"/>
              <a:gd name="connsiteX25" fmla="*/ 3658433 w 9178865"/>
              <a:gd name="connsiteY25" fmla="*/ 2271048 h 2271048"/>
              <a:gd name="connsiteX26" fmla="*/ 3186377 w 9178865"/>
              <a:gd name="connsiteY26" fmla="*/ 2271048 h 2271048"/>
              <a:gd name="connsiteX27" fmla="*/ 2438956 w 9178865"/>
              <a:gd name="connsiteY27" fmla="*/ 2271048 h 2271048"/>
              <a:gd name="connsiteX28" fmla="*/ 1783322 w 9178865"/>
              <a:gd name="connsiteY28" fmla="*/ 2271048 h 2271048"/>
              <a:gd name="connsiteX29" fmla="*/ 1127689 w 9178865"/>
              <a:gd name="connsiteY29" fmla="*/ 2271048 h 2271048"/>
              <a:gd name="connsiteX30" fmla="*/ 0 w 9178865"/>
              <a:gd name="connsiteY30" fmla="*/ 2271048 h 2271048"/>
              <a:gd name="connsiteX31" fmla="*/ 0 w 9178865"/>
              <a:gd name="connsiteY31" fmla="*/ 1680576 h 2271048"/>
              <a:gd name="connsiteX32" fmla="*/ 0 w 9178865"/>
              <a:gd name="connsiteY32" fmla="*/ 1112814 h 2271048"/>
              <a:gd name="connsiteX33" fmla="*/ 0 w 9178865"/>
              <a:gd name="connsiteY33" fmla="*/ 545052 h 2271048"/>
              <a:gd name="connsiteX34" fmla="*/ 0 w 9178865"/>
              <a:gd name="connsiteY34" fmla="*/ 0 h 227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178865" h="2271048" extrusionOk="0">
                <a:moveTo>
                  <a:pt x="0" y="0"/>
                </a:moveTo>
                <a:cubicBezTo>
                  <a:pt x="180758" y="4581"/>
                  <a:pt x="624732" y="-5863"/>
                  <a:pt x="852957" y="0"/>
                </a:cubicBezTo>
                <a:cubicBezTo>
                  <a:pt x="1081182" y="5863"/>
                  <a:pt x="1198037" y="-11580"/>
                  <a:pt x="1529907" y="0"/>
                </a:cubicBezTo>
                <a:cubicBezTo>
                  <a:pt x="1861777" y="11580"/>
                  <a:pt x="1826516" y="5194"/>
                  <a:pt x="2030850" y="0"/>
                </a:cubicBezTo>
                <a:cubicBezTo>
                  <a:pt x="2235184" y="-5194"/>
                  <a:pt x="2525357" y="-20772"/>
                  <a:pt x="2795803" y="0"/>
                </a:cubicBezTo>
                <a:cubicBezTo>
                  <a:pt x="3066249" y="20772"/>
                  <a:pt x="3313954" y="14365"/>
                  <a:pt x="3472753" y="0"/>
                </a:cubicBezTo>
                <a:cubicBezTo>
                  <a:pt x="3631552" y="-14365"/>
                  <a:pt x="4108236" y="-831"/>
                  <a:pt x="4325710" y="0"/>
                </a:cubicBezTo>
                <a:cubicBezTo>
                  <a:pt x="4543184" y="831"/>
                  <a:pt x="4697622" y="1056"/>
                  <a:pt x="4826653" y="0"/>
                </a:cubicBezTo>
                <a:cubicBezTo>
                  <a:pt x="4955684" y="-1056"/>
                  <a:pt x="5287642" y="23510"/>
                  <a:pt x="5591606" y="0"/>
                </a:cubicBezTo>
                <a:cubicBezTo>
                  <a:pt x="5895570" y="-23510"/>
                  <a:pt x="5914724" y="-8292"/>
                  <a:pt x="6180553" y="0"/>
                </a:cubicBezTo>
                <a:cubicBezTo>
                  <a:pt x="6446382" y="8292"/>
                  <a:pt x="6579960" y="-10389"/>
                  <a:pt x="6681496" y="0"/>
                </a:cubicBezTo>
                <a:cubicBezTo>
                  <a:pt x="6783032" y="10389"/>
                  <a:pt x="7034241" y="-3594"/>
                  <a:pt x="7182439" y="0"/>
                </a:cubicBezTo>
                <a:cubicBezTo>
                  <a:pt x="7330637" y="3594"/>
                  <a:pt x="7563622" y="1710"/>
                  <a:pt x="7771385" y="0"/>
                </a:cubicBezTo>
                <a:cubicBezTo>
                  <a:pt x="7979148" y="-1710"/>
                  <a:pt x="8368859" y="16720"/>
                  <a:pt x="8800349" y="0"/>
                </a:cubicBezTo>
                <a:cubicBezTo>
                  <a:pt x="8964086" y="169116"/>
                  <a:pt x="8988492" y="203587"/>
                  <a:pt x="9178865" y="378516"/>
                </a:cubicBezTo>
                <a:cubicBezTo>
                  <a:pt x="9205922" y="587607"/>
                  <a:pt x="9169448" y="846740"/>
                  <a:pt x="9178865" y="971509"/>
                </a:cubicBezTo>
                <a:cubicBezTo>
                  <a:pt x="9188282" y="1096278"/>
                  <a:pt x="9197790" y="1450903"/>
                  <a:pt x="9178865" y="1602353"/>
                </a:cubicBezTo>
                <a:cubicBezTo>
                  <a:pt x="9159940" y="1753803"/>
                  <a:pt x="9211801" y="1988155"/>
                  <a:pt x="9178865" y="2271048"/>
                </a:cubicBezTo>
                <a:cubicBezTo>
                  <a:pt x="9079561" y="2259851"/>
                  <a:pt x="8932159" y="2277067"/>
                  <a:pt x="8798598" y="2271048"/>
                </a:cubicBezTo>
                <a:cubicBezTo>
                  <a:pt x="8665037" y="2265029"/>
                  <a:pt x="8282350" y="2256468"/>
                  <a:pt x="7959387" y="2271048"/>
                </a:cubicBezTo>
                <a:cubicBezTo>
                  <a:pt x="7636424" y="2285628"/>
                  <a:pt x="7383085" y="2293832"/>
                  <a:pt x="7120177" y="2271048"/>
                </a:cubicBezTo>
                <a:cubicBezTo>
                  <a:pt x="6857269" y="2248265"/>
                  <a:pt x="6652296" y="2229254"/>
                  <a:pt x="6280966" y="2271048"/>
                </a:cubicBezTo>
                <a:cubicBezTo>
                  <a:pt x="5909636" y="2312842"/>
                  <a:pt x="5845600" y="2238639"/>
                  <a:pt x="5625333" y="2271048"/>
                </a:cubicBezTo>
                <a:cubicBezTo>
                  <a:pt x="5405066" y="2303457"/>
                  <a:pt x="4978581" y="2273492"/>
                  <a:pt x="4786122" y="2271048"/>
                </a:cubicBezTo>
                <a:cubicBezTo>
                  <a:pt x="4593663" y="2268604"/>
                  <a:pt x="4319558" y="2242445"/>
                  <a:pt x="4038701" y="2271048"/>
                </a:cubicBezTo>
                <a:cubicBezTo>
                  <a:pt x="3757844" y="2299651"/>
                  <a:pt x="3805540" y="2261553"/>
                  <a:pt x="3658433" y="2271048"/>
                </a:cubicBezTo>
                <a:cubicBezTo>
                  <a:pt x="3511326" y="2280543"/>
                  <a:pt x="3321335" y="2254567"/>
                  <a:pt x="3186377" y="2271048"/>
                </a:cubicBezTo>
                <a:cubicBezTo>
                  <a:pt x="3051419" y="2287529"/>
                  <a:pt x="2717142" y="2291247"/>
                  <a:pt x="2438956" y="2271048"/>
                </a:cubicBezTo>
                <a:cubicBezTo>
                  <a:pt x="2160770" y="2250849"/>
                  <a:pt x="1920187" y="2270470"/>
                  <a:pt x="1783322" y="2271048"/>
                </a:cubicBezTo>
                <a:cubicBezTo>
                  <a:pt x="1646457" y="2271626"/>
                  <a:pt x="1314024" y="2251481"/>
                  <a:pt x="1127689" y="2271048"/>
                </a:cubicBezTo>
                <a:cubicBezTo>
                  <a:pt x="941354" y="2290615"/>
                  <a:pt x="275880" y="2216248"/>
                  <a:pt x="0" y="2271048"/>
                </a:cubicBezTo>
                <a:cubicBezTo>
                  <a:pt x="-19432" y="2064226"/>
                  <a:pt x="-18327" y="1940263"/>
                  <a:pt x="0" y="1680576"/>
                </a:cubicBezTo>
                <a:cubicBezTo>
                  <a:pt x="18327" y="1420889"/>
                  <a:pt x="-20562" y="1282112"/>
                  <a:pt x="0" y="1112814"/>
                </a:cubicBezTo>
                <a:cubicBezTo>
                  <a:pt x="20562" y="943516"/>
                  <a:pt x="13858" y="701579"/>
                  <a:pt x="0" y="545052"/>
                </a:cubicBezTo>
                <a:cubicBezTo>
                  <a:pt x="-13858" y="388525"/>
                  <a:pt x="-15835" y="243809"/>
                  <a:pt x="0" y="0"/>
                </a:cubicBezTo>
                <a:close/>
              </a:path>
            </a:pathLst>
          </a:custGeom>
          <a:noFill/>
          <a:ln w="28575">
            <a:solidFill>
              <a:srgbClr val="00B0F0"/>
            </a:solidFill>
            <a:extLst>
              <a:ext uri="{C807C97D-BFC1-408E-A445-0C87EB9F89A2}">
                <ask:lineSketchStyleProps xmlns:ask="http://schemas.microsoft.com/office/drawing/2018/sketchyshapes" xmlns="" sd="983511445">
                  <a:custGeom>
                    <a:avLst/>
                    <a:gdLst>
                      <a:gd name="connsiteX0" fmla="*/ 0 w 10821113"/>
                      <a:gd name="connsiteY0" fmla="*/ 0 h 3832294"/>
                      <a:gd name="connsiteX1" fmla="*/ 1005564 w 10821113"/>
                      <a:gd name="connsiteY1" fmla="*/ 0 h 3832294"/>
                      <a:gd name="connsiteX2" fmla="*/ 1803632 w 10821113"/>
                      <a:gd name="connsiteY2" fmla="*/ 0 h 3832294"/>
                      <a:gd name="connsiteX3" fmla="*/ 2394202 w 10821113"/>
                      <a:gd name="connsiteY3" fmla="*/ 0 h 3832294"/>
                      <a:gd name="connsiteX4" fmla="*/ 3296017 w 10821113"/>
                      <a:gd name="connsiteY4" fmla="*/ 0 h 3832294"/>
                      <a:gd name="connsiteX5" fmla="*/ 4094084 w 10821113"/>
                      <a:gd name="connsiteY5" fmla="*/ 0 h 3832294"/>
                      <a:gd name="connsiteX6" fmla="*/ 5099649 w 10821113"/>
                      <a:gd name="connsiteY6" fmla="*/ 0 h 3832294"/>
                      <a:gd name="connsiteX7" fmla="*/ 5690219 w 10821113"/>
                      <a:gd name="connsiteY7" fmla="*/ 0 h 3832294"/>
                      <a:gd name="connsiteX8" fmla="*/ 6592035 w 10821113"/>
                      <a:gd name="connsiteY8" fmla="*/ 0 h 3832294"/>
                      <a:gd name="connsiteX9" fmla="*/ 7286354 w 10821113"/>
                      <a:gd name="connsiteY9" fmla="*/ 0 h 3832294"/>
                      <a:gd name="connsiteX10" fmla="*/ 7876924 w 10821113"/>
                      <a:gd name="connsiteY10" fmla="*/ 0 h 3832294"/>
                      <a:gd name="connsiteX11" fmla="*/ 8467493 w 10821113"/>
                      <a:gd name="connsiteY11" fmla="*/ 0 h 3832294"/>
                      <a:gd name="connsiteX12" fmla="*/ 9161811 w 10821113"/>
                      <a:gd name="connsiteY12" fmla="*/ 0 h 3832294"/>
                      <a:gd name="connsiteX13" fmla="*/ 10374874 w 10821113"/>
                      <a:gd name="connsiteY13" fmla="*/ 0 h 3832294"/>
                      <a:gd name="connsiteX14" fmla="*/ 10821113 w 10821113"/>
                      <a:gd name="connsiteY14" fmla="*/ 638729 h 3832294"/>
                      <a:gd name="connsiteX15" fmla="*/ 10821113 w 10821113"/>
                      <a:gd name="connsiteY15" fmla="*/ 1639378 h 3832294"/>
                      <a:gd name="connsiteX16" fmla="*/ 10821113 w 10821113"/>
                      <a:gd name="connsiteY16" fmla="*/ 2703900 h 3832294"/>
                      <a:gd name="connsiteX17" fmla="*/ 10821113 w 10821113"/>
                      <a:gd name="connsiteY17" fmla="*/ 3832294 h 3832294"/>
                      <a:gd name="connsiteX18" fmla="*/ 10372810 w 10821113"/>
                      <a:gd name="connsiteY18" fmla="*/ 3832294 h 3832294"/>
                      <a:gd name="connsiteX19" fmla="*/ 9383450 w 10821113"/>
                      <a:gd name="connsiteY19" fmla="*/ 3832294 h 3832294"/>
                      <a:gd name="connsiteX20" fmla="*/ 8394092 w 10821113"/>
                      <a:gd name="connsiteY20" fmla="*/ 3832294 h 3832294"/>
                      <a:gd name="connsiteX21" fmla="*/ 7404732 w 10821113"/>
                      <a:gd name="connsiteY21" fmla="*/ 3832294 h 3832294"/>
                      <a:gd name="connsiteX22" fmla="*/ 6631796 w 10821113"/>
                      <a:gd name="connsiteY22" fmla="*/ 3832294 h 3832294"/>
                      <a:gd name="connsiteX23" fmla="*/ 5642436 w 10821113"/>
                      <a:gd name="connsiteY23" fmla="*/ 3832294 h 3832294"/>
                      <a:gd name="connsiteX24" fmla="*/ 4761290 w 10821113"/>
                      <a:gd name="connsiteY24" fmla="*/ 3832294 h 3832294"/>
                      <a:gd name="connsiteX25" fmla="*/ 4312986 w 10821113"/>
                      <a:gd name="connsiteY25" fmla="*/ 3832294 h 3832294"/>
                      <a:gd name="connsiteX26" fmla="*/ 3756471 w 10821113"/>
                      <a:gd name="connsiteY26" fmla="*/ 3832294 h 3832294"/>
                      <a:gd name="connsiteX27" fmla="*/ 2875324 w 10821113"/>
                      <a:gd name="connsiteY27" fmla="*/ 3832294 h 3832294"/>
                      <a:gd name="connsiteX28" fmla="*/ 2102387 w 10821113"/>
                      <a:gd name="connsiteY28" fmla="*/ 3832294 h 3832294"/>
                      <a:gd name="connsiteX29" fmla="*/ 1329450 w 10821113"/>
                      <a:gd name="connsiteY29" fmla="*/ 3832294 h 3832294"/>
                      <a:gd name="connsiteX30" fmla="*/ 0 w 10821113"/>
                      <a:gd name="connsiteY30" fmla="*/ 3832294 h 3832294"/>
                      <a:gd name="connsiteX31" fmla="*/ 0 w 10821113"/>
                      <a:gd name="connsiteY31" fmla="*/ 2835898 h 3832294"/>
                      <a:gd name="connsiteX32" fmla="*/ 0 w 10821113"/>
                      <a:gd name="connsiteY32" fmla="*/ 1877824 h 3832294"/>
                      <a:gd name="connsiteX33" fmla="*/ 0 w 10821113"/>
                      <a:gd name="connsiteY33" fmla="*/ 919751 h 3832294"/>
                      <a:gd name="connsiteX34" fmla="*/ 0 w 10821113"/>
                      <a:gd name="connsiteY34" fmla="*/ 0 h 3832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3832294" extrusionOk="0">
                        <a:moveTo>
                          <a:pt x="0" y="0"/>
                        </a:moveTo>
                        <a:cubicBezTo>
                          <a:pt x="233601" y="-18339"/>
                          <a:pt x="786492" y="-26729"/>
                          <a:pt x="1005564" y="0"/>
                        </a:cubicBezTo>
                        <a:cubicBezTo>
                          <a:pt x="1255747" y="23514"/>
                          <a:pt x="1414000" y="-6764"/>
                          <a:pt x="1803632" y="0"/>
                        </a:cubicBezTo>
                        <a:cubicBezTo>
                          <a:pt x="2193352" y="11373"/>
                          <a:pt x="2144478" y="12002"/>
                          <a:pt x="2394202" y="0"/>
                        </a:cubicBezTo>
                        <a:cubicBezTo>
                          <a:pt x="2592837" y="-50453"/>
                          <a:pt x="2934549" y="-29509"/>
                          <a:pt x="3296017" y="0"/>
                        </a:cubicBezTo>
                        <a:cubicBezTo>
                          <a:pt x="3625757" y="13484"/>
                          <a:pt x="3882325" y="19491"/>
                          <a:pt x="4094084" y="0"/>
                        </a:cubicBezTo>
                        <a:cubicBezTo>
                          <a:pt x="4271981" y="-78410"/>
                          <a:pt x="4837726" y="589"/>
                          <a:pt x="5099649" y="0"/>
                        </a:cubicBezTo>
                        <a:cubicBezTo>
                          <a:pt x="5363806" y="-1619"/>
                          <a:pt x="5402702" y="22204"/>
                          <a:pt x="5690219" y="0"/>
                        </a:cubicBezTo>
                        <a:cubicBezTo>
                          <a:pt x="5828488" y="49798"/>
                          <a:pt x="6156119" y="71692"/>
                          <a:pt x="6592035" y="0"/>
                        </a:cubicBezTo>
                        <a:cubicBezTo>
                          <a:pt x="6951761" y="-38980"/>
                          <a:pt x="6973577" y="-18501"/>
                          <a:pt x="7286354" y="0"/>
                        </a:cubicBezTo>
                        <a:cubicBezTo>
                          <a:pt x="7590397" y="20764"/>
                          <a:pt x="7751033" y="-21707"/>
                          <a:pt x="7876924" y="0"/>
                        </a:cubicBezTo>
                        <a:cubicBezTo>
                          <a:pt x="7986151" y="5955"/>
                          <a:pt x="8310899" y="12504"/>
                          <a:pt x="8467493" y="0"/>
                        </a:cubicBezTo>
                        <a:cubicBezTo>
                          <a:pt x="8655097" y="47480"/>
                          <a:pt x="8921993" y="-7456"/>
                          <a:pt x="9161811" y="0"/>
                        </a:cubicBezTo>
                        <a:cubicBezTo>
                          <a:pt x="9335593" y="49627"/>
                          <a:pt x="9877897" y="6996"/>
                          <a:pt x="10374874" y="0"/>
                        </a:cubicBezTo>
                        <a:cubicBezTo>
                          <a:pt x="10574223" y="282314"/>
                          <a:pt x="10581851" y="345747"/>
                          <a:pt x="10821113" y="638729"/>
                        </a:cubicBezTo>
                        <a:cubicBezTo>
                          <a:pt x="10819746" y="992829"/>
                          <a:pt x="10814450" y="1449109"/>
                          <a:pt x="10821113" y="1639378"/>
                        </a:cubicBezTo>
                        <a:cubicBezTo>
                          <a:pt x="10846220" y="1842700"/>
                          <a:pt x="10827449" y="2425683"/>
                          <a:pt x="10821113" y="2703900"/>
                        </a:cubicBezTo>
                        <a:cubicBezTo>
                          <a:pt x="10752236" y="2975869"/>
                          <a:pt x="10864639" y="3379718"/>
                          <a:pt x="10821113" y="3832294"/>
                        </a:cubicBezTo>
                        <a:cubicBezTo>
                          <a:pt x="10724913" y="3803039"/>
                          <a:pt x="10533302" y="3834931"/>
                          <a:pt x="10372810" y="3832294"/>
                        </a:cubicBezTo>
                        <a:cubicBezTo>
                          <a:pt x="10169526" y="3837974"/>
                          <a:pt x="9784193" y="3866903"/>
                          <a:pt x="9383450" y="3832294"/>
                        </a:cubicBezTo>
                        <a:cubicBezTo>
                          <a:pt x="9011135" y="3836416"/>
                          <a:pt x="8705255" y="3857789"/>
                          <a:pt x="8394092" y="3832294"/>
                        </a:cubicBezTo>
                        <a:cubicBezTo>
                          <a:pt x="8097700" y="3793388"/>
                          <a:pt x="7813453" y="3720581"/>
                          <a:pt x="7404732" y="3832294"/>
                        </a:cubicBezTo>
                        <a:cubicBezTo>
                          <a:pt x="6973720" y="3903601"/>
                          <a:pt x="6875940" y="3769093"/>
                          <a:pt x="6631796" y="3832294"/>
                        </a:cubicBezTo>
                        <a:cubicBezTo>
                          <a:pt x="6377664" y="3899241"/>
                          <a:pt x="5871636" y="3814996"/>
                          <a:pt x="5642436" y="3832294"/>
                        </a:cubicBezTo>
                        <a:cubicBezTo>
                          <a:pt x="5423213" y="3825928"/>
                          <a:pt x="5099644" y="3803373"/>
                          <a:pt x="4761290" y="3832294"/>
                        </a:cubicBezTo>
                        <a:cubicBezTo>
                          <a:pt x="4447764" y="3874360"/>
                          <a:pt x="4487127" y="3823930"/>
                          <a:pt x="4312986" y="3832294"/>
                        </a:cubicBezTo>
                        <a:cubicBezTo>
                          <a:pt x="4131403" y="3884478"/>
                          <a:pt x="3928805" y="3796123"/>
                          <a:pt x="3756471" y="3832294"/>
                        </a:cubicBezTo>
                        <a:cubicBezTo>
                          <a:pt x="3575273" y="3794532"/>
                          <a:pt x="3167046" y="3868965"/>
                          <a:pt x="2875324" y="3832294"/>
                        </a:cubicBezTo>
                        <a:cubicBezTo>
                          <a:pt x="2531933" y="3771112"/>
                          <a:pt x="2233391" y="3849794"/>
                          <a:pt x="2102387" y="3832294"/>
                        </a:cubicBezTo>
                        <a:cubicBezTo>
                          <a:pt x="1945308" y="3804853"/>
                          <a:pt x="1578764" y="3776146"/>
                          <a:pt x="1329450" y="3832294"/>
                        </a:cubicBezTo>
                        <a:cubicBezTo>
                          <a:pt x="1094114" y="3871199"/>
                          <a:pt x="392781" y="3764758"/>
                          <a:pt x="0" y="3832294"/>
                        </a:cubicBezTo>
                        <a:cubicBezTo>
                          <a:pt x="-51571" y="3494812"/>
                          <a:pt x="-62154" y="3279972"/>
                          <a:pt x="0" y="2835898"/>
                        </a:cubicBezTo>
                        <a:cubicBezTo>
                          <a:pt x="-30479" y="2421496"/>
                          <a:pt x="-35348" y="2161599"/>
                          <a:pt x="0" y="1877824"/>
                        </a:cubicBezTo>
                        <a:cubicBezTo>
                          <a:pt x="-32070" y="1570837"/>
                          <a:pt x="6534" y="1135174"/>
                          <a:pt x="0" y="919751"/>
                        </a:cubicBezTo>
                        <a:cubicBezTo>
                          <a:pt x="-23282" y="665837"/>
                          <a:pt x="40077" y="417034"/>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6" name="Picture 75" descr="A person standing next to a piece of paper&#10;&#10;Description automatically generated">
            <a:extLst>
              <a:ext uri="{FF2B5EF4-FFF2-40B4-BE49-F238E27FC236}">
                <a16:creationId xmlns="" xmlns:a16="http://schemas.microsoft.com/office/drawing/2014/main" id="{121B0A74-48D7-4AD7-8031-0B88B04BC15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3766959"/>
            <a:ext cx="3013389" cy="3429000"/>
          </a:xfrm>
          <a:prstGeom prst="rect">
            <a:avLst/>
          </a:prstGeom>
        </p:spPr>
      </p:pic>
      <p:sp>
        <p:nvSpPr>
          <p:cNvPr id="77" name="TextBox 76">
            <a:extLst>
              <a:ext uri="{FF2B5EF4-FFF2-40B4-BE49-F238E27FC236}">
                <a16:creationId xmlns="" xmlns:a16="http://schemas.microsoft.com/office/drawing/2014/main" id="{F66DF948-9C22-4BEF-A1C4-BFA6F9E43E04}"/>
              </a:ext>
            </a:extLst>
          </p:cNvPr>
          <p:cNvSpPr txBox="1"/>
          <p:nvPr/>
        </p:nvSpPr>
        <p:spPr>
          <a:xfrm>
            <a:off x="1070300" y="2241028"/>
            <a:ext cx="9104054"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rPr>
              <a:t>Câu</a:t>
            </a:r>
            <a:r>
              <a:rPr kumimoji="0" lang="vi-VN" sz="2400" b="1" i="0" u="none" strike="noStrike" kern="1200" cap="none" spc="0" normalizeH="0" baseline="0" noProof="0" dirty="0">
                <a:ln>
                  <a:noFill/>
                </a:ln>
                <a:solidFill>
                  <a:prstClr val="black"/>
                </a:solidFill>
                <a:effectLst/>
                <a:uLnTx/>
                <a:uFillTx/>
              </a:rPr>
              <a:t> 1: </a:t>
            </a:r>
            <a:r>
              <a:rPr lang="vi-VN" sz="2400" dirty="0">
                <a:solidFill>
                  <a:prstClr val="black"/>
                </a:solidFill>
              </a:rPr>
              <a:t>Mắt ta nhìn thấy một vật khi có ánh sáng truyền từ vật đến mắt ta</a:t>
            </a:r>
            <a:r>
              <a:rPr lang="en-US" sz="2400" dirty="0">
                <a:solidFill>
                  <a:prstClr val="black"/>
                </a:solidFill>
              </a:rPr>
              <a:t>.</a:t>
            </a:r>
            <a:endParaRPr kumimoji="0" lang="en-US" sz="2400" b="0" i="0" u="none" strike="noStrike" kern="1200" cap="none" spc="0" normalizeH="0" baseline="0" noProof="0" dirty="0">
              <a:ln>
                <a:noFill/>
              </a:ln>
              <a:solidFill>
                <a:prstClr val="black"/>
              </a:solidFill>
              <a:effectLst/>
              <a:uLnTx/>
              <a:uFillTx/>
            </a:endParaRPr>
          </a:p>
        </p:txBody>
      </p:sp>
      <p:sp>
        <p:nvSpPr>
          <p:cNvPr id="78" name="TextBox 77">
            <a:extLst>
              <a:ext uri="{FF2B5EF4-FFF2-40B4-BE49-F238E27FC236}">
                <a16:creationId xmlns="" xmlns:a16="http://schemas.microsoft.com/office/drawing/2014/main" id="{6A5B28D3-2001-48CC-B54F-F8E2A1A26B6B}"/>
              </a:ext>
            </a:extLst>
          </p:cNvPr>
          <p:cNvSpPr txBox="1"/>
          <p:nvPr/>
        </p:nvSpPr>
        <p:spPr>
          <a:xfrm>
            <a:off x="1070300" y="3331819"/>
            <a:ext cx="9104054" cy="138114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400" dirty="0">
                <a:solidFill>
                  <a:prstClr val="black"/>
                </a:solidFill>
              </a:rPr>
              <a:t>Khi chúng ta nhìn thấy vật có màu xanh, đỏ thì ánh sáng màu xanh, đỏ truyền đến mắt ta, khi chúng ta nhìn thấy vật màu trắng tức ánh sáng trắng truyền đến mắt ta</a:t>
            </a:r>
            <a:r>
              <a:rPr lang="en-US" sz="2400" dirty="0">
                <a:solidFill>
                  <a:prstClr val="black"/>
                </a:solidFill>
              </a:rPr>
              <a:t>.</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 name="TextBox 78">
            <a:extLst>
              <a:ext uri="{FF2B5EF4-FFF2-40B4-BE49-F238E27FC236}">
                <a16:creationId xmlns="" xmlns:a16="http://schemas.microsoft.com/office/drawing/2014/main" id="{9B5375FB-1693-457F-85A3-532A97968092}"/>
              </a:ext>
            </a:extLst>
          </p:cNvPr>
          <p:cNvSpPr txBox="1"/>
          <p:nvPr/>
        </p:nvSpPr>
        <p:spPr>
          <a:xfrm>
            <a:off x="2785457" y="4839690"/>
            <a:ext cx="6621085"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400" dirty="0">
                <a:solidFill>
                  <a:prstClr val="black"/>
                </a:solidFill>
              </a:rPr>
              <a:t>Ban đêm, khi không có nguồn sáng, ta nhìn thấy các vật có màu đen</a:t>
            </a:r>
            <a:r>
              <a:rPr lang="en-US" sz="2400" dirty="0">
                <a:solidFill>
                  <a:prstClr val="black"/>
                </a:solidFill>
              </a:rPr>
              <a:t>.</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08442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wipe(down)">
                                      <p:cBhvr>
                                        <p:cTn id="10" dur="500"/>
                                        <p:tgtEl>
                                          <p:spTgt spid="75"/>
                                        </p:tgtEl>
                                      </p:cBhvr>
                                    </p:animEffect>
                                  </p:childTnLst>
                                </p:cTn>
                              </p:par>
                              <p:par>
                                <p:cTn id="11" presetID="22" presetClass="entr" presetSubtype="4" fill="hold"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wipe(down)">
                                      <p:cBhvr>
                                        <p:cTn id="13" dur="500"/>
                                        <p:tgtEl>
                                          <p:spTgt spid="7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77"/>
                                        </p:tgtEl>
                                        <p:attrNameLst>
                                          <p:attrName>style.visibility</p:attrName>
                                        </p:attrNameLst>
                                      </p:cBhvr>
                                      <p:to>
                                        <p:strVal val="visible"/>
                                      </p:to>
                                    </p:set>
                                    <p:animEffect transition="in" filter="wipe(down)">
                                      <p:cBhvr>
                                        <p:cTn id="18" dur="500"/>
                                        <p:tgtEl>
                                          <p:spTgt spid="7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78"/>
                                        </p:tgtEl>
                                        <p:attrNameLst>
                                          <p:attrName>style.visibility</p:attrName>
                                        </p:attrNameLst>
                                      </p:cBhvr>
                                      <p:to>
                                        <p:strVal val="visible"/>
                                      </p:to>
                                    </p:set>
                                    <p:animEffect transition="in" filter="wipe(down)">
                                      <p:cBhvr>
                                        <p:cTn id="23" dur="500"/>
                                        <p:tgtEl>
                                          <p:spTgt spid="78"/>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79"/>
                                        </p:tgtEl>
                                        <p:attrNameLst>
                                          <p:attrName>style.visibility</p:attrName>
                                        </p:attrNameLst>
                                      </p:cBhvr>
                                      <p:to>
                                        <p:strVal val="visible"/>
                                      </p:to>
                                    </p:set>
                                    <p:animEffect transition="in" filter="wipe(down)">
                                      <p:cBhvr>
                                        <p:cTn id="28"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5" grpId="0" animBg="1"/>
      <p:bldP spid="77" grpId="0"/>
      <p:bldP spid="78" grpId="0"/>
      <p:bldP spid="79"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sp useBgFill="1">
        <p:nvSpPr>
          <p:cNvPr id="22" name="Rectangle 21">
            <a:extLst>
              <a:ext uri="{FF2B5EF4-FFF2-40B4-BE49-F238E27FC236}">
                <a16:creationId xmlns="" xmlns:a16="http://schemas.microsoft.com/office/drawing/2014/main" id="{C4BFFD7D-C26C-4239-B384-ADC9B5093CB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ketchy line">
            <a:extLst>
              <a:ext uri="{FF2B5EF4-FFF2-40B4-BE49-F238E27FC236}">
                <a16:creationId xmlns="" xmlns:a16="http://schemas.microsoft.com/office/drawing/2014/main" id="{FCE2E2E5-7FA4-4C68-95F2-0FFD7926FDA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xmln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descr="A diagram of a red apple with a rainbow and a red arrow&#10;&#10;Description automatically generated">
            <a:extLst>
              <a:ext uri="{FF2B5EF4-FFF2-40B4-BE49-F238E27FC236}">
                <a16:creationId xmlns="" xmlns:a16="http://schemas.microsoft.com/office/drawing/2014/main" id="{DAB9063C-D490-4016-97BF-0A50BC8A529B}"/>
              </a:ext>
            </a:extLst>
          </p:cNvPr>
          <p:cNvPicPr>
            <a:picLocks noChangeAspect="1"/>
          </p:cNvPicPr>
          <p:nvPr/>
        </p:nvPicPr>
        <p:blipFill rotWithShape="1">
          <a:blip r:embed="rId3">
            <a:extLst>
              <a:ext uri="{28A0092B-C50C-407E-A947-70E740481C1C}">
                <a14:useLocalDpi xmlns:a14="http://schemas.microsoft.com/office/drawing/2010/main" val="0"/>
              </a:ext>
            </a:extLst>
          </a:blip>
          <a:srcRect l="-13391" t="-28625" r="-7236" b="-34813"/>
          <a:stretch/>
        </p:blipFill>
        <p:spPr>
          <a:xfrm>
            <a:off x="4802906" y="0"/>
            <a:ext cx="7515348" cy="6746195"/>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25" name="TextBox 24">
            <a:extLst>
              <a:ext uri="{FF2B5EF4-FFF2-40B4-BE49-F238E27FC236}">
                <a16:creationId xmlns="" xmlns:a16="http://schemas.microsoft.com/office/drawing/2014/main" id="{422699E8-8A69-48A9-B080-86A1DB0B4BBF}"/>
              </a:ext>
            </a:extLst>
          </p:cNvPr>
          <p:cNvSpPr txBox="1"/>
          <p:nvPr/>
        </p:nvSpPr>
        <p:spPr>
          <a:xfrm>
            <a:off x="6094476" y="5409611"/>
            <a:ext cx="6369688" cy="400110"/>
          </a:xfrm>
          <a:prstGeom prst="rect">
            <a:avLst/>
          </a:prstGeom>
          <a:noFill/>
        </p:spPr>
        <p:txBody>
          <a:bodyPr wrap="square">
            <a:spAutoFit/>
          </a:bodyPr>
          <a:lstStyle/>
          <a:p>
            <a:pPr algn="ctr"/>
            <a:r>
              <a:rPr lang="vi-VN" sz="2000" b="1" dirty="0">
                <a:solidFill>
                  <a:srgbClr val="000000"/>
                </a:solidFill>
                <a:effectLst/>
                <a:ea typeface="Courier New" panose="02070309020205020404" pitchFamily="49" charset="0"/>
              </a:rPr>
              <a:t>Quả táo có màu đỏ dưới ánh sáng trắng</a:t>
            </a:r>
            <a:endParaRPr lang="en-US" sz="2000" b="1" dirty="0"/>
          </a:p>
        </p:txBody>
      </p:sp>
      <p:sp>
        <p:nvSpPr>
          <p:cNvPr id="26" name="TextBox 25">
            <a:extLst>
              <a:ext uri="{FF2B5EF4-FFF2-40B4-BE49-F238E27FC236}">
                <a16:creationId xmlns="" xmlns:a16="http://schemas.microsoft.com/office/drawing/2014/main" id="{BC440074-813B-4E12-81B3-2AE5E5485F12}"/>
              </a:ext>
            </a:extLst>
          </p:cNvPr>
          <p:cNvSpPr txBox="1"/>
          <p:nvPr/>
        </p:nvSpPr>
        <p:spPr>
          <a:xfrm>
            <a:off x="457528" y="1867689"/>
            <a:ext cx="5378391" cy="461665"/>
          </a:xfrm>
          <a:prstGeom prst="rect">
            <a:avLst/>
          </a:prstGeom>
          <a:noFill/>
        </p:spPr>
        <p:txBody>
          <a:bodyPr wrap="square" rtlCol="0">
            <a:spAutoFit/>
          </a:bodyPr>
          <a:lstStyle/>
          <a:p>
            <a:r>
              <a:rPr lang="en-US" sz="2400" dirty="0" err="1">
                <a:latin typeface="Arial" panose="020B0604020202020204" pitchFamily="34" charset="0"/>
                <a:cs typeface="Arial" panose="020B0604020202020204" pitchFamily="34" charset="0"/>
              </a:rPr>
              <a:t>Màu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sắc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dưới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trắng</a:t>
            </a:r>
            <a:endParaRPr lang="en-US" sz="2400" dirty="0">
              <a:latin typeface="Arial" panose="020B0604020202020204" pitchFamily="34" charset="0"/>
              <a:cs typeface="Arial" panose="020B0604020202020204" pitchFamily="34" charset="0"/>
            </a:endParaRPr>
          </a:p>
        </p:txBody>
      </p:sp>
      <p:sp>
        <p:nvSpPr>
          <p:cNvPr id="27" name="Rectangle 26">
            <a:extLst>
              <a:ext uri="{FF2B5EF4-FFF2-40B4-BE49-F238E27FC236}">
                <a16:creationId xmlns="" xmlns:a16="http://schemas.microsoft.com/office/drawing/2014/main" id="{EE40294E-0B8D-452F-B67E-9C67152C58A7}"/>
              </a:ext>
            </a:extLst>
          </p:cNvPr>
          <p:cNvSpPr/>
          <p:nvPr/>
        </p:nvSpPr>
        <p:spPr>
          <a:xfrm>
            <a:off x="468288" y="2421069"/>
            <a:ext cx="4531184" cy="49244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 xmlns:a16="http://schemas.microsoft.com/office/drawing/2014/main" id="{44007C22-75B6-4EEE-B50F-557CD7E70964}"/>
              </a:ext>
            </a:extLst>
          </p:cNvPr>
          <p:cNvSpPr txBox="1"/>
          <p:nvPr/>
        </p:nvSpPr>
        <p:spPr>
          <a:xfrm>
            <a:off x="457527" y="2742358"/>
            <a:ext cx="5119789" cy="1685846"/>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pPr>
              <a:lnSpc>
                <a:spcPct val="150000"/>
              </a:lnSpc>
            </a:pPr>
            <a:r>
              <a:rPr lang="en-US" dirty="0" err="1"/>
              <a:t>Quả</a:t>
            </a:r>
            <a:r>
              <a:rPr lang="en-US" dirty="0"/>
              <a:t> </a:t>
            </a:r>
            <a:r>
              <a:rPr lang="en-US" dirty="0" err="1"/>
              <a:t>táo</a:t>
            </a:r>
            <a:r>
              <a:rPr lang="en-US" dirty="0"/>
              <a:t> </a:t>
            </a:r>
            <a:r>
              <a:rPr lang="en-US" dirty="0" err="1"/>
              <a:t>phản</a:t>
            </a:r>
            <a:r>
              <a:rPr lang="en-US" dirty="0"/>
              <a:t> </a:t>
            </a:r>
            <a:r>
              <a:rPr lang="en-US" dirty="0" err="1"/>
              <a:t>xạ</a:t>
            </a:r>
            <a:r>
              <a:rPr lang="en-US" dirty="0"/>
              <a:t> </a:t>
            </a:r>
            <a:r>
              <a:rPr lang="en-US" dirty="0" err="1"/>
              <a:t>mạnh</a:t>
            </a:r>
            <a:r>
              <a:rPr lang="en-US" dirty="0"/>
              <a:t> </a:t>
            </a:r>
            <a:r>
              <a:rPr lang="en-US" dirty="0" err="1"/>
              <a:t>ánh</a:t>
            </a:r>
            <a:r>
              <a:rPr lang="en-US" dirty="0"/>
              <a:t> </a:t>
            </a:r>
            <a:r>
              <a:rPr lang="en-US" dirty="0" err="1"/>
              <a:t>sáng</a:t>
            </a:r>
            <a:r>
              <a:rPr lang="en-US" dirty="0"/>
              <a:t> </a:t>
            </a:r>
            <a:r>
              <a:rPr lang="en-US" dirty="0" err="1"/>
              <a:t>màu</a:t>
            </a:r>
            <a:r>
              <a:rPr lang="en-US" dirty="0"/>
              <a:t> </a:t>
            </a:r>
            <a:r>
              <a:rPr lang="en-US" dirty="0" err="1"/>
              <a:t>đỏ</a:t>
            </a:r>
            <a:r>
              <a:rPr lang="en-US" dirty="0"/>
              <a:t> </a:t>
            </a:r>
            <a:r>
              <a:rPr lang="en-US" dirty="0" err="1"/>
              <a:t>và</a:t>
            </a:r>
            <a:r>
              <a:rPr lang="en-US" dirty="0"/>
              <a:t> </a:t>
            </a:r>
            <a:r>
              <a:rPr lang="en-US" dirty="0" err="1"/>
              <a:t>hấp</a:t>
            </a:r>
            <a:r>
              <a:rPr lang="en-US" dirty="0"/>
              <a:t> </a:t>
            </a:r>
            <a:r>
              <a:rPr lang="en-US" dirty="0" err="1"/>
              <a:t>thụ</a:t>
            </a:r>
            <a:r>
              <a:rPr lang="en-US" dirty="0"/>
              <a:t> </a:t>
            </a:r>
            <a:r>
              <a:rPr lang="en-US" dirty="0" err="1"/>
              <a:t>hầu</a:t>
            </a:r>
            <a:r>
              <a:rPr lang="en-US" dirty="0"/>
              <a:t> </a:t>
            </a:r>
            <a:r>
              <a:rPr lang="en-US" dirty="0" err="1"/>
              <a:t>hết</a:t>
            </a:r>
            <a:r>
              <a:rPr lang="en-US" dirty="0"/>
              <a:t> </a:t>
            </a:r>
            <a:r>
              <a:rPr lang="en-US" dirty="0" err="1"/>
              <a:t>các</a:t>
            </a:r>
            <a:r>
              <a:rPr lang="en-US" dirty="0"/>
              <a:t> </a:t>
            </a:r>
            <a:r>
              <a:rPr lang="en-US" dirty="0" err="1"/>
              <a:t>ánh</a:t>
            </a:r>
            <a:r>
              <a:rPr lang="en-US" dirty="0"/>
              <a:t> </a:t>
            </a:r>
            <a:r>
              <a:rPr lang="en-US" dirty="0" err="1"/>
              <a:t>sáng</a:t>
            </a:r>
            <a:r>
              <a:rPr lang="en-US" dirty="0"/>
              <a:t> </a:t>
            </a:r>
            <a:r>
              <a:rPr lang="en-US" dirty="0" err="1"/>
              <a:t>màu</a:t>
            </a:r>
            <a:r>
              <a:rPr lang="en-US" dirty="0"/>
              <a:t> </a:t>
            </a:r>
            <a:r>
              <a:rPr lang="en-US" dirty="0" err="1"/>
              <a:t>còn</a:t>
            </a:r>
            <a:r>
              <a:rPr lang="en-US" dirty="0"/>
              <a:t> </a:t>
            </a:r>
            <a:r>
              <a:rPr lang="en-US" dirty="0" err="1"/>
              <a:t>lại</a:t>
            </a:r>
            <a:endParaRPr lang="en-US" dirty="0"/>
          </a:p>
        </p:txBody>
      </p:sp>
      <p:sp>
        <p:nvSpPr>
          <p:cNvPr id="29" name="TextBox 28">
            <a:extLst>
              <a:ext uri="{FF2B5EF4-FFF2-40B4-BE49-F238E27FC236}">
                <a16:creationId xmlns="" xmlns:a16="http://schemas.microsoft.com/office/drawing/2014/main" id="{A0596F2E-AC54-46E5-AE0B-91322D62103C}"/>
              </a:ext>
            </a:extLst>
          </p:cNvPr>
          <p:cNvSpPr txBox="1"/>
          <p:nvPr/>
        </p:nvSpPr>
        <p:spPr>
          <a:xfrm>
            <a:off x="457527" y="4809447"/>
            <a:ext cx="5119789" cy="600164"/>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pPr>
              <a:lnSpc>
                <a:spcPct val="150000"/>
              </a:lnSpc>
            </a:pPr>
            <a:r>
              <a:rPr lang="en-US" dirty="0">
                <a:latin typeface="#9Slide03 Arima Madurai Black" panose="00000A00000000000000" pitchFamily="2" charset="-93"/>
                <a:cs typeface="#9Slide03 Arima Madurai Black" panose="00000A00000000000000" pitchFamily="2" charset="-93"/>
              </a:rPr>
              <a:t>→ </a:t>
            </a:r>
            <a:r>
              <a:rPr lang="en-US" dirty="0"/>
              <a:t>Ta </a:t>
            </a:r>
            <a:r>
              <a:rPr lang="en-US" dirty="0" err="1"/>
              <a:t>thấy</a:t>
            </a:r>
            <a:r>
              <a:rPr lang="en-US" dirty="0"/>
              <a:t> </a:t>
            </a:r>
            <a:r>
              <a:rPr lang="en-US" dirty="0" err="1"/>
              <a:t>quả</a:t>
            </a:r>
            <a:r>
              <a:rPr lang="en-US" dirty="0"/>
              <a:t> </a:t>
            </a:r>
            <a:r>
              <a:rPr lang="en-US" dirty="0" err="1"/>
              <a:t>táo</a:t>
            </a:r>
            <a:r>
              <a:rPr lang="en-US" dirty="0"/>
              <a:t> </a:t>
            </a:r>
            <a:r>
              <a:rPr lang="en-US" dirty="0" err="1"/>
              <a:t>này</a:t>
            </a:r>
            <a:r>
              <a:rPr lang="en-US" dirty="0"/>
              <a:t> </a:t>
            </a:r>
            <a:r>
              <a:rPr lang="en-US" dirty="0" err="1"/>
              <a:t>có</a:t>
            </a:r>
            <a:r>
              <a:rPr lang="en-US" dirty="0"/>
              <a:t> </a:t>
            </a:r>
            <a:r>
              <a:rPr lang="en-US" b="1" dirty="0" err="1">
                <a:solidFill>
                  <a:srgbClr val="C00000"/>
                </a:solidFill>
              </a:rPr>
              <a:t>màu</a:t>
            </a:r>
            <a:r>
              <a:rPr lang="en-US" b="1" dirty="0">
                <a:solidFill>
                  <a:srgbClr val="C00000"/>
                </a:solidFill>
              </a:rPr>
              <a:t> </a:t>
            </a:r>
            <a:r>
              <a:rPr lang="en-US" b="1" dirty="0" err="1">
                <a:solidFill>
                  <a:srgbClr val="C00000"/>
                </a:solidFill>
              </a:rPr>
              <a:t>đỏ</a:t>
            </a:r>
            <a:r>
              <a:rPr lang="en-US" dirty="0"/>
              <a:t>.</a:t>
            </a:r>
          </a:p>
        </p:txBody>
      </p:sp>
      <p:grpSp>
        <p:nvGrpSpPr>
          <p:cNvPr id="30" name="Group 29">
            <a:extLst>
              <a:ext uri="{FF2B5EF4-FFF2-40B4-BE49-F238E27FC236}">
                <a16:creationId xmlns="" xmlns:a16="http://schemas.microsoft.com/office/drawing/2014/main" id="{5663B7E8-BB54-4C3D-AD7E-22AD67D32D20}"/>
              </a:ext>
            </a:extLst>
          </p:cNvPr>
          <p:cNvGrpSpPr/>
          <p:nvPr/>
        </p:nvGrpSpPr>
        <p:grpSpPr>
          <a:xfrm>
            <a:off x="327631" y="297986"/>
            <a:ext cx="5389997" cy="634259"/>
            <a:chOff x="113327" y="269852"/>
            <a:chExt cx="3348629" cy="634259"/>
          </a:xfrm>
        </p:grpSpPr>
        <p:sp>
          <p:nvSpPr>
            <p:cNvPr id="31" name="Rectangle: Rounded Corners 30">
              <a:extLst>
                <a:ext uri="{FF2B5EF4-FFF2-40B4-BE49-F238E27FC236}">
                  <a16:creationId xmlns="" xmlns:a16="http://schemas.microsoft.com/office/drawing/2014/main" id="{D32AB00F-E59A-4E0A-9A36-C2F4DB277C3D}"/>
                </a:ext>
              </a:extLst>
            </p:cNvPr>
            <p:cNvSpPr/>
            <p:nvPr/>
          </p:nvSpPr>
          <p:spPr>
            <a:xfrm>
              <a:off x="293569" y="283005"/>
              <a:ext cx="3168387" cy="537688"/>
            </a:xfrm>
            <a:prstGeom prst="roundRect">
              <a:avLst>
                <a:gd name="adj" fmla="val 25411"/>
              </a:avLst>
            </a:prstGeom>
            <a:solidFill>
              <a:srgbClr val="8704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b="1"/>
            </a:p>
          </p:txBody>
        </p:sp>
        <p:sp>
          <p:nvSpPr>
            <p:cNvPr id="32" name="TextBox 31">
              <a:extLst>
                <a:ext uri="{FF2B5EF4-FFF2-40B4-BE49-F238E27FC236}">
                  <a16:creationId xmlns="" xmlns:a16="http://schemas.microsoft.com/office/drawing/2014/main" id="{D8F63F6A-AC37-4128-9041-778C7423591E}"/>
                </a:ext>
              </a:extLst>
            </p:cNvPr>
            <p:cNvSpPr txBox="1"/>
            <p:nvPr/>
          </p:nvSpPr>
          <p:spPr>
            <a:xfrm>
              <a:off x="715354" y="319336"/>
              <a:ext cx="2606644" cy="58477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b="1" dirty="0">
                  <a:solidFill>
                    <a:schemeClr val="bg1"/>
                  </a:solidFill>
                  <a:latin typeface="Fira Sans Condensed Medium" panose="020B0603050000020004" pitchFamily="34" charset="0"/>
                </a:rPr>
                <a:t>IV. </a:t>
              </a:r>
              <a:r>
                <a:rPr lang="en-US" sz="3200" b="1" dirty="0" err="1">
                  <a:solidFill>
                    <a:schemeClr val="bg1"/>
                  </a:solidFill>
                  <a:latin typeface="Fira Sans Condensed Medium" panose="020B0603050000020004" pitchFamily="34" charset="0"/>
                </a:rPr>
                <a:t>Màu</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sắc</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của</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vật</a:t>
              </a:r>
              <a:endParaRPr kumimoji="0" lang="en-US" sz="3200" b="1"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33" name="Group 32">
              <a:extLst>
                <a:ext uri="{FF2B5EF4-FFF2-40B4-BE49-F238E27FC236}">
                  <a16:creationId xmlns="" xmlns:a16="http://schemas.microsoft.com/office/drawing/2014/main" id="{2781F827-32C8-4CDF-90CA-8710086F4A94}"/>
                </a:ext>
              </a:extLst>
            </p:cNvPr>
            <p:cNvGrpSpPr/>
            <p:nvPr/>
          </p:nvGrpSpPr>
          <p:grpSpPr>
            <a:xfrm>
              <a:off x="113327" y="269852"/>
              <a:ext cx="550841" cy="550841"/>
              <a:chOff x="9388348" y="2444808"/>
              <a:chExt cx="1675995" cy="1675995"/>
            </a:xfrm>
          </p:grpSpPr>
          <p:sp>
            <p:nvSpPr>
              <p:cNvPr id="34" name="Oval 33">
                <a:extLst>
                  <a:ext uri="{FF2B5EF4-FFF2-40B4-BE49-F238E27FC236}">
                    <a16:creationId xmlns="" xmlns:a16="http://schemas.microsoft.com/office/drawing/2014/main" id="{5BD621E7-B33D-4CCA-9654-DB12C161BA07}"/>
                  </a:ext>
                </a:extLst>
              </p:cNvPr>
              <p:cNvSpPr/>
              <p:nvPr/>
            </p:nvSpPr>
            <p:spPr>
              <a:xfrm>
                <a:off x="9388348" y="2444808"/>
                <a:ext cx="1675995" cy="1675995"/>
              </a:xfrm>
              <a:prstGeom prst="ellipse">
                <a:avLst/>
              </a:prstGeom>
              <a:solidFill>
                <a:schemeClr val="bg1"/>
              </a:solid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b="1"/>
              </a:p>
            </p:txBody>
          </p:sp>
          <p:pic>
            <p:nvPicPr>
              <p:cNvPr id="35" name="Picture 8" descr="Palette ">
                <a:extLst>
                  <a:ext uri="{FF2B5EF4-FFF2-40B4-BE49-F238E27FC236}">
                    <a16:creationId xmlns="" xmlns:a16="http://schemas.microsoft.com/office/drawing/2014/main" id="{09442DBB-B46A-42F0-A5FE-6FDE3DE4803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randombar(horizontal)">
                                      <p:cBhvr>
                                        <p:cTn id="12" dur="500"/>
                                        <p:tgtEl>
                                          <p:spTgt spid="24"/>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500"/>
                                        <p:tgtEl>
                                          <p:spTgt spid="2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500"/>
                                        <p:tgtEl>
                                          <p:spTgt spid="2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8" grpId="0"/>
      <p:bldP spid="2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grpSp>
        <p:nvGrpSpPr>
          <p:cNvPr id="30" name="Group 29">
            <a:extLst>
              <a:ext uri="{FF2B5EF4-FFF2-40B4-BE49-F238E27FC236}">
                <a16:creationId xmlns="" xmlns:a16="http://schemas.microsoft.com/office/drawing/2014/main" id="{5663B7E8-BB54-4C3D-AD7E-22AD67D32D20}"/>
              </a:ext>
            </a:extLst>
          </p:cNvPr>
          <p:cNvGrpSpPr/>
          <p:nvPr/>
        </p:nvGrpSpPr>
        <p:grpSpPr>
          <a:xfrm>
            <a:off x="327631" y="297986"/>
            <a:ext cx="5389997" cy="634259"/>
            <a:chOff x="113327" y="269852"/>
            <a:chExt cx="3348629" cy="634259"/>
          </a:xfrm>
        </p:grpSpPr>
        <p:sp>
          <p:nvSpPr>
            <p:cNvPr id="31" name="Rectangle: Rounded Corners 30">
              <a:extLst>
                <a:ext uri="{FF2B5EF4-FFF2-40B4-BE49-F238E27FC236}">
                  <a16:creationId xmlns="" xmlns:a16="http://schemas.microsoft.com/office/drawing/2014/main" id="{D32AB00F-E59A-4E0A-9A36-C2F4DB277C3D}"/>
                </a:ext>
              </a:extLst>
            </p:cNvPr>
            <p:cNvSpPr/>
            <p:nvPr/>
          </p:nvSpPr>
          <p:spPr>
            <a:xfrm>
              <a:off x="293569" y="283005"/>
              <a:ext cx="3168387" cy="537688"/>
            </a:xfrm>
            <a:prstGeom prst="roundRect">
              <a:avLst>
                <a:gd name="adj" fmla="val 25411"/>
              </a:avLst>
            </a:prstGeom>
            <a:solidFill>
              <a:srgbClr val="8704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2" name="TextBox 31">
              <a:extLst>
                <a:ext uri="{FF2B5EF4-FFF2-40B4-BE49-F238E27FC236}">
                  <a16:creationId xmlns="" xmlns:a16="http://schemas.microsoft.com/office/drawing/2014/main" id="{D8F63F6A-AC37-4128-9041-778C7423591E}"/>
                </a:ext>
              </a:extLst>
            </p:cNvPr>
            <p:cNvSpPr txBox="1"/>
            <p:nvPr/>
          </p:nvSpPr>
          <p:spPr>
            <a:xfrm>
              <a:off x="715354" y="319336"/>
              <a:ext cx="2606644" cy="58477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dirty="0">
                  <a:solidFill>
                    <a:schemeClr val="bg1"/>
                  </a:solidFill>
                  <a:latin typeface="Fira Sans Condensed Medium" panose="020B0603050000020004" pitchFamily="34" charset="0"/>
                </a:rPr>
                <a:t>IV. </a:t>
              </a:r>
              <a:r>
                <a:rPr lang="en-US" sz="3200" dirty="0" err="1">
                  <a:solidFill>
                    <a:schemeClr val="bg1"/>
                  </a:solidFill>
                  <a:latin typeface="Fira Sans Condensed Medium" panose="020B0603050000020004" pitchFamily="34" charset="0"/>
                </a:rPr>
                <a:t>Màu</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sắc</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của</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vật</a:t>
              </a:r>
              <a:endParaRPr kumimoji="0" lang="en-US" sz="32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33" name="Group 32">
              <a:extLst>
                <a:ext uri="{FF2B5EF4-FFF2-40B4-BE49-F238E27FC236}">
                  <a16:creationId xmlns="" xmlns:a16="http://schemas.microsoft.com/office/drawing/2014/main" id="{2781F827-32C8-4CDF-90CA-8710086F4A94}"/>
                </a:ext>
              </a:extLst>
            </p:cNvPr>
            <p:cNvGrpSpPr/>
            <p:nvPr/>
          </p:nvGrpSpPr>
          <p:grpSpPr>
            <a:xfrm>
              <a:off x="113327" y="269852"/>
              <a:ext cx="550841" cy="550841"/>
              <a:chOff x="9388348" y="2444808"/>
              <a:chExt cx="1675995" cy="1675995"/>
            </a:xfrm>
          </p:grpSpPr>
          <p:sp>
            <p:nvSpPr>
              <p:cNvPr id="34" name="Oval 33">
                <a:extLst>
                  <a:ext uri="{FF2B5EF4-FFF2-40B4-BE49-F238E27FC236}">
                    <a16:creationId xmlns="" xmlns:a16="http://schemas.microsoft.com/office/drawing/2014/main" id="{5BD621E7-B33D-4CCA-9654-DB12C161BA07}"/>
                  </a:ext>
                </a:extLst>
              </p:cNvPr>
              <p:cNvSpPr/>
              <p:nvPr/>
            </p:nvSpPr>
            <p:spPr>
              <a:xfrm>
                <a:off x="9388348" y="2444808"/>
                <a:ext cx="1675995" cy="1675995"/>
              </a:xfrm>
              <a:prstGeom prst="ellipse">
                <a:avLst/>
              </a:prstGeom>
              <a:solidFill>
                <a:schemeClr val="bg1"/>
              </a:solid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a:p>
            </p:txBody>
          </p:sp>
          <p:pic>
            <p:nvPicPr>
              <p:cNvPr id="35" name="Picture 8" descr="Palette ">
                <a:extLst>
                  <a:ext uri="{FF2B5EF4-FFF2-40B4-BE49-F238E27FC236}">
                    <a16:creationId xmlns="" xmlns:a16="http://schemas.microsoft.com/office/drawing/2014/main" id="{09442DBB-B46A-42F0-A5FE-6FDE3DE480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grpSp>
      <p:sp useBgFill="1">
        <p:nvSpPr>
          <p:cNvPr id="16" name="Rectangle 15">
            <a:extLst>
              <a:ext uri="{FF2B5EF4-FFF2-40B4-BE49-F238E27FC236}">
                <a16:creationId xmlns="" xmlns:a16="http://schemas.microsoft.com/office/drawing/2014/main" id="{225CB34C-4435-4B9B-B86C-40BD6DE9DA4E}"/>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ketchy line">
            <a:extLst>
              <a:ext uri="{FF2B5EF4-FFF2-40B4-BE49-F238E27FC236}">
                <a16:creationId xmlns="" xmlns:a16="http://schemas.microsoft.com/office/drawing/2014/main" id="{9B14D9D0-6EB7-4196-8030-53ED10276B14}"/>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xmln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a:extLst>
              <a:ext uri="{FF2B5EF4-FFF2-40B4-BE49-F238E27FC236}">
                <a16:creationId xmlns="" xmlns:a16="http://schemas.microsoft.com/office/drawing/2014/main" id="{12FA9146-525F-46A8-95C7-0B79CA8419C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48" y="926303"/>
            <a:ext cx="12192000" cy="2987040"/>
          </a:xfrm>
          <a:prstGeom prst="rect">
            <a:avLst/>
          </a:prstGeom>
        </p:spPr>
      </p:pic>
      <p:sp>
        <p:nvSpPr>
          <p:cNvPr id="19" name="TextBox 18">
            <a:extLst>
              <a:ext uri="{FF2B5EF4-FFF2-40B4-BE49-F238E27FC236}">
                <a16:creationId xmlns="" xmlns:a16="http://schemas.microsoft.com/office/drawing/2014/main" id="{2597008C-626D-482C-A1FD-F66EDD09391F}"/>
              </a:ext>
            </a:extLst>
          </p:cNvPr>
          <p:cNvSpPr txBox="1"/>
          <p:nvPr/>
        </p:nvSpPr>
        <p:spPr>
          <a:xfrm>
            <a:off x="929658" y="4060128"/>
            <a:ext cx="10421955" cy="867482"/>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vi-VN" sz="2200" dirty="0"/>
              <a:t>Màu sắc của một vật được nhìn thấy phụ thuộc vào màu sắc của ánh sáng bị vật đó hấp thụ và phản xạ.</a:t>
            </a:r>
            <a:endParaRPr lang="en-US" sz="2200" dirty="0"/>
          </a:p>
        </p:txBody>
      </p:sp>
      <p:pic>
        <p:nvPicPr>
          <p:cNvPr id="20" name="Picture 2" descr="Books ">
            <a:extLst>
              <a:ext uri="{FF2B5EF4-FFF2-40B4-BE49-F238E27FC236}">
                <a16:creationId xmlns="" xmlns:a16="http://schemas.microsoft.com/office/drawing/2014/main" id="{039D9F5A-9926-4D72-A4DA-18E61C79CE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0493" y="4096779"/>
            <a:ext cx="677979" cy="677979"/>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 xmlns:a16="http://schemas.microsoft.com/office/drawing/2014/main" id="{DF6639E5-47E8-4684-8A5B-9F2B85EC15EE}"/>
              </a:ext>
            </a:extLst>
          </p:cNvPr>
          <p:cNvSpPr txBox="1"/>
          <p:nvPr/>
        </p:nvSpPr>
        <p:spPr>
          <a:xfrm>
            <a:off x="836045" y="5110031"/>
            <a:ext cx="11170460" cy="461217"/>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en-US" sz="2200" dirty="0"/>
              <a:t>V</a:t>
            </a:r>
            <a:r>
              <a:rPr lang="vi-VN" sz="2200" dirty="0"/>
              <a:t>ật có màu là do nó phản xạ ánh sáng màu đó vào mắt ta và hấp thụ những màu còn lại</a:t>
            </a:r>
            <a:endParaRPr lang="en-US" sz="2200" dirty="0"/>
          </a:p>
        </p:txBody>
      </p:sp>
      <p:pic>
        <p:nvPicPr>
          <p:cNvPr id="36" name="Picture 2" descr="Books ">
            <a:extLst>
              <a:ext uri="{FF2B5EF4-FFF2-40B4-BE49-F238E27FC236}">
                <a16:creationId xmlns="" xmlns:a16="http://schemas.microsoft.com/office/drawing/2014/main" id="{5CCD9CA9-87C1-439A-B481-1480A31E2BB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495" y="4993830"/>
            <a:ext cx="677979" cy="677979"/>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 xmlns:a16="http://schemas.microsoft.com/office/drawing/2014/main" id="{BD8349FA-D984-4493-B163-AD89740667BD}"/>
              </a:ext>
            </a:extLst>
          </p:cNvPr>
          <p:cNvSpPr txBox="1"/>
          <p:nvPr/>
        </p:nvSpPr>
        <p:spPr>
          <a:xfrm>
            <a:off x="836045" y="5843733"/>
            <a:ext cx="11170460" cy="867482"/>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vi-VN" sz="2200" dirty="0"/>
              <a:t>Vật màu đen hấp thụ tẫt cả các ánh sáng màu và không có ánh sáng phản xạ. Ta nhận ra vật có màu đen vì nó được đặt bên cạnh những vật có màu sắc khác.</a:t>
            </a:r>
            <a:endParaRPr lang="en-US" sz="2200" dirty="0"/>
          </a:p>
        </p:txBody>
      </p:sp>
      <p:pic>
        <p:nvPicPr>
          <p:cNvPr id="38" name="Picture 2" descr="Books ">
            <a:extLst>
              <a:ext uri="{FF2B5EF4-FFF2-40B4-BE49-F238E27FC236}">
                <a16:creationId xmlns="" xmlns:a16="http://schemas.microsoft.com/office/drawing/2014/main" id="{6B020F17-3B0D-4E94-A51A-2BACBFF9E60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495" y="5859024"/>
            <a:ext cx="677979" cy="677979"/>
          </a:xfrm>
          <a:prstGeom prst="rect">
            <a:avLst/>
          </a:prstGeom>
          <a:noFill/>
          <a:extLst>
            <a:ext uri="{909E8E84-426E-40DD-AFC4-6F175D3DCCD1}">
              <a14:hiddenFill xmlns:a14="http://schemas.microsoft.com/office/drawing/2010/main">
                <a:solidFill>
                  <a:srgbClr val="FFFFFF"/>
                </a:solidFill>
              </a14:hiddenFill>
            </a:ext>
          </a:extLst>
        </p:spPr>
      </p:pic>
      <p:grpSp>
        <p:nvGrpSpPr>
          <p:cNvPr id="39" name="Group 38">
            <a:extLst>
              <a:ext uri="{FF2B5EF4-FFF2-40B4-BE49-F238E27FC236}">
                <a16:creationId xmlns="" xmlns:a16="http://schemas.microsoft.com/office/drawing/2014/main" id="{43A0E638-B07D-48FA-9C93-3C0557E5D5DF}"/>
              </a:ext>
            </a:extLst>
          </p:cNvPr>
          <p:cNvGrpSpPr/>
          <p:nvPr/>
        </p:nvGrpSpPr>
        <p:grpSpPr>
          <a:xfrm>
            <a:off x="472690" y="155801"/>
            <a:ext cx="5389997" cy="634259"/>
            <a:chOff x="113327" y="269852"/>
            <a:chExt cx="3348629" cy="634259"/>
          </a:xfrm>
        </p:grpSpPr>
        <p:sp>
          <p:nvSpPr>
            <p:cNvPr id="40" name="Rectangle: Rounded Corners 39">
              <a:extLst>
                <a:ext uri="{FF2B5EF4-FFF2-40B4-BE49-F238E27FC236}">
                  <a16:creationId xmlns="" xmlns:a16="http://schemas.microsoft.com/office/drawing/2014/main" id="{40C9C291-F694-4740-BF45-D3A9979EA543}"/>
                </a:ext>
              </a:extLst>
            </p:cNvPr>
            <p:cNvSpPr/>
            <p:nvPr/>
          </p:nvSpPr>
          <p:spPr>
            <a:xfrm>
              <a:off x="293569" y="283005"/>
              <a:ext cx="3168387" cy="537688"/>
            </a:xfrm>
            <a:prstGeom prst="roundRect">
              <a:avLst>
                <a:gd name="adj" fmla="val 25411"/>
              </a:avLst>
            </a:prstGeom>
            <a:solidFill>
              <a:srgbClr val="8704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b="1"/>
            </a:p>
          </p:txBody>
        </p:sp>
        <p:sp>
          <p:nvSpPr>
            <p:cNvPr id="41" name="TextBox 40">
              <a:extLst>
                <a:ext uri="{FF2B5EF4-FFF2-40B4-BE49-F238E27FC236}">
                  <a16:creationId xmlns="" xmlns:a16="http://schemas.microsoft.com/office/drawing/2014/main" id="{588070EF-8E52-45C4-80D7-FA6112495BFB}"/>
                </a:ext>
              </a:extLst>
            </p:cNvPr>
            <p:cNvSpPr txBox="1"/>
            <p:nvPr/>
          </p:nvSpPr>
          <p:spPr>
            <a:xfrm>
              <a:off x="715354" y="319336"/>
              <a:ext cx="2606644" cy="58477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b="1" dirty="0">
                  <a:solidFill>
                    <a:schemeClr val="bg1"/>
                  </a:solidFill>
                  <a:latin typeface="Fira Sans Condensed Medium" panose="020B0603050000020004" pitchFamily="34" charset="0"/>
                </a:rPr>
                <a:t>IV. </a:t>
              </a:r>
              <a:r>
                <a:rPr lang="en-US" sz="3200" b="1" dirty="0" err="1">
                  <a:solidFill>
                    <a:schemeClr val="bg1"/>
                  </a:solidFill>
                  <a:latin typeface="Fira Sans Condensed Medium" panose="020B0603050000020004" pitchFamily="34" charset="0"/>
                </a:rPr>
                <a:t>Màu</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sắc</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của</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vật</a:t>
              </a:r>
              <a:endParaRPr kumimoji="0" lang="en-US" sz="3200" b="1"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2" name="Group 41">
              <a:extLst>
                <a:ext uri="{FF2B5EF4-FFF2-40B4-BE49-F238E27FC236}">
                  <a16:creationId xmlns="" xmlns:a16="http://schemas.microsoft.com/office/drawing/2014/main" id="{39730EF0-4251-4E72-9694-DAE8B59640A4}"/>
                </a:ext>
              </a:extLst>
            </p:cNvPr>
            <p:cNvGrpSpPr/>
            <p:nvPr/>
          </p:nvGrpSpPr>
          <p:grpSpPr>
            <a:xfrm>
              <a:off x="113327" y="269852"/>
              <a:ext cx="550841" cy="550841"/>
              <a:chOff x="9388348" y="2444808"/>
              <a:chExt cx="1675995" cy="1675995"/>
            </a:xfrm>
          </p:grpSpPr>
          <p:sp>
            <p:nvSpPr>
              <p:cNvPr id="43" name="Oval 42">
                <a:extLst>
                  <a:ext uri="{FF2B5EF4-FFF2-40B4-BE49-F238E27FC236}">
                    <a16:creationId xmlns="" xmlns:a16="http://schemas.microsoft.com/office/drawing/2014/main" id="{FBBF7E0D-BD5A-46E1-ACC6-0EC84E6E4038}"/>
                  </a:ext>
                </a:extLst>
              </p:cNvPr>
              <p:cNvSpPr/>
              <p:nvPr/>
            </p:nvSpPr>
            <p:spPr>
              <a:xfrm>
                <a:off x="9388348" y="2444808"/>
                <a:ext cx="1675995" cy="1675995"/>
              </a:xfrm>
              <a:prstGeom prst="ellipse">
                <a:avLst/>
              </a:prstGeom>
              <a:solidFill>
                <a:schemeClr val="bg1"/>
              </a:solid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b="1"/>
              </a:p>
            </p:txBody>
          </p:sp>
          <p:pic>
            <p:nvPicPr>
              <p:cNvPr id="44" name="Picture 8" descr="Palette ">
                <a:extLst>
                  <a:ext uri="{FF2B5EF4-FFF2-40B4-BE49-F238E27FC236}">
                    <a16:creationId xmlns="" xmlns:a16="http://schemas.microsoft.com/office/drawing/2014/main" id="{44981DBE-91BC-4F20-9F94-B9EF350876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grpSp>
    </p:spTree>
    <p:extLst>
      <p:ext uri="{BB962C8B-B14F-4D97-AF65-F5344CB8AC3E}">
        <p14:creationId xmlns:p14="http://schemas.microsoft.com/office/powerpoint/2010/main" val="2266603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38"/>
                                        </p:tgtEl>
                                        <p:attrNameLst>
                                          <p:attrName>style.visibility</p:attrName>
                                        </p:attrNameLst>
                                      </p:cBhvr>
                                      <p:to>
                                        <p:strVal val="visible"/>
                                      </p:to>
                                    </p:set>
                                    <p:anim calcmode="lin" valueType="num">
                                      <p:cBhvr>
                                        <p:cTn id="29" dur="500" fill="hold"/>
                                        <p:tgtEl>
                                          <p:spTgt spid="38"/>
                                        </p:tgtEl>
                                        <p:attrNameLst>
                                          <p:attrName>ppt_w</p:attrName>
                                        </p:attrNameLst>
                                      </p:cBhvr>
                                      <p:tavLst>
                                        <p:tav tm="0">
                                          <p:val>
                                            <p:fltVal val="0"/>
                                          </p:val>
                                        </p:tav>
                                        <p:tav tm="100000">
                                          <p:val>
                                            <p:strVal val="#ppt_w"/>
                                          </p:val>
                                        </p:tav>
                                      </p:tavLst>
                                    </p:anim>
                                    <p:anim calcmode="lin" valueType="num">
                                      <p:cBhvr>
                                        <p:cTn id="30" dur="500" fill="hold"/>
                                        <p:tgtEl>
                                          <p:spTgt spid="38"/>
                                        </p:tgtEl>
                                        <p:attrNameLst>
                                          <p:attrName>ppt_h</p:attrName>
                                        </p:attrNameLst>
                                      </p:cBhvr>
                                      <p:tavLst>
                                        <p:tav tm="0">
                                          <p:val>
                                            <p:fltVal val="0"/>
                                          </p:val>
                                        </p:tav>
                                        <p:tav tm="100000">
                                          <p:val>
                                            <p:strVal val="#ppt_h"/>
                                          </p:val>
                                        </p:tav>
                                      </p:tavLst>
                                    </p:anim>
                                    <p:animEffect transition="in" filter="fade">
                                      <p:cBhvr>
                                        <p:cTn id="31" dur="500"/>
                                        <p:tgtEl>
                                          <p:spTgt spid="38"/>
                                        </p:tgtEl>
                                      </p:cBhvr>
                                    </p:animEffect>
                                  </p:childTnLst>
                                </p:cTn>
                              </p:par>
                            </p:childTnLst>
                          </p:cTn>
                        </p:par>
                        <p:par>
                          <p:cTn id="32" fill="hold">
                            <p:stCondLst>
                              <p:cond delay="500"/>
                            </p:stCondLst>
                            <p:childTnLst>
                              <p:par>
                                <p:cTn id="33" presetID="10" presetClass="entr" presetSubtype="0" fill="hold" grpId="0" nodeType="after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65"/>
        <p:cNvGrpSpPr/>
        <p:nvPr/>
      </p:nvGrpSpPr>
      <p:grpSpPr>
        <a:xfrm>
          <a:off x="0" y="0"/>
          <a:ext cx="0" cy="0"/>
          <a:chOff x="0" y="0"/>
          <a:chExt cx="0" cy="0"/>
        </a:xfrm>
      </p:grpSpPr>
      <p:sp>
        <p:nvSpPr>
          <p:cNvPr id="868" name="Google Shape;868;p39"/>
          <p:cNvSpPr txBox="1">
            <a:spLocks noGrp="1"/>
          </p:cNvSpPr>
          <p:nvPr>
            <p:ph type="title"/>
          </p:nvPr>
        </p:nvSpPr>
        <p:spPr>
          <a:xfrm>
            <a:off x="3974048" y="853167"/>
            <a:ext cx="5801285" cy="1122400"/>
          </a:xfrm>
          <a:prstGeom prst="rect">
            <a:avLst/>
          </a:prstGeom>
        </p:spPr>
        <p:txBody>
          <a:bodyPr spcFirstLastPara="1" wrap="square" lIns="121900" tIns="121900" rIns="121900" bIns="121900" anchor="ctr" anchorCtr="0">
            <a:noAutofit/>
          </a:bodyPr>
          <a:lstStyle/>
          <a:p>
            <a:r>
              <a:rPr lang="vi-VN" sz="7200" b="1" dirty="0" smtClean="0">
                <a:latin typeface="Bahnschrift SemiBold SemiConden" panose="020B0502040204020203" pitchFamily="34" charset="0"/>
                <a:ea typeface="Source Sans Pro Black" panose="020B0803030403020204" pitchFamily="34" charset="0"/>
              </a:rPr>
              <a:t>I. </a:t>
            </a:r>
            <a:r>
              <a:rPr lang="en-US" sz="7200" b="1" dirty="0" err="1" smtClean="0">
                <a:latin typeface="Bahnschrift SemiBold SemiConden" panose="020B0502040204020203" pitchFamily="34" charset="0"/>
                <a:ea typeface="Source Sans Pro Black" panose="020B0803030403020204" pitchFamily="34" charset="0"/>
              </a:rPr>
              <a:t>Cấu</a:t>
            </a:r>
            <a:r>
              <a:rPr lang="en-US" sz="7200" b="1" dirty="0" smtClean="0">
                <a:latin typeface="Bahnschrift SemiBold SemiConden" panose="020B0502040204020203" pitchFamily="34" charset="0"/>
                <a:ea typeface="Source Sans Pro Black" panose="020B0803030403020204" pitchFamily="34" charset="0"/>
              </a:rPr>
              <a:t> </a:t>
            </a:r>
            <a:r>
              <a:rPr lang="en-US" sz="7200" b="1" dirty="0" err="1">
                <a:latin typeface="Bahnschrift SemiBold SemiConden" panose="020B0502040204020203" pitchFamily="34" charset="0"/>
                <a:ea typeface="Source Sans Pro Black" panose="020B0803030403020204" pitchFamily="34" charset="0"/>
              </a:rPr>
              <a:t>tạo</a:t>
            </a:r>
            <a:r>
              <a:rPr lang="en-US" sz="7200" b="1" dirty="0">
                <a:latin typeface="Bahnschrift SemiBold SemiConden" panose="020B0502040204020203" pitchFamily="34" charset="0"/>
                <a:ea typeface="Source Sans Pro Black" panose="020B0803030403020204" pitchFamily="34" charset="0"/>
              </a:rPr>
              <a:t> </a:t>
            </a:r>
            <a:r>
              <a:rPr lang="en-US" sz="7200" b="1" dirty="0" err="1">
                <a:latin typeface="Bahnschrift SemiBold SemiConden" panose="020B0502040204020203" pitchFamily="34" charset="0"/>
                <a:ea typeface="Source Sans Pro Black" panose="020B0803030403020204" pitchFamily="34" charset="0"/>
              </a:rPr>
              <a:t>của</a:t>
            </a:r>
            <a:r>
              <a:rPr lang="en-US" sz="7200" b="1" dirty="0">
                <a:latin typeface="Bahnschrift SemiBold SemiConden" panose="020B0502040204020203" pitchFamily="34" charset="0"/>
                <a:ea typeface="Source Sans Pro Black" panose="020B0803030403020204" pitchFamily="34" charset="0"/>
              </a:rPr>
              <a:t> </a:t>
            </a:r>
            <a:r>
              <a:rPr lang="en-US" sz="7200" b="1" dirty="0" err="1">
                <a:latin typeface="Bahnschrift SemiBold SemiConden" panose="020B0502040204020203" pitchFamily="34" charset="0"/>
                <a:ea typeface="Source Sans Pro Black" panose="020B0803030403020204" pitchFamily="34" charset="0"/>
              </a:rPr>
              <a:t>lăng</a:t>
            </a:r>
            <a:r>
              <a:rPr lang="en-US" sz="7200" b="1" dirty="0">
                <a:latin typeface="Bahnschrift SemiBold SemiConden" panose="020B0502040204020203" pitchFamily="34" charset="0"/>
                <a:ea typeface="Source Sans Pro Black" panose="020B0803030403020204" pitchFamily="34" charset="0"/>
              </a:rPr>
              <a:t> </a:t>
            </a:r>
            <a:r>
              <a:rPr lang="en-US" sz="7200" b="1" dirty="0" err="1">
                <a:latin typeface="Bahnschrift SemiBold SemiConden" panose="020B0502040204020203" pitchFamily="34" charset="0"/>
                <a:ea typeface="Source Sans Pro Black" panose="020B0803030403020204" pitchFamily="34" charset="0"/>
              </a:rPr>
              <a:t>kính</a:t>
            </a:r>
            <a:endParaRPr sz="7200" b="1" dirty="0">
              <a:latin typeface="Bahnschrift SemiBold SemiConden" panose="020B0502040204020203" pitchFamily="34" charset="0"/>
              <a:ea typeface="Source Sans Pro Black" panose="020B0803030403020204" pitchFamily="34" charset="0"/>
            </a:endParaRPr>
          </a:p>
        </p:txBody>
      </p:sp>
      <p:sp>
        <p:nvSpPr>
          <p:cNvPr id="870" name="Google Shape;870;p39"/>
          <p:cNvSpPr/>
          <p:nvPr/>
        </p:nvSpPr>
        <p:spPr>
          <a:xfrm>
            <a:off x="3381117" y="1503567"/>
            <a:ext cx="244000" cy="244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71" name="Google Shape;871;p39"/>
          <p:cNvSpPr/>
          <p:nvPr/>
        </p:nvSpPr>
        <p:spPr>
          <a:xfrm flipH="1">
            <a:off x="1878068" y="2192567"/>
            <a:ext cx="487600" cy="487600"/>
          </a:xfrm>
          <a:prstGeom prst="ellipse">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sp>
        <p:nvSpPr>
          <p:cNvPr id="872" name="Google Shape;872;p39"/>
          <p:cNvSpPr/>
          <p:nvPr/>
        </p:nvSpPr>
        <p:spPr>
          <a:xfrm>
            <a:off x="9775333" y="85316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873" name="Google Shape;873;p39"/>
          <p:cNvSpPr/>
          <p:nvPr/>
        </p:nvSpPr>
        <p:spPr>
          <a:xfrm>
            <a:off x="8465051" y="1532800"/>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pic>
        <p:nvPicPr>
          <p:cNvPr id="12" name="Picture 11" descr="A glass pyramid with rainbow colors&#10;&#10;Description automatically generated">
            <a:extLst>
              <a:ext uri="{FF2B5EF4-FFF2-40B4-BE49-F238E27FC236}">
                <a16:creationId xmlns="" xmlns:a16="http://schemas.microsoft.com/office/drawing/2014/main" id="{780D1EC9-E173-4E7A-A7B5-0A054C0FEE8A}"/>
              </a:ext>
            </a:extLst>
          </p:cNvPr>
          <p:cNvPicPr>
            <a:picLocks noChangeAspect="1"/>
          </p:cNvPicPr>
          <p:nvPr/>
        </p:nvPicPr>
        <p:blipFill rotWithShape="1">
          <a:blip r:embed="rId3">
            <a:extLst>
              <a:ext uri="{28A0092B-C50C-407E-A947-70E740481C1C}">
                <a14:useLocalDpi xmlns:a14="http://schemas.microsoft.com/office/drawing/2010/main" val="0"/>
              </a:ext>
            </a:extLst>
          </a:blip>
          <a:srcRect l="889" t="10782" r="16181" b="-10782"/>
          <a:stretch/>
        </p:blipFill>
        <p:spPr>
          <a:xfrm>
            <a:off x="-1706601" y="1625567"/>
            <a:ext cx="7425224" cy="5024791"/>
          </a:xfrm>
          <a:custGeom>
            <a:avLst/>
            <a:gdLst/>
            <a:ahLst/>
            <a:cxnLst/>
            <a:rect l="l" t="t" r="r" b="b"/>
            <a:pathLst>
              <a:path w="8678780" h="5873097">
                <a:moveTo>
                  <a:pt x="1379513" y="25"/>
                </a:moveTo>
                <a:cubicBezTo>
                  <a:pt x="1399326" y="458"/>
                  <a:pt x="1419819" y="6516"/>
                  <a:pt x="1438386" y="8439"/>
                </a:cubicBezTo>
                <a:cubicBezTo>
                  <a:pt x="1848256" y="51517"/>
                  <a:pt x="2258124" y="98056"/>
                  <a:pt x="2668443" y="139209"/>
                </a:cubicBezTo>
                <a:cubicBezTo>
                  <a:pt x="3052045" y="177671"/>
                  <a:pt x="3438361" y="186516"/>
                  <a:pt x="3823773" y="206516"/>
                </a:cubicBezTo>
                <a:cubicBezTo>
                  <a:pt x="4290252" y="230748"/>
                  <a:pt x="4755825" y="264980"/>
                  <a:pt x="5219588" y="318825"/>
                </a:cubicBezTo>
                <a:cubicBezTo>
                  <a:pt x="5541595" y="356518"/>
                  <a:pt x="5866772" y="382670"/>
                  <a:pt x="6193307" y="352672"/>
                </a:cubicBezTo>
                <a:cubicBezTo>
                  <a:pt x="6209610" y="351131"/>
                  <a:pt x="6228180" y="346134"/>
                  <a:pt x="6241767" y="351131"/>
                </a:cubicBezTo>
                <a:cubicBezTo>
                  <a:pt x="6400280" y="407287"/>
                  <a:pt x="6573284" y="366901"/>
                  <a:pt x="6737683" y="402287"/>
                </a:cubicBezTo>
                <a:cubicBezTo>
                  <a:pt x="6695564" y="538826"/>
                  <a:pt x="6514862" y="527670"/>
                  <a:pt x="6412962" y="622288"/>
                </a:cubicBezTo>
                <a:cubicBezTo>
                  <a:pt x="6579172" y="659979"/>
                  <a:pt x="6728627" y="698057"/>
                  <a:pt x="6880346" y="726518"/>
                </a:cubicBezTo>
                <a:cubicBezTo>
                  <a:pt x="7041122" y="756519"/>
                  <a:pt x="7177442" y="837673"/>
                  <a:pt x="7334594" y="873826"/>
                </a:cubicBezTo>
                <a:cubicBezTo>
                  <a:pt x="7368112" y="881518"/>
                  <a:pt x="7408419" y="908442"/>
                  <a:pt x="7420192" y="934596"/>
                </a:cubicBezTo>
                <a:cubicBezTo>
                  <a:pt x="7458235" y="1019211"/>
                  <a:pt x="8217735" y="1256521"/>
                  <a:pt x="8128063" y="1331904"/>
                </a:cubicBezTo>
                <a:cubicBezTo>
                  <a:pt x="8090926" y="1363059"/>
                  <a:pt x="8042918" y="1385367"/>
                  <a:pt x="7992648" y="1416136"/>
                </a:cubicBezTo>
                <a:cubicBezTo>
                  <a:pt x="8068283" y="1474214"/>
                  <a:pt x="8153426" y="1499598"/>
                  <a:pt x="8244004" y="1516906"/>
                </a:cubicBezTo>
                <a:cubicBezTo>
                  <a:pt x="8271178" y="1522290"/>
                  <a:pt x="8297900" y="1533059"/>
                  <a:pt x="8300615" y="1559214"/>
                </a:cubicBezTo>
                <a:cubicBezTo>
                  <a:pt x="8303332" y="1586521"/>
                  <a:pt x="8275706" y="1597289"/>
                  <a:pt x="8252610" y="1609983"/>
                </a:cubicBezTo>
                <a:cubicBezTo>
                  <a:pt x="8220454" y="1627674"/>
                  <a:pt x="8189205" y="1643059"/>
                  <a:pt x="8148444" y="1645368"/>
                </a:cubicBezTo>
                <a:cubicBezTo>
                  <a:pt x="8081415" y="1648828"/>
                  <a:pt x="8049262" y="1698059"/>
                  <a:pt x="8010314" y="1734983"/>
                </a:cubicBezTo>
                <a:cubicBezTo>
                  <a:pt x="7988574" y="1755753"/>
                  <a:pt x="7977704" y="1797675"/>
                  <a:pt x="8015746" y="1804984"/>
                </a:cubicBezTo>
                <a:cubicBezTo>
                  <a:pt x="8107232" y="1822675"/>
                  <a:pt x="8099984" y="1873831"/>
                  <a:pt x="8097722" y="1931908"/>
                </a:cubicBezTo>
                <a:cubicBezTo>
                  <a:pt x="8094550" y="2003830"/>
                  <a:pt x="8040654" y="2036908"/>
                  <a:pt x="7974534" y="2064601"/>
                </a:cubicBezTo>
                <a:cubicBezTo>
                  <a:pt x="7951888" y="2074215"/>
                  <a:pt x="7919734" y="2073829"/>
                  <a:pt x="7911128" y="2103831"/>
                </a:cubicBezTo>
                <a:cubicBezTo>
                  <a:pt x="7948266" y="2132293"/>
                  <a:pt x="7993555" y="2109215"/>
                  <a:pt x="8033411" y="2117292"/>
                </a:cubicBezTo>
                <a:cubicBezTo>
                  <a:pt x="8066471" y="2123831"/>
                  <a:pt x="8121271" y="2120370"/>
                  <a:pt x="8075982" y="2172677"/>
                </a:cubicBezTo>
                <a:cubicBezTo>
                  <a:pt x="8062847" y="2187676"/>
                  <a:pt x="8078246" y="2199215"/>
                  <a:pt x="8095004" y="2200369"/>
                </a:cubicBezTo>
                <a:cubicBezTo>
                  <a:pt x="8229060" y="2212293"/>
                  <a:pt x="8167466" y="2318063"/>
                  <a:pt x="8210492" y="2373833"/>
                </a:cubicBezTo>
                <a:cubicBezTo>
                  <a:pt x="8222264" y="2389215"/>
                  <a:pt x="8209584" y="2415754"/>
                  <a:pt x="8191016" y="2422293"/>
                </a:cubicBezTo>
                <a:cubicBezTo>
                  <a:pt x="8072357" y="2465372"/>
                  <a:pt x="8056054" y="2568063"/>
                  <a:pt x="7998536" y="2656525"/>
                </a:cubicBezTo>
                <a:cubicBezTo>
                  <a:pt x="8061036" y="2691525"/>
                  <a:pt x="8135764" y="2699217"/>
                  <a:pt x="8203244" y="2721909"/>
                </a:cubicBezTo>
                <a:cubicBezTo>
                  <a:pt x="8273442" y="2745756"/>
                  <a:pt x="8273442" y="2763447"/>
                  <a:pt x="8215472" y="2832678"/>
                </a:cubicBezTo>
                <a:cubicBezTo>
                  <a:pt x="8366284" y="2847680"/>
                  <a:pt x="8366284" y="2847680"/>
                  <a:pt x="8319638" y="2956526"/>
                </a:cubicBezTo>
                <a:cubicBezTo>
                  <a:pt x="8445996" y="2966525"/>
                  <a:pt x="8529327" y="3018064"/>
                  <a:pt x="8548800" y="3130757"/>
                </a:cubicBezTo>
                <a:cubicBezTo>
                  <a:pt x="8558311" y="3185372"/>
                  <a:pt x="8615377" y="3211141"/>
                  <a:pt x="8678780" y="3247679"/>
                </a:cubicBezTo>
                <a:cubicBezTo>
                  <a:pt x="8599978" y="3283066"/>
                  <a:pt x="8546537" y="3356911"/>
                  <a:pt x="8454599" y="3278833"/>
                </a:cubicBezTo>
                <a:cubicBezTo>
                  <a:pt x="8421087" y="3250373"/>
                  <a:pt x="8424254" y="3286526"/>
                  <a:pt x="8419728" y="3296911"/>
                </a:cubicBezTo>
                <a:cubicBezTo>
                  <a:pt x="8408859" y="3322295"/>
                  <a:pt x="8431501" y="3339218"/>
                  <a:pt x="8446448" y="3358448"/>
                </a:cubicBezTo>
                <a:cubicBezTo>
                  <a:pt x="8460939" y="3377681"/>
                  <a:pt x="8478149" y="3398064"/>
                  <a:pt x="8482226" y="3419605"/>
                </a:cubicBezTo>
                <a:cubicBezTo>
                  <a:pt x="8484942" y="3434604"/>
                  <a:pt x="8471809" y="3456526"/>
                  <a:pt x="8457318" y="3467682"/>
                </a:cubicBezTo>
                <a:cubicBezTo>
                  <a:pt x="8381232" y="3526527"/>
                  <a:pt x="8426520" y="3658836"/>
                  <a:pt x="8282501" y="3675759"/>
                </a:cubicBezTo>
                <a:cubicBezTo>
                  <a:pt x="8217735" y="3683450"/>
                  <a:pt x="8186486" y="3731913"/>
                  <a:pt x="8138932" y="3758451"/>
                </a:cubicBezTo>
                <a:cubicBezTo>
                  <a:pt x="7973628" y="3851144"/>
                  <a:pt x="7863120" y="3970376"/>
                  <a:pt x="7811946" y="4134221"/>
                </a:cubicBezTo>
                <a:cubicBezTo>
                  <a:pt x="7797906" y="4179605"/>
                  <a:pt x="7744010" y="4216145"/>
                  <a:pt x="7709139" y="4256145"/>
                </a:cubicBezTo>
                <a:cubicBezTo>
                  <a:pt x="7725896" y="4285376"/>
                  <a:pt x="7817379" y="4222298"/>
                  <a:pt x="7785224" y="4299221"/>
                </a:cubicBezTo>
                <a:cubicBezTo>
                  <a:pt x="7760768" y="4356915"/>
                  <a:pt x="7698269" y="4392684"/>
                  <a:pt x="7639392" y="4426916"/>
                </a:cubicBezTo>
                <a:cubicBezTo>
                  <a:pt x="7572364" y="4465762"/>
                  <a:pt x="7498091" y="4496914"/>
                  <a:pt x="7467746" y="4568838"/>
                </a:cubicBezTo>
                <a:cubicBezTo>
                  <a:pt x="7461405" y="4584223"/>
                  <a:pt x="7441025" y="4600376"/>
                  <a:pt x="7422910" y="4606531"/>
                </a:cubicBezTo>
                <a:cubicBezTo>
                  <a:pt x="6478176" y="5872304"/>
                  <a:pt x="4152572" y="5880765"/>
                  <a:pt x="3884462" y="5871919"/>
                </a:cubicBezTo>
                <a:cubicBezTo>
                  <a:pt x="3559738" y="5860765"/>
                  <a:pt x="3252674" y="5782688"/>
                  <a:pt x="2951503" y="5685381"/>
                </a:cubicBezTo>
                <a:cubicBezTo>
                  <a:pt x="2824239" y="5644226"/>
                  <a:pt x="2706035" y="5585765"/>
                  <a:pt x="2582393" y="5540381"/>
                </a:cubicBezTo>
                <a:cubicBezTo>
                  <a:pt x="2411654" y="5477686"/>
                  <a:pt x="2279862" y="5358071"/>
                  <a:pt x="2109575" y="5307686"/>
                </a:cubicBezTo>
                <a:cubicBezTo>
                  <a:pt x="1934305" y="5255763"/>
                  <a:pt x="1784398" y="5160762"/>
                  <a:pt x="1604145" y="5120379"/>
                </a:cubicBezTo>
                <a:cubicBezTo>
                  <a:pt x="1509040" y="5098840"/>
                  <a:pt x="1417102" y="5059994"/>
                  <a:pt x="1432046" y="4948840"/>
                </a:cubicBezTo>
                <a:cubicBezTo>
                  <a:pt x="1436123" y="4917301"/>
                  <a:pt x="1411214" y="4891532"/>
                  <a:pt x="1371813" y="4900763"/>
                </a:cubicBezTo>
                <a:cubicBezTo>
                  <a:pt x="1296633" y="4918071"/>
                  <a:pt x="1262665" y="4872300"/>
                  <a:pt x="1220998" y="4838069"/>
                </a:cubicBezTo>
                <a:cubicBezTo>
                  <a:pt x="1146725" y="4777302"/>
                  <a:pt x="1076074" y="4712685"/>
                  <a:pt x="957869" y="4702684"/>
                </a:cubicBezTo>
                <a:cubicBezTo>
                  <a:pt x="980512" y="4654991"/>
                  <a:pt x="1019009" y="4661916"/>
                  <a:pt x="1054336" y="4671915"/>
                </a:cubicBezTo>
                <a:cubicBezTo>
                  <a:pt x="1147177" y="4698070"/>
                  <a:pt x="1239115" y="4727684"/>
                  <a:pt x="1331957" y="4753839"/>
                </a:cubicBezTo>
                <a:cubicBezTo>
                  <a:pt x="1392645" y="4770763"/>
                  <a:pt x="1452881" y="4794609"/>
                  <a:pt x="1533949" y="4775761"/>
                </a:cubicBezTo>
                <a:cubicBezTo>
                  <a:pt x="1464202" y="4679607"/>
                  <a:pt x="1345545" y="4662300"/>
                  <a:pt x="1249533" y="4632685"/>
                </a:cubicBezTo>
                <a:cubicBezTo>
                  <a:pt x="1129515" y="4595378"/>
                  <a:pt x="1058865" y="4524991"/>
                  <a:pt x="974172" y="4446530"/>
                </a:cubicBezTo>
                <a:cubicBezTo>
                  <a:pt x="1062487" y="4427683"/>
                  <a:pt x="1117287" y="4485377"/>
                  <a:pt x="1186579" y="4482299"/>
                </a:cubicBezTo>
                <a:cubicBezTo>
                  <a:pt x="1190203" y="4472300"/>
                  <a:pt x="1196544" y="4457684"/>
                  <a:pt x="1195637" y="4457299"/>
                </a:cubicBezTo>
                <a:cubicBezTo>
                  <a:pt x="1082415" y="4414222"/>
                  <a:pt x="1029426" y="4333453"/>
                  <a:pt x="1011761" y="4235759"/>
                </a:cubicBezTo>
                <a:cubicBezTo>
                  <a:pt x="1002706" y="4185376"/>
                  <a:pt x="961492" y="4169607"/>
                  <a:pt x="920731" y="4146528"/>
                </a:cubicBezTo>
                <a:cubicBezTo>
                  <a:pt x="778522" y="4064606"/>
                  <a:pt x="628163" y="3990375"/>
                  <a:pt x="511316" y="3877683"/>
                </a:cubicBezTo>
                <a:cubicBezTo>
                  <a:pt x="646279" y="3892682"/>
                  <a:pt x="754521" y="3966143"/>
                  <a:pt x="899898" y="3997682"/>
                </a:cubicBezTo>
                <a:cubicBezTo>
                  <a:pt x="784411" y="3873836"/>
                  <a:pt x="634956" y="3811144"/>
                  <a:pt x="498636" y="3736143"/>
                </a:cubicBezTo>
                <a:cubicBezTo>
                  <a:pt x="436588" y="3701912"/>
                  <a:pt x="379073" y="3658065"/>
                  <a:pt x="303890" y="3639604"/>
                </a:cubicBezTo>
                <a:cubicBezTo>
                  <a:pt x="277170" y="3633065"/>
                  <a:pt x="233240" y="3619219"/>
                  <a:pt x="254527" y="3582680"/>
                </a:cubicBezTo>
                <a:cubicBezTo>
                  <a:pt x="272641" y="3552297"/>
                  <a:pt x="308419" y="3561526"/>
                  <a:pt x="341028" y="3570373"/>
                </a:cubicBezTo>
                <a:cubicBezTo>
                  <a:pt x="419378" y="3592297"/>
                  <a:pt x="500446" y="3592682"/>
                  <a:pt x="606424" y="3592297"/>
                </a:cubicBezTo>
                <a:cubicBezTo>
                  <a:pt x="517657" y="3491912"/>
                  <a:pt x="355067" y="3521913"/>
                  <a:pt x="278984" y="3416526"/>
                </a:cubicBezTo>
                <a:cubicBezTo>
                  <a:pt x="374088" y="3398064"/>
                  <a:pt x="447458" y="3436142"/>
                  <a:pt x="524452" y="3443448"/>
                </a:cubicBezTo>
                <a:cubicBezTo>
                  <a:pt x="594195" y="3449987"/>
                  <a:pt x="611405" y="3432296"/>
                  <a:pt x="595102" y="3374218"/>
                </a:cubicBezTo>
                <a:cubicBezTo>
                  <a:pt x="569741" y="3283833"/>
                  <a:pt x="607782" y="3237678"/>
                  <a:pt x="709231" y="3262295"/>
                </a:cubicBezTo>
                <a:cubicBezTo>
                  <a:pt x="803432" y="3285372"/>
                  <a:pt x="813394" y="3251526"/>
                  <a:pt x="788033" y="3199987"/>
                </a:cubicBezTo>
                <a:cubicBezTo>
                  <a:pt x="751802" y="3124988"/>
                  <a:pt x="793015" y="3066910"/>
                  <a:pt x="821094" y="3003833"/>
                </a:cubicBezTo>
                <a:cubicBezTo>
                  <a:pt x="864120" y="2907680"/>
                  <a:pt x="846003" y="2860755"/>
                  <a:pt x="753161" y="2789218"/>
                </a:cubicBezTo>
                <a:cubicBezTo>
                  <a:pt x="701080" y="2749216"/>
                  <a:pt x="644921" y="2715371"/>
                  <a:pt x="569285" y="2680756"/>
                </a:cubicBezTo>
                <a:cubicBezTo>
                  <a:pt x="743651" y="2661909"/>
                  <a:pt x="560683" y="2598448"/>
                  <a:pt x="622275" y="2558832"/>
                </a:cubicBezTo>
                <a:cubicBezTo>
                  <a:pt x="745462" y="2542678"/>
                  <a:pt x="846003" y="2668833"/>
                  <a:pt x="1013576" y="2632679"/>
                </a:cubicBezTo>
                <a:cubicBezTo>
                  <a:pt x="806602" y="2523446"/>
                  <a:pt x="577892" y="2487677"/>
                  <a:pt x="427984" y="2342293"/>
                </a:cubicBezTo>
                <a:cubicBezTo>
                  <a:pt x="462405" y="2309216"/>
                  <a:pt x="496823" y="2339985"/>
                  <a:pt x="526263" y="2327678"/>
                </a:cubicBezTo>
                <a:cubicBezTo>
                  <a:pt x="525356" y="2319985"/>
                  <a:pt x="527622" y="2308446"/>
                  <a:pt x="522186" y="2304986"/>
                </a:cubicBezTo>
                <a:cubicBezTo>
                  <a:pt x="410323" y="2225754"/>
                  <a:pt x="408509" y="2223831"/>
                  <a:pt x="528526" y="2165368"/>
                </a:cubicBezTo>
                <a:cubicBezTo>
                  <a:pt x="570645" y="2144984"/>
                  <a:pt x="567023" y="2126906"/>
                  <a:pt x="544832" y="2101138"/>
                </a:cubicBezTo>
                <a:cubicBezTo>
                  <a:pt x="528978" y="2083061"/>
                  <a:pt x="509957" y="2066906"/>
                  <a:pt x="519016" y="2027291"/>
                </a:cubicBezTo>
                <a:cubicBezTo>
                  <a:pt x="584685" y="2078062"/>
                  <a:pt x="902162" y="2061522"/>
                  <a:pt x="958321" y="2056137"/>
                </a:cubicBezTo>
                <a:cubicBezTo>
                  <a:pt x="1021272" y="2050369"/>
                  <a:pt x="1083319" y="2025753"/>
                  <a:pt x="1149440" y="2039214"/>
                </a:cubicBezTo>
                <a:cubicBezTo>
                  <a:pt x="1202430" y="2049985"/>
                  <a:pt x="1447897" y="2154215"/>
                  <a:pt x="1482772" y="2034599"/>
                </a:cubicBezTo>
                <a:cubicBezTo>
                  <a:pt x="1484583" y="2028831"/>
                  <a:pt x="1583765" y="2042293"/>
                  <a:pt x="1637208" y="2048831"/>
                </a:cubicBezTo>
                <a:cubicBezTo>
                  <a:pt x="1684309" y="2054216"/>
                  <a:pt x="1737297" y="2078062"/>
                  <a:pt x="1768999" y="2030369"/>
                </a:cubicBezTo>
                <a:cubicBezTo>
                  <a:pt x="1787568" y="2002293"/>
                  <a:pt x="1711030" y="1948062"/>
                  <a:pt x="1642642" y="1943445"/>
                </a:cubicBezTo>
                <a:cubicBezTo>
                  <a:pt x="1583312" y="1939214"/>
                  <a:pt x="1521266" y="1933060"/>
                  <a:pt x="1464655" y="1944599"/>
                </a:cubicBezTo>
                <a:cubicBezTo>
                  <a:pt x="1394911" y="1958446"/>
                  <a:pt x="1357322" y="1936138"/>
                  <a:pt x="1337846" y="1888061"/>
                </a:cubicBezTo>
                <a:cubicBezTo>
                  <a:pt x="1316106" y="1834985"/>
                  <a:pt x="1274439" y="1810368"/>
                  <a:pt x="1216924" y="1785752"/>
                </a:cubicBezTo>
                <a:cubicBezTo>
                  <a:pt x="1077431" y="1726138"/>
                  <a:pt x="943377" y="1657291"/>
                  <a:pt x="790299" y="1622676"/>
                </a:cubicBezTo>
                <a:cubicBezTo>
                  <a:pt x="759953" y="1615751"/>
                  <a:pt x="726441" y="1606521"/>
                  <a:pt x="712401" y="1560751"/>
                </a:cubicBezTo>
                <a:cubicBezTo>
                  <a:pt x="1126798" y="1629213"/>
                  <a:pt x="1504511" y="1807676"/>
                  <a:pt x="1932039" y="1797291"/>
                </a:cubicBezTo>
                <a:cubicBezTo>
                  <a:pt x="1815195" y="1740752"/>
                  <a:pt x="1679780" y="1737675"/>
                  <a:pt x="1555234" y="1698059"/>
                </a:cubicBezTo>
                <a:cubicBezTo>
                  <a:pt x="1643549" y="1668444"/>
                  <a:pt x="1726428" y="1699213"/>
                  <a:pt x="1810212" y="1716137"/>
                </a:cubicBezTo>
                <a:cubicBezTo>
                  <a:pt x="1880410" y="1729982"/>
                  <a:pt x="1943817" y="1732290"/>
                  <a:pt x="1951515" y="1649598"/>
                </a:cubicBezTo>
                <a:cubicBezTo>
                  <a:pt x="1948798" y="1644214"/>
                  <a:pt x="1949249" y="1637291"/>
                  <a:pt x="1949704" y="1630753"/>
                </a:cubicBezTo>
                <a:cubicBezTo>
                  <a:pt x="1926152" y="1596522"/>
                  <a:pt x="1889468" y="1578830"/>
                  <a:pt x="1845990" y="1568828"/>
                </a:cubicBezTo>
                <a:cubicBezTo>
                  <a:pt x="1819722" y="1562674"/>
                  <a:pt x="1784851" y="1553443"/>
                  <a:pt x="1785302" y="1528829"/>
                </a:cubicBezTo>
                <a:cubicBezTo>
                  <a:pt x="1786662" y="1437674"/>
                  <a:pt x="1702878" y="1411136"/>
                  <a:pt x="1619092" y="1384597"/>
                </a:cubicBezTo>
                <a:cubicBezTo>
                  <a:pt x="1665740" y="1339213"/>
                  <a:pt x="1702423" y="1372674"/>
                  <a:pt x="1737750" y="1369214"/>
                </a:cubicBezTo>
                <a:cubicBezTo>
                  <a:pt x="1760848" y="1366906"/>
                  <a:pt x="1781679" y="1362675"/>
                  <a:pt x="1781679" y="1339213"/>
                </a:cubicBezTo>
                <a:cubicBezTo>
                  <a:pt x="1782132" y="1319597"/>
                  <a:pt x="1771262" y="1297288"/>
                  <a:pt x="1748620" y="1296905"/>
                </a:cubicBezTo>
                <a:cubicBezTo>
                  <a:pt x="1606863" y="1293442"/>
                  <a:pt x="1528513" y="1167288"/>
                  <a:pt x="1381324" y="1166904"/>
                </a:cubicBezTo>
                <a:cubicBezTo>
                  <a:pt x="1293462" y="1166904"/>
                  <a:pt x="1427065" y="1095751"/>
                  <a:pt x="1352792" y="1066135"/>
                </a:cubicBezTo>
                <a:cubicBezTo>
                  <a:pt x="1336486" y="1059596"/>
                  <a:pt x="1395363" y="1049597"/>
                  <a:pt x="1421631" y="1051135"/>
                </a:cubicBezTo>
                <a:cubicBezTo>
                  <a:pt x="1447445" y="1052673"/>
                  <a:pt x="1470543" y="1071519"/>
                  <a:pt x="1501793" y="1058058"/>
                </a:cubicBezTo>
                <a:cubicBezTo>
                  <a:pt x="1519003" y="1009981"/>
                  <a:pt x="1474621" y="992289"/>
                  <a:pt x="1437935" y="978826"/>
                </a:cubicBezTo>
                <a:cubicBezTo>
                  <a:pt x="1353244" y="947673"/>
                  <a:pt x="1270817" y="909981"/>
                  <a:pt x="1177975" y="898826"/>
                </a:cubicBezTo>
                <a:cubicBezTo>
                  <a:pt x="1144915" y="894980"/>
                  <a:pt x="1225528" y="843440"/>
                  <a:pt x="1241378" y="825366"/>
                </a:cubicBezTo>
                <a:cubicBezTo>
                  <a:pt x="867743" y="635366"/>
                  <a:pt x="418474" y="644980"/>
                  <a:pt x="0" y="491517"/>
                </a:cubicBezTo>
                <a:cubicBezTo>
                  <a:pt x="92391" y="461518"/>
                  <a:pt x="160326" y="483440"/>
                  <a:pt x="223277" y="488057"/>
                </a:cubicBezTo>
                <a:cubicBezTo>
                  <a:pt x="380429" y="499594"/>
                  <a:pt x="535773" y="523440"/>
                  <a:pt x="692473" y="537671"/>
                </a:cubicBezTo>
                <a:cubicBezTo>
                  <a:pt x="769465" y="544594"/>
                  <a:pt x="841022" y="570749"/>
                  <a:pt x="927071" y="529211"/>
                </a:cubicBezTo>
                <a:cubicBezTo>
                  <a:pt x="984589" y="501518"/>
                  <a:pt x="1076527" y="531517"/>
                  <a:pt x="1147177" y="556134"/>
                </a:cubicBezTo>
                <a:cubicBezTo>
                  <a:pt x="1205600" y="576517"/>
                  <a:pt x="1261306" y="581901"/>
                  <a:pt x="1338752" y="556134"/>
                </a:cubicBezTo>
                <a:cubicBezTo>
                  <a:pt x="1268554" y="540364"/>
                  <a:pt x="1214658" y="526519"/>
                  <a:pt x="1159406" y="516901"/>
                </a:cubicBezTo>
                <a:cubicBezTo>
                  <a:pt x="1115475" y="509211"/>
                  <a:pt x="1220094" y="478056"/>
                  <a:pt x="1273535" y="481902"/>
                </a:cubicBezTo>
                <a:cubicBezTo>
                  <a:pt x="1348263" y="487287"/>
                  <a:pt x="1306144" y="467287"/>
                  <a:pt x="1293462" y="439595"/>
                </a:cubicBezTo>
                <a:cubicBezTo>
                  <a:pt x="1279875" y="409979"/>
                  <a:pt x="1320183" y="400749"/>
                  <a:pt x="1345545" y="406900"/>
                </a:cubicBezTo>
                <a:cubicBezTo>
                  <a:pt x="1442916" y="431133"/>
                  <a:pt x="1539834" y="388441"/>
                  <a:pt x="1640379" y="423057"/>
                </a:cubicBezTo>
                <a:cubicBezTo>
                  <a:pt x="1615015" y="337670"/>
                  <a:pt x="1560215" y="300363"/>
                  <a:pt x="1445634" y="288439"/>
                </a:cubicBezTo>
                <a:cubicBezTo>
                  <a:pt x="1402608" y="283826"/>
                  <a:pt x="1357773" y="290748"/>
                  <a:pt x="1320636" y="266131"/>
                </a:cubicBezTo>
                <a:cubicBezTo>
                  <a:pt x="1299349" y="251902"/>
                  <a:pt x="1275346" y="234978"/>
                  <a:pt x="1292104" y="208824"/>
                </a:cubicBezTo>
                <a:cubicBezTo>
                  <a:pt x="1303877" y="190363"/>
                  <a:pt x="1329242" y="190363"/>
                  <a:pt x="1350074" y="196517"/>
                </a:cubicBezTo>
                <a:cubicBezTo>
                  <a:pt x="1443371" y="223826"/>
                  <a:pt x="1540741" y="233825"/>
                  <a:pt x="1638113" y="243826"/>
                </a:cubicBezTo>
                <a:cubicBezTo>
                  <a:pt x="1653059" y="245364"/>
                  <a:pt x="1669814" y="250365"/>
                  <a:pt x="1686573" y="224977"/>
                </a:cubicBezTo>
                <a:cubicBezTo>
                  <a:pt x="1504511" y="183824"/>
                  <a:pt x="1331505" y="125362"/>
                  <a:pt x="1144459" y="102670"/>
                </a:cubicBezTo>
                <a:cubicBezTo>
                  <a:pt x="1147177" y="91900"/>
                  <a:pt x="1149896" y="81131"/>
                  <a:pt x="1152614" y="70362"/>
                </a:cubicBezTo>
                <a:cubicBezTo>
                  <a:pt x="1298896" y="85746"/>
                  <a:pt x="1445182" y="101131"/>
                  <a:pt x="1629961" y="120363"/>
                </a:cubicBezTo>
                <a:cubicBezTo>
                  <a:pt x="1516284" y="59207"/>
                  <a:pt x="1408951" y="79594"/>
                  <a:pt x="1324712" y="25362"/>
                </a:cubicBezTo>
                <a:cubicBezTo>
                  <a:pt x="1340563" y="4786"/>
                  <a:pt x="1359698" y="-407"/>
                  <a:pt x="1379513" y="25"/>
                </a:cubicBezTo>
                <a:close/>
              </a:path>
            </a:pathLst>
          </a:custGeom>
        </p:spPr>
      </p:pic>
      <p:grpSp>
        <p:nvGrpSpPr>
          <p:cNvPr id="15" name="Group 14">
            <a:extLst>
              <a:ext uri="{FF2B5EF4-FFF2-40B4-BE49-F238E27FC236}">
                <a16:creationId xmlns="" xmlns:a16="http://schemas.microsoft.com/office/drawing/2014/main" id="{B2A056DB-7F0E-4B8B-AE86-54433C512C75}"/>
              </a:ext>
            </a:extLst>
          </p:cNvPr>
          <p:cNvGrpSpPr/>
          <p:nvPr/>
        </p:nvGrpSpPr>
        <p:grpSpPr>
          <a:xfrm>
            <a:off x="11287517" y="77915"/>
            <a:ext cx="1325239" cy="1231826"/>
            <a:chOff x="563409" y="2444808"/>
            <a:chExt cx="1675995" cy="1675995"/>
          </a:xfrm>
        </p:grpSpPr>
        <p:sp>
          <p:nvSpPr>
            <p:cNvPr id="16" name="Oval 15">
              <a:extLst>
                <a:ext uri="{FF2B5EF4-FFF2-40B4-BE49-F238E27FC236}">
                  <a16:creationId xmlns="" xmlns:a16="http://schemas.microsoft.com/office/drawing/2014/main" id="{679E9F59-DE70-4506-8CF1-E67A60E442CE}"/>
                </a:ext>
              </a:extLst>
            </p:cNvPr>
            <p:cNvSpPr/>
            <p:nvPr/>
          </p:nvSpPr>
          <p:spPr>
            <a:xfrm>
              <a:off x="563409"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2" descr="Prism ">
              <a:extLst>
                <a:ext uri="{FF2B5EF4-FFF2-40B4-BE49-F238E27FC236}">
                  <a16:creationId xmlns="" xmlns:a16="http://schemas.microsoft.com/office/drawing/2014/main" id="{30A8B69C-CF50-4C9F-81BC-F90D69BD53C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1807" y="2644410"/>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Shape 1463"/>
        <p:cNvGrpSpPr/>
        <p:nvPr/>
      </p:nvGrpSpPr>
      <p:grpSpPr>
        <a:xfrm>
          <a:off x="0" y="0"/>
          <a:ext cx="0" cy="0"/>
          <a:chOff x="0" y="0"/>
          <a:chExt cx="0" cy="0"/>
        </a:xfrm>
      </p:grpSpPr>
      <p:grpSp>
        <p:nvGrpSpPr>
          <p:cNvPr id="31" name="Group 30">
            <a:extLst>
              <a:ext uri="{FF2B5EF4-FFF2-40B4-BE49-F238E27FC236}">
                <a16:creationId xmlns="" xmlns:a16="http://schemas.microsoft.com/office/drawing/2014/main" id="{1C8AD7E6-88DC-4B1F-8AF6-EC3701EC1554}"/>
              </a:ext>
            </a:extLst>
          </p:cNvPr>
          <p:cNvGrpSpPr/>
          <p:nvPr/>
        </p:nvGrpSpPr>
        <p:grpSpPr>
          <a:xfrm>
            <a:off x="472690" y="90489"/>
            <a:ext cx="6435006" cy="932360"/>
            <a:chOff x="113327" y="269852"/>
            <a:chExt cx="3348629" cy="550841"/>
          </a:xfrm>
          <a:solidFill>
            <a:srgbClr val="FFFF00"/>
          </a:solidFill>
        </p:grpSpPr>
        <p:sp>
          <p:nvSpPr>
            <p:cNvPr id="32" name="Rectangle: Rounded Corners 31">
              <a:extLst>
                <a:ext uri="{FF2B5EF4-FFF2-40B4-BE49-F238E27FC236}">
                  <a16:creationId xmlns="" xmlns:a16="http://schemas.microsoft.com/office/drawing/2014/main" id="{E3094CAA-2F1B-4860-8477-33C3130E94F2}"/>
                </a:ext>
              </a:extLst>
            </p:cNvPr>
            <p:cNvSpPr/>
            <p:nvPr/>
          </p:nvSpPr>
          <p:spPr>
            <a:xfrm>
              <a:off x="293569" y="283005"/>
              <a:ext cx="3168387" cy="537688"/>
            </a:xfrm>
            <a:prstGeom prst="roundRect">
              <a:avLst>
                <a:gd name="adj" fmla="val 25411"/>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b="1">
                <a:solidFill>
                  <a:srgbClr val="000000"/>
                </a:solidFill>
              </a:endParaRPr>
            </a:p>
          </p:txBody>
        </p:sp>
        <p:sp>
          <p:nvSpPr>
            <p:cNvPr id="33" name="TextBox 32">
              <a:extLst>
                <a:ext uri="{FF2B5EF4-FFF2-40B4-BE49-F238E27FC236}">
                  <a16:creationId xmlns="" xmlns:a16="http://schemas.microsoft.com/office/drawing/2014/main" id="{9A0183EB-0AE9-4BDB-8E73-E633CE85372D}"/>
                </a:ext>
              </a:extLst>
            </p:cNvPr>
            <p:cNvSpPr txBox="1"/>
            <p:nvPr/>
          </p:nvSpPr>
          <p:spPr>
            <a:xfrm>
              <a:off x="715354" y="319336"/>
              <a:ext cx="2654849" cy="418221"/>
            </a:xfrm>
            <a:prstGeom prst="rect">
              <a:avLst/>
            </a:prstGeom>
            <a:grp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4000" b="1" dirty="0">
                  <a:latin typeface="Times New Roman" panose="02020603050405020304" pitchFamily="18" charset="0"/>
                  <a:cs typeface="Times New Roman" panose="02020603050405020304" pitchFamily="18" charset="0"/>
                </a:rPr>
                <a:t>IV. </a:t>
              </a:r>
              <a:r>
                <a:rPr lang="en-US" sz="4000" b="1" dirty="0" err="1">
                  <a:latin typeface="Times New Roman" panose="02020603050405020304" pitchFamily="18" charset="0"/>
                  <a:cs typeface="Times New Roman" panose="02020603050405020304" pitchFamily="18" charset="0"/>
                </a:rPr>
                <a:t>Màu</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sắc</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của</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vật</a:t>
              </a:r>
              <a:endParaRPr kumimoji="0" lang="en-US" sz="4000" b="1" i="0"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grpSp>
          <p:nvGrpSpPr>
            <p:cNvPr id="34" name="Group 33">
              <a:extLst>
                <a:ext uri="{FF2B5EF4-FFF2-40B4-BE49-F238E27FC236}">
                  <a16:creationId xmlns="" xmlns:a16="http://schemas.microsoft.com/office/drawing/2014/main" id="{5519F383-3293-4245-B4F3-3755C60BF8BD}"/>
                </a:ext>
              </a:extLst>
            </p:cNvPr>
            <p:cNvGrpSpPr/>
            <p:nvPr/>
          </p:nvGrpSpPr>
          <p:grpSpPr>
            <a:xfrm>
              <a:off x="113327" y="269852"/>
              <a:ext cx="550841" cy="550841"/>
              <a:chOff x="9388348" y="2444808"/>
              <a:chExt cx="1675995" cy="1675995"/>
            </a:xfrm>
            <a:grpFill/>
          </p:grpSpPr>
          <p:sp>
            <p:nvSpPr>
              <p:cNvPr id="35" name="Oval 34">
                <a:extLst>
                  <a:ext uri="{FF2B5EF4-FFF2-40B4-BE49-F238E27FC236}">
                    <a16:creationId xmlns="" xmlns:a16="http://schemas.microsoft.com/office/drawing/2014/main" id="{038B777B-D702-478B-9DC2-60413684A92B}"/>
                  </a:ext>
                </a:extLst>
              </p:cNvPr>
              <p:cNvSpPr/>
              <p:nvPr/>
            </p:nvSpPr>
            <p:spPr>
              <a:xfrm>
                <a:off x="9388348" y="2444808"/>
                <a:ext cx="1675995" cy="1675995"/>
              </a:xfrm>
              <a:prstGeom prst="ellipse">
                <a:avLst/>
              </a:prstGeom>
              <a:grp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b="1">
                  <a:solidFill>
                    <a:srgbClr val="000000"/>
                  </a:solidFill>
                </a:endParaRPr>
              </a:p>
            </p:txBody>
          </p:sp>
          <p:pic>
            <p:nvPicPr>
              <p:cNvPr id="36" name="Picture 8" descr="Palette ">
                <a:extLst>
                  <a:ext uri="{FF2B5EF4-FFF2-40B4-BE49-F238E27FC236}">
                    <a16:creationId xmlns="" xmlns:a16="http://schemas.microsoft.com/office/drawing/2014/main" id="{BD6A3A02-E9E4-49F2-B0C5-A4CD8160C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grpFill/>
              <a:extLst/>
            </p:spPr>
          </p:pic>
        </p:grpSp>
      </p:grpSp>
      <p:sp>
        <p:nvSpPr>
          <p:cNvPr id="12" name="TextBox 11">
            <a:extLst>
              <a:ext uri="{FF2B5EF4-FFF2-40B4-BE49-F238E27FC236}">
                <a16:creationId xmlns="" xmlns:a16="http://schemas.microsoft.com/office/drawing/2014/main" id="{2597008C-626D-482C-A1FD-F66EDD09391F}"/>
              </a:ext>
            </a:extLst>
          </p:cNvPr>
          <p:cNvSpPr txBox="1"/>
          <p:nvPr/>
        </p:nvSpPr>
        <p:spPr>
          <a:xfrm>
            <a:off x="472690" y="1231976"/>
            <a:ext cx="11196662" cy="1421928"/>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vi-VN" sz="3600" dirty="0" smtClean="0"/>
              <a:t>- Màu </a:t>
            </a:r>
            <a:r>
              <a:rPr lang="vi-VN" sz="3600" dirty="0"/>
              <a:t>sắc của một vật được nhìn thấy phụ thuộc vào màu sắc của ánh sáng bị vật đó hấp thụ và phản xạ.</a:t>
            </a:r>
            <a:endParaRPr lang="en-US" sz="3600" dirty="0"/>
          </a:p>
        </p:txBody>
      </p:sp>
      <p:sp>
        <p:nvSpPr>
          <p:cNvPr id="13" name="TextBox 12">
            <a:extLst>
              <a:ext uri="{FF2B5EF4-FFF2-40B4-BE49-F238E27FC236}">
                <a16:creationId xmlns="" xmlns:a16="http://schemas.microsoft.com/office/drawing/2014/main" id="{DF6639E5-47E8-4684-8A5B-9F2B85EC15EE}"/>
              </a:ext>
            </a:extLst>
          </p:cNvPr>
          <p:cNvSpPr txBox="1"/>
          <p:nvPr/>
        </p:nvSpPr>
        <p:spPr>
          <a:xfrm>
            <a:off x="485791" y="2637656"/>
            <a:ext cx="11170460" cy="2025619"/>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vi-VN" sz="3600" dirty="0" smtClean="0"/>
              <a:t>- Dưới ánh sáng trắng, </a:t>
            </a:r>
            <a:r>
              <a:rPr lang="en-US" sz="3600" dirty="0" smtClean="0"/>
              <a:t>V</a:t>
            </a:r>
            <a:r>
              <a:rPr lang="vi-VN" sz="3600" dirty="0"/>
              <a:t>ật có </a:t>
            </a:r>
            <a:r>
              <a:rPr lang="vi-VN" sz="3600" dirty="0" smtClean="0"/>
              <a:t>màu nào </a:t>
            </a:r>
            <a:r>
              <a:rPr lang="vi-VN" sz="3600" dirty="0"/>
              <a:t>là do nó phản xạ ánh sáng màu đó vào mắt ta và hấp thụ những màu còn lại</a:t>
            </a:r>
            <a:endParaRPr lang="en-US" sz="3600" dirty="0"/>
          </a:p>
        </p:txBody>
      </p:sp>
      <p:sp>
        <p:nvSpPr>
          <p:cNvPr id="14" name="TextBox 13">
            <a:extLst>
              <a:ext uri="{FF2B5EF4-FFF2-40B4-BE49-F238E27FC236}">
                <a16:creationId xmlns="" xmlns:a16="http://schemas.microsoft.com/office/drawing/2014/main" id="{BD8349FA-D984-4493-B163-AD89740667BD}"/>
              </a:ext>
            </a:extLst>
          </p:cNvPr>
          <p:cNvSpPr txBox="1"/>
          <p:nvPr/>
        </p:nvSpPr>
        <p:spPr>
          <a:xfrm>
            <a:off x="472690" y="4568454"/>
            <a:ext cx="11604855" cy="2086725"/>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vi-VN" sz="3600" dirty="0" smtClean="0"/>
              <a:t>- Vật </a:t>
            </a:r>
            <a:r>
              <a:rPr lang="vi-VN" sz="3600" dirty="0"/>
              <a:t>màu đen hấp thụ </a:t>
            </a:r>
            <a:r>
              <a:rPr lang="vi-VN" sz="3600" dirty="0" smtClean="0"/>
              <a:t>tất cả </a:t>
            </a:r>
            <a:r>
              <a:rPr lang="vi-VN" sz="3600" dirty="0"/>
              <a:t>các ánh sáng màu và không có ánh sáng phản xạ. Ta nhận ra vật có màu đen vì nó được đặt bên cạnh những vật có màu sắc khác.</a:t>
            </a:r>
            <a:endParaRPr lang="en-US" sz="36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145"/>
        <p:cNvGrpSpPr/>
        <p:nvPr/>
      </p:nvGrpSpPr>
      <p:grpSpPr>
        <a:xfrm>
          <a:off x="0" y="0"/>
          <a:ext cx="0" cy="0"/>
          <a:chOff x="0" y="0"/>
          <a:chExt cx="0" cy="0"/>
        </a:xfrm>
      </p:grpSpPr>
      <p:sp>
        <p:nvSpPr>
          <p:cNvPr id="1147" name="Google Shape;1147;p50"/>
          <p:cNvSpPr/>
          <p:nvPr/>
        </p:nvSpPr>
        <p:spPr>
          <a:xfrm flipH="1">
            <a:off x="2235200" y="3306993"/>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148" name="Google Shape;1148;p50"/>
          <p:cNvSpPr/>
          <p:nvPr/>
        </p:nvSpPr>
        <p:spPr>
          <a:xfrm flipH="1">
            <a:off x="5913201" y="1648000"/>
            <a:ext cx="365600" cy="365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sp>
        <p:nvSpPr>
          <p:cNvPr id="4" name="Google Shape;1770;p42">
            <a:extLst>
              <a:ext uri="{FF2B5EF4-FFF2-40B4-BE49-F238E27FC236}">
                <a16:creationId xmlns="" xmlns:a16="http://schemas.microsoft.com/office/drawing/2014/main" id="{801CE552-BE36-4F5E-8BD5-2F9112DFDE2A}"/>
              </a:ext>
            </a:extLst>
          </p:cNvPr>
          <p:cNvSpPr txBox="1">
            <a:spLocks/>
          </p:cNvSpPr>
          <p:nvPr/>
        </p:nvSpPr>
        <p:spPr>
          <a:xfrm>
            <a:off x="2664949" y="1679938"/>
            <a:ext cx="7487525" cy="1523200"/>
          </a:xfrm>
          <a:prstGeom prst="rect">
            <a:avLst/>
          </a:prstGeom>
        </p:spPr>
        <p:txBody>
          <a:bodyPr spcFirstLastPara="1" wrap="square" lIns="121900" tIns="121900" rIns="121900" bIns="121900" anchor="b"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n-US" sz="6000" b="1" dirty="0">
                <a:solidFill>
                  <a:srgbClr val="000000"/>
                </a:solidFill>
                <a:latin typeface="Fira Sans Black" panose="020B0A03050000020004" pitchFamily="34" charset="0"/>
              </a:rPr>
              <a:t>LUYỆN TẬP</a:t>
            </a:r>
            <a:endParaRPr lang="en" sz="6000" b="1" dirty="0">
              <a:solidFill>
                <a:srgbClr val="000000"/>
              </a:solidFill>
              <a:latin typeface="Fira Sans Black" panose="020B0A03050000020004" pitchFamily="34" charset="0"/>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511"/>
        <p:cNvGrpSpPr/>
        <p:nvPr/>
      </p:nvGrpSpPr>
      <p:grpSpPr>
        <a:xfrm>
          <a:off x="0" y="0"/>
          <a:ext cx="0" cy="0"/>
          <a:chOff x="0" y="0"/>
          <a:chExt cx="0" cy="0"/>
        </a:xfrm>
      </p:grpSpPr>
      <p:grpSp>
        <p:nvGrpSpPr>
          <p:cNvPr id="18" name="Group 17">
            <a:extLst>
              <a:ext uri="{FF2B5EF4-FFF2-40B4-BE49-F238E27FC236}">
                <a16:creationId xmlns="" xmlns:a16="http://schemas.microsoft.com/office/drawing/2014/main" id="{8F86377F-2B9F-44FB-80C0-19EF3B2BD410}"/>
              </a:ext>
            </a:extLst>
          </p:cNvPr>
          <p:cNvGrpSpPr/>
          <p:nvPr/>
        </p:nvGrpSpPr>
        <p:grpSpPr>
          <a:xfrm flipH="1">
            <a:off x="333455" y="913016"/>
            <a:ext cx="2585396" cy="2837056"/>
            <a:chOff x="990170" y="843223"/>
            <a:chExt cx="1305941" cy="1433061"/>
          </a:xfrm>
        </p:grpSpPr>
        <p:sp>
          <p:nvSpPr>
            <p:cNvPr id="19" name="Google Shape;506;p14">
              <a:extLst>
                <a:ext uri="{FF2B5EF4-FFF2-40B4-BE49-F238E27FC236}">
                  <a16:creationId xmlns="" xmlns:a16="http://schemas.microsoft.com/office/drawing/2014/main" id="{4335419E-2C83-4966-8F84-08136401BC63}"/>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Google Shape;507;p14">
              <a:extLst>
                <a:ext uri="{FF2B5EF4-FFF2-40B4-BE49-F238E27FC236}">
                  <a16:creationId xmlns="" xmlns:a16="http://schemas.microsoft.com/office/drawing/2014/main" id="{D14F44C4-87AF-4BEF-B097-F83EFE818288}"/>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Google Shape;508;p14">
              <a:extLst>
                <a:ext uri="{FF2B5EF4-FFF2-40B4-BE49-F238E27FC236}">
                  <a16:creationId xmlns="" xmlns:a16="http://schemas.microsoft.com/office/drawing/2014/main" id="{CC418236-A05D-4F28-ADB5-C626F88A62F9}"/>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Google Shape;509;p14">
              <a:extLst>
                <a:ext uri="{FF2B5EF4-FFF2-40B4-BE49-F238E27FC236}">
                  <a16:creationId xmlns="" xmlns:a16="http://schemas.microsoft.com/office/drawing/2014/main" id="{07DC198A-3B28-449C-86C9-2BACFE2D6330}"/>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Google Shape;510;p14">
              <a:extLst>
                <a:ext uri="{FF2B5EF4-FFF2-40B4-BE49-F238E27FC236}">
                  <a16:creationId xmlns="" xmlns:a16="http://schemas.microsoft.com/office/drawing/2014/main" id="{00B9F2CF-1755-4676-BFBA-36BF576EDEA5}"/>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Google Shape;511;p14">
              <a:extLst>
                <a:ext uri="{FF2B5EF4-FFF2-40B4-BE49-F238E27FC236}">
                  <a16:creationId xmlns="" xmlns:a16="http://schemas.microsoft.com/office/drawing/2014/main" id="{E47FAAE2-203C-4B3F-B71A-0A96B848B0F1}"/>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Google Shape;512;p14">
              <a:extLst>
                <a:ext uri="{FF2B5EF4-FFF2-40B4-BE49-F238E27FC236}">
                  <a16:creationId xmlns="" xmlns:a16="http://schemas.microsoft.com/office/drawing/2014/main" id="{308CD804-65BC-4B99-BCEA-FF3A9907DF93}"/>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Google Shape;513;p14">
              <a:extLst>
                <a:ext uri="{FF2B5EF4-FFF2-40B4-BE49-F238E27FC236}">
                  <a16:creationId xmlns="" xmlns:a16="http://schemas.microsoft.com/office/drawing/2014/main" id="{E2401C79-EB29-40B0-A5F3-A4CFB5B7BB84}"/>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Google Shape;523;p14">
              <a:extLst>
                <a:ext uri="{FF2B5EF4-FFF2-40B4-BE49-F238E27FC236}">
                  <a16:creationId xmlns="" xmlns:a16="http://schemas.microsoft.com/office/drawing/2014/main" id="{29022FF0-0715-43E5-9EEB-58E360A93C7D}"/>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Google Shape;524;p14">
              <a:extLst>
                <a:ext uri="{FF2B5EF4-FFF2-40B4-BE49-F238E27FC236}">
                  <a16:creationId xmlns="" xmlns:a16="http://schemas.microsoft.com/office/drawing/2014/main" id="{18BFFF9C-ADFB-44A6-AA6E-ECBC621B429C}"/>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Google Shape;525;p14">
              <a:extLst>
                <a:ext uri="{FF2B5EF4-FFF2-40B4-BE49-F238E27FC236}">
                  <a16:creationId xmlns="" xmlns:a16="http://schemas.microsoft.com/office/drawing/2014/main" id="{405F6B4D-1C88-49C5-AF12-E87E25AEA4E2}"/>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Google Shape;526;p14">
              <a:extLst>
                <a:ext uri="{FF2B5EF4-FFF2-40B4-BE49-F238E27FC236}">
                  <a16:creationId xmlns="" xmlns:a16="http://schemas.microsoft.com/office/drawing/2014/main" id="{C2B45755-2664-4318-99AB-600871414C50}"/>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Google Shape;527;p14">
              <a:extLst>
                <a:ext uri="{FF2B5EF4-FFF2-40B4-BE49-F238E27FC236}">
                  <a16:creationId xmlns="" xmlns:a16="http://schemas.microsoft.com/office/drawing/2014/main" id="{EC8C517C-ED90-43DB-9C47-46C4386E1877}"/>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Google Shape;528;p14">
              <a:extLst>
                <a:ext uri="{FF2B5EF4-FFF2-40B4-BE49-F238E27FC236}">
                  <a16:creationId xmlns="" xmlns:a16="http://schemas.microsoft.com/office/drawing/2014/main" id="{32C13F27-7282-4E25-AE3F-B1235FD5BA46}"/>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Google Shape;529;p14">
              <a:extLst>
                <a:ext uri="{FF2B5EF4-FFF2-40B4-BE49-F238E27FC236}">
                  <a16:creationId xmlns="" xmlns:a16="http://schemas.microsoft.com/office/drawing/2014/main" id="{E7AD5F1B-7A84-4A17-AD1D-3027945E2239}"/>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Google Shape;530;p14">
              <a:extLst>
                <a:ext uri="{FF2B5EF4-FFF2-40B4-BE49-F238E27FC236}">
                  <a16:creationId xmlns="" xmlns:a16="http://schemas.microsoft.com/office/drawing/2014/main" id="{B46989A0-807C-4516-B4FD-274D488B067F}"/>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Google Shape;531;p14">
              <a:extLst>
                <a:ext uri="{FF2B5EF4-FFF2-40B4-BE49-F238E27FC236}">
                  <a16:creationId xmlns="" xmlns:a16="http://schemas.microsoft.com/office/drawing/2014/main" id="{7B8A7141-9F24-43D0-9554-8EC63DC35887}"/>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Google Shape;532;p14">
              <a:extLst>
                <a:ext uri="{FF2B5EF4-FFF2-40B4-BE49-F238E27FC236}">
                  <a16:creationId xmlns="" xmlns:a16="http://schemas.microsoft.com/office/drawing/2014/main" id="{637751AF-51EB-4296-B002-64BAB86A50FE}"/>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Google Shape;533;p14">
              <a:extLst>
                <a:ext uri="{FF2B5EF4-FFF2-40B4-BE49-F238E27FC236}">
                  <a16:creationId xmlns="" xmlns:a16="http://schemas.microsoft.com/office/drawing/2014/main" id="{28E9A4CF-DCB5-4C34-A4E1-37D40FD4C888}"/>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Google Shape;534;p14">
              <a:extLst>
                <a:ext uri="{FF2B5EF4-FFF2-40B4-BE49-F238E27FC236}">
                  <a16:creationId xmlns="" xmlns:a16="http://schemas.microsoft.com/office/drawing/2014/main" id="{32518E4F-5D20-45D1-8D05-928C2AC0E538}"/>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Google Shape;535;p14">
              <a:extLst>
                <a:ext uri="{FF2B5EF4-FFF2-40B4-BE49-F238E27FC236}">
                  <a16:creationId xmlns="" xmlns:a16="http://schemas.microsoft.com/office/drawing/2014/main" id="{42B07473-9C98-480C-B8AE-F630081DC1B6}"/>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Google Shape;536;p14">
              <a:extLst>
                <a:ext uri="{FF2B5EF4-FFF2-40B4-BE49-F238E27FC236}">
                  <a16:creationId xmlns="" xmlns:a16="http://schemas.microsoft.com/office/drawing/2014/main" id="{79351F06-5E45-4795-816D-55A80F016F82}"/>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Google Shape;537;p14">
              <a:extLst>
                <a:ext uri="{FF2B5EF4-FFF2-40B4-BE49-F238E27FC236}">
                  <a16:creationId xmlns="" xmlns:a16="http://schemas.microsoft.com/office/drawing/2014/main" id="{EA1C4092-2A09-4965-BF5A-4B76F04F3EBD}"/>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Google Shape;538;p14">
              <a:extLst>
                <a:ext uri="{FF2B5EF4-FFF2-40B4-BE49-F238E27FC236}">
                  <a16:creationId xmlns="" xmlns:a16="http://schemas.microsoft.com/office/drawing/2014/main" id="{B09CC129-8D1F-4F41-BE07-B1B512EF62DB}"/>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Google Shape;539;p14">
              <a:extLst>
                <a:ext uri="{FF2B5EF4-FFF2-40B4-BE49-F238E27FC236}">
                  <a16:creationId xmlns="" xmlns:a16="http://schemas.microsoft.com/office/drawing/2014/main" id="{515121CA-5A76-4327-AAA4-CEAA3485E91E}"/>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Google Shape;540;p14">
              <a:extLst>
                <a:ext uri="{FF2B5EF4-FFF2-40B4-BE49-F238E27FC236}">
                  <a16:creationId xmlns="" xmlns:a16="http://schemas.microsoft.com/office/drawing/2014/main" id="{CD85B3C9-1FE6-4333-A729-419301FA9144}"/>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Google Shape;541;p14">
              <a:extLst>
                <a:ext uri="{FF2B5EF4-FFF2-40B4-BE49-F238E27FC236}">
                  <a16:creationId xmlns="" xmlns:a16="http://schemas.microsoft.com/office/drawing/2014/main" id="{C3A915FC-7126-4151-B214-E85E3F54EAB5}"/>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Google Shape;542;p14">
              <a:extLst>
                <a:ext uri="{FF2B5EF4-FFF2-40B4-BE49-F238E27FC236}">
                  <a16:creationId xmlns="" xmlns:a16="http://schemas.microsoft.com/office/drawing/2014/main" id="{D01ECAD9-AF56-4425-862B-A8194F146152}"/>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Google Shape;543;p14">
              <a:extLst>
                <a:ext uri="{FF2B5EF4-FFF2-40B4-BE49-F238E27FC236}">
                  <a16:creationId xmlns="" xmlns:a16="http://schemas.microsoft.com/office/drawing/2014/main" id="{93A0DCC9-6B49-4E1D-A8E4-318651C19F44}"/>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Google Shape;544;p14">
              <a:extLst>
                <a:ext uri="{FF2B5EF4-FFF2-40B4-BE49-F238E27FC236}">
                  <a16:creationId xmlns="" xmlns:a16="http://schemas.microsoft.com/office/drawing/2014/main" id="{9C70693F-5017-4016-8015-B4EFF278846B}"/>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Google Shape;545;p14">
              <a:extLst>
                <a:ext uri="{FF2B5EF4-FFF2-40B4-BE49-F238E27FC236}">
                  <a16:creationId xmlns="" xmlns:a16="http://schemas.microsoft.com/office/drawing/2014/main" id="{9975BD29-5D0A-4BB7-B1C3-CB85E13F3BDF}"/>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Google Shape;643;p14">
              <a:extLst>
                <a:ext uri="{FF2B5EF4-FFF2-40B4-BE49-F238E27FC236}">
                  <a16:creationId xmlns="" xmlns:a16="http://schemas.microsoft.com/office/drawing/2014/main" id="{5B0D6270-0745-4F55-A703-D7A9E7C9950A}"/>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Google Shape;644;p14">
              <a:extLst>
                <a:ext uri="{FF2B5EF4-FFF2-40B4-BE49-F238E27FC236}">
                  <a16:creationId xmlns="" xmlns:a16="http://schemas.microsoft.com/office/drawing/2014/main" id="{692203A1-2B91-4586-BD37-A1C7DD4C3C85}"/>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Google Shape;645;p14">
              <a:extLst>
                <a:ext uri="{FF2B5EF4-FFF2-40B4-BE49-F238E27FC236}">
                  <a16:creationId xmlns="" xmlns:a16="http://schemas.microsoft.com/office/drawing/2014/main" id="{7ED491A6-2E14-4BD3-A331-E4484316B98B}"/>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Google Shape;646;p14">
              <a:extLst>
                <a:ext uri="{FF2B5EF4-FFF2-40B4-BE49-F238E27FC236}">
                  <a16:creationId xmlns="" xmlns:a16="http://schemas.microsoft.com/office/drawing/2014/main" id="{67139673-3E4D-4EDE-BB8A-16190775BD74}"/>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Google Shape;647;p14">
              <a:extLst>
                <a:ext uri="{FF2B5EF4-FFF2-40B4-BE49-F238E27FC236}">
                  <a16:creationId xmlns="" xmlns:a16="http://schemas.microsoft.com/office/drawing/2014/main" id="{E127A2F0-5D47-4E7B-ABA0-277EC28C8F52}"/>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Google Shape;648;p14">
              <a:extLst>
                <a:ext uri="{FF2B5EF4-FFF2-40B4-BE49-F238E27FC236}">
                  <a16:creationId xmlns="" xmlns:a16="http://schemas.microsoft.com/office/drawing/2014/main" id="{2BF1A313-96F2-451C-8307-B72ED851B607}"/>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Google Shape;649;p14">
              <a:extLst>
                <a:ext uri="{FF2B5EF4-FFF2-40B4-BE49-F238E27FC236}">
                  <a16:creationId xmlns="" xmlns:a16="http://schemas.microsoft.com/office/drawing/2014/main" id="{32390FFC-4F35-40B8-B7A3-57C169FC5308}"/>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Google Shape;650;p14">
              <a:extLst>
                <a:ext uri="{FF2B5EF4-FFF2-40B4-BE49-F238E27FC236}">
                  <a16:creationId xmlns="" xmlns:a16="http://schemas.microsoft.com/office/drawing/2014/main" id="{815ED281-C3F3-417C-8CD6-F842F901011A}"/>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Google Shape;651;p14">
              <a:extLst>
                <a:ext uri="{FF2B5EF4-FFF2-40B4-BE49-F238E27FC236}">
                  <a16:creationId xmlns="" xmlns:a16="http://schemas.microsoft.com/office/drawing/2014/main" id="{C51B4FAD-E4C9-48F6-BF20-E498E9B081A7}"/>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Google Shape;652;p14">
              <a:extLst>
                <a:ext uri="{FF2B5EF4-FFF2-40B4-BE49-F238E27FC236}">
                  <a16:creationId xmlns="" xmlns:a16="http://schemas.microsoft.com/office/drawing/2014/main" id="{91396612-0748-42C7-8CA1-8DDA0CF4965E}"/>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Google Shape;653;p14">
              <a:extLst>
                <a:ext uri="{FF2B5EF4-FFF2-40B4-BE49-F238E27FC236}">
                  <a16:creationId xmlns="" xmlns:a16="http://schemas.microsoft.com/office/drawing/2014/main" id="{375C6B3E-2AD8-4E9E-A572-C0CD50D0ABC9}"/>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Google Shape;654;p14">
              <a:extLst>
                <a:ext uri="{FF2B5EF4-FFF2-40B4-BE49-F238E27FC236}">
                  <a16:creationId xmlns="" xmlns:a16="http://schemas.microsoft.com/office/drawing/2014/main" id="{640E109D-333B-4FC8-970F-50BC29861FE8}"/>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Google Shape;655;p14">
              <a:extLst>
                <a:ext uri="{FF2B5EF4-FFF2-40B4-BE49-F238E27FC236}">
                  <a16:creationId xmlns="" xmlns:a16="http://schemas.microsoft.com/office/drawing/2014/main" id="{1A30813A-3A6B-4AE8-AD0A-84256C654675}"/>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Google Shape;656;p14">
              <a:extLst>
                <a:ext uri="{FF2B5EF4-FFF2-40B4-BE49-F238E27FC236}">
                  <a16:creationId xmlns="" xmlns:a16="http://schemas.microsoft.com/office/drawing/2014/main" id="{50D7D950-170E-4096-ABAA-212865909C4D}"/>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Google Shape;657;p14">
              <a:extLst>
                <a:ext uri="{FF2B5EF4-FFF2-40B4-BE49-F238E27FC236}">
                  <a16:creationId xmlns="" xmlns:a16="http://schemas.microsoft.com/office/drawing/2014/main" id="{2A1E7BF7-2FDE-47FD-8FBA-D2F14765D62E}"/>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Google Shape;658;p14">
              <a:extLst>
                <a:ext uri="{FF2B5EF4-FFF2-40B4-BE49-F238E27FC236}">
                  <a16:creationId xmlns="" xmlns:a16="http://schemas.microsoft.com/office/drawing/2014/main" id="{9887A59C-108B-408C-8D28-81BDAC138553}"/>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Google Shape;659;p14">
              <a:extLst>
                <a:ext uri="{FF2B5EF4-FFF2-40B4-BE49-F238E27FC236}">
                  <a16:creationId xmlns="" xmlns:a16="http://schemas.microsoft.com/office/drawing/2014/main" id="{1A7DC268-C477-46C3-9831-5DC32B822403}"/>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Google Shape;660;p14">
              <a:extLst>
                <a:ext uri="{FF2B5EF4-FFF2-40B4-BE49-F238E27FC236}">
                  <a16:creationId xmlns="" xmlns:a16="http://schemas.microsoft.com/office/drawing/2014/main" id="{F0D598F4-8301-4C27-A9F8-6BC20901E0FE}"/>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Google Shape;661;p14">
              <a:extLst>
                <a:ext uri="{FF2B5EF4-FFF2-40B4-BE49-F238E27FC236}">
                  <a16:creationId xmlns="" xmlns:a16="http://schemas.microsoft.com/office/drawing/2014/main" id="{2557A99E-8EBC-4EE2-B0C5-5C42CF05395F}"/>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Google Shape;662;p14">
              <a:extLst>
                <a:ext uri="{FF2B5EF4-FFF2-40B4-BE49-F238E27FC236}">
                  <a16:creationId xmlns="" xmlns:a16="http://schemas.microsoft.com/office/drawing/2014/main" id="{BEC81A76-E0B4-4B8A-A31B-50078DA277EA}"/>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Google Shape;663;p14">
              <a:extLst>
                <a:ext uri="{FF2B5EF4-FFF2-40B4-BE49-F238E27FC236}">
                  <a16:creationId xmlns="" xmlns:a16="http://schemas.microsoft.com/office/drawing/2014/main" id="{A74882B8-E492-4F18-B620-500DEA29A477}"/>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Google Shape;664;p14">
              <a:extLst>
                <a:ext uri="{FF2B5EF4-FFF2-40B4-BE49-F238E27FC236}">
                  <a16:creationId xmlns="" xmlns:a16="http://schemas.microsoft.com/office/drawing/2014/main" id="{66305F18-5C60-4298-BB05-C8D9DD06BEAD}"/>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Google Shape;665;p14">
              <a:extLst>
                <a:ext uri="{FF2B5EF4-FFF2-40B4-BE49-F238E27FC236}">
                  <a16:creationId xmlns="" xmlns:a16="http://schemas.microsoft.com/office/drawing/2014/main" id="{BBFE2B5D-FCD5-4E73-B127-1088A27F2A57}"/>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Google Shape;666;p14">
              <a:extLst>
                <a:ext uri="{FF2B5EF4-FFF2-40B4-BE49-F238E27FC236}">
                  <a16:creationId xmlns="" xmlns:a16="http://schemas.microsoft.com/office/drawing/2014/main" id="{37C31345-8A61-4C17-8D9C-42FF808A6C87}"/>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Google Shape;667;p14">
              <a:extLst>
                <a:ext uri="{FF2B5EF4-FFF2-40B4-BE49-F238E27FC236}">
                  <a16:creationId xmlns="" xmlns:a16="http://schemas.microsoft.com/office/drawing/2014/main" id="{6CD95B97-8DF7-45F2-B15F-2EB468420C22}"/>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Google Shape;668;p14">
              <a:extLst>
                <a:ext uri="{FF2B5EF4-FFF2-40B4-BE49-F238E27FC236}">
                  <a16:creationId xmlns="" xmlns:a16="http://schemas.microsoft.com/office/drawing/2014/main" id="{B670D5DE-B51D-4C8D-8E36-8423AC7EF1F4}"/>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Google Shape;669;p14">
              <a:extLst>
                <a:ext uri="{FF2B5EF4-FFF2-40B4-BE49-F238E27FC236}">
                  <a16:creationId xmlns="" xmlns:a16="http://schemas.microsoft.com/office/drawing/2014/main" id="{6EB71B8E-3907-4CA2-AAD1-0C7B40C903FA}"/>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Google Shape;670;p14">
              <a:extLst>
                <a:ext uri="{FF2B5EF4-FFF2-40B4-BE49-F238E27FC236}">
                  <a16:creationId xmlns="" xmlns:a16="http://schemas.microsoft.com/office/drawing/2014/main" id="{BE166059-7919-423D-8E9D-125369941574}"/>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Google Shape;671;p14">
              <a:extLst>
                <a:ext uri="{FF2B5EF4-FFF2-40B4-BE49-F238E27FC236}">
                  <a16:creationId xmlns="" xmlns:a16="http://schemas.microsoft.com/office/drawing/2014/main" id="{5C2EB5E1-50F8-4995-9EA8-8F683CBC8D1B}"/>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9" name="TextBox 78">
            <a:extLst>
              <a:ext uri="{FF2B5EF4-FFF2-40B4-BE49-F238E27FC236}">
                <a16:creationId xmlns="" xmlns:a16="http://schemas.microsoft.com/office/drawing/2014/main" id="{E5715EBA-3F79-42EC-8D7F-8F4BA2C057DB}"/>
              </a:ext>
            </a:extLst>
          </p:cNvPr>
          <p:cNvSpPr txBox="1"/>
          <p:nvPr/>
        </p:nvSpPr>
        <p:spPr>
          <a:xfrm>
            <a:off x="3010355" y="300905"/>
            <a:ext cx="8659032" cy="1596014"/>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kumimoji="0" lang="en-US" sz="2800" b="1" i="0" u="none" strike="noStrike" kern="1200" cap="none" spc="0" normalizeH="0" baseline="0" noProof="0" dirty="0" err="1">
                <a:ln>
                  <a:noFill/>
                </a:ln>
                <a:solidFill>
                  <a:prstClr val="black"/>
                </a:solidFill>
                <a:effectLst/>
                <a:uLnTx/>
                <a:uFillTx/>
                <a:ea typeface="+mn-ea"/>
              </a:rPr>
              <a:t>Câu</a:t>
            </a:r>
            <a:r>
              <a:rPr kumimoji="0" lang="vi-VN" sz="2800" b="1" i="0" u="none" strike="noStrike" kern="1200" cap="none" spc="0" normalizeH="0" baseline="0" noProof="0" dirty="0">
                <a:ln>
                  <a:noFill/>
                </a:ln>
                <a:solidFill>
                  <a:prstClr val="black"/>
                </a:solidFill>
                <a:effectLst/>
                <a:uLnTx/>
                <a:uFillTx/>
                <a:ea typeface="+mn-ea"/>
              </a:rPr>
              <a:t> </a:t>
            </a:r>
            <a:r>
              <a:rPr lang="en-US" sz="2800" b="1" kern="1200" dirty="0" err="1">
                <a:solidFill>
                  <a:prstClr val="black"/>
                </a:solidFill>
                <a:ea typeface="+mn-ea"/>
              </a:rPr>
              <a:t>hỏi</a:t>
            </a:r>
            <a:r>
              <a:rPr lang="en-US" sz="2800" b="1" kern="1200" dirty="0">
                <a:solidFill>
                  <a:prstClr val="black"/>
                </a:solidFill>
                <a:ea typeface="+mn-ea"/>
              </a:rPr>
              <a:t> </a:t>
            </a:r>
            <a:r>
              <a:rPr lang="en-US" sz="2800" b="1" kern="1200" dirty="0" err="1">
                <a:solidFill>
                  <a:prstClr val="black"/>
                </a:solidFill>
                <a:ea typeface="+mn-ea"/>
              </a:rPr>
              <a:t>và</a:t>
            </a:r>
            <a:r>
              <a:rPr lang="en-US" sz="2800" b="1" kern="1200" dirty="0">
                <a:solidFill>
                  <a:prstClr val="black"/>
                </a:solidFill>
                <a:ea typeface="+mn-ea"/>
              </a:rPr>
              <a:t> </a:t>
            </a:r>
            <a:r>
              <a:rPr lang="en-US" sz="2800" b="1" kern="1200" dirty="0" err="1">
                <a:solidFill>
                  <a:prstClr val="black"/>
                </a:solidFill>
                <a:ea typeface="+mn-ea"/>
              </a:rPr>
              <a:t>bài</a:t>
            </a:r>
            <a:r>
              <a:rPr lang="en-US" sz="2800" b="1" kern="1200" dirty="0">
                <a:solidFill>
                  <a:prstClr val="black"/>
                </a:solidFill>
                <a:ea typeface="+mn-ea"/>
              </a:rPr>
              <a:t> </a:t>
            </a:r>
            <a:r>
              <a:rPr lang="en-US" sz="2800" b="1" kern="1200" dirty="0" err="1">
                <a:solidFill>
                  <a:prstClr val="black"/>
                </a:solidFill>
                <a:ea typeface="+mn-ea"/>
              </a:rPr>
              <a:t>tập</a:t>
            </a:r>
            <a:r>
              <a:rPr lang="en-US" sz="2800" b="1" kern="1200" dirty="0">
                <a:solidFill>
                  <a:prstClr val="black"/>
                </a:solidFill>
                <a:ea typeface="+mn-ea"/>
              </a:rPr>
              <a:t> 1/Tr.37SGK</a:t>
            </a:r>
            <a:r>
              <a:rPr kumimoji="0" lang="vi-VN" sz="2800" b="1" i="0" u="none" strike="noStrike" kern="1200" cap="none" spc="0" normalizeH="0" baseline="0" noProof="0" dirty="0">
                <a:ln>
                  <a:noFill/>
                </a:ln>
                <a:solidFill>
                  <a:prstClr val="black"/>
                </a:solidFill>
                <a:effectLst/>
                <a:uLnTx/>
                <a:uFillTx/>
                <a:ea typeface="+mn-ea"/>
              </a:rPr>
              <a:t>: </a:t>
            </a:r>
            <a:r>
              <a:rPr lang="vi-VN" sz="2800" dirty="0">
                <a:solidFill>
                  <a:prstClr val="black"/>
                </a:solidFill>
              </a:rPr>
              <a:t>Hình vẽ nào trong Hình 7.7 chỉ đúng đường đi của tia sáng qua lăng kính khi lăng kính đặt trong không khí?</a:t>
            </a:r>
            <a:r>
              <a:rPr lang="en-US" sz="2800" dirty="0">
                <a:solidFill>
                  <a:prstClr val="black"/>
                </a:solidFill>
              </a:rPr>
              <a:t> </a:t>
            </a:r>
            <a:endParaRPr kumimoji="0" lang="en-US" sz="2800" b="0" i="0" u="none" strike="noStrike" kern="1200" cap="none" spc="0" normalizeH="0" baseline="0" noProof="0" dirty="0">
              <a:ln>
                <a:noFill/>
              </a:ln>
              <a:solidFill>
                <a:prstClr val="black"/>
              </a:solidFill>
              <a:effectLst/>
              <a:uLnTx/>
              <a:uFillTx/>
              <a:ea typeface="+mn-ea"/>
            </a:endParaRPr>
          </a:p>
        </p:txBody>
      </p:sp>
      <p:sp>
        <p:nvSpPr>
          <p:cNvPr id="80" name="TextBox 79">
            <a:extLst>
              <a:ext uri="{FF2B5EF4-FFF2-40B4-BE49-F238E27FC236}">
                <a16:creationId xmlns="" xmlns:a16="http://schemas.microsoft.com/office/drawing/2014/main" id="{23BCEDE9-A80F-4F36-9B7F-F30E3BA8E762}"/>
              </a:ext>
            </a:extLst>
          </p:cNvPr>
          <p:cNvSpPr txBox="1"/>
          <p:nvPr/>
        </p:nvSpPr>
        <p:spPr>
          <a:xfrm>
            <a:off x="1186687" y="4105175"/>
            <a:ext cx="10482700" cy="2630144"/>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lang="en-US" sz="2800" b="1" kern="1200" dirty="0" err="1">
                <a:solidFill>
                  <a:prstClr val="black"/>
                </a:solidFill>
              </a:rPr>
              <a:t>Câu</a:t>
            </a:r>
            <a:r>
              <a:rPr lang="vi-VN" sz="2800" b="1" kern="1200" dirty="0">
                <a:solidFill>
                  <a:prstClr val="black"/>
                </a:solidFill>
              </a:rPr>
              <a:t> </a:t>
            </a:r>
            <a:r>
              <a:rPr lang="en-US" sz="2800" b="1" kern="1200" dirty="0" err="1">
                <a:solidFill>
                  <a:prstClr val="black"/>
                </a:solidFill>
              </a:rPr>
              <a:t>hỏi</a:t>
            </a:r>
            <a:r>
              <a:rPr lang="en-US" sz="2800" b="1" kern="1200" dirty="0">
                <a:solidFill>
                  <a:prstClr val="black"/>
                </a:solidFill>
              </a:rPr>
              <a:t> </a:t>
            </a:r>
            <a:r>
              <a:rPr lang="en-US" sz="2800" b="1" kern="1200" dirty="0" err="1">
                <a:solidFill>
                  <a:prstClr val="black"/>
                </a:solidFill>
              </a:rPr>
              <a:t>và</a:t>
            </a:r>
            <a:r>
              <a:rPr lang="en-US" sz="2800" b="1" kern="1200" dirty="0">
                <a:solidFill>
                  <a:prstClr val="black"/>
                </a:solidFill>
              </a:rPr>
              <a:t> </a:t>
            </a:r>
            <a:r>
              <a:rPr lang="en-US" sz="2800" b="1" kern="1200" dirty="0" err="1">
                <a:solidFill>
                  <a:prstClr val="black"/>
                </a:solidFill>
              </a:rPr>
              <a:t>bài</a:t>
            </a:r>
            <a:r>
              <a:rPr lang="en-US" sz="2800" b="1" kern="1200" dirty="0">
                <a:solidFill>
                  <a:prstClr val="black"/>
                </a:solidFill>
              </a:rPr>
              <a:t> </a:t>
            </a:r>
            <a:r>
              <a:rPr lang="en-US" sz="2800" b="1" kern="1200" dirty="0" err="1">
                <a:solidFill>
                  <a:prstClr val="black"/>
                </a:solidFill>
              </a:rPr>
              <a:t>tập</a:t>
            </a:r>
            <a:r>
              <a:rPr lang="en-US" sz="2800" b="1" kern="1200" dirty="0">
                <a:solidFill>
                  <a:prstClr val="black"/>
                </a:solidFill>
              </a:rPr>
              <a:t> 2/Tr.37SGK</a:t>
            </a:r>
            <a:r>
              <a:rPr lang="vi-VN" sz="2800" b="1" kern="1200" dirty="0">
                <a:solidFill>
                  <a:prstClr val="black"/>
                </a:solidFill>
              </a:rPr>
              <a:t>: </a:t>
            </a:r>
            <a:r>
              <a:rPr lang="vi-VN" sz="2800" dirty="0">
                <a:solidFill>
                  <a:prstClr val="black"/>
                </a:solidFill>
              </a:rPr>
              <a:t>Một lăng kính thủy tinh có chiết suất n = 1,41. Mặt phẳng tiết diện chính của lăng kính là tam giác đều ABC. Chiếu một tia sáng nằm trong mặt phẳng tiết diện chính tới mặt bên AB của lăng kính với góc tới i</a:t>
            </a:r>
            <a:r>
              <a:rPr lang="vi-VN" sz="2800" baseline="-25000" dirty="0">
                <a:solidFill>
                  <a:prstClr val="black"/>
                </a:solidFill>
              </a:rPr>
              <a:t>1</a:t>
            </a:r>
            <a:r>
              <a:rPr lang="vi-VN" sz="2800" dirty="0">
                <a:solidFill>
                  <a:prstClr val="black"/>
                </a:solidFill>
              </a:rPr>
              <a:t> = 45°. Về đường truyền của tia sáng qua lăng k</a:t>
            </a:r>
            <a:r>
              <a:rPr lang="en-US" sz="2800" dirty="0">
                <a:solidFill>
                  <a:prstClr val="black"/>
                </a:solidFill>
              </a:rPr>
              <a:t>í</a:t>
            </a:r>
            <a:r>
              <a:rPr lang="vi-VN" sz="2800" dirty="0">
                <a:solidFill>
                  <a:prstClr val="black"/>
                </a:solidFill>
              </a:rPr>
              <a:t>nh</a:t>
            </a:r>
            <a:endParaRPr kumimoji="0" lang="en-US" sz="2800" b="0" i="0" u="none" strike="noStrike" kern="1200" cap="none" spc="0" normalizeH="0" baseline="0" noProof="0" dirty="0">
              <a:ln>
                <a:noFill/>
              </a:ln>
              <a:solidFill>
                <a:prstClr val="black"/>
              </a:solidFill>
              <a:effectLst/>
              <a:uLnTx/>
              <a:uFillTx/>
              <a:ea typeface="+mn-ea"/>
            </a:endParaRPr>
          </a:p>
        </p:txBody>
      </p:sp>
      <p:pic>
        <p:nvPicPr>
          <p:cNvPr id="81" name="Picture 80">
            <a:extLst>
              <a:ext uri="{FF2B5EF4-FFF2-40B4-BE49-F238E27FC236}">
                <a16:creationId xmlns="" xmlns:a16="http://schemas.microsoft.com/office/drawing/2014/main" id="{795D6DC3-CDF2-4D8C-B4B5-7446F83CC19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02835" y="2206681"/>
            <a:ext cx="7192215" cy="167477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9"/>
                                        </p:tgtEl>
                                        <p:attrNameLst>
                                          <p:attrName>style.visibility</p:attrName>
                                        </p:attrNameLst>
                                      </p:cBhvr>
                                      <p:to>
                                        <p:strVal val="visible"/>
                                      </p:to>
                                    </p:set>
                                    <p:animEffect transition="in" filter="wipe(down)">
                                      <p:cBhvr>
                                        <p:cTn id="14" dur="500"/>
                                        <p:tgtEl>
                                          <p:spTgt spid="79"/>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randombar(horizontal)">
                                      <p:cBhvr>
                                        <p:cTn id="19" dur="500"/>
                                        <p:tgtEl>
                                          <p:spTgt spid="8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wipe(down)">
                                      <p:cBhvr>
                                        <p:cTn id="24"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01"/>
        <p:cNvGrpSpPr/>
        <p:nvPr/>
      </p:nvGrpSpPr>
      <p:grpSpPr>
        <a:xfrm>
          <a:off x="0" y="0"/>
          <a:ext cx="0" cy="0"/>
          <a:chOff x="0" y="0"/>
          <a:chExt cx="0" cy="0"/>
        </a:xfrm>
      </p:grpSpPr>
      <p:sp>
        <p:nvSpPr>
          <p:cNvPr id="1504" name="Google Shape;1504;p64"/>
          <p:cNvSpPr/>
          <p:nvPr/>
        </p:nvSpPr>
        <p:spPr>
          <a:xfrm flipH="1">
            <a:off x="7784032" y="2007688"/>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507" name="Google Shape;1507;p64"/>
          <p:cNvSpPr/>
          <p:nvPr/>
        </p:nvSpPr>
        <p:spPr>
          <a:xfrm>
            <a:off x="7216664" y="451076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16" name="Rectangle: Single Corner Snipped 4">
            <a:extLst>
              <a:ext uri="{FF2B5EF4-FFF2-40B4-BE49-F238E27FC236}">
                <a16:creationId xmlns="" xmlns:a16="http://schemas.microsoft.com/office/drawing/2014/main" id="{7C5C7016-237C-4FAE-8353-E472FECA8CB3}"/>
              </a:ext>
            </a:extLst>
          </p:cNvPr>
          <p:cNvSpPr/>
          <p:nvPr/>
        </p:nvSpPr>
        <p:spPr>
          <a:xfrm>
            <a:off x="210138" y="395830"/>
            <a:ext cx="11046441" cy="6131094"/>
          </a:xfrm>
          <a:custGeom>
            <a:avLst/>
            <a:gdLst>
              <a:gd name="connsiteX0" fmla="*/ 0 w 9178865"/>
              <a:gd name="connsiteY0" fmla="*/ 0 h 2271048"/>
              <a:gd name="connsiteX1" fmla="*/ 852957 w 9178865"/>
              <a:gd name="connsiteY1" fmla="*/ 0 h 2271048"/>
              <a:gd name="connsiteX2" fmla="*/ 1529907 w 9178865"/>
              <a:gd name="connsiteY2" fmla="*/ 0 h 2271048"/>
              <a:gd name="connsiteX3" fmla="*/ 2030850 w 9178865"/>
              <a:gd name="connsiteY3" fmla="*/ 0 h 2271048"/>
              <a:gd name="connsiteX4" fmla="*/ 2795803 w 9178865"/>
              <a:gd name="connsiteY4" fmla="*/ 0 h 2271048"/>
              <a:gd name="connsiteX5" fmla="*/ 3472753 w 9178865"/>
              <a:gd name="connsiteY5" fmla="*/ 0 h 2271048"/>
              <a:gd name="connsiteX6" fmla="*/ 4325710 w 9178865"/>
              <a:gd name="connsiteY6" fmla="*/ 0 h 2271048"/>
              <a:gd name="connsiteX7" fmla="*/ 4826653 w 9178865"/>
              <a:gd name="connsiteY7" fmla="*/ 0 h 2271048"/>
              <a:gd name="connsiteX8" fmla="*/ 5591606 w 9178865"/>
              <a:gd name="connsiteY8" fmla="*/ 0 h 2271048"/>
              <a:gd name="connsiteX9" fmla="*/ 6180553 w 9178865"/>
              <a:gd name="connsiteY9" fmla="*/ 0 h 2271048"/>
              <a:gd name="connsiteX10" fmla="*/ 6681496 w 9178865"/>
              <a:gd name="connsiteY10" fmla="*/ 0 h 2271048"/>
              <a:gd name="connsiteX11" fmla="*/ 7182439 w 9178865"/>
              <a:gd name="connsiteY11" fmla="*/ 0 h 2271048"/>
              <a:gd name="connsiteX12" fmla="*/ 7771385 w 9178865"/>
              <a:gd name="connsiteY12" fmla="*/ 0 h 2271048"/>
              <a:gd name="connsiteX13" fmla="*/ 8800349 w 9178865"/>
              <a:gd name="connsiteY13" fmla="*/ 0 h 2271048"/>
              <a:gd name="connsiteX14" fmla="*/ 9178865 w 9178865"/>
              <a:gd name="connsiteY14" fmla="*/ 378516 h 2271048"/>
              <a:gd name="connsiteX15" fmla="*/ 9178865 w 9178865"/>
              <a:gd name="connsiteY15" fmla="*/ 971509 h 2271048"/>
              <a:gd name="connsiteX16" fmla="*/ 9178865 w 9178865"/>
              <a:gd name="connsiteY16" fmla="*/ 1602353 h 2271048"/>
              <a:gd name="connsiteX17" fmla="*/ 9178865 w 9178865"/>
              <a:gd name="connsiteY17" fmla="*/ 2271048 h 2271048"/>
              <a:gd name="connsiteX18" fmla="*/ 8798598 w 9178865"/>
              <a:gd name="connsiteY18" fmla="*/ 2271048 h 2271048"/>
              <a:gd name="connsiteX19" fmla="*/ 7959387 w 9178865"/>
              <a:gd name="connsiteY19" fmla="*/ 2271048 h 2271048"/>
              <a:gd name="connsiteX20" fmla="*/ 7120177 w 9178865"/>
              <a:gd name="connsiteY20" fmla="*/ 2271048 h 2271048"/>
              <a:gd name="connsiteX21" fmla="*/ 6280966 w 9178865"/>
              <a:gd name="connsiteY21" fmla="*/ 2271048 h 2271048"/>
              <a:gd name="connsiteX22" fmla="*/ 5625333 w 9178865"/>
              <a:gd name="connsiteY22" fmla="*/ 2271048 h 2271048"/>
              <a:gd name="connsiteX23" fmla="*/ 4786122 w 9178865"/>
              <a:gd name="connsiteY23" fmla="*/ 2271048 h 2271048"/>
              <a:gd name="connsiteX24" fmla="*/ 4038701 w 9178865"/>
              <a:gd name="connsiteY24" fmla="*/ 2271048 h 2271048"/>
              <a:gd name="connsiteX25" fmla="*/ 3658433 w 9178865"/>
              <a:gd name="connsiteY25" fmla="*/ 2271048 h 2271048"/>
              <a:gd name="connsiteX26" fmla="*/ 3186377 w 9178865"/>
              <a:gd name="connsiteY26" fmla="*/ 2271048 h 2271048"/>
              <a:gd name="connsiteX27" fmla="*/ 2438956 w 9178865"/>
              <a:gd name="connsiteY27" fmla="*/ 2271048 h 2271048"/>
              <a:gd name="connsiteX28" fmla="*/ 1783322 w 9178865"/>
              <a:gd name="connsiteY28" fmla="*/ 2271048 h 2271048"/>
              <a:gd name="connsiteX29" fmla="*/ 1127689 w 9178865"/>
              <a:gd name="connsiteY29" fmla="*/ 2271048 h 2271048"/>
              <a:gd name="connsiteX30" fmla="*/ 0 w 9178865"/>
              <a:gd name="connsiteY30" fmla="*/ 2271048 h 2271048"/>
              <a:gd name="connsiteX31" fmla="*/ 0 w 9178865"/>
              <a:gd name="connsiteY31" fmla="*/ 1680576 h 2271048"/>
              <a:gd name="connsiteX32" fmla="*/ 0 w 9178865"/>
              <a:gd name="connsiteY32" fmla="*/ 1112814 h 2271048"/>
              <a:gd name="connsiteX33" fmla="*/ 0 w 9178865"/>
              <a:gd name="connsiteY33" fmla="*/ 545052 h 2271048"/>
              <a:gd name="connsiteX34" fmla="*/ 0 w 9178865"/>
              <a:gd name="connsiteY34" fmla="*/ 0 h 227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178865" h="2271048" extrusionOk="0">
                <a:moveTo>
                  <a:pt x="0" y="0"/>
                </a:moveTo>
                <a:cubicBezTo>
                  <a:pt x="180758" y="4581"/>
                  <a:pt x="624732" y="-5863"/>
                  <a:pt x="852957" y="0"/>
                </a:cubicBezTo>
                <a:cubicBezTo>
                  <a:pt x="1081182" y="5863"/>
                  <a:pt x="1198037" y="-11580"/>
                  <a:pt x="1529907" y="0"/>
                </a:cubicBezTo>
                <a:cubicBezTo>
                  <a:pt x="1861777" y="11580"/>
                  <a:pt x="1826516" y="5194"/>
                  <a:pt x="2030850" y="0"/>
                </a:cubicBezTo>
                <a:cubicBezTo>
                  <a:pt x="2235184" y="-5194"/>
                  <a:pt x="2525357" y="-20772"/>
                  <a:pt x="2795803" y="0"/>
                </a:cubicBezTo>
                <a:cubicBezTo>
                  <a:pt x="3066249" y="20772"/>
                  <a:pt x="3313954" y="14365"/>
                  <a:pt x="3472753" y="0"/>
                </a:cubicBezTo>
                <a:cubicBezTo>
                  <a:pt x="3631552" y="-14365"/>
                  <a:pt x="4108236" y="-831"/>
                  <a:pt x="4325710" y="0"/>
                </a:cubicBezTo>
                <a:cubicBezTo>
                  <a:pt x="4543184" y="831"/>
                  <a:pt x="4697622" y="1056"/>
                  <a:pt x="4826653" y="0"/>
                </a:cubicBezTo>
                <a:cubicBezTo>
                  <a:pt x="4955684" y="-1056"/>
                  <a:pt x="5287642" y="23510"/>
                  <a:pt x="5591606" y="0"/>
                </a:cubicBezTo>
                <a:cubicBezTo>
                  <a:pt x="5895570" y="-23510"/>
                  <a:pt x="5914724" y="-8292"/>
                  <a:pt x="6180553" y="0"/>
                </a:cubicBezTo>
                <a:cubicBezTo>
                  <a:pt x="6446382" y="8292"/>
                  <a:pt x="6579960" y="-10389"/>
                  <a:pt x="6681496" y="0"/>
                </a:cubicBezTo>
                <a:cubicBezTo>
                  <a:pt x="6783032" y="10389"/>
                  <a:pt x="7034241" y="-3594"/>
                  <a:pt x="7182439" y="0"/>
                </a:cubicBezTo>
                <a:cubicBezTo>
                  <a:pt x="7330637" y="3594"/>
                  <a:pt x="7563622" y="1710"/>
                  <a:pt x="7771385" y="0"/>
                </a:cubicBezTo>
                <a:cubicBezTo>
                  <a:pt x="7979148" y="-1710"/>
                  <a:pt x="8368859" y="16720"/>
                  <a:pt x="8800349" y="0"/>
                </a:cubicBezTo>
                <a:cubicBezTo>
                  <a:pt x="8964086" y="169116"/>
                  <a:pt x="8988492" y="203587"/>
                  <a:pt x="9178865" y="378516"/>
                </a:cubicBezTo>
                <a:cubicBezTo>
                  <a:pt x="9205922" y="587607"/>
                  <a:pt x="9169448" y="846740"/>
                  <a:pt x="9178865" y="971509"/>
                </a:cubicBezTo>
                <a:cubicBezTo>
                  <a:pt x="9188282" y="1096278"/>
                  <a:pt x="9197790" y="1450903"/>
                  <a:pt x="9178865" y="1602353"/>
                </a:cubicBezTo>
                <a:cubicBezTo>
                  <a:pt x="9159940" y="1753803"/>
                  <a:pt x="9211801" y="1988155"/>
                  <a:pt x="9178865" y="2271048"/>
                </a:cubicBezTo>
                <a:cubicBezTo>
                  <a:pt x="9079561" y="2259851"/>
                  <a:pt x="8932159" y="2277067"/>
                  <a:pt x="8798598" y="2271048"/>
                </a:cubicBezTo>
                <a:cubicBezTo>
                  <a:pt x="8665037" y="2265029"/>
                  <a:pt x="8282350" y="2256468"/>
                  <a:pt x="7959387" y="2271048"/>
                </a:cubicBezTo>
                <a:cubicBezTo>
                  <a:pt x="7636424" y="2285628"/>
                  <a:pt x="7383085" y="2293832"/>
                  <a:pt x="7120177" y="2271048"/>
                </a:cubicBezTo>
                <a:cubicBezTo>
                  <a:pt x="6857269" y="2248265"/>
                  <a:pt x="6652296" y="2229254"/>
                  <a:pt x="6280966" y="2271048"/>
                </a:cubicBezTo>
                <a:cubicBezTo>
                  <a:pt x="5909636" y="2312842"/>
                  <a:pt x="5845600" y="2238639"/>
                  <a:pt x="5625333" y="2271048"/>
                </a:cubicBezTo>
                <a:cubicBezTo>
                  <a:pt x="5405066" y="2303457"/>
                  <a:pt x="4978581" y="2273492"/>
                  <a:pt x="4786122" y="2271048"/>
                </a:cubicBezTo>
                <a:cubicBezTo>
                  <a:pt x="4593663" y="2268604"/>
                  <a:pt x="4319558" y="2242445"/>
                  <a:pt x="4038701" y="2271048"/>
                </a:cubicBezTo>
                <a:cubicBezTo>
                  <a:pt x="3757844" y="2299651"/>
                  <a:pt x="3805540" y="2261553"/>
                  <a:pt x="3658433" y="2271048"/>
                </a:cubicBezTo>
                <a:cubicBezTo>
                  <a:pt x="3511326" y="2280543"/>
                  <a:pt x="3321335" y="2254567"/>
                  <a:pt x="3186377" y="2271048"/>
                </a:cubicBezTo>
                <a:cubicBezTo>
                  <a:pt x="3051419" y="2287529"/>
                  <a:pt x="2717142" y="2291247"/>
                  <a:pt x="2438956" y="2271048"/>
                </a:cubicBezTo>
                <a:cubicBezTo>
                  <a:pt x="2160770" y="2250849"/>
                  <a:pt x="1920187" y="2270470"/>
                  <a:pt x="1783322" y="2271048"/>
                </a:cubicBezTo>
                <a:cubicBezTo>
                  <a:pt x="1646457" y="2271626"/>
                  <a:pt x="1314024" y="2251481"/>
                  <a:pt x="1127689" y="2271048"/>
                </a:cubicBezTo>
                <a:cubicBezTo>
                  <a:pt x="941354" y="2290615"/>
                  <a:pt x="275880" y="2216248"/>
                  <a:pt x="0" y="2271048"/>
                </a:cubicBezTo>
                <a:cubicBezTo>
                  <a:pt x="-19432" y="2064226"/>
                  <a:pt x="-18327" y="1940263"/>
                  <a:pt x="0" y="1680576"/>
                </a:cubicBezTo>
                <a:cubicBezTo>
                  <a:pt x="18327" y="1420889"/>
                  <a:pt x="-20562" y="1282112"/>
                  <a:pt x="0" y="1112814"/>
                </a:cubicBezTo>
                <a:cubicBezTo>
                  <a:pt x="20562" y="943516"/>
                  <a:pt x="13858" y="701579"/>
                  <a:pt x="0" y="545052"/>
                </a:cubicBezTo>
                <a:cubicBezTo>
                  <a:pt x="-13858" y="388525"/>
                  <a:pt x="-15835" y="243809"/>
                  <a:pt x="0" y="0"/>
                </a:cubicBezTo>
                <a:close/>
              </a:path>
            </a:pathLst>
          </a:custGeom>
          <a:noFill/>
          <a:ln w="28575">
            <a:solidFill>
              <a:srgbClr val="00B0F0"/>
            </a:solidFill>
            <a:extLst>
              <a:ext uri="{C807C97D-BFC1-408E-A445-0C87EB9F89A2}">
                <ask:lineSketchStyleProps xmlns:ask="http://schemas.microsoft.com/office/drawing/2018/sketchyshapes" xmlns="" sd="983511445">
                  <a:custGeom>
                    <a:avLst/>
                    <a:gdLst>
                      <a:gd name="connsiteX0" fmla="*/ 0 w 10821113"/>
                      <a:gd name="connsiteY0" fmla="*/ 0 h 5241555"/>
                      <a:gd name="connsiteX1" fmla="*/ 1005564 w 10821113"/>
                      <a:gd name="connsiteY1" fmla="*/ 0 h 5241555"/>
                      <a:gd name="connsiteX2" fmla="*/ 1803632 w 10821113"/>
                      <a:gd name="connsiteY2" fmla="*/ 0 h 5241555"/>
                      <a:gd name="connsiteX3" fmla="*/ 2394202 w 10821113"/>
                      <a:gd name="connsiteY3" fmla="*/ 0 h 5241555"/>
                      <a:gd name="connsiteX4" fmla="*/ 3296017 w 10821113"/>
                      <a:gd name="connsiteY4" fmla="*/ 0 h 5241555"/>
                      <a:gd name="connsiteX5" fmla="*/ 4094084 w 10821113"/>
                      <a:gd name="connsiteY5" fmla="*/ 0 h 5241555"/>
                      <a:gd name="connsiteX6" fmla="*/ 5099649 w 10821113"/>
                      <a:gd name="connsiteY6" fmla="*/ 0 h 5241555"/>
                      <a:gd name="connsiteX7" fmla="*/ 5690219 w 10821113"/>
                      <a:gd name="connsiteY7" fmla="*/ 0 h 5241555"/>
                      <a:gd name="connsiteX8" fmla="*/ 6592035 w 10821113"/>
                      <a:gd name="connsiteY8" fmla="*/ 0 h 5241555"/>
                      <a:gd name="connsiteX9" fmla="*/ 7286354 w 10821113"/>
                      <a:gd name="connsiteY9" fmla="*/ 0 h 5241555"/>
                      <a:gd name="connsiteX10" fmla="*/ 7876924 w 10821113"/>
                      <a:gd name="connsiteY10" fmla="*/ 0 h 5241555"/>
                      <a:gd name="connsiteX11" fmla="*/ 8467493 w 10821113"/>
                      <a:gd name="connsiteY11" fmla="*/ 0 h 5241555"/>
                      <a:gd name="connsiteX12" fmla="*/ 9161811 w 10821113"/>
                      <a:gd name="connsiteY12" fmla="*/ 0 h 5241555"/>
                      <a:gd name="connsiteX13" fmla="*/ 10374874 w 10821113"/>
                      <a:gd name="connsiteY13" fmla="*/ 0 h 5241555"/>
                      <a:gd name="connsiteX14" fmla="*/ 10821113 w 10821113"/>
                      <a:gd name="connsiteY14" fmla="*/ 873610 h 5241555"/>
                      <a:gd name="connsiteX15" fmla="*/ 10821113 w 10821113"/>
                      <a:gd name="connsiteY15" fmla="*/ 2242232 h 5241555"/>
                      <a:gd name="connsiteX16" fmla="*/ 10821113 w 10821113"/>
                      <a:gd name="connsiteY16" fmla="*/ 3698213 h 5241555"/>
                      <a:gd name="connsiteX17" fmla="*/ 10821113 w 10821113"/>
                      <a:gd name="connsiteY17" fmla="*/ 5241555 h 5241555"/>
                      <a:gd name="connsiteX18" fmla="*/ 10372810 w 10821113"/>
                      <a:gd name="connsiteY18" fmla="*/ 5241555 h 5241555"/>
                      <a:gd name="connsiteX19" fmla="*/ 9383450 w 10821113"/>
                      <a:gd name="connsiteY19" fmla="*/ 5241555 h 5241555"/>
                      <a:gd name="connsiteX20" fmla="*/ 8394092 w 10821113"/>
                      <a:gd name="connsiteY20" fmla="*/ 5241555 h 5241555"/>
                      <a:gd name="connsiteX21" fmla="*/ 7404732 w 10821113"/>
                      <a:gd name="connsiteY21" fmla="*/ 5241555 h 5241555"/>
                      <a:gd name="connsiteX22" fmla="*/ 6631796 w 10821113"/>
                      <a:gd name="connsiteY22" fmla="*/ 5241555 h 5241555"/>
                      <a:gd name="connsiteX23" fmla="*/ 5642436 w 10821113"/>
                      <a:gd name="connsiteY23" fmla="*/ 5241555 h 5241555"/>
                      <a:gd name="connsiteX24" fmla="*/ 4761290 w 10821113"/>
                      <a:gd name="connsiteY24" fmla="*/ 5241555 h 5241555"/>
                      <a:gd name="connsiteX25" fmla="*/ 4312986 w 10821113"/>
                      <a:gd name="connsiteY25" fmla="*/ 5241555 h 5241555"/>
                      <a:gd name="connsiteX26" fmla="*/ 3756471 w 10821113"/>
                      <a:gd name="connsiteY26" fmla="*/ 5241555 h 5241555"/>
                      <a:gd name="connsiteX27" fmla="*/ 2875324 w 10821113"/>
                      <a:gd name="connsiteY27" fmla="*/ 5241555 h 5241555"/>
                      <a:gd name="connsiteX28" fmla="*/ 2102387 w 10821113"/>
                      <a:gd name="connsiteY28" fmla="*/ 5241555 h 5241555"/>
                      <a:gd name="connsiteX29" fmla="*/ 1329450 w 10821113"/>
                      <a:gd name="connsiteY29" fmla="*/ 5241555 h 5241555"/>
                      <a:gd name="connsiteX30" fmla="*/ 0 w 10821113"/>
                      <a:gd name="connsiteY30" fmla="*/ 5241555 h 5241555"/>
                      <a:gd name="connsiteX31" fmla="*/ 0 w 10821113"/>
                      <a:gd name="connsiteY31" fmla="*/ 3878751 h 5241555"/>
                      <a:gd name="connsiteX32" fmla="*/ 0 w 10821113"/>
                      <a:gd name="connsiteY32" fmla="*/ 2568363 h 5241555"/>
                      <a:gd name="connsiteX33" fmla="*/ 0 w 10821113"/>
                      <a:gd name="connsiteY33" fmla="*/ 1257974 h 5241555"/>
                      <a:gd name="connsiteX34" fmla="*/ 0 w 10821113"/>
                      <a:gd name="connsiteY34" fmla="*/ 0 h 52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5241555" extrusionOk="0">
                        <a:moveTo>
                          <a:pt x="0" y="0"/>
                        </a:moveTo>
                        <a:cubicBezTo>
                          <a:pt x="235894" y="-18413"/>
                          <a:pt x="745725" y="-16637"/>
                          <a:pt x="1005564" y="0"/>
                        </a:cubicBezTo>
                        <a:cubicBezTo>
                          <a:pt x="1264926" y="20528"/>
                          <a:pt x="1415536" y="-1807"/>
                          <a:pt x="1803632" y="0"/>
                        </a:cubicBezTo>
                        <a:cubicBezTo>
                          <a:pt x="2194472" y="24549"/>
                          <a:pt x="2143631" y="15536"/>
                          <a:pt x="2394202" y="0"/>
                        </a:cubicBezTo>
                        <a:cubicBezTo>
                          <a:pt x="2594362" y="-52172"/>
                          <a:pt x="2955097" y="-45071"/>
                          <a:pt x="3296017" y="0"/>
                        </a:cubicBezTo>
                        <a:cubicBezTo>
                          <a:pt x="3632360" y="13315"/>
                          <a:pt x="3860628" y="24207"/>
                          <a:pt x="4094084" y="0"/>
                        </a:cubicBezTo>
                        <a:cubicBezTo>
                          <a:pt x="4271239" y="-91636"/>
                          <a:pt x="4822371" y="5594"/>
                          <a:pt x="5099649" y="0"/>
                        </a:cubicBezTo>
                        <a:cubicBezTo>
                          <a:pt x="5363806" y="-1619"/>
                          <a:pt x="5402702" y="22204"/>
                          <a:pt x="5690219" y="0"/>
                        </a:cubicBezTo>
                        <a:cubicBezTo>
                          <a:pt x="5833437" y="30708"/>
                          <a:pt x="6225725" y="57547"/>
                          <a:pt x="6592035" y="0"/>
                        </a:cubicBezTo>
                        <a:cubicBezTo>
                          <a:pt x="6955534" y="-51670"/>
                          <a:pt x="6973155" y="-20543"/>
                          <a:pt x="7286354" y="0"/>
                        </a:cubicBezTo>
                        <a:cubicBezTo>
                          <a:pt x="7593991" y="23305"/>
                          <a:pt x="7742855" y="-33674"/>
                          <a:pt x="7876924" y="0"/>
                        </a:cubicBezTo>
                        <a:cubicBezTo>
                          <a:pt x="7974795" y="-146"/>
                          <a:pt x="8314028" y="13481"/>
                          <a:pt x="8467493" y="0"/>
                        </a:cubicBezTo>
                        <a:cubicBezTo>
                          <a:pt x="8649176" y="30687"/>
                          <a:pt x="8934344" y="-31354"/>
                          <a:pt x="9161811" y="0"/>
                        </a:cubicBezTo>
                        <a:cubicBezTo>
                          <a:pt x="9359246" y="31109"/>
                          <a:pt x="9915294" y="-50371"/>
                          <a:pt x="10374874" y="0"/>
                        </a:cubicBezTo>
                        <a:cubicBezTo>
                          <a:pt x="10586896" y="381116"/>
                          <a:pt x="10582967" y="471913"/>
                          <a:pt x="10821113" y="873610"/>
                        </a:cubicBezTo>
                        <a:cubicBezTo>
                          <a:pt x="10834779" y="1356885"/>
                          <a:pt x="10824109" y="2018654"/>
                          <a:pt x="10821113" y="2242232"/>
                        </a:cubicBezTo>
                        <a:cubicBezTo>
                          <a:pt x="10856777" y="2517535"/>
                          <a:pt x="10828687" y="3327771"/>
                          <a:pt x="10821113" y="3698213"/>
                        </a:cubicBezTo>
                        <a:cubicBezTo>
                          <a:pt x="10693053" y="4085012"/>
                          <a:pt x="10877626" y="4681978"/>
                          <a:pt x="10821113" y="5241555"/>
                        </a:cubicBezTo>
                        <a:cubicBezTo>
                          <a:pt x="10729870" y="5202891"/>
                          <a:pt x="10537581" y="5237327"/>
                          <a:pt x="10372810" y="5241555"/>
                        </a:cubicBezTo>
                        <a:cubicBezTo>
                          <a:pt x="10170179" y="5243274"/>
                          <a:pt x="9781890" y="5260298"/>
                          <a:pt x="9383450" y="5241555"/>
                        </a:cubicBezTo>
                        <a:cubicBezTo>
                          <a:pt x="9028514" y="5212506"/>
                          <a:pt x="8707414" y="5258197"/>
                          <a:pt x="8394092" y="5241555"/>
                        </a:cubicBezTo>
                        <a:cubicBezTo>
                          <a:pt x="8142589" y="5186987"/>
                          <a:pt x="7822682" y="5116993"/>
                          <a:pt x="7404732" y="5241555"/>
                        </a:cubicBezTo>
                        <a:cubicBezTo>
                          <a:pt x="6978112" y="5339306"/>
                          <a:pt x="6856176" y="5147412"/>
                          <a:pt x="6631796" y="5241555"/>
                        </a:cubicBezTo>
                        <a:cubicBezTo>
                          <a:pt x="6394632" y="5366128"/>
                          <a:pt x="5872152" y="5220989"/>
                          <a:pt x="5642436" y="5241555"/>
                        </a:cubicBezTo>
                        <a:cubicBezTo>
                          <a:pt x="5456067" y="5224074"/>
                          <a:pt x="5102185" y="5201669"/>
                          <a:pt x="4761290" y="5241555"/>
                        </a:cubicBezTo>
                        <a:cubicBezTo>
                          <a:pt x="4432440" y="5306774"/>
                          <a:pt x="4488157" y="5238329"/>
                          <a:pt x="4312986" y="5241555"/>
                        </a:cubicBezTo>
                        <a:cubicBezTo>
                          <a:pt x="4134884" y="5284197"/>
                          <a:pt x="3932183" y="5193023"/>
                          <a:pt x="3756471" y="5241555"/>
                        </a:cubicBezTo>
                        <a:cubicBezTo>
                          <a:pt x="3594609" y="5271406"/>
                          <a:pt x="3173641" y="5290290"/>
                          <a:pt x="2875324" y="5241555"/>
                        </a:cubicBezTo>
                        <a:cubicBezTo>
                          <a:pt x="2545466" y="5191599"/>
                          <a:pt x="2258250" y="5243561"/>
                          <a:pt x="2102387" y="5241555"/>
                        </a:cubicBezTo>
                        <a:cubicBezTo>
                          <a:pt x="1945108" y="5215798"/>
                          <a:pt x="1566595" y="5182761"/>
                          <a:pt x="1329450" y="5241555"/>
                        </a:cubicBezTo>
                        <a:cubicBezTo>
                          <a:pt x="1041493" y="5312378"/>
                          <a:pt x="360938" y="5128257"/>
                          <a:pt x="0" y="5241555"/>
                        </a:cubicBezTo>
                        <a:cubicBezTo>
                          <a:pt x="-82841" y="4788304"/>
                          <a:pt x="-60441" y="4483722"/>
                          <a:pt x="0" y="3878751"/>
                        </a:cubicBezTo>
                        <a:cubicBezTo>
                          <a:pt x="-43542" y="3309176"/>
                          <a:pt x="-69361" y="2951351"/>
                          <a:pt x="0" y="2568363"/>
                        </a:cubicBezTo>
                        <a:cubicBezTo>
                          <a:pt x="-37718" y="2154184"/>
                          <a:pt x="2007" y="1548037"/>
                          <a:pt x="0" y="1257974"/>
                        </a:cubicBezTo>
                        <a:cubicBezTo>
                          <a:pt x="-44037" y="937471"/>
                          <a:pt x="38504" y="568175"/>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TextBox 16">
            <a:extLst>
              <a:ext uri="{FF2B5EF4-FFF2-40B4-BE49-F238E27FC236}">
                <a16:creationId xmlns="" xmlns:a16="http://schemas.microsoft.com/office/drawing/2014/main" id="{1F0FFF5C-52AF-40F5-A954-F9E74E5CB331}"/>
              </a:ext>
            </a:extLst>
          </p:cNvPr>
          <p:cNvSpPr txBox="1"/>
          <p:nvPr/>
        </p:nvSpPr>
        <p:spPr>
          <a:xfrm>
            <a:off x="534585" y="612371"/>
            <a:ext cx="9817357" cy="1596014"/>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lang="en-US" sz="2800" b="1" kern="1200" dirty="0" err="1">
                <a:solidFill>
                  <a:prstClr val="black"/>
                </a:solidFill>
              </a:rPr>
              <a:t>Câu</a:t>
            </a:r>
            <a:r>
              <a:rPr lang="vi-VN" sz="2800" b="1" kern="1200" dirty="0">
                <a:solidFill>
                  <a:prstClr val="black"/>
                </a:solidFill>
              </a:rPr>
              <a:t> </a:t>
            </a:r>
            <a:r>
              <a:rPr lang="en-US" sz="2800" b="1" kern="1200" dirty="0" err="1">
                <a:solidFill>
                  <a:prstClr val="black"/>
                </a:solidFill>
              </a:rPr>
              <a:t>hỏi</a:t>
            </a:r>
            <a:r>
              <a:rPr lang="en-US" sz="2800" b="1" kern="1200" dirty="0">
                <a:solidFill>
                  <a:prstClr val="black"/>
                </a:solidFill>
              </a:rPr>
              <a:t> </a:t>
            </a:r>
            <a:r>
              <a:rPr lang="en-US" sz="2800" b="1" kern="1200" dirty="0" err="1">
                <a:solidFill>
                  <a:prstClr val="black"/>
                </a:solidFill>
              </a:rPr>
              <a:t>và</a:t>
            </a:r>
            <a:r>
              <a:rPr lang="en-US" sz="2800" b="1" kern="1200" dirty="0">
                <a:solidFill>
                  <a:prstClr val="black"/>
                </a:solidFill>
              </a:rPr>
              <a:t> </a:t>
            </a:r>
            <a:r>
              <a:rPr lang="en-US" sz="2800" b="1" kern="1200" dirty="0" err="1">
                <a:solidFill>
                  <a:prstClr val="black"/>
                </a:solidFill>
              </a:rPr>
              <a:t>bài</a:t>
            </a:r>
            <a:r>
              <a:rPr lang="en-US" sz="2800" b="1" kern="1200" dirty="0">
                <a:solidFill>
                  <a:prstClr val="black"/>
                </a:solidFill>
              </a:rPr>
              <a:t> </a:t>
            </a:r>
            <a:r>
              <a:rPr lang="en-US" sz="2800" b="1" kern="1200" dirty="0" err="1">
                <a:solidFill>
                  <a:prstClr val="black"/>
                </a:solidFill>
              </a:rPr>
              <a:t>tập</a:t>
            </a:r>
            <a:r>
              <a:rPr lang="en-US" sz="2800" b="1" kern="1200" dirty="0">
                <a:solidFill>
                  <a:prstClr val="black"/>
                </a:solidFill>
              </a:rPr>
              <a:t> 1/Tr.37SGK </a:t>
            </a:r>
            <a:r>
              <a:rPr kumimoji="0" lang="vi-VN"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800" dirty="0">
                <a:solidFill>
                  <a:prstClr val="black"/>
                </a:solidFill>
              </a:rPr>
              <a:t>Hình vẽ đúng là Hình C vì ánh sáng truyền từ không khí đi từ dưới lên vào lăng kính thì tia ló sẽ lệch về phía đáy của lăng</a:t>
            </a:r>
            <a:r>
              <a:rPr lang="en-US" sz="2800" dirty="0">
                <a:solidFill>
                  <a:prstClr val="black"/>
                </a:solidFill>
              </a:rPr>
              <a:t> </a:t>
            </a:r>
            <a:r>
              <a:rPr lang="en-US" sz="2800" dirty="0" err="1">
                <a:solidFill>
                  <a:prstClr val="black"/>
                </a:solidFill>
              </a:rPr>
              <a:t>kính</a:t>
            </a:r>
            <a:r>
              <a:rPr lang="en-US" sz="2800" dirty="0">
                <a:solidFill>
                  <a:prstClr val="black"/>
                </a:solidFill>
              </a:rPr>
              <a:t>.</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17">
            <a:extLst>
              <a:ext uri="{FF2B5EF4-FFF2-40B4-BE49-F238E27FC236}">
                <a16:creationId xmlns="" xmlns:a16="http://schemas.microsoft.com/office/drawing/2014/main" id="{A170101B-EE80-4310-B488-05D9F3978C4B}"/>
              </a:ext>
            </a:extLst>
          </p:cNvPr>
          <p:cNvPicPr>
            <a:picLocks noChangeAspect="1"/>
          </p:cNvPicPr>
          <p:nvPr/>
        </p:nvPicPr>
        <p:blipFill rotWithShape="1">
          <a:blip r:embed="rId3">
            <a:extLst>
              <a:ext uri="{28A0092B-C50C-407E-A947-70E740481C1C}">
                <a14:useLocalDpi xmlns:a14="http://schemas.microsoft.com/office/drawing/2010/main" val="0"/>
              </a:ext>
            </a:extLst>
          </a:blip>
          <a:srcRect l="49353" r="23763"/>
          <a:stretch/>
        </p:blipFill>
        <p:spPr>
          <a:xfrm>
            <a:off x="3577611" y="2796267"/>
            <a:ext cx="3958885" cy="3428999"/>
          </a:xfrm>
          <a:prstGeom prst="rect">
            <a:avLst/>
          </a:prstGeom>
        </p:spPr>
      </p:pic>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down)">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randombar(horizontal)">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362"/>
        <p:cNvGrpSpPr/>
        <p:nvPr/>
      </p:nvGrpSpPr>
      <p:grpSpPr>
        <a:xfrm>
          <a:off x="0" y="0"/>
          <a:ext cx="0" cy="0"/>
          <a:chOff x="0" y="0"/>
          <a:chExt cx="0" cy="0"/>
        </a:xfrm>
      </p:grpSpPr>
      <p:sp>
        <p:nvSpPr>
          <p:cNvPr id="22" name="Rectangle: Single Corner Snipped 4">
            <a:extLst>
              <a:ext uri="{FF2B5EF4-FFF2-40B4-BE49-F238E27FC236}">
                <a16:creationId xmlns="" xmlns:a16="http://schemas.microsoft.com/office/drawing/2014/main" id="{7794C097-52E9-4C1D-8703-83C107E7E944}"/>
              </a:ext>
            </a:extLst>
          </p:cNvPr>
          <p:cNvSpPr/>
          <p:nvPr/>
        </p:nvSpPr>
        <p:spPr>
          <a:xfrm>
            <a:off x="916720" y="1590675"/>
            <a:ext cx="10821113" cy="5127365"/>
          </a:xfrm>
          <a:custGeom>
            <a:avLst/>
            <a:gdLst>
              <a:gd name="connsiteX0" fmla="*/ 0 w 9178865"/>
              <a:gd name="connsiteY0" fmla="*/ 0 h 2271048"/>
              <a:gd name="connsiteX1" fmla="*/ 852957 w 9178865"/>
              <a:gd name="connsiteY1" fmla="*/ 0 h 2271048"/>
              <a:gd name="connsiteX2" fmla="*/ 1529907 w 9178865"/>
              <a:gd name="connsiteY2" fmla="*/ 0 h 2271048"/>
              <a:gd name="connsiteX3" fmla="*/ 2030850 w 9178865"/>
              <a:gd name="connsiteY3" fmla="*/ 0 h 2271048"/>
              <a:gd name="connsiteX4" fmla="*/ 2795803 w 9178865"/>
              <a:gd name="connsiteY4" fmla="*/ 0 h 2271048"/>
              <a:gd name="connsiteX5" fmla="*/ 3472753 w 9178865"/>
              <a:gd name="connsiteY5" fmla="*/ 0 h 2271048"/>
              <a:gd name="connsiteX6" fmla="*/ 4325710 w 9178865"/>
              <a:gd name="connsiteY6" fmla="*/ 0 h 2271048"/>
              <a:gd name="connsiteX7" fmla="*/ 4826653 w 9178865"/>
              <a:gd name="connsiteY7" fmla="*/ 0 h 2271048"/>
              <a:gd name="connsiteX8" fmla="*/ 5591606 w 9178865"/>
              <a:gd name="connsiteY8" fmla="*/ 0 h 2271048"/>
              <a:gd name="connsiteX9" fmla="*/ 6180553 w 9178865"/>
              <a:gd name="connsiteY9" fmla="*/ 0 h 2271048"/>
              <a:gd name="connsiteX10" fmla="*/ 6681496 w 9178865"/>
              <a:gd name="connsiteY10" fmla="*/ 0 h 2271048"/>
              <a:gd name="connsiteX11" fmla="*/ 7182439 w 9178865"/>
              <a:gd name="connsiteY11" fmla="*/ 0 h 2271048"/>
              <a:gd name="connsiteX12" fmla="*/ 7771385 w 9178865"/>
              <a:gd name="connsiteY12" fmla="*/ 0 h 2271048"/>
              <a:gd name="connsiteX13" fmla="*/ 8800349 w 9178865"/>
              <a:gd name="connsiteY13" fmla="*/ 0 h 2271048"/>
              <a:gd name="connsiteX14" fmla="*/ 9178865 w 9178865"/>
              <a:gd name="connsiteY14" fmla="*/ 378516 h 2271048"/>
              <a:gd name="connsiteX15" fmla="*/ 9178865 w 9178865"/>
              <a:gd name="connsiteY15" fmla="*/ 971509 h 2271048"/>
              <a:gd name="connsiteX16" fmla="*/ 9178865 w 9178865"/>
              <a:gd name="connsiteY16" fmla="*/ 1602353 h 2271048"/>
              <a:gd name="connsiteX17" fmla="*/ 9178865 w 9178865"/>
              <a:gd name="connsiteY17" fmla="*/ 2271048 h 2271048"/>
              <a:gd name="connsiteX18" fmla="*/ 8798598 w 9178865"/>
              <a:gd name="connsiteY18" fmla="*/ 2271048 h 2271048"/>
              <a:gd name="connsiteX19" fmla="*/ 7959387 w 9178865"/>
              <a:gd name="connsiteY19" fmla="*/ 2271048 h 2271048"/>
              <a:gd name="connsiteX20" fmla="*/ 7120177 w 9178865"/>
              <a:gd name="connsiteY20" fmla="*/ 2271048 h 2271048"/>
              <a:gd name="connsiteX21" fmla="*/ 6280966 w 9178865"/>
              <a:gd name="connsiteY21" fmla="*/ 2271048 h 2271048"/>
              <a:gd name="connsiteX22" fmla="*/ 5625333 w 9178865"/>
              <a:gd name="connsiteY22" fmla="*/ 2271048 h 2271048"/>
              <a:gd name="connsiteX23" fmla="*/ 4786122 w 9178865"/>
              <a:gd name="connsiteY23" fmla="*/ 2271048 h 2271048"/>
              <a:gd name="connsiteX24" fmla="*/ 4038701 w 9178865"/>
              <a:gd name="connsiteY24" fmla="*/ 2271048 h 2271048"/>
              <a:gd name="connsiteX25" fmla="*/ 3658433 w 9178865"/>
              <a:gd name="connsiteY25" fmla="*/ 2271048 h 2271048"/>
              <a:gd name="connsiteX26" fmla="*/ 3186377 w 9178865"/>
              <a:gd name="connsiteY26" fmla="*/ 2271048 h 2271048"/>
              <a:gd name="connsiteX27" fmla="*/ 2438956 w 9178865"/>
              <a:gd name="connsiteY27" fmla="*/ 2271048 h 2271048"/>
              <a:gd name="connsiteX28" fmla="*/ 1783322 w 9178865"/>
              <a:gd name="connsiteY28" fmla="*/ 2271048 h 2271048"/>
              <a:gd name="connsiteX29" fmla="*/ 1127689 w 9178865"/>
              <a:gd name="connsiteY29" fmla="*/ 2271048 h 2271048"/>
              <a:gd name="connsiteX30" fmla="*/ 0 w 9178865"/>
              <a:gd name="connsiteY30" fmla="*/ 2271048 h 2271048"/>
              <a:gd name="connsiteX31" fmla="*/ 0 w 9178865"/>
              <a:gd name="connsiteY31" fmla="*/ 1680576 h 2271048"/>
              <a:gd name="connsiteX32" fmla="*/ 0 w 9178865"/>
              <a:gd name="connsiteY32" fmla="*/ 1112814 h 2271048"/>
              <a:gd name="connsiteX33" fmla="*/ 0 w 9178865"/>
              <a:gd name="connsiteY33" fmla="*/ 545052 h 2271048"/>
              <a:gd name="connsiteX34" fmla="*/ 0 w 9178865"/>
              <a:gd name="connsiteY34" fmla="*/ 0 h 227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178865" h="2271048" extrusionOk="0">
                <a:moveTo>
                  <a:pt x="0" y="0"/>
                </a:moveTo>
                <a:cubicBezTo>
                  <a:pt x="180758" y="4581"/>
                  <a:pt x="624732" y="-5863"/>
                  <a:pt x="852957" y="0"/>
                </a:cubicBezTo>
                <a:cubicBezTo>
                  <a:pt x="1081182" y="5863"/>
                  <a:pt x="1198037" y="-11580"/>
                  <a:pt x="1529907" y="0"/>
                </a:cubicBezTo>
                <a:cubicBezTo>
                  <a:pt x="1861777" y="11580"/>
                  <a:pt x="1826516" y="5194"/>
                  <a:pt x="2030850" y="0"/>
                </a:cubicBezTo>
                <a:cubicBezTo>
                  <a:pt x="2235184" y="-5194"/>
                  <a:pt x="2525357" y="-20772"/>
                  <a:pt x="2795803" y="0"/>
                </a:cubicBezTo>
                <a:cubicBezTo>
                  <a:pt x="3066249" y="20772"/>
                  <a:pt x="3313954" y="14365"/>
                  <a:pt x="3472753" y="0"/>
                </a:cubicBezTo>
                <a:cubicBezTo>
                  <a:pt x="3631552" y="-14365"/>
                  <a:pt x="4108236" y="-831"/>
                  <a:pt x="4325710" y="0"/>
                </a:cubicBezTo>
                <a:cubicBezTo>
                  <a:pt x="4543184" y="831"/>
                  <a:pt x="4697622" y="1056"/>
                  <a:pt x="4826653" y="0"/>
                </a:cubicBezTo>
                <a:cubicBezTo>
                  <a:pt x="4955684" y="-1056"/>
                  <a:pt x="5287642" y="23510"/>
                  <a:pt x="5591606" y="0"/>
                </a:cubicBezTo>
                <a:cubicBezTo>
                  <a:pt x="5895570" y="-23510"/>
                  <a:pt x="5914724" y="-8292"/>
                  <a:pt x="6180553" y="0"/>
                </a:cubicBezTo>
                <a:cubicBezTo>
                  <a:pt x="6446382" y="8292"/>
                  <a:pt x="6579960" y="-10389"/>
                  <a:pt x="6681496" y="0"/>
                </a:cubicBezTo>
                <a:cubicBezTo>
                  <a:pt x="6783032" y="10389"/>
                  <a:pt x="7034241" y="-3594"/>
                  <a:pt x="7182439" y="0"/>
                </a:cubicBezTo>
                <a:cubicBezTo>
                  <a:pt x="7330637" y="3594"/>
                  <a:pt x="7563622" y="1710"/>
                  <a:pt x="7771385" y="0"/>
                </a:cubicBezTo>
                <a:cubicBezTo>
                  <a:pt x="7979148" y="-1710"/>
                  <a:pt x="8368859" y="16720"/>
                  <a:pt x="8800349" y="0"/>
                </a:cubicBezTo>
                <a:cubicBezTo>
                  <a:pt x="8964086" y="169116"/>
                  <a:pt x="8988492" y="203587"/>
                  <a:pt x="9178865" y="378516"/>
                </a:cubicBezTo>
                <a:cubicBezTo>
                  <a:pt x="9205922" y="587607"/>
                  <a:pt x="9169448" y="846740"/>
                  <a:pt x="9178865" y="971509"/>
                </a:cubicBezTo>
                <a:cubicBezTo>
                  <a:pt x="9188282" y="1096278"/>
                  <a:pt x="9197790" y="1450903"/>
                  <a:pt x="9178865" y="1602353"/>
                </a:cubicBezTo>
                <a:cubicBezTo>
                  <a:pt x="9159940" y="1753803"/>
                  <a:pt x="9211801" y="1988155"/>
                  <a:pt x="9178865" y="2271048"/>
                </a:cubicBezTo>
                <a:cubicBezTo>
                  <a:pt x="9079561" y="2259851"/>
                  <a:pt x="8932159" y="2277067"/>
                  <a:pt x="8798598" y="2271048"/>
                </a:cubicBezTo>
                <a:cubicBezTo>
                  <a:pt x="8665037" y="2265029"/>
                  <a:pt x="8282350" y="2256468"/>
                  <a:pt x="7959387" y="2271048"/>
                </a:cubicBezTo>
                <a:cubicBezTo>
                  <a:pt x="7636424" y="2285628"/>
                  <a:pt x="7383085" y="2293832"/>
                  <a:pt x="7120177" y="2271048"/>
                </a:cubicBezTo>
                <a:cubicBezTo>
                  <a:pt x="6857269" y="2248265"/>
                  <a:pt x="6652296" y="2229254"/>
                  <a:pt x="6280966" y="2271048"/>
                </a:cubicBezTo>
                <a:cubicBezTo>
                  <a:pt x="5909636" y="2312842"/>
                  <a:pt x="5845600" y="2238639"/>
                  <a:pt x="5625333" y="2271048"/>
                </a:cubicBezTo>
                <a:cubicBezTo>
                  <a:pt x="5405066" y="2303457"/>
                  <a:pt x="4978581" y="2273492"/>
                  <a:pt x="4786122" y="2271048"/>
                </a:cubicBezTo>
                <a:cubicBezTo>
                  <a:pt x="4593663" y="2268604"/>
                  <a:pt x="4319558" y="2242445"/>
                  <a:pt x="4038701" y="2271048"/>
                </a:cubicBezTo>
                <a:cubicBezTo>
                  <a:pt x="3757844" y="2299651"/>
                  <a:pt x="3805540" y="2261553"/>
                  <a:pt x="3658433" y="2271048"/>
                </a:cubicBezTo>
                <a:cubicBezTo>
                  <a:pt x="3511326" y="2280543"/>
                  <a:pt x="3321335" y="2254567"/>
                  <a:pt x="3186377" y="2271048"/>
                </a:cubicBezTo>
                <a:cubicBezTo>
                  <a:pt x="3051419" y="2287529"/>
                  <a:pt x="2717142" y="2291247"/>
                  <a:pt x="2438956" y="2271048"/>
                </a:cubicBezTo>
                <a:cubicBezTo>
                  <a:pt x="2160770" y="2250849"/>
                  <a:pt x="1920187" y="2270470"/>
                  <a:pt x="1783322" y="2271048"/>
                </a:cubicBezTo>
                <a:cubicBezTo>
                  <a:pt x="1646457" y="2271626"/>
                  <a:pt x="1314024" y="2251481"/>
                  <a:pt x="1127689" y="2271048"/>
                </a:cubicBezTo>
                <a:cubicBezTo>
                  <a:pt x="941354" y="2290615"/>
                  <a:pt x="275880" y="2216248"/>
                  <a:pt x="0" y="2271048"/>
                </a:cubicBezTo>
                <a:cubicBezTo>
                  <a:pt x="-19432" y="2064226"/>
                  <a:pt x="-18327" y="1940263"/>
                  <a:pt x="0" y="1680576"/>
                </a:cubicBezTo>
                <a:cubicBezTo>
                  <a:pt x="18327" y="1420889"/>
                  <a:pt x="-20562" y="1282112"/>
                  <a:pt x="0" y="1112814"/>
                </a:cubicBezTo>
                <a:cubicBezTo>
                  <a:pt x="20562" y="943516"/>
                  <a:pt x="13858" y="701579"/>
                  <a:pt x="0" y="545052"/>
                </a:cubicBezTo>
                <a:cubicBezTo>
                  <a:pt x="-13858" y="388525"/>
                  <a:pt x="-15835" y="243809"/>
                  <a:pt x="0" y="0"/>
                </a:cubicBezTo>
                <a:close/>
              </a:path>
            </a:pathLst>
          </a:custGeom>
          <a:noFill/>
          <a:ln w="28575">
            <a:solidFill>
              <a:srgbClr val="00B0F0"/>
            </a:solidFill>
            <a:extLst>
              <a:ext uri="{C807C97D-BFC1-408E-A445-0C87EB9F89A2}">
                <ask:lineSketchStyleProps xmlns:ask="http://schemas.microsoft.com/office/drawing/2018/sketchyshapes" xmlns="" sd="983511445">
                  <a:custGeom>
                    <a:avLst/>
                    <a:gdLst>
                      <a:gd name="connsiteX0" fmla="*/ 0 w 10821113"/>
                      <a:gd name="connsiteY0" fmla="*/ 0 h 5127365"/>
                      <a:gd name="connsiteX1" fmla="*/ 1005564 w 10821113"/>
                      <a:gd name="connsiteY1" fmla="*/ 0 h 5127365"/>
                      <a:gd name="connsiteX2" fmla="*/ 1803632 w 10821113"/>
                      <a:gd name="connsiteY2" fmla="*/ 0 h 5127365"/>
                      <a:gd name="connsiteX3" fmla="*/ 2394202 w 10821113"/>
                      <a:gd name="connsiteY3" fmla="*/ 0 h 5127365"/>
                      <a:gd name="connsiteX4" fmla="*/ 3296017 w 10821113"/>
                      <a:gd name="connsiteY4" fmla="*/ 0 h 5127365"/>
                      <a:gd name="connsiteX5" fmla="*/ 4094084 w 10821113"/>
                      <a:gd name="connsiteY5" fmla="*/ 0 h 5127365"/>
                      <a:gd name="connsiteX6" fmla="*/ 5099649 w 10821113"/>
                      <a:gd name="connsiteY6" fmla="*/ 0 h 5127365"/>
                      <a:gd name="connsiteX7" fmla="*/ 5690219 w 10821113"/>
                      <a:gd name="connsiteY7" fmla="*/ 0 h 5127365"/>
                      <a:gd name="connsiteX8" fmla="*/ 6592035 w 10821113"/>
                      <a:gd name="connsiteY8" fmla="*/ 0 h 5127365"/>
                      <a:gd name="connsiteX9" fmla="*/ 7286354 w 10821113"/>
                      <a:gd name="connsiteY9" fmla="*/ 0 h 5127365"/>
                      <a:gd name="connsiteX10" fmla="*/ 7876924 w 10821113"/>
                      <a:gd name="connsiteY10" fmla="*/ 0 h 5127365"/>
                      <a:gd name="connsiteX11" fmla="*/ 8467493 w 10821113"/>
                      <a:gd name="connsiteY11" fmla="*/ 0 h 5127365"/>
                      <a:gd name="connsiteX12" fmla="*/ 9161811 w 10821113"/>
                      <a:gd name="connsiteY12" fmla="*/ 0 h 5127365"/>
                      <a:gd name="connsiteX13" fmla="*/ 10374874 w 10821113"/>
                      <a:gd name="connsiteY13" fmla="*/ 0 h 5127365"/>
                      <a:gd name="connsiteX14" fmla="*/ 10821113 w 10821113"/>
                      <a:gd name="connsiteY14" fmla="*/ 854578 h 5127365"/>
                      <a:gd name="connsiteX15" fmla="*/ 10821113 w 10821113"/>
                      <a:gd name="connsiteY15" fmla="*/ 2193384 h 5127365"/>
                      <a:gd name="connsiteX16" fmla="*/ 10821113 w 10821113"/>
                      <a:gd name="connsiteY16" fmla="*/ 3617646 h 5127365"/>
                      <a:gd name="connsiteX17" fmla="*/ 10821113 w 10821113"/>
                      <a:gd name="connsiteY17" fmla="*/ 5127365 h 5127365"/>
                      <a:gd name="connsiteX18" fmla="*/ 10372810 w 10821113"/>
                      <a:gd name="connsiteY18" fmla="*/ 5127365 h 5127365"/>
                      <a:gd name="connsiteX19" fmla="*/ 9383450 w 10821113"/>
                      <a:gd name="connsiteY19" fmla="*/ 5127365 h 5127365"/>
                      <a:gd name="connsiteX20" fmla="*/ 8394092 w 10821113"/>
                      <a:gd name="connsiteY20" fmla="*/ 5127365 h 5127365"/>
                      <a:gd name="connsiteX21" fmla="*/ 7404732 w 10821113"/>
                      <a:gd name="connsiteY21" fmla="*/ 5127365 h 5127365"/>
                      <a:gd name="connsiteX22" fmla="*/ 6631796 w 10821113"/>
                      <a:gd name="connsiteY22" fmla="*/ 5127365 h 5127365"/>
                      <a:gd name="connsiteX23" fmla="*/ 5642436 w 10821113"/>
                      <a:gd name="connsiteY23" fmla="*/ 5127365 h 5127365"/>
                      <a:gd name="connsiteX24" fmla="*/ 4761290 w 10821113"/>
                      <a:gd name="connsiteY24" fmla="*/ 5127365 h 5127365"/>
                      <a:gd name="connsiteX25" fmla="*/ 4312986 w 10821113"/>
                      <a:gd name="connsiteY25" fmla="*/ 5127365 h 5127365"/>
                      <a:gd name="connsiteX26" fmla="*/ 3756471 w 10821113"/>
                      <a:gd name="connsiteY26" fmla="*/ 5127365 h 5127365"/>
                      <a:gd name="connsiteX27" fmla="*/ 2875324 w 10821113"/>
                      <a:gd name="connsiteY27" fmla="*/ 5127365 h 5127365"/>
                      <a:gd name="connsiteX28" fmla="*/ 2102387 w 10821113"/>
                      <a:gd name="connsiteY28" fmla="*/ 5127365 h 5127365"/>
                      <a:gd name="connsiteX29" fmla="*/ 1329450 w 10821113"/>
                      <a:gd name="connsiteY29" fmla="*/ 5127365 h 5127365"/>
                      <a:gd name="connsiteX30" fmla="*/ 0 w 10821113"/>
                      <a:gd name="connsiteY30" fmla="*/ 5127365 h 5127365"/>
                      <a:gd name="connsiteX31" fmla="*/ 0 w 10821113"/>
                      <a:gd name="connsiteY31" fmla="*/ 3794251 h 5127365"/>
                      <a:gd name="connsiteX32" fmla="*/ 0 w 10821113"/>
                      <a:gd name="connsiteY32" fmla="*/ 2512409 h 5127365"/>
                      <a:gd name="connsiteX33" fmla="*/ 0 w 10821113"/>
                      <a:gd name="connsiteY33" fmla="*/ 1230568 h 5127365"/>
                      <a:gd name="connsiteX34" fmla="*/ 0 w 10821113"/>
                      <a:gd name="connsiteY34" fmla="*/ 0 h 512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5127365" extrusionOk="0">
                        <a:moveTo>
                          <a:pt x="0" y="0"/>
                        </a:moveTo>
                        <a:cubicBezTo>
                          <a:pt x="237779" y="-21039"/>
                          <a:pt x="782837" y="-28841"/>
                          <a:pt x="1005564" y="0"/>
                        </a:cubicBezTo>
                        <a:cubicBezTo>
                          <a:pt x="1271058" y="15809"/>
                          <a:pt x="1414457" y="-9754"/>
                          <a:pt x="1803632" y="0"/>
                        </a:cubicBezTo>
                        <a:cubicBezTo>
                          <a:pt x="2192918" y="15658"/>
                          <a:pt x="2148622" y="13445"/>
                          <a:pt x="2394202" y="0"/>
                        </a:cubicBezTo>
                        <a:cubicBezTo>
                          <a:pt x="2602781" y="-43605"/>
                          <a:pt x="2941264" y="-42228"/>
                          <a:pt x="3296017" y="0"/>
                        </a:cubicBezTo>
                        <a:cubicBezTo>
                          <a:pt x="3634016" y="8997"/>
                          <a:pt x="3881699" y="27561"/>
                          <a:pt x="4094084" y="0"/>
                        </a:cubicBezTo>
                        <a:cubicBezTo>
                          <a:pt x="4280292" y="-38265"/>
                          <a:pt x="4818775" y="6928"/>
                          <a:pt x="5099649" y="0"/>
                        </a:cubicBezTo>
                        <a:cubicBezTo>
                          <a:pt x="5363806" y="-1619"/>
                          <a:pt x="5402702" y="22204"/>
                          <a:pt x="5690219" y="0"/>
                        </a:cubicBezTo>
                        <a:cubicBezTo>
                          <a:pt x="5823200" y="68891"/>
                          <a:pt x="6187305" y="72224"/>
                          <a:pt x="6592035" y="0"/>
                        </a:cubicBezTo>
                        <a:cubicBezTo>
                          <a:pt x="6958014" y="-49240"/>
                          <a:pt x="6974304" y="-28576"/>
                          <a:pt x="7286354" y="0"/>
                        </a:cubicBezTo>
                        <a:cubicBezTo>
                          <a:pt x="7578330" y="34235"/>
                          <a:pt x="7750243" y="-28166"/>
                          <a:pt x="7876924" y="0"/>
                        </a:cubicBezTo>
                        <a:cubicBezTo>
                          <a:pt x="7988750" y="14752"/>
                          <a:pt x="8314900" y="14554"/>
                          <a:pt x="8467493" y="0"/>
                        </a:cubicBezTo>
                        <a:cubicBezTo>
                          <a:pt x="8649724" y="32269"/>
                          <a:pt x="8937779" y="-38381"/>
                          <a:pt x="9161811" y="0"/>
                        </a:cubicBezTo>
                        <a:cubicBezTo>
                          <a:pt x="9369929" y="23312"/>
                          <a:pt x="9912887" y="-46853"/>
                          <a:pt x="10374874" y="0"/>
                        </a:cubicBezTo>
                        <a:cubicBezTo>
                          <a:pt x="10581595" y="375182"/>
                          <a:pt x="10582306" y="461776"/>
                          <a:pt x="10821113" y="854578"/>
                        </a:cubicBezTo>
                        <a:cubicBezTo>
                          <a:pt x="10787928" y="1329126"/>
                          <a:pt x="10817334" y="1945138"/>
                          <a:pt x="10821113" y="2193384"/>
                        </a:cubicBezTo>
                        <a:cubicBezTo>
                          <a:pt x="10891279" y="2444626"/>
                          <a:pt x="10820071" y="3242602"/>
                          <a:pt x="10821113" y="3617646"/>
                        </a:cubicBezTo>
                        <a:cubicBezTo>
                          <a:pt x="10712807" y="3989870"/>
                          <a:pt x="10867603" y="4529114"/>
                          <a:pt x="10821113" y="5127365"/>
                        </a:cubicBezTo>
                        <a:cubicBezTo>
                          <a:pt x="10712049" y="5098110"/>
                          <a:pt x="10540369" y="5115928"/>
                          <a:pt x="10372810" y="5127365"/>
                        </a:cubicBezTo>
                        <a:cubicBezTo>
                          <a:pt x="10153367" y="5135196"/>
                          <a:pt x="9786887" y="5161639"/>
                          <a:pt x="9383450" y="5127365"/>
                        </a:cubicBezTo>
                        <a:cubicBezTo>
                          <a:pt x="9025459" y="5105005"/>
                          <a:pt x="8705915" y="5158824"/>
                          <a:pt x="8394092" y="5127365"/>
                        </a:cubicBezTo>
                        <a:cubicBezTo>
                          <a:pt x="8097147" y="5075485"/>
                          <a:pt x="7821126" y="5002698"/>
                          <a:pt x="7404732" y="5127365"/>
                        </a:cubicBezTo>
                        <a:cubicBezTo>
                          <a:pt x="7004907" y="5226117"/>
                          <a:pt x="6853158" y="5033198"/>
                          <a:pt x="6631796" y="5127365"/>
                        </a:cubicBezTo>
                        <a:cubicBezTo>
                          <a:pt x="6393476" y="5247754"/>
                          <a:pt x="5874666" y="5083326"/>
                          <a:pt x="5642436" y="5127365"/>
                        </a:cubicBezTo>
                        <a:cubicBezTo>
                          <a:pt x="5477501" y="5103745"/>
                          <a:pt x="5116272" y="5126523"/>
                          <a:pt x="4761290" y="5127365"/>
                        </a:cubicBezTo>
                        <a:cubicBezTo>
                          <a:pt x="4439229" y="5188752"/>
                          <a:pt x="4487431" y="5116838"/>
                          <a:pt x="4312986" y="5127365"/>
                        </a:cubicBezTo>
                        <a:cubicBezTo>
                          <a:pt x="4132898" y="5178335"/>
                          <a:pt x="3920996" y="5086729"/>
                          <a:pt x="3756471" y="5127365"/>
                        </a:cubicBezTo>
                        <a:cubicBezTo>
                          <a:pt x="3577981" y="5107041"/>
                          <a:pt x="3155834" y="5176356"/>
                          <a:pt x="2875324" y="5127365"/>
                        </a:cubicBezTo>
                        <a:cubicBezTo>
                          <a:pt x="2544174" y="5076157"/>
                          <a:pt x="2255877" y="5130846"/>
                          <a:pt x="2102387" y="5127365"/>
                        </a:cubicBezTo>
                        <a:cubicBezTo>
                          <a:pt x="1942883" y="5116374"/>
                          <a:pt x="1564612" y="5071102"/>
                          <a:pt x="1329450" y="5127365"/>
                        </a:cubicBezTo>
                        <a:cubicBezTo>
                          <a:pt x="1095138" y="5177043"/>
                          <a:pt x="338646" y="5008592"/>
                          <a:pt x="0" y="5127365"/>
                        </a:cubicBezTo>
                        <a:cubicBezTo>
                          <a:pt x="-62132" y="4676189"/>
                          <a:pt x="-36216" y="4382661"/>
                          <a:pt x="0" y="3794251"/>
                        </a:cubicBezTo>
                        <a:cubicBezTo>
                          <a:pt x="-47301" y="3239452"/>
                          <a:pt x="-82899" y="2884560"/>
                          <a:pt x="0" y="2512409"/>
                        </a:cubicBezTo>
                        <a:cubicBezTo>
                          <a:pt x="-38786" y="2106339"/>
                          <a:pt x="7025" y="1537694"/>
                          <a:pt x="0" y="1230568"/>
                        </a:cubicBezTo>
                        <a:cubicBezTo>
                          <a:pt x="-27221" y="893190"/>
                          <a:pt x="28550" y="554964"/>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descr="A person standing next to a piece of paper&#10;&#10;Description automatically generated">
            <a:extLst>
              <a:ext uri="{FF2B5EF4-FFF2-40B4-BE49-F238E27FC236}">
                <a16:creationId xmlns="" xmlns:a16="http://schemas.microsoft.com/office/drawing/2014/main" id="{175D34F7-01A5-4C0E-8712-98D22EEA4E9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404" y="3846653"/>
            <a:ext cx="3429000" cy="3429000"/>
          </a:xfrm>
          <a:prstGeom prst="rect">
            <a:avLst/>
          </a:prstGeom>
        </p:spPr>
      </p:pic>
      <p:sp>
        <p:nvSpPr>
          <p:cNvPr id="25" name="TextBox 24">
            <a:extLst>
              <a:ext uri="{FF2B5EF4-FFF2-40B4-BE49-F238E27FC236}">
                <a16:creationId xmlns="" xmlns:a16="http://schemas.microsoft.com/office/drawing/2014/main" id="{47127092-5172-44B5-8C25-D82874805F37}"/>
              </a:ext>
            </a:extLst>
          </p:cNvPr>
          <p:cNvSpPr txBox="1"/>
          <p:nvPr/>
        </p:nvSpPr>
        <p:spPr>
          <a:xfrm>
            <a:off x="3358596" y="1693026"/>
            <a:ext cx="7699928"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lang="en-US" sz="2800" b="1" kern="1200" dirty="0" err="1">
                <a:solidFill>
                  <a:prstClr val="black"/>
                </a:solidFill>
              </a:rPr>
              <a:t>Câu</a:t>
            </a:r>
            <a:r>
              <a:rPr lang="vi-VN" sz="2800" b="1" kern="1200" dirty="0">
                <a:solidFill>
                  <a:prstClr val="black"/>
                </a:solidFill>
              </a:rPr>
              <a:t> </a:t>
            </a:r>
            <a:r>
              <a:rPr lang="en-US" sz="2800" b="1" kern="1200" dirty="0" err="1">
                <a:solidFill>
                  <a:prstClr val="black"/>
                </a:solidFill>
              </a:rPr>
              <a:t>hỏi</a:t>
            </a:r>
            <a:r>
              <a:rPr lang="en-US" sz="2800" b="1" kern="1200" dirty="0">
                <a:solidFill>
                  <a:prstClr val="black"/>
                </a:solidFill>
              </a:rPr>
              <a:t> </a:t>
            </a:r>
            <a:r>
              <a:rPr lang="en-US" sz="2800" b="1" kern="1200" dirty="0" err="1">
                <a:solidFill>
                  <a:prstClr val="black"/>
                </a:solidFill>
              </a:rPr>
              <a:t>và</a:t>
            </a:r>
            <a:r>
              <a:rPr lang="en-US" sz="2800" b="1" kern="1200" dirty="0">
                <a:solidFill>
                  <a:prstClr val="black"/>
                </a:solidFill>
              </a:rPr>
              <a:t> </a:t>
            </a:r>
            <a:r>
              <a:rPr lang="en-US" sz="2800" b="1" kern="1200" dirty="0" err="1">
                <a:solidFill>
                  <a:prstClr val="black"/>
                </a:solidFill>
              </a:rPr>
              <a:t>bài</a:t>
            </a:r>
            <a:r>
              <a:rPr lang="en-US" sz="2800" b="1" kern="1200" dirty="0">
                <a:solidFill>
                  <a:prstClr val="black"/>
                </a:solidFill>
              </a:rPr>
              <a:t> </a:t>
            </a:r>
            <a:r>
              <a:rPr lang="en-US" sz="2800" b="1" kern="1200" dirty="0" err="1">
                <a:solidFill>
                  <a:prstClr val="black"/>
                </a:solidFill>
              </a:rPr>
              <a:t>tập</a:t>
            </a:r>
            <a:r>
              <a:rPr lang="en-US" sz="2800" b="1" kern="1200" dirty="0">
                <a:solidFill>
                  <a:prstClr val="black"/>
                </a:solidFill>
              </a:rPr>
              <a:t> 2/Tr.37SGK</a:t>
            </a:r>
            <a:r>
              <a:rPr lang="vi-VN" sz="2800" b="1" kern="1200" dirty="0">
                <a:solidFill>
                  <a:prstClr val="black"/>
                </a:solidFill>
              </a:rPr>
              <a:t>:</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6" name="Group 25">
            <a:extLst>
              <a:ext uri="{FF2B5EF4-FFF2-40B4-BE49-F238E27FC236}">
                <a16:creationId xmlns="" xmlns:a16="http://schemas.microsoft.com/office/drawing/2014/main" id="{BE58B718-7C73-4D6F-A593-B61D24799AB7}"/>
              </a:ext>
            </a:extLst>
          </p:cNvPr>
          <p:cNvGrpSpPr/>
          <p:nvPr/>
        </p:nvGrpSpPr>
        <p:grpSpPr>
          <a:xfrm>
            <a:off x="4051903" y="1966736"/>
            <a:ext cx="5075319" cy="4173008"/>
            <a:chOff x="4051903" y="1966736"/>
            <a:chExt cx="5075319" cy="4173008"/>
          </a:xfrm>
        </p:grpSpPr>
        <p:sp>
          <p:nvSpPr>
            <p:cNvPr id="27" name="Isosceles Triangle 26">
              <a:extLst>
                <a:ext uri="{FF2B5EF4-FFF2-40B4-BE49-F238E27FC236}">
                  <a16:creationId xmlns="" xmlns:a16="http://schemas.microsoft.com/office/drawing/2014/main" id="{6534F0F9-E5D0-4B9E-915B-40C179B25BC6}"/>
                </a:ext>
              </a:extLst>
            </p:cNvPr>
            <p:cNvSpPr/>
            <p:nvPr/>
          </p:nvSpPr>
          <p:spPr>
            <a:xfrm>
              <a:off x="4593370" y="2515099"/>
              <a:ext cx="3977640" cy="3429000"/>
            </a:xfrm>
            <a:prstGeom prst="triangle">
              <a:avLst/>
            </a:prstGeom>
            <a:solidFill>
              <a:srgbClr val="CCECFF"/>
            </a:solidFill>
            <a:ln w="28575">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 xmlns:a16="http://schemas.microsoft.com/office/drawing/2014/main" id="{D722323A-F32B-4460-920F-6C9C9C60CA01}"/>
                </a:ext>
              </a:extLst>
            </p:cNvPr>
            <p:cNvSpPr txBox="1"/>
            <p:nvPr/>
          </p:nvSpPr>
          <p:spPr>
            <a:xfrm>
              <a:off x="6288373" y="1966736"/>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 xmlns:a16="http://schemas.microsoft.com/office/drawing/2014/main" id="{A6203DF6-7229-4E0D-BDC0-9D4026C30346}"/>
                </a:ext>
              </a:extLst>
            </p:cNvPr>
            <p:cNvSpPr txBox="1"/>
            <p:nvPr/>
          </p:nvSpPr>
          <p:spPr>
            <a:xfrm>
              <a:off x="4051903" y="5577859"/>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 name="TextBox 29">
              <a:extLst>
                <a:ext uri="{FF2B5EF4-FFF2-40B4-BE49-F238E27FC236}">
                  <a16:creationId xmlns="" xmlns:a16="http://schemas.microsoft.com/office/drawing/2014/main" id="{4EA24A46-908D-4D7B-8D14-7846970009A8}"/>
                </a:ext>
              </a:extLst>
            </p:cNvPr>
            <p:cNvSpPr txBox="1"/>
            <p:nvPr/>
          </p:nvSpPr>
          <p:spPr>
            <a:xfrm>
              <a:off x="8539589" y="5577859"/>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cxnSp>
        <p:nvCxnSpPr>
          <p:cNvPr id="31" name="Straight Connector 30">
            <a:extLst>
              <a:ext uri="{FF2B5EF4-FFF2-40B4-BE49-F238E27FC236}">
                <a16:creationId xmlns="" xmlns:a16="http://schemas.microsoft.com/office/drawing/2014/main" id="{B70112AE-FD6D-4319-90FB-05311A000721}"/>
              </a:ext>
            </a:extLst>
          </p:cNvPr>
          <p:cNvCxnSpPr>
            <a:cxnSpLocks/>
          </p:cNvCxnSpPr>
          <p:nvPr/>
        </p:nvCxnSpPr>
        <p:spPr>
          <a:xfrm flipH="1" flipV="1">
            <a:off x="4699529" y="3605427"/>
            <a:ext cx="1929295" cy="1123950"/>
          </a:xfrm>
          <a:prstGeom prst="line">
            <a:avLst/>
          </a:prstGeom>
          <a:ln w="28575">
            <a:solidFill>
              <a:schemeClr val="tx1">
                <a:lumMod val="95000"/>
                <a:lumOff val="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 xmlns:a16="http://schemas.microsoft.com/office/drawing/2014/main" id="{77D585D0-0E21-42D9-9B12-FBAB34C850FC}"/>
              </a:ext>
            </a:extLst>
          </p:cNvPr>
          <p:cNvGrpSpPr/>
          <p:nvPr/>
        </p:nvGrpSpPr>
        <p:grpSpPr>
          <a:xfrm>
            <a:off x="3762817" y="4167402"/>
            <a:ext cx="1871598" cy="214098"/>
            <a:chOff x="3762817" y="4167402"/>
            <a:chExt cx="1871598" cy="214098"/>
          </a:xfrm>
        </p:grpSpPr>
        <p:cxnSp>
          <p:nvCxnSpPr>
            <p:cNvPr id="33" name="Straight Connector 32">
              <a:extLst>
                <a:ext uri="{FF2B5EF4-FFF2-40B4-BE49-F238E27FC236}">
                  <a16:creationId xmlns="" xmlns:a16="http://schemas.microsoft.com/office/drawing/2014/main" id="{150898CC-588D-483B-B776-4B50721F114E}"/>
                </a:ext>
              </a:extLst>
            </p:cNvPr>
            <p:cNvCxnSpPr>
              <a:cxnSpLocks/>
            </p:cNvCxnSpPr>
            <p:nvPr/>
          </p:nvCxnSpPr>
          <p:spPr>
            <a:xfrm flipV="1">
              <a:off x="3762817" y="4167402"/>
              <a:ext cx="1871598" cy="214098"/>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4" name="Straight Arrow Connector 33">
              <a:extLst>
                <a:ext uri="{FF2B5EF4-FFF2-40B4-BE49-F238E27FC236}">
                  <a16:creationId xmlns="" xmlns:a16="http://schemas.microsoft.com/office/drawing/2014/main" id="{7F32BE21-1ABB-45A1-B6D5-A9025F0B68D4}"/>
                </a:ext>
              </a:extLst>
            </p:cNvPr>
            <p:cNvCxnSpPr>
              <a:cxnSpLocks/>
            </p:cNvCxnSpPr>
            <p:nvPr/>
          </p:nvCxnSpPr>
          <p:spPr>
            <a:xfrm flipV="1">
              <a:off x="4242677" y="4272177"/>
              <a:ext cx="466220" cy="60787"/>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5" name="TextBox 34">
            <a:extLst>
              <a:ext uri="{FF2B5EF4-FFF2-40B4-BE49-F238E27FC236}">
                <a16:creationId xmlns="" xmlns:a16="http://schemas.microsoft.com/office/drawing/2014/main" id="{906EB4C9-FA3C-4BC3-BBBB-434074A55CA4}"/>
              </a:ext>
            </a:extLst>
          </p:cNvPr>
          <p:cNvSpPr txBox="1"/>
          <p:nvPr/>
        </p:nvSpPr>
        <p:spPr>
          <a:xfrm>
            <a:off x="3218359" y="3991234"/>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 name="TextBox 35">
            <a:extLst>
              <a:ext uri="{FF2B5EF4-FFF2-40B4-BE49-F238E27FC236}">
                <a16:creationId xmlns="" xmlns:a16="http://schemas.microsoft.com/office/drawing/2014/main" id="{C40C5D79-D002-4453-BB17-50A8BAA7DC2D}"/>
              </a:ext>
            </a:extLst>
          </p:cNvPr>
          <p:cNvSpPr txBox="1"/>
          <p:nvPr/>
        </p:nvSpPr>
        <p:spPr>
          <a:xfrm>
            <a:off x="5355367" y="3605427"/>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37" name="Group 36">
            <a:extLst>
              <a:ext uri="{FF2B5EF4-FFF2-40B4-BE49-F238E27FC236}">
                <a16:creationId xmlns="" xmlns:a16="http://schemas.microsoft.com/office/drawing/2014/main" id="{AF6EFAB2-532B-4245-9DC7-EDF744DC19FC}"/>
              </a:ext>
            </a:extLst>
          </p:cNvPr>
          <p:cNvGrpSpPr/>
          <p:nvPr/>
        </p:nvGrpSpPr>
        <p:grpSpPr>
          <a:xfrm rot="265654">
            <a:off x="5606223" y="4097314"/>
            <a:ext cx="1902728" cy="94518"/>
            <a:chOff x="3757287" y="4238446"/>
            <a:chExt cx="1902728" cy="94518"/>
          </a:xfrm>
        </p:grpSpPr>
        <p:cxnSp>
          <p:nvCxnSpPr>
            <p:cNvPr id="38" name="Straight Connector 37">
              <a:extLst>
                <a:ext uri="{FF2B5EF4-FFF2-40B4-BE49-F238E27FC236}">
                  <a16:creationId xmlns="" xmlns:a16="http://schemas.microsoft.com/office/drawing/2014/main" id="{86423173-6BF5-4602-8E8D-275B7927528C}"/>
                </a:ext>
              </a:extLst>
            </p:cNvPr>
            <p:cNvCxnSpPr>
              <a:cxnSpLocks/>
            </p:cNvCxnSpPr>
            <p:nvPr/>
          </p:nvCxnSpPr>
          <p:spPr>
            <a:xfrm rot="21334346" flipV="1">
              <a:off x="3757287" y="4238446"/>
              <a:ext cx="1902728" cy="6971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 xmlns:a16="http://schemas.microsoft.com/office/drawing/2014/main" id="{E8DD7378-FD05-4D5A-BC00-83526FD79654}"/>
                </a:ext>
              </a:extLst>
            </p:cNvPr>
            <p:cNvCxnSpPr>
              <a:cxnSpLocks/>
            </p:cNvCxnSpPr>
            <p:nvPr/>
          </p:nvCxnSpPr>
          <p:spPr>
            <a:xfrm flipV="1">
              <a:off x="4242677" y="4272177"/>
              <a:ext cx="466220" cy="60787"/>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40" name="Straight Connector 39">
            <a:extLst>
              <a:ext uri="{FF2B5EF4-FFF2-40B4-BE49-F238E27FC236}">
                <a16:creationId xmlns="" xmlns:a16="http://schemas.microsoft.com/office/drawing/2014/main" id="{7DED9796-07F9-4EB3-AD76-E8EAF0B596BC}"/>
              </a:ext>
            </a:extLst>
          </p:cNvPr>
          <p:cNvCxnSpPr>
            <a:cxnSpLocks/>
          </p:cNvCxnSpPr>
          <p:nvPr/>
        </p:nvCxnSpPr>
        <p:spPr>
          <a:xfrm flipV="1">
            <a:off x="6456252" y="3581436"/>
            <a:ext cx="1929295" cy="1123950"/>
          </a:xfrm>
          <a:prstGeom prst="line">
            <a:avLst/>
          </a:prstGeom>
          <a:ln w="28575">
            <a:solidFill>
              <a:schemeClr val="tx1">
                <a:lumMod val="95000"/>
                <a:lumOff val="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 xmlns:a16="http://schemas.microsoft.com/office/drawing/2014/main" id="{AF6705DF-F72E-4169-8EFC-41206E634CEE}"/>
              </a:ext>
            </a:extLst>
          </p:cNvPr>
          <p:cNvSpPr txBox="1"/>
          <p:nvPr/>
        </p:nvSpPr>
        <p:spPr>
          <a:xfrm>
            <a:off x="7265840" y="3510820"/>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J</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42" name="Group 41">
            <a:extLst>
              <a:ext uri="{FF2B5EF4-FFF2-40B4-BE49-F238E27FC236}">
                <a16:creationId xmlns="" xmlns:a16="http://schemas.microsoft.com/office/drawing/2014/main" id="{8368B795-45A6-45FD-B18E-4DF10E0DBB3C}"/>
              </a:ext>
            </a:extLst>
          </p:cNvPr>
          <p:cNvGrpSpPr/>
          <p:nvPr/>
        </p:nvGrpSpPr>
        <p:grpSpPr>
          <a:xfrm rot="1759042">
            <a:off x="7407336" y="4335936"/>
            <a:ext cx="1871598" cy="214098"/>
            <a:chOff x="3762817" y="4167402"/>
            <a:chExt cx="1871598" cy="214098"/>
          </a:xfrm>
        </p:grpSpPr>
        <p:cxnSp>
          <p:nvCxnSpPr>
            <p:cNvPr id="43" name="Straight Connector 42">
              <a:extLst>
                <a:ext uri="{FF2B5EF4-FFF2-40B4-BE49-F238E27FC236}">
                  <a16:creationId xmlns="" xmlns:a16="http://schemas.microsoft.com/office/drawing/2014/main" id="{0FE72E26-0E0B-4D9F-80C0-C17012C6AA8B}"/>
                </a:ext>
              </a:extLst>
            </p:cNvPr>
            <p:cNvCxnSpPr>
              <a:cxnSpLocks/>
            </p:cNvCxnSpPr>
            <p:nvPr/>
          </p:nvCxnSpPr>
          <p:spPr>
            <a:xfrm flipV="1">
              <a:off x="3762817" y="4167402"/>
              <a:ext cx="1871598" cy="214098"/>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 xmlns:a16="http://schemas.microsoft.com/office/drawing/2014/main" id="{12000394-B460-4587-813F-2BE68422C110}"/>
                </a:ext>
              </a:extLst>
            </p:cNvPr>
            <p:cNvCxnSpPr>
              <a:cxnSpLocks/>
            </p:cNvCxnSpPr>
            <p:nvPr/>
          </p:nvCxnSpPr>
          <p:spPr>
            <a:xfrm flipV="1">
              <a:off x="4242677" y="4272177"/>
              <a:ext cx="466220" cy="60787"/>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45" name="TextBox 44">
            <a:extLst>
              <a:ext uri="{FF2B5EF4-FFF2-40B4-BE49-F238E27FC236}">
                <a16:creationId xmlns="" xmlns:a16="http://schemas.microsoft.com/office/drawing/2014/main" id="{6DE6E2F5-8004-4631-8C79-E292B070E5DA}"/>
              </a:ext>
            </a:extLst>
          </p:cNvPr>
          <p:cNvSpPr txBox="1"/>
          <p:nvPr/>
        </p:nvSpPr>
        <p:spPr>
          <a:xfrm>
            <a:off x="9084262" y="4368010"/>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left)">
                                      <p:cBhvr>
                                        <p:cTn id="17" dur="500"/>
                                        <p:tgtEl>
                                          <p:spTgt spid="32"/>
                                        </p:tgtEl>
                                      </p:cBhvr>
                                    </p:animEffect>
                                  </p:childTnLst>
                                </p:cTn>
                              </p:par>
                            </p:childTnLst>
                          </p:cTn>
                        </p:par>
                        <p:par>
                          <p:cTn id="18" fill="hold">
                            <p:stCondLst>
                              <p:cond delay="500"/>
                            </p:stCondLst>
                            <p:childTnLst>
                              <p:par>
                                <p:cTn id="19" presetID="16" presetClass="entr" presetSubtype="37"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barn(outVertical)">
                                      <p:cBhvr>
                                        <p:cTn id="21" dur="500"/>
                                        <p:tgtEl>
                                          <p:spTgt spid="31"/>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500"/>
                                        <p:tgtEl>
                                          <p:spTgt spid="3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500"/>
                                        <p:tgtEl>
                                          <p:spTgt spid="3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wipe(left)">
                                      <p:cBhvr>
                                        <p:cTn id="33" dur="500"/>
                                        <p:tgtEl>
                                          <p:spTgt spid="37"/>
                                        </p:tgtEl>
                                      </p:cBhvr>
                                    </p:animEffect>
                                  </p:childTnLst>
                                </p:cTn>
                              </p:par>
                            </p:childTnLst>
                          </p:cTn>
                        </p:par>
                        <p:par>
                          <p:cTn id="34" fill="hold">
                            <p:stCondLst>
                              <p:cond delay="500"/>
                            </p:stCondLst>
                            <p:childTnLst>
                              <p:par>
                                <p:cTn id="35" presetID="16" presetClass="entr" presetSubtype="37"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barn(outVertical)">
                                      <p:cBhvr>
                                        <p:cTn id="37" dur="500"/>
                                        <p:tgtEl>
                                          <p:spTgt spid="40"/>
                                        </p:tgtEl>
                                      </p:cBhvr>
                                    </p:animEffect>
                                  </p:childTnLst>
                                </p:cTn>
                              </p:par>
                            </p:childTnLst>
                          </p:cTn>
                        </p:par>
                        <p:par>
                          <p:cTn id="38" fill="hold">
                            <p:stCondLst>
                              <p:cond delay="1000"/>
                            </p:stCondLst>
                            <p:childTnLst>
                              <p:par>
                                <p:cTn id="39" presetID="10" presetClass="entr" presetSubtype="0" fill="hold" grpId="0" nodeType="afterEffect">
                                  <p:stCondLst>
                                    <p:cond delay="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left)">
                                      <p:cBhvr>
                                        <p:cTn id="46" dur="500"/>
                                        <p:tgtEl>
                                          <p:spTgt spid="42"/>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fade">
                                      <p:cBhvr>
                                        <p:cTn id="5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5" grpId="0"/>
      <p:bldP spid="36" grpId="0"/>
      <p:bldP spid="41" grpId="0"/>
      <p:bldP spid="4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490"/>
        <p:cNvGrpSpPr/>
        <p:nvPr/>
      </p:nvGrpSpPr>
      <p:grpSpPr>
        <a:xfrm>
          <a:off x="0" y="0"/>
          <a:ext cx="0" cy="0"/>
          <a:chOff x="0" y="0"/>
          <a:chExt cx="0" cy="0"/>
        </a:xfrm>
      </p:grpSpPr>
      <p:pic>
        <p:nvPicPr>
          <p:cNvPr id="15" name="Picture 14">
            <a:extLst>
              <a:ext uri="{FF2B5EF4-FFF2-40B4-BE49-F238E27FC236}">
                <a16:creationId xmlns="" xmlns:a16="http://schemas.microsoft.com/office/drawing/2014/main" id="{CA407D50-8768-4963-BF32-C6900093F11B}"/>
              </a:ext>
            </a:extLst>
          </p:cNvPr>
          <p:cNvPicPr>
            <a:picLocks noChangeAspect="1"/>
          </p:cNvPicPr>
          <p:nvPr/>
        </p:nvPicPr>
        <p:blipFill>
          <a:blip r:embed="rId3"/>
          <a:stretch>
            <a:fillRect/>
          </a:stretch>
        </p:blipFill>
        <p:spPr>
          <a:xfrm>
            <a:off x="7272416" y="490240"/>
            <a:ext cx="4276452" cy="2313725"/>
          </a:xfrm>
          <a:prstGeom prst="rect">
            <a:avLst/>
          </a:prstGeom>
        </p:spPr>
      </p:pic>
      <p:sp>
        <p:nvSpPr>
          <p:cNvPr id="16" name="Rectangle: Rounded Corners 15">
            <a:extLst>
              <a:ext uri="{FF2B5EF4-FFF2-40B4-BE49-F238E27FC236}">
                <a16:creationId xmlns="" xmlns:a16="http://schemas.microsoft.com/office/drawing/2014/main" id="{287EAFAD-024A-4D1B-A367-2A5A267EE5E2}"/>
              </a:ext>
            </a:extLst>
          </p:cNvPr>
          <p:cNvSpPr/>
          <p:nvPr/>
        </p:nvSpPr>
        <p:spPr>
          <a:xfrm>
            <a:off x="837340" y="195568"/>
            <a:ext cx="11202260" cy="5573486"/>
          </a:xfrm>
          <a:prstGeom prst="roundRect">
            <a:avLst>
              <a:gd name="adj" fmla="val 4558"/>
            </a:avLst>
          </a:prstGeom>
          <a:noFill/>
          <a:ln w="38100">
            <a:solidFill>
              <a:srgbClr val="CCEC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Google Shape;1924;p44">
            <a:extLst>
              <a:ext uri="{FF2B5EF4-FFF2-40B4-BE49-F238E27FC236}">
                <a16:creationId xmlns="" xmlns:a16="http://schemas.microsoft.com/office/drawing/2014/main" id="{CDB088A3-D2CE-4FBD-9E30-D69A49E836B2}"/>
              </a:ext>
            </a:extLst>
          </p:cNvPr>
          <p:cNvSpPr txBox="1">
            <a:spLocks/>
          </p:cNvSpPr>
          <p:nvPr/>
        </p:nvSpPr>
        <p:spPr>
          <a:xfrm>
            <a:off x="935274" y="409128"/>
            <a:ext cx="6184742" cy="1384995"/>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2800">
                <a:solidFill>
                  <a:srgbClr val="002060"/>
                </a:solidFill>
                <a:latin typeface="Fira Sans Condensed Medium" panose="020B0603050000020004" pitchFamily="34" charset="0"/>
              </a:defRPr>
            </a:lvl1pPr>
            <a:lvl2pPr marL="914400" marR="0" lvl="1"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2pPr>
            <a:lvl3pPr marL="1371600" marR="0" lvl="2"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3pPr>
            <a:lvl4pPr marL="1828800" marR="0" lvl="3"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4pPr>
            <a:lvl5pPr marL="2286000" marR="0" lvl="4"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5pPr>
            <a:lvl6pPr marL="2743200" marR="0" lvl="5"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6pPr>
            <a:lvl7pPr marL="3200400" marR="0" lvl="6"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7pPr>
            <a:lvl8pPr marL="3657600" marR="0" lvl="7"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8pPr>
            <a:lvl9pPr marL="4114800" marR="0" lvl="8"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9pPr>
          </a:lstStyle>
          <a:p>
            <a:pPr algn="just"/>
            <a:r>
              <a:rPr lang="en-US" b="1" dirty="0" err="1">
                <a:solidFill>
                  <a:srgbClr val="FF0000"/>
                </a:solidFill>
              </a:rPr>
              <a:t>Câu</a:t>
            </a:r>
            <a:r>
              <a:rPr lang="en-US" b="1" dirty="0">
                <a:solidFill>
                  <a:srgbClr val="FF0000"/>
                </a:solidFill>
              </a:rPr>
              <a:t> </a:t>
            </a:r>
            <a:r>
              <a:rPr lang="en-US" b="1" dirty="0" err="1">
                <a:solidFill>
                  <a:srgbClr val="FF0000"/>
                </a:solidFill>
              </a:rPr>
              <a:t>hỏi</a:t>
            </a:r>
            <a:r>
              <a:rPr lang="en-US" b="1" dirty="0">
                <a:solidFill>
                  <a:srgbClr val="FF0000"/>
                </a:solidFill>
              </a:rPr>
              <a:t> </a:t>
            </a:r>
            <a:r>
              <a:rPr lang="en-US" b="1" dirty="0" err="1">
                <a:solidFill>
                  <a:srgbClr val="FF0000"/>
                </a:solidFill>
              </a:rPr>
              <a:t>và</a:t>
            </a:r>
            <a:r>
              <a:rPr lang="en-US" b="1" dirty="0">
                <a:solidFill>
                  <a:srgbClr val="FF0000"/>
                </a:solidFill>
              </a:rPr>
              <a:t> </a:t>
            </a:r>
            <a:r>
              <a:rPr lang="en-US" b="1" dirty="0" err="1">
                <a:solidFill>
                  <a:srgbClr val="FF0000"/>
                </a:solidFill>
              </a:rPr>
              <a:t>bài</a:t>
            </a:r>
            <a:r>
              <a:rPr lang="en-US" b="1" dirty="0">
                <a:solidFill>
                  <a:srgbClr val="FF0000"/>
                </a:solidFill>
              </a:rPr>
              <a:t> </a:t>
            </a:r>
            <a:r>
              <a:rPr lang="en-US" b="1" dirty="0" err="1">
                <a:solidFill>
                  <a:srgbClr val="FF0000"/>
                </a:solidFill>
              </a:rPr>
              <a:t>tập</a:t>
            </a:r>
            <a:r>
              <a:rPr lang="en-US" b="1" dirty="0">
                <a:solidFill>
                  <a:srgbClr val="FF0000"/>
                </a:solidFill>
              </a:rPr>
              <a:t> 1/Tr.38 SGK: </a:t>
            </a:r>
            <a:r>
              <a:rPr lang="vi-VN" dirty="0"/>
              <a:t>Em hãy biểu diễn các tia sáng đến mắt đối với vật ta quan sát thấy màu trắng</a:t>
            </a:r>
            <a:endParaRPr lang="en-US" dirty="0"/>
          </a:p>
        </p:txBody>
      </p:sp>
      <p:sp>
        <p:nvSpPr>
          <p:cNvPr id="18" name="Google Shape;1924;p44">
            <a:extLst>
              <a:ext uri="{FF2B5EF4-FFF2-40B4-BE49-F238E27FC236}">
                <a16:creationId xmlns="" xmlns:a16="http://schemas.microsoft.com/office/drawing/2014/main" id="{3610AC7E-D4EA-43A3-8AA7-3098E7F85BA1}"/>
              </a:ext>
            </a:extLst>
          </p:cNvPr>
          <p:cNvSpPr txBox="1">
            <a:spLocks/>
          </p:cNvSpPr>
          <p:nvPr/>
        </p:nvSpPr>
        <p:spPr>
          <a:xfrm>
            <a:off x="5634305" y="2982311"/>
            <a:ext cx="5914563" cy="2246769"/>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2800">
                <a:solidFill>
                  <a:srgbClr val="002060"/>
                </a:solidFill>
                <a:latin typeface="Fira Sans Condensed Medium" panose="020B0603050000020004" pitchFamily="34" charset="0"/>
              </a:defRPr>
            </a:lvl1pPr>
            <a:lvl2pPr marL="914400" marR="0" lvl="1"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2pPr>
            <a:lvl3pPr marL="1371600" marR="0" lvl="2"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3pPr>
            <a:lvl4pPr marL="1828800" marR="0" lvl="3"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4pPr>
            <a:lvl5pPr marL="2286000" marR="0" lvl="4"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5pPr>
            <a:lvl6pPr marL="2743200" marR="0" lvl="5"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6pPr>
            <a:lvl7pPr marL="3200400" marR="0" lvl="6"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7pPr>
            <a:lvl8pPr marL="3657600" marR="0" lvl="7"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8pPr>
            <a:lvl9pPr marL="4114800" marR="0" lvl="8"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9pPr>
          </a:lstStyle>
          <a:p>
            <a:pPr algn="just"/>
            <a:r>
              <a:rPr lang="en-US" b="1" dirty="0" err="1">
                <a:solidFill>
                  <a:srgbClr val="FF0000"/>
                </a:solidFill>
              </a:rPr>
              <a:t>Câu</a:t>
            </a:r>
            <a:r>
              <a:rPr lang="en-US" b="1" dirty="0">
                <a:solidFill>
                  <a:srgbClr val="FF0000"/>
                </a:solidFill>
              </a:rPr>
              <a:t> </a:t>
            </a:r>
            <a:r>
              <a:rPr lang="en-US" b="1" dirty="0" err="1">
                <a:solidFill>
                  <a:srgbClr val="FF0000"/>
                </a:solidFill>
              </a:rPr>
              <a:t>hỏi</a:t>
            </a:r>
            <a:r>
              <a:rPr lang="en-US" b="1" dirty="0">
                <a:solidFill>
                  <a:srgbClr val="FF0000"/>
                </a:solidFill>
              </a:rPr>
              <a:t> </a:t>
            </a:r>
            <a:r>
              <a:rPr lang="en-US" b="1" dirty="0" err="1">
                <a:solidFill>
                  <a:srgbClr val="FF0000"/>
                </a:solidFill>
              </a:rPr>
              <a:t>và</a:t>
            </a:r>
            <a:r>
              <a:rPr lang="en-US" b="1" dirty="0">
                <a:solidFill>
                  <a:srgbClr val="FF0000"/>
                </a:solidFill>
              </a:rPr>
              <a:t> </a:t>
            </a:r>
            <a:r>
              <a:rPr lang="en-US" b="1" dirty="0" err="1">
                <a:solidFill>
                  <a:srgbClr val="FF0000"/>
                </a:solidFill>
              </a:rPr>
              <a:t>bài</a:t>
            </a:r>
            <a:r>
              <a:rPr lang="en-US" b="1" dirty="0">
                <a:solidFill>
                  <a:srgbClr val="FF0000"/>
                </a:solidFill>
              </a:rPr>
              <a:t> </a:t>
            </a:r>
            <a:r>
              <a:rPr lang="en-US" b="1" dirty="0" err="1">
                <a:solidFill>
                  <a:srgbClr val="FF0000"/>
                </a:solidFill>
              </a:rPr>
              <a:t>tập</a:t>
            </a:r>
            <a:r>
              <a:rPr lang="en-US" b="1" dirty="0">
                <a:solidFill>
                  <a:srgbClr val="FF0000"/>
                </a:solidFill>
              </a:rPr>
              <a:t> 2/Tr.38 SGK: </a:t>
            </a:r>
            <a:r>
              <a:rPr lang="vi-VN" dirty="0"/>
              <a:t>Quan sát bông hoa hướng dương, giải thích tại sao chúng ta nhìn thấy cánh hoa màu vàng, lá màu xanh và phần nh</a:t>
            </a:r>
            <a:r>
              <a:rPr lang="en-US" dirty="0"/>
              <a:t>ụ</a:t>
            </a:r>
            <a:r>
              <a:rPr lang="vi-VN" dirty="0"/>
              <a:t>y có màu nâu</a:t>
            </a:r>
            <a:endParaRPr lang="en-US" dirty="0"/>
          </a:p>
        </p:txBody>
      </p:sp>
      <p:pic>
        <p:nvPicPr>
          <p:cNvPr id="19" name="Picture 2" descr="Sự thật về hoa hướng dương xung quanh ta mà bạn nên biết chi tiết ngay">
            <a:extLst>
              <a:ext uri="{FF2B5EF4-FFF2-40B4-BE49-F238E27FC236}">
                <a16:creationId xmlns="" xmlns:a16="http://schemas.microsoft.com/office/drawing/2014/main" id="{331F0DFF-1E6F-49ED-8B16-0C363BDE4E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76873" y="2007683"/>
            <a:ext cx="3536228" cy="367060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randombar(horizontal)">
                                      <p:cBhvr>
                                        <p:cTn id="11" dur="500"/>
                                        <p:tgtEl>
                                          <p:spTgt spid="15"/>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wipe(left)">
                                      <p:cBhvr>
                                        <p:cTn id="16" dur="500"/>
                                        <p:tgtEl>
                                          <p:spTgt spid="18"/>
                                        </p:tgtEl>
                                      </p:cBhvr>
                                    </p:animEffect>
                                  </p:childTnLst>
                                </p:cTn>
                              </p:par>
                            </p:childTnLst>
                          </p:cTn>
                        </p:par>
                        <p:par>
                          <p:cTn id="17" fill="hold">
                            <p:stCondLst>
                              <p:cond delay="500"/>
                            </p:stCondLst>
                            <p:childTnLst>
                              <p:par>
                                <p:cTn id="18" presetID="14" presetClass="entr" presetSubtype="10" fill="hold" nodeType="after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randombar(horizontal)">
                                      <p:cBhvr>
                                        <p:cTn id="2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527"/>
        <p:cNvGrpSpPr/>
        <p:nvPr/>
      </p:nvGrpSpPr>
      <p:grpSpPr>
        <a:xfrm>
          <a:off x="0" y="0"/>
          <a:ext cx="0" cy="0"/>
          <a:chOff x="0" y="0"/>
          <a:chExt cx="0" cy="0"/>
        </a:xfrm>
      </p:grpSpPr>
      <p:sp>
        <p:nvSpPr>
          <p:cNvPr id="8" name="Rectangle: Rounded Corners 7">
            <a:extLst>
              <a:ext uri="{FF2B5EF4-FFF2-40B4-BE49-F238E27FC236}">
                <a16:creationId xmlns="" xmlns:a16="http://schemas.microsoft.com/office/drawing/2014/main" id="{F322A906-1DFF-41C0-9012-71C47D066DFF}"/>
              </a:ext>
            </a:extLst>
          </p:cNvPr>
          <p:cNvSpPr/>
          <p:nvPr/>
        </p:nvSpPr>
        <p:spPr>
          <a:xfrm>
            <a:off x="639954" y="1066799"/>
            <a:ext cx="9804526" cy="4386943"/>
          </a:xfrm>
          <a:prstGeom prst="roundRect">
            <a:avLst>
              <a:gd name="adj" fmla="val 4558"/>
            </a:avLst>
          </a:prstGeom>
          <a:noFill/>
          <a:ln w="38100">
            <a:solidFill>
              <a:srgbClr val="CCEC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Google Shape;1924;p44">
            <a:extLst>
              <a:ext uri="{FF2B5EF4-FFF2-40B4-BE49-F238E27FC236}">
                <a16:creationId xmlns="" xmlns:a16="http://schemas.microsoft.com/office/drawing/2014/main" id="{1894D196-D9D0-43F0-ACAB-D9EC867843DA}"/>
              </a:ext>
            </a:extLst>
          </p:cNvPr>
          <p:cNvSpPr txBox="1">
            <a:spLocks/>
          </p:cNvSpPr>
          <p:nvPr/>
        </p:nvSpPr>
        <p:spPr>
          <a:xfrm>
            <a:off x="953219" y="515830"/>
            <a:ext cx="7511143" cy="494751"/>
          </a:xfrm>
          <a:prstGeom prst="rect">
            <a:avLst/>
          </a:prstGeom>
          <a:noFill/>
        </p:spPr>
        <p:txBody>
          <a:bodyPr wrap="square" rtlCol="0">
            <a:spAutoFit/>
          </a:bodyPr>
          <a:lstStyle>
            <a:defPPr>
              <a:defRPr lang="en-US"/>
            </a:defPPr>
            <a:lvl1pPr>
              <a:lnSpc>
                <a:spcPct val="150000"/>
              </a:lnSpc>
              <a:defRPr sz="2400">
                <a:latin typeface="Arial" panose="020B0604020202020204" pitchFamily="34" charset="0"/>
                <a:cs typeface="Arial" panose="020B0604020202020204" pitchFamily="34" charset="0"/>
              </a:defRPr>
            </a:lvl1pPr>
            <a:lvl2pPr marL="914400" marR="0" lvl="1"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2pPr>
            <a:lvl3pPr marL="1371600" marR="0" lvl="2"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3pPr>
            <a:lvl4pPr marL="1828800" marR="0" lvl="3"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4pPr>
            <a:lvl5pPr marL="2286000" marR="0" lvl="4"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5pPr>
            <a:lvl6pPr marL="2743200" marR="0" lvl="5"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6pPr>
            <a:lvl7pPr marL="3200400" marR="0" lvl="6"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7pPr>
            <a:lvl8pPr marL="3657600" marR="0" lvl="7"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8pPr>
            <a:lvl9pPr marL="4114800" marR="0" lvl="8"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9pPr>
          </a:lstStyle>
          <a:p>
            <a:pPr>
              <a:lnSpc>
                <a:spcPct val="120000"/>
              </a:lnSpc>
            </a:pPr>
            <a:r>
              <a:rPr lang="en-US" b="1" dirty="0" err="1">
                <a:solidFill>
                  <a:srgbClr val="FF0000"/>
                </a:solidFill>
              </a:rPr>
              <a:t>Câu</a:t>
            </a:r>
            <a:r>
              <a:rPr lang="en-US" b="1" dirty="0">
                <a:solidFill>
                  <a:srgbClr val="FF0000"/>
                </a:solidFill>
              </a:rPr>
              <a:t> </a:t>
            </a:r>
            <a:r>
              <a:rPr lang="en-US" b="1" dirty="0" err="1">
                <a:solidFill>
                  <a:srgbClr val="FF0000"/>
                </a:solidFill>
              </a:rPr>
              <a:t>hỏi</a:t>
            </a:r>
            <a:r>
              <a:rPr lang="en-US" b="1" dirty="0">
                <a:solidFill>
                  <a:srgbClr val="FF0000"/>
                </a:solidFill>
              </a:rPr>
              <a:t> </a:t>
            </a:r>
            <a:r>
              <a:rPr lang="en-US" b="1" dirty="0" err="1">
                <a:solidFill>
                  <a:srgbClr val="FF0000"/>
                </a:solidFill>
              </a:rPr>
              <a:t>và</a:t>
            </a:r>
            <a:r>
              <a:rPr lang="en-US" b="1" dirty="0">
                <a:solidFill>
                  <a:srgbClr val="FF0000"/>
                </a:solidFill>
              </a:rPr>
              <a:t> </a:t>
            </a:r>
            <a:r>
              <a:rPr lang="en-US" b="1" dirty="0" err="1">
                <a:solidFill>
                  <a:srgbClr val="FF0000"/>
                </a:solidFill>
              </a:rPr>
              <a:t>bài</a:t>
            </a:r>
            <a:r>
              <a:rPr lang="en-US" b="1" dirty="0">
                <a:solidFill>
                  <a:srgbClr val="FF0000"/>
                </a:solidFill>
              </a:rPr>
              <a:t> </a:t>
            </a:r>
            <a:r>
              <a:rPr lang="en-US" b="1" dirty="0" err="1">
                <a:solidFill>
                  <a:srgbClr val="FF0000"/>
                </a:solidFill>
              </a:rPr>
              <a:t>tập</a:t>
            </a:r>
            <a:r>
              <a:rPr lang="en-US" b="1" dirty="0">
                <a:solidFill>
                  <a:srgbClr val="FF0000"/>
                </a:solidFill>
              </a:rPr>
              <a:t> 1/Tr.38 SGK:</a:t>
            </a:r>
            <a:endParaRPr lang="en-US" b="1" dirty="0"/>
          </a:p>
        </p:txBody>
      </p:sp>
      <p:grpSp>
        <p:nvGrpSpPr>
          <p:cNvPr id="6" name="Group 5">
            <a:extLst>
              <a:ext uri="{FF2B5EF4-FFF2-40B4-BE49-F238E27FC236}">
                <a16:creationId xmlns="" xmlns:a16="http://schemas.microsoft.com/office/drawing/2014/main" id="{B3CFE074-9691-46DB-8AEF-5E7AF34FDB61}"/>
              </a:ext>
            </a:extLst>
          </p:cNvPr>
          <p:cNvGrpSpPr/>
          <p:nvPr/>
        </p:nvGrpSpPr>
        <p:grpSpPr>
          <a:xfrm>
            <a:off x="2541124" y="2119065"/>
            <a:ext cx="6623524" cy="3583582"/>
            <a:chOff x="2510644" y="1357065"/>
            <a:chExt cx="6623524" cy="3583582"/>
          </a:xfrm>
        </p:grpSpPr>
        <p:pic>
          <p:nvPicPr>
            <p:cNvPr id="10" name="Picture 9">
              <a:extLst>
                <a:ext uri="{FF2B5EF4-FFF2-40B4-BE49-F238E27FC236}">
                  <a16:creationId xmlns="" xmlns:a16="http://schemas.microsoft.com/office/drawing/2014/main" id="{B12BA2BD-80F5-4D01-9BE5-B80DDAA06D46}"/>
                </a:ext>
              </a:extLst>
            </p:cNvPr>
            <p:cNvPicPr>
              <a:picLocks noChangeAspect="1"/>
            </p:cNvPicPr>
            <p:nvPr/>
          </p:nvPicPr>
          <p:blipFill>
            <a:blip r:embed="rId3"/>
            <a:stretch>
              <a:fillRect/>
            </a:stretch>
          </p:blipFill>
          <p:spPr>
            <a:xfrm>
              <a:off x="2510644" y="1357065"/>
              <a:ext cx="6623524" cy="3583582"/>
            </a:xfrm>
            <a:prstGeom prst="rect">
              <a:avLst/>
            </a:prstGeom>
          </p:spPr>
        </p:pic>
        <p:cxnSp>
          <p:nvCxnSpPr>
            <p:cNvPr id="11" name="Straight Arrow Connector 10">
              <a:extLst>
                <a:ext uri="{FF2B5EF4-FFF2-40B4-BE49-F238E27FC236}">
                  <a16:creationId xmlns="" xmlns:a16="http://schemas.microsoft.com/office/drawing/2014/main" id="{25783446-EF1E-47BB-B0AD-A4D478927CE4}"/>
                </a:ext>
              </a:extLst>
            </p:cNvPr>
            <p:cNvCxnSpPr>
              <a:cxnSpLocks/>
            </p:cNvCxnSpPr>
            <p:nvPr/>
          </p:nvCxnSpPr>
          <p:spPr>
            <a:xfrm flipV="1">
              <a:off x="5979264" y="2126324"/>
              <a:ext cx="2351936" cy="2045063"/>
            </a:xfrm>
            <a:prstGeom prst="straightConnector1">
              <a:avLst/>
            </a:prstGeom>
            <a:ln w="104775">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535"/>
        <p:cNvGrpSpPr/>
        <p:nvPr/>
      </p:nvGrpSpPr>
      <p:grpSpPr>
        <a:xfrm>
          <a:off x="0" y="0"/>
          <a:ext cx="0" cy="0"/>
          <a:chOff x="0" y="0"/>
          <a:chExt cx="0" cy="0"/>
        </a:xfrm>
      </p:grpSpPr>
      <p:sp>
        <p:nvSpPr>
          <p:cNvPr id="72" name="Google Shape;1924;p44">
            <a:extLst>
              <a:ext uri="{FF2B5EF4-FFF2-40B4-BE49-F238E27FC236}">
                <a16:creationId xmlns="" xmlns:a16="http://schemas.microsoft.com/office/drawing/2014/main" id="{2A9300BA-AC33-4E81-AA0D-024C79EC524F}"/>
              </a:ext>
            </a:extLst>
          </p:cNvPr>
          <p:cNvSpPr txBox="1">
            <a:spLocks/>
          </p:cNvSpPr>
          <p:nvPr/>
        </p:nvSpPr>
        <p:spPr>
          <a:xfrm>
            <a:off x="507874" y="2047506"/>
            <a:ext cx="6317014" cy="2401748"/>
          </a:xfrm>
          <a:prstGeom prst="rect">
            <a:avLst/>
          </a:prstGeom>
          <a:noFill/>
        </p:spPr>
        <p:txBody>
          <a:bodyPr wrap="square" rtlCol="0">
            <a:spAutoFit/>
          </a:bodyPr>
          <a:lstStyle>
            <a:defPPr>
              <a:defRPr lang="en-US"/>
            </a:defPPr>
            <a:lvl1pPr>
              <a:lnSpc>
                <a:spcPct val="150000"/>
              </a:lnSpc>
              <a:defRPr sz="2400">
                <a:latin typeface="Arial" panose="020B0604020202020204" pitchFamily="34" charset="0"/>
                <a:cs typeface="Arial" panose="020B0604020202020204" pitchFamily="34" charset="0"/>
              </a:defRPr>
            </a:lvl1pPr>
            <a:lvl2pPr marL="914400" marR="0" lvl="1"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2pPr>
            <a:lvl3pPr marL="1371600" marR="0" lvl="2"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3pPr>
            <a:lvl4pPr marL="1828800" marR="0" lvl="3"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4pPr>
            <a:lvl5pPr marL="2286000" marR="0" lvl="4"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5pPr>
            <a:lvl6pPr marL="2743200" marR="0" lvl="5"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6pPr>
            <a:lvl7pPr marL="3200400" marR="0" lvl="6"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7pPr>
            <a:lvl8pPr marL="3657600" marR="0" lvl="7"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8pPr>
            <a:lvl9pPr marL="4114800" marR="0" lvl="8"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9pPr>
          </a:lstStyle>
          <a:p>
            <a:pPr algn="just">
              <a:lnSpc>
                <a:spcPct val="120000"/>
              </a:lnSpc>
            </a:pPr>
            <a:r>
              <a:rPr lang="en-US" sz="3200" dirty="0"/>
              <a:t>Ta </a:t>
            </a:r>
            <a:r>
              <a:rPr lang="en-US" sz="3200" dirty="0" err="1"/>
              <a:t>thấy</a:t>
            </a:r>
            <a:r>
              <a:rPr lang="en-US" sz="3200" dirty="0"/>
              <a:t> </a:t>
            </a:r>
            <a:r>
              <a:rPr lang="en-US" sz="3200" dirty="0" err="1"/>
              <a:t>cánh</a:t>
            </a:r>
            <a:r>
              <a:rPr lang="en-US" sz="3200" dirty="0"/>
              <a:t> </a:t>
            </a:r>
            <a:r>
              <a:rPr lang="en-US" sz="3200" dirty="0" err="1"/>
              <a:t>hoa</a:t>
            </a:r>
            <a:r>
              <a:rPr lang="en-US" sz="3200" dirty="0"/>
              <a:t> </a:t>
            </a:r>
            <a:r>
              <a:rPr lang="en-US" sz="3200" dirty="0" err="1"/>
              <a:t>màu</a:t>
            </a:r>
            <a:r>
              <a:rPr lang="en-US" sz="3200" dirty="0"/>
              <a:t> </a:t>
            </a:r>
            <a:r>
              <a:rPr lang="en-US" sz="3200" dirty="0" err="1"/>
              <a:t>vàng</a:t>
            </a:r>
            <a:r>
              <a:rPr lang="en-US" sz="3200" dirty="0"/>
              <a:t>, </a:t>
            </a:r>
            <a:r>
              <a:rPr lang="en-US" sz="3200" dirty="0" err="1"/>
              <a:t>lá</a:t>
            </a:r>
            <a:r>
              <a:rPr lang="en-US" sz="3200" dirty="0"/>
              <a:t> </a:t>
            </a:r>
            <a:r>
              <a:rPr lang="en-US" sz="3200" dirty="0" err="1"/>
              <a:t>màu</a:t>
            </a:r>
            <a:r>
              <a:rPr lang="en-US" sz="3200" dirty="0"/>
              <a:t> </a:t>
            </a:r>
            <a:r>
              <a:rPr lang="en-US" sz="3200" dirty="0" err="1"/>
              <a:t>xanh</a:t>
            </a:r>
            <a:r>
              <a:rPr lang="en-US" sz="3200" dirty="0"/>
              <a:t> </a:t>
            </a:r>
            <a:r>
              <a:rPr lang="en-US" sz="3200" dirty="0" err="1"/>
              <a:t>và</a:t>
            </a:r>
            <a:r>
              <a:rPr lang="en-US" sz="3200" dirty="0"/>
              <a:t> </a:t>
            </a:r>
            <a:r>
              <a:rPr lang="en-US" sz="3200" dirty="0" err="1"/>
              <a:t>phần</a:t>
            </a:r>
            <a:r>
              <a:rPr lang="en-US" sz="3200" dirty="0"/>
              <a:t> </a:t>
            </a:r>
            <a:r>
              <a:rPr lang="en-US" sz="3200" dirty="0" err="1"/>
              <a:t>nhụy</a:t>
            </a:r>
            <a:r>
              <a:rPr lang="en-US" sz="3200" dirty="0"/>
              <a:t> </a:t>
            </a:r>
            <a:r>
              <a:rPr lang="en-US" sz="3200" dirty="0" err="1"/>
              <a:t>có</a:t>
            </a:r>
            <a:r>
              <a:rPr lang="en-US" sz="3200" dirty="0"/>
              <a:t> </a:t>
            </a:r>
            <a:r>
              <a:rPr lang="en-US" sz="3200" dirty="0" err="1"/>
              <a:t>màu</a:t>
            </a:r>
            <a:r>
              <a:rPr lang="en-US" sz="3200" dirty="0"/>
              <a:t> </a:t>
            </a:r>
            <a:r>
              <a:rPr lang="en-US" sz="3200" dirty="0" err="1"/>
              <a:t>nâu</a:t>
            </a:r>
            <a:r>
              <a:rPr lang="en-US" sz="3200" dirty="0"/>
              <a:t> </a:t>
            </a:r>
            <a:r>
              <a:rPr lang="en-US" sz="3200" dirty="0" err="1"/>
              <a:t>vì</a:t>
            </a:r>
            <a:r>
              <a:rPr lang="en-US" sz="3200" dirty="0"/>
              <a:t> </a:t>
            </a:r>
            <a:r>
              <a:rPr lang="en-US" sz="3200" dirty="0" err="1"/>
              <a:t>chúng</a:t>
            </a:r>
            <a:r>
              <a:rPr lang="en-US" sz="3200" dirty="0"/>
              <a:t> </a:t>
            </a:r>
            <a:r>
              <a:rPr lang="en-US" sz="3200" dirty="0" err="1"/>
              <a:t>phản</a:t>
            </a:r>
            <a:r>
              <a:rPr lang="en-US" sz="3200" dirty="0"/>
              <a:t> </a:t>
            </a:r>
            <a:r>
              <a:rPr lang="en-US" sz="3200" dirty="0" err="1"/>
              <a:t>xạ</a:t>
            </a:r>
            <a:r>
              <a:rPr lang="en-US" sz="3200" dirty="0"/>
              <a:t> </a:t>
            </a:r>
            <a:r>
              <a:rPr lang="en-US" sz="3200" dirty="0" err="1"/>
              <a:t>các</a:t>
            </a:r>
            <a:r>
              <a:rPr lang="en-US" sz="3200" dirty="0"/>
              <a:t> </a:t>
            </a:r>
            <a:r>
              <a:rPr lang="en-US" sz="3200" dirty="0" err="1"/>
              <a:t>màu</a:t>
            </a:r>
            <a:r>
              <a:rPr lang="en-US" sz="3200" dirty="0"/>
              <a:t> </a:t>
            </a:r>
            <a:r>
              <a:rPr lang="en-US" sz="3200" dirty="0" err="1"/>
              <a:t>sắc</a:t>
            </a:r>
            <a:r>
              <a:rPr lang="en-US" sz="3200" dirty="0"/>
              <a:t> </a:t>
            </a:r>
            <a:r>
              <a:rPr lang="en-US" sz="3200" dirty="0" err="1"/>
              <a:t>đó</a:t>
            </a:r>
            <a:r>
              <a:rPr lang="en-US" sz="3200" dirty="0"/>
              <a:t> </a:t>
            </a:r>
            <a:r>
              <a:rPr lang="en-US" sz="3200" dirty="0" err="1"/>
              <a:t>đến</a:t>
            </a:r>
            <a:r>
              <a:rPr lang="en-US" sz="3200" dirty="0"/>
              <a:t> </a:t>
            </a:r>
            <a:r>
              <a:rPr lang="en-US" sz="3200" dirty="0" err="1"/>
              <a:t>mắt</a:t>
            </a:r>
            <a:r>
              <a:rPr lang="en-US" sz="3200" dirty="0"/>
              <a:t> </a:t>
            </a:r>
            <a:r>
              <a:rPr lang="en-US" sz="3200" dirty="0" err="1"/>
              <a:t>chúng</a:t>
            </a:r>
            <a:r>
              <a:rPr lang="en-US" sz="3200" dirty="0"/>
              <a:t> ta</a:t>
            </a:r>
          </a:p>
        </p:txBody>
      </p:sp>
      <p:pic>
        <p:nvPicPr>
          <p:cNvPr id="73" name="Picture 2" descr="Sự thật về hoa hướng dương xung quanh ta mà bạn nên biết chi tiết ngay">
            <a:extLst>
              <a:ext uri="{FF2B5EF4-FFF2-40B4-BE49-F238E27FC236}">
                <a16:creationId xmlns="" xmlns:a16="http://schemas.microsoft.com/office/drawing/2014/main" id="{E6B42909-C11F-40E0-8DD3-87EBB136E1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92991" y="1571689"/>
            <a:ext cx="4491135" cy="4661799"/>
          </a:xfrm>
          <a:prstGeom prst="rect">
            <a:avLst/>
          </a:prstGeom>
          <a:noFill/>
          <a:extLst>
            <a:ext uri="{909E8E84-426E-40DD-AFC4-6F175D3DCCD1}">
              <a14:hiddenFill xmlns:a14="http://schemas.microsoft.com/office/drawing/2010/main">
                <a:solidFill>
                  <a:srgbClr val="FFFFFF"/>
                </a:solidFill>
              </a14:hiddenFill>
            </a:ext>
          </a:extLst>
        </p:spPr>
      </p:pic>
      <p:sp>
        <p:nvSpPr>
          <p:cNvPr id="74" name="Google Shape;1924;p44">
            <a:extLst>
              <a:ext uri="{FF2B5EF4-FFF2-40B4-BE49-F238E27FC236}">
                <a16:creationId xmlns="" xmlns:a16="http://schemas.microsoft.com/office/drawing/2014/main" id="{020CA5F8-FC8B-4184-BB61-44E669D34164}"/>
              </a:ext>
            </a:extLst>
          </p:cNvPr>
          <p:cNvSpPr txBox="1">
            <a:spLocks/>
          </p:cNvSpPr>
          <p:nvPr/>
        </p:nvSpPr>
        <p:spPr>
          <a:xfrm>
            <a:off x="953219" y="515830"/>
            <a:ext cx="7511143" cy="494751"/>
          </a:xfrm>
          <a:prstGeom prst="rect">
            <a:avLst/>
          </a:prstGeom>
          <a:noFill/>
        </p:spPr>
        <p:txBody>
          <a:bodyPr wrap="square" rtlCol="0">
            <a:spAutoFit/>
          </a:bodyPr>
          <a:lstStyle>
            <a:defPPr>
              <a:defRPr lang="en-US"/>
            </a:defPPr>
            <a:lvl1pPr>
              <a:lnSpc>
                <a:spcPct val="150000"/>
              </a:lnSpc>
              <a:defRPr sz="2400">
                <a:latin typeface="Arial" panose="020B0604020202020204" pitchFamily="34" charset="0"/>
                <a:cs typeface="Arial" panose="020B0604020202020204" pitchFamily="34" charset="0"/>
              </a:defRPr>
            </a:lvl1pPr>
            <a:lvl2pPr marL="914400" marR="0" lvl="1"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2pPr>
            <a:lvl3pPr marL="1371600" marR="0" lvl="2"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3pPr>
            <a:lvl4pPr marL="1828800" marR="0" lvl="3"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4pPr>
            <a:lvl5pPr marL="2286000" marR="0" lvl="4"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5pPr>
            <a:lvl6pPr marL="2743200" marR="0" lvl="5"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6pPr>
            <a:lvl7pPr marL="3200400" marR="0" lvl="6"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7pPr>
            <a:lvl8pPr marL="3657600" marR="0" lvl="7"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8pPr>
            <a:lvl9pPr marL="4114800" marR="0" lvl="8"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9pPr>
          </a:lstStyle>
          <a:p>
            <a:pPr>
              <a:lnSpc>
                <a:spcPct val="120000"/>
              </a:lnSpc>
            </a:pPr>
            <a:r>
              <a:rPr lang="en-US" b="1" dirty="0" err="1">
                <a:solidFill>
                  <a:srgbClr val="FF0000"/>
                </a:solidFill>
              </a:rPr>
              <a:t>Câu</a:t>
            </a:r>
            <a:r>
              <a:rPr lang="en-US" b="1" dirty="0">
                <a:solidFill>
                  <a:srgbClr val="FF0000"/>
                </a:solidFill>
              </a:rPr>
              <a:t> </a:t>
            </a:r>
            <a:r>
              <a:rPr lang="en-US" b="1" dirty="0" err="1">
                <a:solidFill>
                  <a:srgbClr val="FF0000"/>
                </a:solidFill>
              </a:rPr>
              <a:t>hỏi</a:t>
            </a:r>
            <a:r>
              <a:rPr lang="en-US" b="1" dirty="0">
                <a:solidFill>
                  <a:srgbClr val="FF0000"/>
                </a:solidFill>
              </a:rPr>
              <a:t> </a:t>
            </a:r>
            <a:r>
              <a:rPr lang="en-US" b="1" dirty="0" err="1">
                <a:solidFill>
                  <a:srgbClr val="FF0000"/>
                </a:solidFill>
              </a:rPr>
              <a:t>và</a:t>
            </a:r>
            <a:r>
              <a:rPr lang="en-US" b="1" dirty="0">
                <a:solidFill>
                  <a:srgbClr val="FF0000"/>
                </a:solidFill>
              </a:rPr>
              <a:t> </a:t>
            </a:r>
            <a:r>
              <a:rPr lang="en-US" b="1" dirty="0" err="1">
                <a:solidFill>
                  <a:srgbClr val="FF0000"/>
                </a:solidFill>
              </a:rPr>
              <a:t>bài</a:t>
            </a:r>
            <a:r>
              <a:rPr lang="en-US" b="1" dirty="0">
                <a:solidFill>
                  <a:srgbClr val="FF0000"/>
                </a:solidFill>
              </a:rPr>
              <a:t> </a:t>
            </a:r>
            <a:r>
              <a:rPr lang="en-US" b="1" dirty="0" err="1">
                <a:solidFill>
                  <a:srgbClr val="FF0000"/>
                </a:solidFill>
              </a:rPr>
              <a:t>tập</a:t>
            </a:r>
            <a:r>
              <a:rPr lang="en-US" b="1" dirty="0">
                <a:solidFill>
                  <a:srgbClr val="FF0000"/>
                </a:solidFill>
              </a:rPr>
              <a:t> 2/Tr.38 SGK:</a:t>
            </a:r>
            <a:endParaRPr lang="en-US"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wipe(left)">
                                      <p:cBhvr>
                                        <p:cTn id="12"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p:grpSp>
        <p:nvGrpSpPr>
          <p:cNvPr id="72" name="组合 76">
            <a:extLst>
              <a:ext uri="{FF2B5EF4-FFF2-40B4-BE49-F238E27FC236}">
                <a16:creationId xmlns="" xmlns:a16="http://schemas.microsoft.com/office/drawing/2014/main" id="{20C4BF14-8188-4A48-8BA4-6B92577053EB}"/>
              </a:ext>
            </a:extLst>
          </p:cNvPr>
          <p:cNvGrpSpPr/>
          <p:nvPr/>
        </p:nvGrpSpPr>
        <p:grpSpPr>
          <a:xfrm>
            <a:off x="4624114" y="2262599"/>
            <a:ext cx="1483487" cy="1474645"/>
            <a:chOff x="4375361" y="2015414"/>
            <a:chExt cx="1483752" cy="1474986"/>
          </a:xfrm>
          <a:solidFill>
            <a:srgbClr val="519259"/>
          </a:solidFill>
        </p:grpSpPr>
        <p:sp>
          <p:nvSpPr>
            <p:cNvPr id="73" name="任意多边形 2">
              <a:extLst>
                <a:ext uri="{FF2B5EF4-FFF2-40B4-BE49-F238E27FC236}">
                  <a16:creationId xmlns="" xmlns:a16="http://schemas.microsoft.com/office/drawing/2014/main" id="{072844F4-3F8B-4E16-B33A-4D9A24D71DC6}"/>
                </a:ext>
              </a:extLst>
            </p:cNvPr>
            <p:cNvSpPr/>
            <p:nvPr/>
          </p:nvSpPr>
          <p:spPr>
            <a:xfrm>
              <a:off x="4375361" y="2015414"/>
              <a:ext cx="1483752" cy="1474986"/>
            </a:xfrm>
            <a:custGeom>
              <a:avLst/>
              <a:gdLst>
                <a:gd name="connsiteX0" fmla="*/ 2005276 w 2011372"/>
                <a:gd name="connsiteY0" fmla="*/ 0 h 1999488"/>
                <a:gd name="connsiteX1" fmla="*/ 2011372 w 2011372"/>
                <a:gd name="connsiteY1" fmla="*/ 308 h 1999488"/>
                <a:gd name="connsiteX2" fmla="*/ 2011372 w 2011372"/>
                <a:gd name="connsiteY2" fmla="*/ 1999488 h 1999488"/>
                <a:gd name="connsiteX3" fmla="*/ 0 w 2011372"/>
                <a:gd name="connsiteY3" fmla="*/ 1999488 h 1999488"/>
                <a:gd name="connsiteX4" fmla="*/ 10047 w 2011372"/>
                <a:gd name="connsiteY4" fmla="*/ 1800525 h 1999488"/>
                <a:gd name="connsiteX5" fmla="*/ 2005276 w 2011372"/>
                <a:gd name="connsiteY5" fmla="*/ 0 h 199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1372" h="1999488">
                  <a:moveTo>
                    <a:pt x="2005276" y="0"/>
                  </a:moveTo>
                  <a:lnTo>
                    <a:pt x="2011372" y="308"/>
                  </a:lnTo>
                  <a:lnTo>
                    <a:pt x="2011372" y="1999488"/>
                  </a:lnTo>
                  <a:lnTo>
                    <a:pt x="0" y="1999488"/>
                  </a:lnTo>
                  <a:lnTo>
                    <a:pt x="10047" y="1800525"/>
                  </a:lnTo>
                  <a:cubicBezTo>
                    <a:pt x="112753" y="789197"/>
                    <a:pt x="966852" y="0"/>
                    <a:pt x="20052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0">
                <a:ln>
                  <a:noFill/>
                </a:ln>
                <a:solidFill>
                  <a:srgbClr val="FFFFFF"/>
                </a:solidFill>
                <a:effectLst/>
                <a:uLnTx/>
                <a:uFillTx/>
                <a:latin typeface="#9Slide07 IcielCadena" panose="02000503000000020004" pitchFamily="2" charset="0"/>
                <a:ea typeface="Yeseva One" panose="00000500000000000000" charset="0"/>
                <a:cs typeface="+mn-cs"/>
              </a:endParaRPr>
            </a:p>
          </p:txBody>
        </p:sp>
        <p:sp>
          <p:nvSpPr>
            <p:cNvPr id="74" name="文本框 59">
              <a:extLst>
                <a:ext uri="{FF2B5EF4-FFF2-40B4-BE49-F238E27FC236}">
                  <a16:creationId xmlns="" xmlns:a16="http://schemas.microsoft.com/office/drawing/2014/main" id="{57363B74-DD04-43DF-81D7-257900C63246}"/>
                </a:ext>
              </a:extLst>
            </p:cNvPr>
            <p:cNvSpPr txBox="1"/>
            <p:nvPr/>
          </p:nvSpPr>
          <p:spPr>
            <a:xfrm rot="18900000">
              <a:off x="4655896" y="2671729"/>
              <a:ext cx="898976" cy="135770"/>
            </a:xfrm>
            <a:prstGeom prst="rect">
              <a:avLst/>
            </a:prstGeom>
            <a:grpFill/>
          </p:spPr>
          <p:txBody>
            <a:bodyPr wrap="none" rtlCol="0">
              <a:prstTxWarp prst="textArchUp">
                <a:avLst>
                  <a:gd name="adj" fmla="val 13960648"/>
                </a:avLst>
              </a:prstTxWarp>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rPr>
                <a:t>A</a:t>
              </a:r>
              <a:endParaRPr kumimoji="0" lang="zh-CN" altLang="en-US"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endParaRPr>
            </a:p>
          </p:txBody>
        </p:sp>
      </p:grpSp>
      <p:grpSp>
        <p:nvGrpSpPr>
          <p:cNvPr id="75" name="组合 79">
            <a:extLst>
              <a:ext uri="{FF2B5EF4-FFF2-40B4-BE49-F238E27FC236}">
                <a16:creationId xmlns="" xmlns:a16="http://schemas.microsoft.com/office/drawing/2014/main" id="{7571415F-24B0-4CC0-BBCE-8CC4C3323145}"/>
              </a:ext>
            </a:extLst>
          </p:cNvPr>
          <p:cNvGrpSpPr/>
          <p:nvPr/>
        </p:nvGrpSpPr>
        <p:grpSpPr>
          <a:xfrm>
            <a:off x="4624115" y="3737244"/>
            <a:ext cx="1483487" cy="1474645"/>
            <a:chOff x="4375361" y="3490400"/>
            <a:chExt cx="1483752" cy="1474986"/>
          </a:xfrm>
          <a:solidFill>
            <a:srgbClr val="F0BB62"/>
          </a:solidFill>
        </p:grpSpPr>
        <p:sp>
          <p:nvSpPr>
            <p:cNvPr id="76" name="任意多边形 4">
              <a:extLst>
                <a:ext uri="{FF2B5EF4-FFF2-40B4-BE49-F238E27FC236}">
                  <a16:creationId xmlns="" xmlns:a16="http://schemas.microsoft.com/office/drawing/2014/main" id="{0C6F00F1-88AE-4A79-AD23-F5BF81ACCB6E}"/>
                </a:ext>
              </a:extLst>
            </p:cNvPr>
            <p:cNvSpPr/>
            <p:nvPr/>
          </p:nvSpPr>
          <p:spPr>
            <a:xfrm flipV="1">
              <a:off x="4375361" y="3490400"/>
              <a:ext cx="1483752" cy="1474986"/>
            </a:xfrm>
            <a:custGeom>
              <a:avLst/>
              <a:gdLst>
                <a:gd name="connsiteX0" fmla="*/ 2005276 w 2011372"/>
                <a:gd name="connsiteY0" fmla="*/ 0 h 1999488"/>
                <a:gd name="connsiteX1" fmla="*/ 2011372 w 2011372"/>
                <a:gd name="connsiteY1" fmla="*/ 308 h 1999488"/>
                <a:gd name="connsiteX2" fmla="*/ 2011372 w 2011372"/>
                <a:gd name="connsiteY2" fmla="*/ 1999488 h 1999488"/>
                <a:gd name="connsiteX3" fmla="*/ 0 w 2011372"/>
                <a:gd name="connsiteY3" fmla="*/ 1999488 h 1999488"/>
                <a:gd name="connsiteX4" fmla="*/ 10047 w 2011372"/>
                <a:gd name="connsiteY4" fmla="*/ 1800525 h 1999488"/>
                <a:gd name="connsiteX5" fmla="*/ 2005276 w 2011372"/>
                <a:gd name="connsiteY5" fmla="*/ 0 h 199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1372" h="1999488">
                  <a:moveTo>
                    <a:pt x="2005276" y="0"/>
                  </a:moveTo>
                  <a:lnTo>
                    <a:pt x="2011372" y="308"/>
                  </a:lnTo>
                  <a:lnTo>
                    <a:pt x="2011372" y="1999488"/>
                  </a:lnTo>
                  <a:lnTo>
                    <a:pt x="0" y="1999488"/>
                  </a:lnTo>
                  <a:lnTo>
                    <a:pt x="10047" y="1800525"/>
                  </a:lnTo>
                  <a:cubicBezTo>
                    <a:pt x="112753" y="789197"/>
                    <a:pt x="966852" y="0"/>
                    <a:pt x="20052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0">
                <a:ln>
                  <a:noFill/>
                </a:ln>
                <a:solidFill>
                  <a:srgbClr val="FFFFFF"/>
                </a:solidFill>
                <a:effectLst/>
                <a:uLnTx/>
                <a:uFillTx/>
                <a:latin typeface="#9Slide07 IcielCadena" panose="02000503000000020004" pitchFamily="2" charset="0"/>
                <a:ea typeface="Yeseva One" panose="00000500000000000000" charset="0"/>
                <a:cs typeface="+mn-cs"/>
              </a:endParaRPr>
            </a:p>
          </p:txBody>
        </p:sp>
        <p:sp>
          <p:nvSpPr>
            <p:cNvPr id="77" name="文本框 61">
              <a:extLst>
                <a:ext uri="{FF2B5EF4-FFF2-40B4-BE49-F238E27FC236}">
                  <a16:creationId xmlns="" xmlns:a16="http://schemas.microsoft.com/office/drawing/2014/main" id="{7B3B6C41-5801-4914-BA49-1F85C8B87B51}"/>
                </a:ext>
              </a:extLst>
            </p:cNvPr>
            <p:cNvSpPr txBox="1"/>
            <p:nvPr/>
          </p:nvSpPr>
          <p:spPr>
            <a:xfrm rot="1433893">
              <a:off x="4620670" y="4234661"/>
              <a:ext cx="747144" cy="431655"/>
            </a:xfrm>
            <a:prstGeom prst="rect">
              <a:avLst/>
            </a:prstGeom>
            <a:noFill/>
          </p:spPr>
          <p:txBody>
            <a:bodyPr wrap="none" rtlCol="0">
              <a:prstTxWarp prst="textArchUp">
                <a:avLst>
                  <a:gd name="adj" fmla="val 13960648"/>
                </a:avLst>
              </a:prstTxWarp>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rPr>
                <a:t>C</a:t>
              </a:r>
              <a:endParaRPr kumimoji="0" lang="zh-CN" altLang="en-US"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endParaRPr>
            </a:p>
          </p:txBody>
        </p:sp>
      </p:grpSp>
      <p:grpSp>
        <p:nvGrpSpPr>
          <p:cNvPr id="78" name="组合 78">
            <a:extLst>
              <a:ext uri="{FF2B5EF4-FFF2-40B4-BE49-F238E27FC236}">
                <a16:creationId xmlns="" xmlns:a16="http://schemas.microsoft.com/office/drawing/2014/main" id="{AB4F04F5-6119-48BD-BD61-78D94B45C4AA}"/>
              </a:ext>
            </a:extLst>
          </p:cNvPr>
          <p:cNvGrpSpPr/>
          <p:nvPr/>
        </p:nvGrpSpPr>
        <p:grpSpPr>
          <a:xfrm>
            <a:off x="6107598" y="3737244"/>
            <a:ext cx="1483487" cy="1474645"/>
            <a:chOff x="5859113" y="3490400"/>
            <a:chExt cx="1483752" cy="1474986"/>
          </a:xfrm>
          <a:solidFill>
            <a:srgbClr val="519259"/>
          </a:solidFill>
        </p:grpSpPr>
        <p:sp>
          <p:nvSpPr>
            <p:cNvPr id="79" name="任意多边形 5">
              <a:extLst>
                <a:ext uri="{FF2B5EF4-FFF2-40B4-BE49-F238E27FC236}">
                  <a16:creationId xmlns="" xmlns:a16="http://schemas.microsoft.com/office/drawing/2014/main" id="{3DDBEA31-FDCC-44A0-A574-03293608323C}"/>
                </a:ext>
              </a:extLst>
            </p:cNvPr>
            <p:cNvSpPr/>
            <p:nvPr/>
          </p:nvSpPr>
          <p:spPr>
            <a:xfrm flipH="1" flipV="1">
              <a:off x="5859113" y="3490400"/>
              <a:ext cx="1483752" cy="1474986"/>
            </a:xfrm>
            <a:custGeom>
              <a:avLst/>
              <a:gdLst>
                <a:gd name="connsiteX0" fmla="*/ 2005276 w 2011372"/>
                <a:gd name="connsiteY0" fmla="*/ 0 h 1999488"/>
                <a:gd name="connsiteX1" fmla="*/ 2011372 w 2011372"/>
                <a:gd name="connsiteY1" fmla="*/ 308 h 1999488"/>
                <a:gd name="connsiteX2" fmla="*/ 2011372 w 2011372"/>
                <a:gd name="connsiteY2" fmla="*/ 1999488 h 1999488"/>
                <a:gd name="connsiteX3" fmla="*/ 0 w 2011372"/>
                <a:gd name="connsiteY3" fmla="*/ 1999488 h 1999488"/>
                <a:gd name="connsiteX4" fmla="*/ 10047 w 2011372"/>
                <a:gd name="connsiteY4" fmla="*/ 1800525 h 1999488"/>
                <a:gd name="connsiteX5" fmla="*/ 2005276 w 2011372"/>
                <a:gd name="connsiteY5" fmla="*/ 0 h 199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1372" h="1999488">
                  <a:moveTo>
                    <a:pt x="2005276" y="0"/>
                  </a:moveTo>
                  <a:lnTo>
                    <a:pt x="2011372" y="308"/>
                  </a:lnTo>
                  <a:lnTo>
                    <a:pt x="2011372" y="1999488"/>
                  </a:lnTo>
                  <a:lnTo>
                    <a:pt x="0" y="1999488"/>
                  </a:lnTo>
                  <a:lnTo>
                    <a:pt x="10047" y="1800525"/>
                  </a:lnTo>
                  <a:cubicBezTo>
                    <a:pt x="112753" y="789197"/>
                    <a:pt x="966852" y="0"/>
                    <a:pt x="20052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0">
                <a:ln>
                  <a:noFill/>
                </a:ln>
                <a:solidFill>
                  <a:srgbClr val="FFFFFF"/>
                </a:solidFill>
                <a:effectLst/>
                <a:uLnTx/>
                <a:uFillTx/>
                <a:latin typeface="#9Slide07 IcielCadena" panose="02000503000000020004" pitchFamily="2" charset="0"/>
                <a:ea typeface="Yeseva One" panose="00000500000000000000" charset="0"/>
                <a:cs typeface="+mn-cs"/>
              </a:endParaRPr>
            </a:p>
          </p:txBody>
        </p:sp>
        <p:sp>
          <p:nvSpPr>
            <p:cNvPr id="80" name="文本框 62">
              <a:extLst>
                <a:ext uri="{FF2B5EF4-FFF2-40B4-BE49-F238E27FC236}">
                  <a16:creationId xmlns="" xmlns:a16="http://schemas.microsoft.com/office/drawing/2014/main" id="{72AB1009-D18A-477E-B994-0B294EF24035}"/>
                </a:ext>
              </a:extLst>
            </p:cNvPr>
            <p:cNvSpPr txBox="1"/>
            <p:nvPr/>
          </p:nvSpPr>
          <p:spPr>
            <a:xfrm rot="8100000">
              <a:off x="5909410" y="3927094"/>
              <a:ext cx="1051049" cy="452916"/>
            </a:xfrm>
            <a:prstGeom prst="rect">
              <a:avLst/>
            </a:prstGeom>
            <a:grpFill/>
          </p:spPr>
          <p:txBody>
            <a:bodyPr wrap="none" rtlCol="0">
              <a:prstTxWarp prst="textArchUp">
                <a:avLst>
                  <a:gd name="adj" fmla="val 13960648"/>
                </a:avLst>
              </a:prstTxWarp>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rPr>
                <a:t>D</a:t>
              </a:r>
              <a:endParaRPr kumimoji="0" lang="zh-CN" altLang="en-US"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endParaRPr>
            </a:p>
          </p:txBody>
        </p:sp>
      </p:grpSp>
      <p:grpSp>
        <p:nvGrpSpPr>
          <p:cNvPr id="81" name="组合 77">
            <a:extLst>
              <a:ext uri="{FF2B5EF4-FFF2-40B4-BE49-F238E27FC236}">
                <a16:creationId xmlns="" xmlns:a16="http://schemas.microsoft.com/office/drawing/2014/main" id="{6AEF6B61-EF54-4A43-A946-C0F5D0354A42}"/>
              </a:ext>
            </a:extLst>
          </p:cNvPr>
          <p:cNvGrpSpPr/>
          <p:nvPr/>
        </p:nvGrpSpPr>
        <p:grpSpPr>
          <a:xfrm>
            <a:off x="6107602" y="2262599"/>
            <a:ext cx="1483487" cy="1645348"/>
            <a:chOff x="5859113" y="2015414"/>
            <a:chExt cx="1483752" cy="1645729"/>
          </a:xfrm>
          <a:solidFill>
            <a:schemeClr val="accent2"/>
          </a:solidFill>
        </p:grpSpPr>
        <p:sp>
          <p:nvSpPr>
            <p:cNvPr id="82" name="任意多边形 3">
              <a:extLst>
                <a:ext uri="{FF2B5EF4-FFF2-40B4-BE49-F238E27FC236}">
                  <a16:creationId xmlns="" xmlns:a16="http://schemas.microsoft.com/office/drawing/2014/main" id="{41B6A7A3-10B2-44F4-81C3-94DC86D7F0C4}"/>
                </a:ext>
              </a:extLst>
            </p:cNvPr>
            <p:cNvSpPr/>
            <p:nvPr/>
          </p:nvSpPr>
          <p:spPr>
            <a:xfrm flipH="1">
              <a:off x="5859113" y="2015414"/>
              <a:ext cx="1483752" cy="1474986"/>
            </a:xfrm>
            <a:custGeom>
              <a:avLst/>
              <a:gdLst>
                <a:gd name="connsiteX0" fmla="*/ 2005276 w 2011372"/>
                <a:gd name="connsiteY0" fmla="*/ 0 h 1999488"/>
                <a:gd name="connsiteX1" fmla="*/ 2011372 w 2011372"/>
                <a:gd name="connsiteY1" fmla="*/ 308 h 1999488"/>
                <a:gd name="connsiteX2" fmla="*/ 2011372 w 2011372"/>
                <a:gd name="connsiteY2" fmla="*/ 1999488 h 1999488"/>
                <a:gd name="connsiteX3" fmla="*/ 0 w 2011372"/>
                <a:gd name="connsiteY3" fmla="*/ 1999488 h 1999488"/>
                <a:gd name="connsiteX4" fmla="*/ 10047 w 2011372"/>
                <a:gd name="connsiteY4" fmla="*/ 1800525 h 1999488"/>
                <a:gd name="connsiteX5" fmla="*/ 2005276 w 2011372"/>
                <a:gd name="connsiteY5" fmla="*/ 0 h 199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1372" h="1999488">
                  <a:moveTo>
                    <a:pt x="2005276" y="0"/>
                  </a:moveTo>
                  <a:lnTo>
                    <a:pt x="2011372" y="308"/>
                  </a:lnTo>
                  <a:lnTo>
                    <a:pt x="2011372" y="1999488"/>
                  </a:lnTo>
                  <a:lnTo>
                    <a:pt x="0" y="1999488"/>
                  </a:lnTo>
                  <a:lnTo>
                    <a:pt x="10047" y="1800525"/>
                  </a:lnTo>
                  <a:cubicBezTo>
                    <a:pt x="112753" y="789197"/>
                    <a:pt x="966852" y="0"/>
                    <a:pt x="2005276" y="0"/>
                  </a:cubicBezTo>
                  <a:close/>
                </a:path>
              </a:pathLst>
            </a:cu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0">
                <a:ln>
                  <a:noFill/>
                </a:ln>
                <a:solidFill>
                  <a:srgbClr val="FFFFFF"/>
                </a:solidFill>
                <a:effectLst/>
                <a:uLnTx/>
                <a:uFillTx/>
                <a:latin typeface="#9Slide07 IcielCadena" panose="02000503000000020004" pitchFamily="2" charset="0"/>
                <a:ea typeface="Yeseva One" panose="00000500000000000000" charset="0"/>
                <a:cs typeface="+mn-cs"/>
              </a:endParaRPr>
            </a:p>
          </p:txBody>
        </p:sp>
        <p:sp>
          <p:nvSpPr>
            <p:cNvPr id="83" name="文本框 60">
              <a:extLst>
                <a:ext uri="{FF2B5EF4-FFF2-40B4-BE49-F238E27FC236}">
                  <a16:creationId xmlns="" xmlns:a16="http://schemas.microsoft.com/office/drawing/2014/main" id="{0350A50C-B6AA-4CEA-BC19-DECB27A45159}"/>
                </a:ext>
              </a:extLst>
            </p:cNvPr>
            <p:cNvSpPr txBox="1"/>
            <p:nvPr/>
          </p:nvSpPr>
          <p:spPr>
            <a:xfrm rot="3088311">
              <a:off x="5820624" y="2670003"/>
              <a:ext cx="1170499" cy="811782"/>
            </a:xfrm>
            <a:prstGeom prst="rect">
              <a:avLst/>
            </a:prstGeom>
            <a:noFill/>
          </p:spPr>
          <p:txBody>
            <a:bodyPr wrap="none" rtlCol="0">
              <a:prstTxWarp prst="textArchUp">
                <a:avLst>
                  <a:gd name="adj" fmla="val 13960648"/>
                </a:avLst>
              </a:prstTxWarp>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rPr>
                <a:t>B</a:t>
              </a:r>
              <a:endParaRPr kumimoji="0" lang="zh-CN" altLang="en-US"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endParaRPr>
            </a:p>
          </p:txBody>
        </p:sp>
      </p:grpSp>
      <p:grpSp>
        <p:nvGrpSpPr>
          <p:cNvPr id="84" name="组合 75">
            <a:extLst>
              <a:ext uri="{FF2B5EF4-FFF2-40B4-BE49-F238E27FC236}">
                <a16:creationId xmlns="" xmlns:a16="http://schemas.microsoft.com/office/drawing/2014/main" id="{AC31B43A-DEF3-483D-AF21-2263AB1F4E36}"/>
              </a:ext>
            </a:extLst>
          </p:cNvPr>
          <p:cNvGrpSpPr/>
          <p:nvPr/>
        </p:nvGrpSpPr>
        <p:grpSpPr>
          <a:xfrm>
            <a:off x="4014102" y="1593230"/>
            <a:ext cx="4156647" cy="4252573"/>
            <a:chOff x="3765242" y="1345891"/>
            <a:chExt cx="4157388" cy="4253557"/>
          </a:xfrm>
        </p:grpSpPr>
        <p:grpSp>
          <p:nvGrpSpPr>
            <p:cNvPr id="85" name="组合 71">
              <a:extLst>
                <a:ext uri="{FF2B5EF4-FFF2-40B4-BE49-F238E27FC236}">
                  <a16:creationId xmlns="" xmlns:a16="http://schemas.microsoft.com/office/drawing/2014/main" id="{9C5A3DEF-2E02-4E78-8525-CB1B24E3D6B4}"/>
                </a:ext>
              </a:extLst>
            </p:cNvPr>
            <p:cNvGrpSpPr/>
            <p:nvPr/>
          </p:nvGrpSpPr>
          <p:grpSpPr>
            <a:xfrm>
              <a:off x="5683546" y="1345891"/>
              <a:ext cx="320781" cy="4253557"/>
              <a:chOff x="5683546" y="1345891"/>
              <a:chExt cx="320781" cy="4253557"/>
            </a:xfrm>
          </p:grpSpPr>
          <p:sp>
            <p:nvSpPr>
              <p:cNvPr id="92" name="圆角矩形 6">
                <a:extLst>
                  <a:ext uri="{FF2B5EF4-FFF2-40B4-BE49-F238E27FC236}">
                    <a16:creationId xmlns="" xmlns:a16="http://schemas.microsoft.com/office/drawing/2014/main" id="{2F98DCB3-5BE2-428C-86D3-D5A7B115D931}"/>
                  </a:ext>
                </a:extLst>
              </p:cNvPr>
              <p:cNvSpPr/>
              <p:nvPr/>
            </p:nvSpPr>
            <p:spPr>
              <a:xfrm>
                <a:off x="5683546" y="1345891"/>
                <a:ext cx="320781" cy="4253557"/>
              </a:xfrm>
              <a:prstGeom prst="round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93" name="Freeform 131">
                <a:extLst>
                  <a:ext uri="{FF2B5EF4-FFF2-40B4-BE49-F238E27FC236}">
                    <a16:creationId xmlns="" xmlns:a16="http://schemas.microsoft.com/office/drawing/2014/main" id="{397205D5-8F4F-4170-A602-ACC61441380F}"/>
                  </a:ext>
                </a:extLst>
              </p:cNvPr>
              <p:cNvSpPr>
                <a:spLocks noEditPoints="1"/>
              </p:cNvSpPr>
              <p:nvPr/>
            </p:nvSpPr>
            <p:spPr bwMode="auto">
              <a:xfrm>
                <a:off x="5779477" y="1444943"/>
                <a:ext cx="159271" cy="182173"/>
              </a:xfrm>
              <a:custGeom>
                <a:avLst/>
                <a:gdLst>
                  <a:gd name="T0" fmla="*/ 0 w 153"/>
                  <a:gd name="T1" fmla="*/ 0 h 175"/>
                  <a:gd name="T2" fmla="*/ 109 w 153"/>
                  <a:gd name="T3" fmla="*/ 0 h 175"/>
                  <a:gd name="T4" fmla="*/ 109 w 153"/>
                  <a:gd name="T5" fmla="*/ 20 h 175"/>
                  <a:gd name="T6" fmla="*/ 90 w 153"/>
                  <a:gd name="T7" fmla="*/ 20 h 175"/>
                  <a:gd name="T8" fmla="*/ 90 w 153"/>
                  <a:gd name="T9" fmla="*/ 50 h 175"/>
                  <a:gd name="T10" fmla="*/ 60 w 153"/>
                  <a:gd name="T11" fmla="*/ 50 h 175"/>
                  <a:gd name="T12" fmla="*/ 60 w 153"/>
                  <a:gd name="T13" fmla="*/ 101 h 175"/>
                  <a:gd name="T14" fmla="*/ 90 w 153"/>
                  <a:gd name="T15" fmla="*/ 101 h 175"/>
                  <a:gd name="T16" fmla="*/ 90 w 153"/>
                  <a:gd name="T17" fmla="*/ 132 h 175"/>
                  <a:gd name="T18" fmla="*/ 109 w 153"/>
                  <a:gd name="T19" fmla="*/ 132 h 175"/>
                  <a:gd name="T20" fmla="*/ 109 w 153"/>
                  <a:gd name="T21" fmla="*/ 175 h 175"/>
                  <a:gd name="T22" fmla="*/ 56 w 153"/>
                  <a:gd name="T23" fmla="*/ 125 h 175"/>
                  <a:gd name="T24" fmla="*/ 0 w 153"/>
                  <a:gd name="T25" fmla="*/ 175 h 175"/>
                  <a:gd name="T26" fmla="*/ 0 w 153"/>
                  <a:gd name="T27" fmla="*/ 0 h 175"/>
                  <a:gd name="T28" fmla="*/ 0 w 153"/>
                  <a:gd name="T29" fmla="*/ 0 h 175"/>
                  <a:gd name="T30" fmla="*/ 77 w 153"/>
                  <a:gd name="T31" fmla="*/ 63 h 175"/>
                  <a:gd name="T32" fmla="*/ 77 w 153"/>
                  <a:gd name="T33" fmla="*/ 86 h 175"/>
                  <a:gd name="T34" fmla="*/ 103 w 153"/>
                  <a:gd name="T35" fmla="*/ 86 h 175"/>
                  <a:gd name="T36" fmla="*/ 103 w 153"/>
                  <a:gd name="T37" fmla="*/ 112 h 175"/>
                  <a:gd name="T38" fmla="*/ 127 w 153"/>
                  <a:gd name="T39" fmla="*/ 112 h 175"/>
                  <a:gd name="T40" fmla="*/ 127 w 153"/>
                  <a:gd name="T41" fmla="*/ 86 h 175"/>
                  <a:gd name="T42" fmla="*/ 153 w 153"/>
                  <a:gd name="T43" fmla="*/ 86 h 175"/>
                  <a:gd name="T44" fmla="*/ 153 w 153"/>
                  <a:gd name="T45" fmla="*/ 63 h 175"/>
                  <a:gd name="T46" fmla="*/ 127 w 153"/>
                  <a:gd name="T47" fmla="*/ 63 h 175"/>
                  <a:gd name="T48" fmla="*/ 127 w 153"/>
                  <a:gd name="T49" fmla="*/ 37 h 175"/>
                  <a:gd name="T50" fmla="*/ 103 w 153"/>
                  <a:gd name="T51" fmla="*/ 37 h 175"/>
                  <a:gd name="T52" fmla="*/ 103 w 153"/>
                  <a:gd name="T53" fmla="*/ 63 h 175"/>
                  <a:gd name="T54" fmla="*/ 77 w 153"/>
                  <a:gd name="T55"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3" h="175">
                    <a:moveTo>
                      <a:pt x="0" y="0"/>
                    </a:moveTo>
                    <a:lnTo>
                      <a:pt x="109" y="0"/>
                    </a:lnTo>
                    <a:lnTo>
                      <a:pt x="109" y="20"/>
                    </a:lnTo>
                    <a:lnTo>
                      <a:pt x="90" y="20"/>
                    </a:lnTo>
                    <a:lnTo>
                      <a:pt x="90" y="50"/>
                    </a:lnTo>
                    <a:lnTo>
                      <a:pt x="60" y="50"/>
                    </a:lnTo>
                    <a:lnTo>
                      <a:pt x="60" y="101"/>
                    </a:lnTo>
                    <a:lnTo>
                      <a:pt x="90" y="101"/>
                    </a:lnTo>
                    <a:lnTo>
                      <a:pt x="90" y="132"/>
                    </a:lnTo>
                    <a:lnTo>
                      <a:pt x="109" y="132"/>
                    </a:lnTo>
                    <a:lnTo>
                      <a:pt x="109" y="175"/>
                    </a:lnTo>
                    <a:lnTo>
                      <a:pt x="56" y="125"/>
                    </a:lnTo>
                    <a:lnTo>
                      <a:pt x="0" y="175"/>
                    </a:lnTo>
                    <a:lnTo>
                      <a:pt x="0" y="0"/>
                    </a:lnTo>
                    <a:lnTo>
                      <a:pt x="0" y="0"/>
                    </a:lnTo>
                    <a:close/>
                    <a:moveTo>
                      <a:pt x="77" y="63"/>
                    </a:moveTo>
                    <a:lnTo>
                      <a:pt x="77" y="86"/>
                    </a:lnTo>
                    <a:lnTo>
                      <a:pt x="103" y="86"/>
                    </a:lnTo>
                    <a:lnTo>
                      <a:pt x="103" y="112"/>
                    </a:lnTo>
                    <a:lnTo>
                      <a:pt x="127" y="112"/>
                    </a:lnTo>
                    <a:lnTo>
                      <a:pt x="127" y="86"/>
                    </a:lnTo>
                    <a:lnTo>
                      <a:pt x="153" y="86"/>
                    </a:lnTo>
                    <a:lnTo>
                      <a:pt x="153" y="63"/>
                    </a:lnTo>
                    <a:lnTo>
                      <a:pt x="127" y="63"/>
                    </a:lnTo>
                    <a:lnTo>
                      <a:pt x="127" y="37"/>
                    </a:lnTo>
                    <a:lnTo>
                      <a:pt x="103" y="37"/>
                    </a:lnTo>
                    <a:lnTo>
                      <a:pt x="103" y="63"/>
                    </a:lnTo>
                    <a:lnTo>
                      <a:pt x="77" y="63"/>
                    </a:lnTo>
                    <a:close/>
                  </a:path>
                </a:pathLst>
              </a:custGeom>
              <a:solidFill>
                <a:schemeClr val="accent1"/>
              </a:solidFill>
              <a:ln>
                <a:noFill/>
              </a:ln>
            </p:spPr>
            <p:txBody>
              <a:bodyPr vert="horz" wrap="square" lIns="121883" tIns="60941" rIns="121883" bIns="60941" numCol="1" anchor="t" anchorCtr="0" compatLnSpc="1"/>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94" name="Freeform 147">
                <a:extLst>
                  <a:ext uri="{FF2B5EF4-FFF2-40B4-BE49-F238E27FC236}">
                    <a16:creationId xmlns="" xmlns:a16="http://schemas.microsoft.com/office/drawing/2014/main" id="{7395AF50-053C-4210-AF76-0D975F3DEE23}"/>
                  </a:ext>
                </a:extLst>
              </p:cNvPr>
              <p:cNvSpPr>
                <a:spLocks noEditPoints="1"/>
              </p:cNvSpPr>
              <p:nvPr/>
            </p:nvSpPr>
            <p:spPr bwMode="auto">
              <a:xfrm>
                <a:off x="5763006" y="5273346"/>
                <a:ext cx="150943" cy="238387"/>
              </a:xfrm>
              <a:custGeom>
                <a:avLst/>
                <a:gdLst>
                  <a:gd name="T0" fmla="*/ 57 w 67"/>
                  <a:gd name="T1" fmla="*/ 10 h 106"/>
                  <a:gd name="T2" fmla="*/ 62 w 67"/>
                  <a:gd name="T3" fmla="*/ 51 h 106"/>
                  <a:gd name="T4" fmla="*/ 51 w 67"/>
                  <a:gd name="T5" fmla="*/ 66 h 106"/>
                  <a:gd name="T6" fmla="*/ 55 w 67"/>
                  <a:gd name="T7" fmla="*/ 65 h 106"/>
                  <a:gd name="T8" fmla="*/ 57 w 67"/>
                  <a:gd name="T9" fmla="*/ 73 h 106"/>
                  <a:gd name="T10" fmla="*/ 56 w 67"/>
                  <a:gd name="T11" fmla="*/ 80 h 106"/>
                  <a:gd name="T12" fmla="*/ 57 w 67"/>
                  <a:gd name="T13" fmla="*/ 86 h 106"/>
                  <a:gd name="T14" fmla="*/ 55 w 67"/>
                  <a:gd name="T15" fmla="*/ 93 h 106"/>
                  <a:gd name="T16" fmla="*/ 15 w 67"/>
                  <a:gd name="T17" fmla="*/ 97 h 106"/>
                  <a:gd name="T18" fmla="*/ 12 w 67"/>
                  <a:gd name="T19" fmla="*/ 95 h 106"/>
                  <a:gd name="T20" fmla="*/ 12 w 67"/>
                  <a:gd name="T21" fmla="*/ 83 h 106"/>
                  <a:gd name="T22" fmla="*/ 12 w 67"/>
                  <a:gd name="T23" fmla="*/ 82 h 106"/>
                  <a:gd name="T24" fmla="*/ 12 w 67"/>
                  <a:gd name="T25" fmla="*/ 71 h 106"/>
                  <a:gd name="T26" fmla="*/ 15 w 67"/>
                  <a:gd name="T27" fmla="*/ 69 h 106"/>
                  <a:gd name="T28" fmla="*/ 16 w 67"/>
                  <a:gd name="T29" fmla="*/ 63 h 106"/>
                  <a:gd name="T30" fmla="*/ 0 w 67"/>
                  <a:gd name="T31" fmla="*/ 34 h 106"/>
                  <a:gd name="T32" fmla="*/ 33 w 67"/>
                  <a:gd name="T33" fmla="*/ 0 h 106"/>
                  <a:gd name="T34" fmla="*/ 28 w 67"/>
                  <a:gd name="T35" fmla="*/ 41 h 106"/>
                  <a:gd name="T36" fmla="*/ 30 w 67"/>
                  <a:gd name="T37" fmla="*/ 39 h 106"/>
                  <a:gd name="T38" fmla="*/ 33 w 67"/>
                  <a:gd name="T39" fmla="*/ 41 h 106"/>
                  <a:gd name="T40" fmla="*/ 36 w 67"/>
                  <a:gd name="T41" fmla="*/ 39 h 106"/>
                  <a:gd name="T42" fmla="*/ 39 w 67"/>
                  <a:gd name="T43" fmla="*/ 41 h 106"/>
                  <a:gd name="T44" fmla="*/ 43 w 67"/>
                  <a:gd name="T45" fmla="*/ 38 h 106"/>
                  <a:gd name="T46" fmla="*/ 39 w 67"/>
                  <a:gd name="T47" fmla="*/ 52 h 106"/>
                  <a:gd name="T48" fmla="*/ 44 w 67"/>
                  <a:gd name="T49" fmla="*/ 66 h 106"/>
                  <a:gd name="T50" fmla="*/ 44 w 67"/>
                  <a:gd name="T51" fmla="*/ 58 h 106"/>
                  <a:gd name="T52" fmla="*/ 56 w 67"/>
                  <a:gd name="T53" fmla="*/ 47 h 106"/>
                  <a:gd name="T54" fmla="*/ 52 w 67"/>
                  <a:gd name="T55" fmla="*/ 15 h 106"/>
                  <a:gd name="T56" fmla="*/ 15 w 67"/>
                  <a:gd name="T57" fmla="*/ 15 h 106"/>
                  <a:gd name="T58" fmla="*/ 11 w 67"/>
                  <a:gd name="T59" fmla="*/ 48 h 106"/>
                  <a:gd name="T60" fmla="*/ 23 w 67"/>
                  <a:gd name="T61" fmla="*/ 59 h 106"/>
                  <a:gd name="T62" fmla="*/ 23 w 67"/>
                  <a:gd name="T63" fmla="*/ 67 h 106"/>
                  <a:gd name="T64" fmla="*/ 29 w 67"/>
                  <a:gd name="T65" fmla="*/ 52 h 106"/>
                  <a:gd name="T66" fmla="*/ 25 w 67"/>
                  <a:gd name="T67" fmla="*/ 38 h 106"/>
                  <a:gd name="T68" fmla="*/ 40 w 67"/>
                  <a:gd name="T69" fmla="*/ 43 h 106"/>
                  <a:gd name="T70" fmla="*/ 36 w 67"/>
                  <a:gd name="T71" fmla="*/ 42 h 106"/>
                  <a:gd name="T72" fmla="*/ 30 w 67"/>
                  <a:gd name="T73" fmla="*/ 42 h 106"/>
                  <a:gd name="T74" fmla="*/ 27 w 67"/>
                  <a:gd name="T75" fmla="*/ 42 h 106"/>
                  <a:gd name="T76" fmla="*/ 32 w 67"/>
                  <a:gd name="T77" fmla="*/ 51 h 106"/>
                  <a:gd name="T78" fmla="*/ 32 w 67"/>
                  <a:gd name="T79" fmla="*/ 67 h 106"/>
                  <a:gd name="T80" fmla="*/ 35 w 67"/>
                  <a:gd name="T81" fmla="*/ 51 h 106"/>
                  <a:gd name="T82" fmla="*/ 35 w 67"/>
                  <a:gd name="T83" fmla="*/ 50 h 106"/>
                  <a:gd name="T84" fmla="*/ 43 w 67"/>
                  <a:gd name="T85" fmla="*/ 96 h 106"/>
                  <a:gd name="T86" fmla="*/ 34 w 67"/>
                  <a:gd name="T87" fmla="*/ 106 h 106"/>
                  <a:gd name="T88" fmla="*/ 43 w 67"/>
                  <a:gd name="T89" fmla="*/ 96 h 106"/>
                  <a:gd name="T90" fmla="*/ 17 w 67"/>
                  <a:gd name="T91" fmla="*/ 88 h 106"/>
                  <a:gd name="T92" fmla="*/ 17 w 67"/>
                  <a:gd name="T93" fmla="*/ 90 h 106"/>
                  <a:gd name="T94" fmla="*/ 50 w 67"/>
                  <a:gd name="T95" fmla="*/ 86 h 106"/>
                  <a:gd name="T96" fmla="*/ 50 w 67"/>
                  <a:gd name="T97" fmla="*/ 73 h 106"/>
                  <a:gd name="T98" fmla="*/ 17 w 67"/>
                  <a:gd name="T99" fmla="*/ 77 h 106"/>
                  <a:gd name="T100" fmla="*/ 50 w 67"/>
                  <a:gd name="T101" fmla="*/ 74 h 106"/>
                  <a:gd name="T102" fmla="*/ 50 w 67"/>
                  <a:gd name="T103" fmla="*/ 7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06">
                    <a:moveTo>
                      <a:pt x="33" y="0"/>
                    </a:moveTo>
                    <a:cubicBezTo>
                      <a:pt x="43" y="0"/>
                      <a:pt x="51" y="4"/>
                      <a:pt x="57" y="10"/>
                    </a:cubicBezTo>
                    <a:cubicBezTo>
                      <a:pt x="63" y="16"/>
                      <a:pt x="67" y="25"/>
                      <a:pt x="67" y="34"/>
                    </a:cubicBezTo>
                    <a:cubicBezTo>
                      <a:pt x="67" y="40"/>
                      <a:pt x="65" y="46"/>
                      <a:pt x="62" y="51"/>
                    </a:cubicBezTo>
                    <a:cubicBezTo>
                      <a:pt x="59" y="56"/>
                      <a:pt x="56" y="59"/>
                      <a:pt x="51" y="62"/>
                    </a:cubicBezTo>
                    <a:cubicBezTo>
                      <a:pt x="51" y="66"/>
                      <a:pt x="51" y="66"/>
                      <a:pt x="51" y="66"/>
                    </a:cubicBezTo>
                    <a:cubicBezTo>
                      <a:pt x="53" y="66"/>
                      <a:pt x="53" y="66"/>
                      <a:pt x="53" y="66"/>
                    </a:cubicBezTo>
                    <a:cubicBezTo>
                      <a:pt x="55" y="65"/>
                      <a:pt x="55" y="65"/>
                      <a:pt x="55" y="65"/>
                    </a:cubicBezTo>
                    <a:cubicBezTo>
                      <a:pt x="56" y="68"/>
                      <a:pt x="56" y="68"/>
                      <a:pt x="56" y="68"/>
                    </a:cubicBezTo>
                    <a:cubicBezTo>
                      <a:pt x="57" y="70"/>
                      <a:pt x="57" y="72"/>
                      <a:pt x="57" y="73"/>
                    </a:cubicBezTo>
                    <a:cubicBezTo>
                      <a:pt x="57" y="75"/>
                      <a:pt x="57" y="77"/>
                      <a:pt x="56" y="79"/>
                    </a:cubicBezTo>
                    <a:cubicBezTo>
                      <a:pt x="56" y="80"/>
                      <a:pt x="56" y="80"/>
                      <a:pt x="56" y="80"/>
                    </a:cubicBezTo>
                    <a:cubicBezTo>
                      <a:pt x="56" y="80"/>
                      <a:pt x="56" y="80"/>
                      <a:pt x="56" y="80"/>
                    </a:cubicBezTo>
                    <a:cubicBezTo>
                      <a:pt x="57" y="82"/>
                      <a:pt x="57" y="84"/>
                      <a:pt x="57" y="86"/>
                    </a:cubicBezTo>
                    <a:cubicBezTo>
                      <a:pt x="57" y="88"/>
                      <a:pt x="57" y="90"/>
                      <a:pt x="56" y="92"/>
                    </a:cubicBezTo>
                    <a:cubicBezTo>
                      <a:pt x="55" y="93"/>
                      <a:pt x="55" y="93"/>
                      <a:pt x="55" y="93"/>
                    </a:cubicBezTo>
                    <a:cubicBezTo>
                      <a:pt x="53" y="94"/>
                      <a:pt x="53" y="94"/>
                      <a:pt x="53" y="94"/>
                    </a:cubicBezTo>
                    <a:cubicBezTo>
                      <a:pt x="15" y="97"/>
                      <a:pt x="15" y="97"/>
                      <a:pt x="15" y="97"/>
                    </a:cubicBezTo>
                    <a:cubicBezTo>
                      <a:pt x="13" y="97"/>
                      <a:pt x="13" y="97"/>
                      <a:pt x="13" y="97"/>
                    </a:cubicBezTo>
                    <a:cubicBezTo>
                      <a:pt x="12" y="95"/>
                      <a:pt x="12" y="95"/>
                      <a:pt x="12" y="95"/>
                    </a:cubicBezTo>
                    <a:cubicBezTo>
                      <a:pt x="11" y="93"/>
                      <a:pt x="11" y="91"/>
                      <a:pt x="10" y="90"/>
                    </a:cubicBezTo>
                    <a:cubicBezTo>
                      <a:pt x="10" y="88"/>
                      <a:pt x="11" y="86"/>
                      <a:pt x="12" y="83"/>
                    </a:cubicBezTo>
                    <a:cubicBezTo>
                      <a:pt x="12" y="83"/>
                      <a:pt x="12" y="83"/>
                      <a:pt x="12" y="83"/>
                    </a:cubicBezTo>
                    <a:cubicBezTo>
                      <a:pt x="12" y="82"/>
                      <a:pt x="12" y="82"/>
                      <a:pt x="12" y="82"/>
                    </a:cubicBezTo>
                    <a:cubicBezTo>
                      <a:pt x="11" y="81"/>
                      <a:pt x="11" y="79"/>
                      <a:pt x="10" y="77"/>
                    </a:cubicBezTo>
                    <a:cubicBezTo>
                      <a:pt x="10" y="75"/>
                      <a:pt x="11" y="73"/>
                      <a:pt x="12" y="71"/>
                    </a:cubicBezTo>
                    <a:cubicBezTo>
                      <a:pt x="13" y="69"/>
                      <a:pt x="13" y="69"/>
                      <a:pt x="13" y="69"/>
                    </a:cubicBezTo>
                    <a:cubicBezTo>
                      <a:pt x="15" y="69"/>
                      <a:pt x="15" y="69"/>
                      <a:pt x="15" y="69"/>
                    </a:cubicBezTo>
                    <a:cubicBezTo>
                      <a:pt x="16" y="69"/>
                      <a:pt x="16" y="69"/>
                      <a:pt x="16" y="69"/>
                    </a:cubicBezTo>
                    <a:cubicBezTo>
                      <a:pt x="16" y="63"/>
                      <a:pt x="16" y="63"/>
                      <a:pt x="16" y="63"/>
                    </a:cubicBezTo>
                    <a:cubicBezTo>
                      <a:pt x="11" y="60"/>
                      <a:pt x="7" y="56"/>
                      <a:pt x="5" y="51"/>
                    </a:cubicBezTo>
                    <a:cubicBezTo>
                      <a:pt x="2" y="46"/>
                      <a:pt x="0" y="40"/>
                      <a:pt x="0" y="34"/>
                    </a:cubicBezTo>
                    <a:cubicBezTo>
                      <a:pt x="0" y="25"/>
                      <a:pt x="4" y="16"/>
                      <a:pt x="10" y="10"/>
                    </a:cubicBezTo>
                    <a:cubicBezTo>
                      <a:pt x="16" y="4"/>
                      <a:pt x="24" y="0"/>
                      <a:pt x="33" y="0"/>
                    </a:cubicBezTo>
                    <a:close/>
                    <a:moveTo>
                      <a:pt x="26" y="40"/>
                    </a:moveTo>
                    <a:cubicBezTo>
                      <a:pt x="27" y="41"/>
                      <a:pt x="27" y="41"/>
                      <a:pt x="28" y="41"/>
                    </a:cubicBezTo>
                    <a:cubicBezTo>
                      <a:pt x="28" y="41"/>
                      <a:pt x="29" y="41"/>
                      <a:pt x="30" y="40"/>
                    </a:cubicBezTo>
                    <a:cubicBezTo>
                      <a:pt x="30" y="39"/>
                      <a:pt x="30" y="39"/>
                      <a:pt x="30" y="39"/>
                    </a:cubicBezTo>
                    <a:cubicBezTo>
                      <a:pt x="31" y="40"/>
                      <a:pt x="31" y="40"/>
                      <a:pt x="31" y="40"/>
                    </a:cubicBezTo>
                    <a:cubicBezTo>
                      <a:pt x="32" y="41"/>
                      <a:pt x="32" y="41"/>
                      <a:pt x="33" y="41"/>
                    </a:cubicBezTo>
                    <a:cubicBezTo>
                      <a:pt x="34" y="41"/>
                      <a:pt x="35" y="41"/>
                      <a:pt x="35" y="40"/>
                    </a:cubicBezTo>
                    <a:cubicBezTo>
                      <a:pt x="36" y="39"/>
                      <a:pt x="36" y="39"/>
                      <a:pt x="36" y="39"/>
                    </a:cubicBezTo>
                    <a:cubicBezTo>
                      <a:pt x="36" y="40"/>
                      <a:pt x="36" y="40"/>
                      <a:pt x="36" y="40"/>
                    </a:cubicBezTo>
                    <a:cubicBezTo>
                      <a:pt x="37" y="41"/>
                      <a:pt x="38" y="41"/>
                      <a:pt x="39" y="41"/>
                    </a:cubicBezTo>
                    <a:cubicBezTo>
                      <a:pt x="40" y="41"/>
                      <a:pt x="41" y="41"/>
                      <a:pt x="42" y="40"/>
                    </a:cubicBezTo>
                    <a:cubicBezTo>
                      <a:pt x="43" y="38"/>
                      <a:pt x="43" y="38"/>
                      <a:pt x="43" y="38"/>
                    </a:cubicBezTo>
                    <a:cubicBezTo>
                      <a:pt x="46" y="40"/>
                      <a:pt x="46" y="40"/>
                      <a:pt x="46" y="40"/>
                    </a:cubicBezTo>
                    <a:cubicBezTo>
                      <a:pt x="39" y="52"/>
                      <a:pt x="39" y="52"/>
                      <a:pt x="39" y="52"/>
                    </a:cubicBezTo>
                    <a:cubicBezTo>
                      <a:pt x="39" y="67"/>
                      <a:pt x="39" y="67"/>
                      <a:pt x="39" y="67"/>
                    </a:cubicBezTo>
                    <a:cubicBezTo>
                      <a:pt x="44" y="66"/>
                      <a:pt x="44" y="66"/>
                      <a:pt x="44" y="66"/>
                    </a:cubicBezTo>
                    <a:cubicBezTo>
                      <a:pt x="44" y="60"/>
                      <a:pt x="44" y="60"/>
                      <a:pt x="44" y="60"/>
                    </a:cubicBezTo>
                    <a:cubicBezTo>
                      <a:pt x="44" y="58"/>
                      <a:pt x="44" y="58"/>
                      <a:pt x="44" y="58"/>
                    </a:cubicBezTo>
                    <a:cubicBezTo>
                      <a:pt x="46" y="57"/>
                      <a:pt x="46" y="57"/>
                      <a:pt x="46" y="57"/>
                    </a:cubicBezTo>
                    <a:cubicBezTo>
                      <a:pt x="50" y="55"/>
                      <a:pt x="54" y="52"/>
                      <a:pt x="56" y="47"/>
                    </a:cubicBezTo>
                    <a:cubicBezTo>
                      <a:pt x="59" y="44"/>
                      <a:pt x="60" y="39"/>
                      <a:pt x="60" y="34"/>
                    </a:cubicBezTo>
                    <a:cubicBezTo>
                      <a:pt x="60" y="27"/>
                      <a:pt x="57" y="20"/>
                      <a:pt x="52" y="15"/>
                    </a:cubicBezTo>
                    <a:cubicBezTo>
                      <a:pt x="47" y="10"/>
                      <a:pt x="41" y="7"/>
                      <a:pt x="33" y="7"/>
                    </a:cubicBezTo>
                    <a:cubicBezTo>
                      <a:pt x="26" y="7"/>
                      <a:pt x="19" y="10"/>
                      <a:pt x="15" y="15"/>
                    </a:cubicBezTo>
                    <a:cubicBezTo>
                      <a:pt x="10" y="20"/>
                      <a:pt x="7" y="27"/>
                      <a:pt x="7" y="34"/>
                    </a:cubicBezTo>
                    <a:cubicBezTo>
                      <a:pt x="7" y="39"/>
                      <a:pt x="8" y="44"/>
                      <a:pt x="11" y="48"/>
                    </a:cubicBezTo>
                    <a:cubicBezTo>
                      <a:pt x="13" y="52"/>
                      <a:pt x="17" y="55"/>
                      <a:pt x="21" y="58"/>
                    </a:cubicBezTo>
                    <a:cubicBezTo>
                      <a:pt x="23" y="59"/>
                      <a:pt x="23" y="59"/>
                      <a:pt x="23" y="59"/>
                    </a:cubicBezTo>
                    <a:cubicBezTo>
                      <a:pt x="23" y="61"/>
                      <a:pt x="23" y="61"/>
                      <a:pt x="23" y="61"/>
                    </a:cubicBezTo>
                    <a:cubicBezTo>
                      <a:pt x="23" y="67"/>
                      <a:pt x="23" y="67"/>
                      <a:pt x="23" y="67"/>
                    </a:cubicBezTo>
                    <a:cubicBezTo>
                      <a:pt x="29" y="67"/>
                      <a:pt x="29" y="67"/>
                      <a:pt x="29" y="67"/>
                    </a:cubicBezTo>
                    <a:cubicBezTo>
                      <a:pt x="29" y="52"/>
                      <a:pt x="29" y="52"/>
                      <a:pt x="29" y="52"/>
                    </a:cubicBezTo>
                    <a:cubicBezTo>
                      <a:pt x="22" y="40"/>
                      <a:pt x="22" y="40"/>
                      <a:pt x="22" y="40"/>
                    </a:cubicBezTo>
                    <a:cubicBezTo>
                      <a:pt x="25" y="38"/>
                      <a:pt x="25" y="38"/>
                      <a:pt x="25" y="38"/>
                    </a:cubicBezTo>
                    <a:cubicBezTo>
                      <a:pt x="26" y="40"/>
                      <a:pt x="26" y="40"/>
                      <a:pt x="26" y="40"/>
                    </a:cubicBezTo>
                    <a:close/>
                    <a:moveTo>
                      <a:pt x="40" y="43"/>
                    </a:moveTo>
                    <a:cubicBezTo>
                      <a:pt x="40" y="43"/>
                      <a:pt x="40" y="43"/>
                      <a:pt x="39" y="43"/>
                    </a:cubicBezTo>
                    <a:cubicBezTo>
                      <a:pt x="38" y="43"/>
                      <a:pt x="37" y="43"/>
                      <a:pt x="36" y="42"/>
                    </a:cubicBezTo>
                    <a:cubicBezTo>
                      <a:pt x="35" y="42"/>
                      <a:pt x="34" y="43"/>
                      <a:pt x="33" y="43"/>
                    </a:cubicBezTo>
                    <a:cubicBezTo>
                      <a:pt x="32" y="43"/>
                      <a:pt x="31" y="42"/>
                      <a:pt x="30" y="42"/>
                    </a:cubicBezTo>
                    <a:cubicBezTo>
                      <a:pt x="29" y="42"/>
                      <a:pt x="28" y="43"/>
                      <a:pt x="28" y="43"/>
                    </a:cubicBezTo>
                    <a:cubicBezTo>
                      <a:pt x="27" y="43"/>
                      <a:pt x="27" y="43"/>
                      <a:pt x="27" y="42"/>
                    </a:cubicBezTo>
                    <a:cubicBezTo>
                      <a:pt x="32" y="50"/>
                      <a:pt x="32" y="50"/>
                      <a:pt x="32" y="50"/>
                    </a:cubicBezTo>
                    <a:cubicBezTo>
                      <a:pt x="32" y="51"/>
                      <a:pt x="32" y="51"/>
                      <a:pt x="32" y="51"/>
                    </a:cubicBezTo>
                    <a:cubicBezTo>
                      <a:pt x="32" y="51"/>
                      <a:pt x="32" y="51"/>
                      <a:pt x="32" y="51"/>
                    </a:cubicBezTo>
                    <a:cubicBezTo>
                      <a:pt x="32" y="67"/>
                      <a:pt x="32" y="67"/>
                      <a:pt x="32" y="67"/>
                    </a:cubicBezTo>
                    <a:cubicBezTo>
                      <a:pt x="35" y="67"/>
                      <a:pt x="35" y="67"/>
                      <a:pt x="35" y="67"/>
                    </a:cubicBezTo>
                    <a:cubicBezTo>
                      <a:pt x="35" y="51"/>
                      <a:pt x="35" y="51"/>
                      <a:pt x="35" y="51"/>
                    </a:cubicBezTo>
                    <a:cubicBezTo>
                      <a:pt x="35" y="51"/>
                      <a:pt x="35" y="51"/>
                      <a:pt x="35" y="51"/>
                    </a:cubicBezTo>
                    <a:cubicBezTo>
                      <a:pt x="35" y="50"/>
                      <a:pt x="35" y="50"/>
                      <a:pt x="35" y="50"/>
                    </a:cubicBezTo>
                    <a:cubicBezTo>
                      <a:pt x="40" y="43"/>
                      <a:pt x="40" y="43"/>
                      <a:pt x="40" y="43"/>
                    </a:cubicBezTo>
                    <a:close/>
                    <a:moveTo>
                      <a:pt x="43" y="96"/>
                    </a:moveTo>
                    <a:cubicBezTo>
                      <a:pt x="24" y="98"/>
                      <a:pt x="24" y="98"/>
                      <a:pt x="24" y="98"/>
                    </a:cubicBezTo>
                    <a:cubicBezTo>
                      <a:pt x="25" y="103"/>
                      <a:pt x="29" y="106"/>
                      <a:pt x="34" y="106"/>
                    </a:cubicBezTo>
                    <a:cubicBezTo>
                      <a:pt x="39" y="106"/>
                      <a:pt x="43" y="102"/>
                      <a:pt x="43" y="97"/>
                    </a:cubicBezTo>
                    <a:cubicBezTo>
                      <a:pt x="43" y="97"/>
                      <a:pt x="43" y="97"/>
                      <a:pt x="43" y="96"/>
                    </a:cubicBezTo>
                    <a:close/>
                    <a:moveTo>
                      <a:pt x="50" y="85"/>
                    </a:moveTo>
                    <a:cubicBezTo>
                      <a:pt x="17" y="88"/>
                      <a:pt x="17" y="88"/>
                      <a:pt x="17" y="88"/>
                    </a:cubicBezTo>
                    <a:cubicBezTo>
                      <a:pt x="17" y="89"/>
                      <a:pt x="17" y="89"/>
                      <a:pt x="17" y="89"/>
                    </a:cubicBezTo>
                    <a:cubicBezTo>
                      <a:pt x="17" y="89"/>
                      <a:pt x="17" y="90"/>
                      <a:pt x="17" y="90"/>
                    </a:cubicBezTo>
                    <a:cubicBezTo>
                      <a:pt x="50" y="87"/>
                      <a:pt x="50" y="87"/>
                      <a:pt x="50" y="87"/>
                    </a:cubicBezTo>
                    <a:cubicBezTo>
                      <a:pt x="50" y="87"/>
                      <a:pt x="50" y="86"/>
                      <a:pt x="50" y="86"/>
                    </a:cubicBezTo>
                    <a:cubicBezTo>
                      <a:pt x="50" y="86"/>
                      <a:pt x="50" y="86"/>
                      <a:pt x="50" y="85"/>
                    </a:cubicBezTo>
                    <a:close/>
                    <a:moveTo>
                      <a:pt x="50" y="73"/>
                    </a:moveTo>
                    <a:cubicBezTo>
                      <a:pt x="17" y="76"/>
                      <a:pt x="17" y="76"/>
                      <a:pt x="17" y="76"/>
                    </a:cubicBezTo>
                    <a:cubicBezTo>
                      <a:pt x="17" y="76"/>
                      <a:pt x="17" y="76"/>
                      <a:pt x="17" y="77"/>
                    </a:cubicBezTo>
                    <a:cubicBezTo>
                      <a:pt x="17" y="77"/>
                      <a:pt x="17" y="77"/>
                      <a:pt x="17" y="77"/>
                    </a:cubicBezTo>
                    <a:cubicBezTo>
                      <a:pt x="50" y="74"/>
                      <a:pt x="50" y="74"/>
                      <a:pt x="50" y="74"/>
                    </a:cubicBezTo>
                    <a:cubicBezTo>
                      <a:pt x="50" y="74"/>
                      <a:pt x="50" y="74"/>
                      <a:pt x="50" y="73"/>
                    </a:cubicBezTo>
                    <a:cubicBezTo>
                      <a:pt x="50" y="73"/>
                      <a:pt x="50" y="73"/>
                      <a:pt x="50" y="73"/>
                    </a:cubicBezTo>
                    <a:close/>
                  </a:path>
                </a:pathLst>
              </a:custGeom>
              <a:solidFill>
                <a:schemeClr val="accent3"/>
              </a:solidFill>
              <a:ln>
                <a:noFill/>
              </a:ln>
            </p:spPr>
            <p:txBody>
              <a:bodyPr vert="horz" wrap="square" lIns="121883" tIns="60941" rIns="121883" bIns="60941" numCol="1" anchor="t" anchorCtr="0" compatLnSpc="1"/>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grpSp>
          <p:nvGrpSpPr>
            <p:cNvPr id="86" name="组合 72">
              <a:extLst>
                <a:ext uri="{FF2B5EF4-FFF2-40B4-BE49-F238E27FC236}">
                  <a16:creationId xmlns="" xmlns:a16="http://schemas.microsoft.com/office/drawing/2014/main" id="{B0DDA214-3322-4DCD-9967-0B20F2C0EBC7}"/>
                </a:ext>
              </a:extLst>
            </p:cNvPr>
            <p:cNvGrpSpPr/>
            <p:nvPr/>
          </p:nvGrpSpPr>
          <p:grpSpPr>
            <a:xfrm>
              <a:off x="3765242" y="3331124"/>
              <a:ext cx="4157388" cy="320782"/>
              <a:chOff x="3765242" y="3331124"/>
              <a:chExt cx="4157388" cy="320782"/>
            </a:xfrm>
          </p:grpSpPr>
          <p:sp>
            <p:nvSpPr>
              <p:cNvPr id="87" name="圆角矩形 7">
                <a:extLst>
                  <a:ext uri="{FF2B5EF4-FFF2-40B4-BE49-F238E27FC236}">
                    <a16:creationId xmlns="" xmlns:a16="http://schemas.microsoft.com/office/drawing/2014/main" id="{FF5E41AD-AC72-40D1-81F1-79166EEFC012}"/>
                  </a:ext>
                </a:extLst>
              </p:cNvPr>
              <p:cNvSpPr/>
              <p:nvPr/>
            </p:nvSpPr>
            <p:spPr>
              <a:xfrm rot="5400000">
                <a:off x="5683545" y="1412821"/>
                <a:ext cx="320782" cy="4157388"/>
              </a:xfrm>
              <a:prstGeom prst="round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grpSp>
            <p:nvGrpSpPr>
              <p:cNvPr id="88" name="组合 14">
                <a:extLst>
                  <a:ext uri="{FF2B5EF4-FFF2-40B4-BE49-F238E27FC236}">
                    <a16:creationId xmlns="" xmlns:a16="http://schemas.microsoft.com/office/drawing/2014/main" id="{021A07FB-C3FA-49E2-9B69-BA0162F9B917}"/>
                  </a:ext>
                </a:extLst>
              </p:cNvPr>
              <p:cNvGrpSpPr/>
              <p:nvPr/>
            </p:nvGrpSpPr>
            <p:grpSpPr>
              <a:xfrm>
                <a:off x="7641574" y="3369375"/>
                <a:ext cx="187371" cy="206588"/>
                <a:chOff x="1917700" y="530225"/>
                <a:chExt cx="495300" cy="546100"/>
              </a:xfrm>
              <a:solidFill>
                <a:srgbClr val="3A3A3A"/>
              </a:solidFill>
            </p:grpSpPr>
            <p:sp>
              <p:nvSpPr>
                <p:cNvPr id="90" name="Freeform 23">
                  <a:extLst>
                    <a:ext uri="{FF2B5EF4-FFF2-40B4-BE49-F238E27FC236}">
                      <a16:creationId xmlns="" xmlns:a16="http://schemas.microsoft.com/office/drawing/2014/main" id="{04BABA57-B9DD-4EFE-B93D-5D5110347D9B}"/>
                    </a:ext>
                  </a:extLst>
                </p:cNvPr>
                <p:cNvSpPr>
                  <a:spLocks noEditPoints="1"/>
                </p:cNvSpPr>
                <p:nvPr/>
              </p:nvSpPr>
              <p:spPr bwMode="auto">
                <a:xfrm>
                  <a:off x="1917700" y="530225"/>
                  <a:ext cx="495300" cy="546100"/>
                </a:xfrm>
                <a:custGeom>
                  <a:avLst/>
                  <a:gdLst>
                    <a:gd name="T0" fmla="*/ 160 w 176"/>
                    <a:gd name="T1" fmla="*/ 130 h 194"/>
                    <a:gd name="T2" fmla="*/ 176 w 176"/>
                    <a:gd name="T3" fmla="*/ 114 h 194"/>
                    <a:gd name="T4" fmla="*/ 160 w 176"/>
                    <a:gd name="T5" fmla="*/ 98 h 194"/>
                    <a:gd name="T6" fmla="*/ 152 w 176"/>
                    <a:gd name="T7" fmla="*/ 100 h 194"/>
                    <a:gd name="T8" fmla="*/ 90 w 176"/>
                    <a:gd name="T9" fmla="*/ 34 h 194"/>
                    <a:gd name="T10" fmla="*/ 91 w 176"/>
                    <a:gd name="T11" fmla="*/ 32 h 194"/>
                    <a:gd name="T12" fmla="*/ 91 w 176"/>
                    <a:gd name="T13" fmla="*/ 7 h 194"/>
                    <a:gd name="T14" fmla="*/ 66 w 176"/>
                    <a:gd name="T15" fmla="*/ 7 h 194"/>
                    <a:gd name="T16" fmla="*/ 51 w 176"/>
                    <a:gd name="T17" fmla="*/ 21 h 194"/>
                    <a:gd name="T18" fmla="*/ 34 w 176"/>
                    <a:gd name="T19" fmla="*/ 18 h 194"/>
                    <a:gd name="T20" fmla="*/ 1 w 176"/>
                    <a:gd name="T21" fmla="*/ 31 h 194"/>
                    <a:gd name="T22" fmla="*/ 1 w 176"/>
                    <a:gd name="T23" fmla="*/ 37 h 194"/>
                    <a:gd name="T24" fmla="*/ 61 w 176"/>
                    <a:gd name="T25" fmla="*/ 97 h 194"/>
                    <a:gd name="T26" fmla="*/ 64 w 176"/>
                    <a:gd name="T27" fmla="*/ 98 h 194"/>
                    <a:gd name="T28" fmla="*/ 67 w 176"/>
                    <a:gd name="T29" fmla="*/ 97 h 194"/>
                    <a:gd name="T30" fmla="*/ 77 w 176"/>
                    <a:gd name="T31" fmla="*/ 47 h 194"/>
                    <a:gd name="T32" fmla="*/ 84 w 176"/>
                    <a:gd name="T33" fmla="*/ 39 h 194"/>
                    <a:gd name="T34" fmla="*/ 146 w 176"/>
                    <a:gd name="T35" fmla="*/ 106 h 194"/>
                    <a:gd name="T36" fmla="*/ 144 w 176"/>
                    <a:gd name="T37" fmla="*/ 114 h 194"/>
                    <a:gd name="T38" fmla="*/ 146 w 176"/>
                    <a:gd name="T39" fmla="*/ 122 h 194"/>
                    <a:gd name="T40" fmla="*/ 126 w 176"/>
                    <a:gd name="T41" fmla="*/ 142 h 194"/>
                    <a:gd name="T42" fmla="*/ 112 w 176"/>
                    <a:gd name="T43" fmla="*/ 138 h 194"/>
                    <a:gd name="T44" fmla="*/ 88 w 176"/>
                    <a:gd name="T45" fmla="*/ 162 h 194"/>
                    <a:gd name="T46" fmla="*/ 52 w 176"/>
                    <a:gd name="T47" fmla="*/ 162 h 194"/>
                    <a:gd name="T48" fmla="*/ 32 w 176"/>
                    <a:gd name="T49" fmla="*/ 182 h 194"/>
                    <a:gd name="T50" fmla="*/ 32 w 176"/>
                    <a:gd name="T51" fmla="*/ 190 h 194"/>
                    <a:gd name="T52" fmla="*/ 36 w 176"/>
                    <a:gd name="T53" fmla="*/ 194 h 194"/>
                    <a:gd name="T54" fmla="*/ 156 w 176"/>
                    <a:gd name="T55" fmla="*/ 194 h 194"/>
                    <a:gd name="T56" fmla="*/ 160 w 176"/>
                    <a:gd name="T57" fmla="*/ 190 h 194"/>
                    <a:gd name="T58" fmla="*/ 160 w 176"/>
                    <a:gd name="T59" fmla="*/ 182 h 194"/>
                    <a:gd name="T60" fmla="*/ 140 w 176"/>
                    <a:gd name="T61" fmla="*/ 162 h 194"/>
                    <a:gd name="T62" fmla="*/ 136 w 176"/>
                    <a:gd name="T63" fmla="*/ 162 h 194"/>
                    <a:gd name="T64" fmla="*/ 132 w 176"/>
                    <a:gd name="T65" fmla="*/ 148 h 194"/>
                    <a:gd name="T66" fmla="*/ 152 w 176"/>
                    <a:gd name="T67" fmla="*/ 128 h 194"/>
                    <a:gd name="T68" fmla="*/ 160 w 176"/>
                    <a:gd name="T69" fmla="*/ 130 h 194"/>
                    <a:gd name="T70" fmla="*/ 55 w 176"/>
                    <a:gd name="T71" fmla="*/ 48 h 194"/>
                    <a:gd name="T72" fmla="*/ 52 w 176"/>
                    <a:gd name="T73" fmla="*/ 50 h 194"/>
                    <a:gd name="T74" fmla="*/ 50 w 176"/>
                    <a:gd name="T75" fmla="*/ 48 h 194"/>
                    <a:gd name="T76" fmla="*/ 31 w 176"/>
                    <a:gd name="T77" fmla="*/ 42 h 194"/>
                    <a:gd name="T78" fmla="*/ 27 w 176"/>
                    <a:gd name="T79" fmla="*/ 39 h 194"/>
                    <a:gd name="T80" fmla="*/ 30 w 176"/>
                    <a:gd name="T81" fmla="*/ 34 h 194"/>
                    <a:gd name="T82" fmla="*/ 34 w 176"/>
                    <a:gd name="T83" fmla="*/ 34 h 194"/>
                    <a:gd name="T84" fmla="*/ 55 w 176"/>
                    <a:gd name="T85" fmla="*/ 43 h 194"/>
                    <a:gd name="T86" fmla="*/ 55 w 176"/>
                    <a:gd name="T87" fmla="*/ 4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94">
                      <a:moveTo>
                        <a:pt x="160" y="130"/>
                      </a:moveTo>
                      <a:cubicBezTo>
                        <a:pt x="169" y="130"/>
                        <a:pt x="176" y="123"/>
                        <a:pt x="176" y="114"/>
                      </a:cubicBezTo>
                      <a:cubicBezTo>
                        <a:pt x="176" y="105"/>
                        <a:pt x="169" y="98"/>
                        <a:pt x="160" y="98"/>
                      </a:cubicBezTo>
                      <a:cubicBezTo>
                        <a:pt x="157" y="98"/>
                        <a:pt x="155" y="99"/>
                        <a:pt x="152" y="100"/>
                      </a:cubicBezTo>
                      <a:cubicBezTo>
                        <a:pt x="90" y="34"/>
                        <a:pt x="90" y="34"/>
                        <a:pt x="90" y="34"/>
                      </a:cubicBezTo>
                      <a:cubicBezTo>
                        <a:pt x="91" y="32"/>
                        <a:pt x="91" y="32"/>
                        <a:pt x="91" y="32"/>
                      </a:cubicBezTo>
                      <a:cubicBezTo>
                        <a:pt x="98" y="25"/>
                        <a:pt x="98" y="14"/>
                        <a:pt x="91" y="7"/>
                      </a:cubicBezTo>
                      <a:cubicBezTo>
                        <a:pt x="84" y="0"/>
                        <a:pt x="73" y="0"/>
                        <a:pt x="66" y="7"/>
                      </a:cubicBezTo>
                      <a:cubicBezTo>
                        <a:pt x="51" y="21"/>
                        <a:pt x="51" y="21"/>
                        <a:pt x="51" y="21"/>
                      </a:cubicBezTo>
                      <a:cubicBezTo>
                        <a:pt x="46" y="19"/>
                        <a:pt x="40" y="18"/>
                        <a:pt x="34" y="18"/>
                      </a:cubicBezTo>
                      <a:cubicBezTo>
                        <a:pt x="22" y="18"/>
                        <a:pt x="10" y="23"/>
                        <a:pt x="1" y="31"/>
                      </a:cubicBezTo>
                      <a:cubicBezTo>
                        <a:pt x="0" y="33"/>
                        <a:pt x="0" y="35"/>
                        <a:pt x="1" y="37"/>
                      </a:cubicBezTo>
                      <a:cubicBezTo>
                        <a:pt x="61" y="97"/>
                        <a:pt x="61" y="97"/>
                        <a:pt x="61" y="97"/>
                      </a:cubicBezTo>
                      <a:cubicBezTo>
                        <a:pt x="62" y="97"/>
                        <a:pt x="63" y="98"/>
                        <a:pt x="64" y="98"/>
                      </a:cubicBezTo>
                      <a:cubicBezTo>
                        <a:pt x="65" y="98"/>
                        <a:pt x="66" y="97"/>
                        <a:pt x="67" y="97"/>
                      </a:cubicBezTo>
                      <a:cubicBezTo>
                        <a:pt x="80" y="83"/>
                        <a:pt x="84" y="63"/>
                        <a:pt x="77" y="47"/>
                      </a:cubicBezTo>
                      <a:cubicBezTo>
                        <a:pt x="84" y="39"/>
                        <a:pt x="84" y="39"/>
                        <a:pt x="84" y="39"/>
                      </a:cubicBezTo>
                      <a:cubicBezTo>
                        <a:pt x="146" y="106"/>
                        <a:pt x="146" y="106"/>
                        <a:pt x="146" y="106"/>
                      </a:cubicBezTo>
                      <a:cubicBezTo>
                        <a:pt x="145" y="108"/>
                        <a:pt x="144" y="111"/>
                        <a:pt x="144" y="114"/>
                      </a:cubicBezTo>
                      <a:cubicBezTo>
                        <a:pt x="144" y="117"/>
                        <a:pt x="145" y="120"/>
                        <a:pt x="146" y="122"/>
                      </a:cubicBezTo>
                      <a:cubicBezTo>
                        <a:pt x="126" y="142"/>
                        <a:pt x="126" y="142"/>
                        <a:pt x="126" y="142"/>
                      </a:cubicBezTo>
                      <a:cubicBezTo>
                        <a:pt x="122" y="140"/>
                        <a:pt x="117" y="138"/>
                        <a:pt x="112" y="138"/>
                      </a:cubicBezTo>
                      <a:cubicBezTo>
                        <a:pt x="99" y="138"/>
                        <a:pt x="88" y="149"/>
                        <a:pt x="88" y="162"/>
                      </a:cubicBezTo>
                      <a:cubicBezTo>
                        <a:pt x="52" y="162"/>
                        <a:pt x="52" y="162"/>
                        <a:pt x="52" y="162"/>
                      </a:cubicBezTo>
                      <a:cubicBezTo>
                        <a:pt x="41" y="162"/>
                        <a:pt x="32" y="171"/>
                        <a:pt x="32" y="182"/>
                      </a:cubicBezTo>
                      <a:cubicBezTo>
                        <a:pt x="32" y="190"/>
                        <a:pt x="32" y="190"/>
                        <a:pt x="32" y="190"/>
                      </a:cubicBezTo>
                      <a:cubicBezTo>
                        <a:pt x="32" y="192"/>
                        <a:pt x="34" y="194"/>
                        <a:pt x="36" y="194"/>
                      </a:cubicBezTo>
                      <a:cubicBezTo>
                        <a:pt x="156" y="194"/>
                        <a:pt x="156" y="194"/>
                        <a:pt x="156" y="194"/>
                      </a:cubicBezTo>
                      <a:cubicBezTo>
                        <a:pt x="158" y="194"/>
                        <a:pt x="160" y="192"/>
                        <a:pt x="160" y="190"/>
                      </a:cubicBezTo>
                      <a:cubicBezTo>
                        <a:pt x="160" y="182"/>
                        <a:pt x="160" y="182"/>
                        <a:pt x="160" y="182"/>
                      </a:cubicBezTo>
                      <a:cubicBezTo>
                        <a:pt x="160" y="171"/>
                        <a:pt x="151" y="162"/>
                        <a:pt x="140" y="162"/>
                      </a:cubicBezTo>
                      <a:cubicBezTo>
                        <a:pt x="136" y="162"/>
                        <a:pt x="136" y="162"/>
                        <a:pt x="136" y="162"/>
                      </a:cubicBezTo>
                      <a:cubicBezTo>
                        <a:pt x="136" y="157"/>
                        <a:pt x="134" y="152"/>
                        <a:pt x="132" y="148"/>
                      </a:cubicBezTo>
                      <a:cubicBezTo>
                        <a:pt x="152" y="128"/>
                        <a:pt x="152" y="128"/>
                        <a:pt x="152" y="128"/>
                      </a:cubicBezTo>
                      <a:cubicBezTo>
                        <a:pt x="154" y="129"/>
                        <a:pt x="157" y="130"/>
                        <a:pt x="160" y="130"/>
                      </a:cubicBezTo>
                      <a:close/>
                      <a:moveTo>
                        <a:pt x="55" y="48"/>
                      </a:moveTo>
                      <a:cubicBezTo>
                        <a:pt x="55" y="49"/>
                        <a:pt x="53" y="50"/>
                        <a:pt x="52" y="50"/>
                      </a:cubicBezTo>
                      <a:cubicBezTo>
                        <a:pt x="51" y="50"/>
                        <a:pt x="50" y="49"/>
                        <a:pt x="50" y="48"/>
                      </a:cubicBezTo>
                      <a:cubicBezTo>
                        <a:pt x="45" y="43"/>
                        <a:pt x="38" y="41"/>
                        <a:pt x="31" y="42"/>
                      </a:cubicBezTo>
                      <a:cubicBezTo>
                        <a:pt x="29" y="42"/>
                        <a:pt x="27" y="41"/>
                        <a:pt x="27" y="39"/>
                      </a:cubicBezTo>
                      <a:cubicBezTo>
                        <a:pt x="26" y="36"/>
                        <a:pt x="28" y="34"/>
                        <a:pt x="30" y="34"/>
                      </a:cubicBezTo>
                      <a:cubicBezTo>
                        <a:pt x="31" y="34"/>
                        <a:pt x="33" y="34"/>
                        <a:pt x="34" y="34"/>
                      </a:cubicBezTo>
                      <a:cubicBezTo>
                        <a:pt x="42" y="34"/>
                        <a:pt x="50" y="37"/>
                        <a:pt x="55" y="43"/>
                      </a:cubicBezTo>
                      <a:cubicBezTo>
                        <a:pt x="57" y="44"/>
                        <a:pt x="57" y="47"/>
                        <a:pt x="55" y="48"/>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121883" tIns="60941" rIns="121883" bIns="60941" numCol="1" anchor="t" anchorCtr="0" compatLnSpc="1"/>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91" name="Freeform 24">
                  <a:extLst>
                    <a:ext uri="{FF2B5EF4-FFF2-40B4-BE49-F238E27FC236}">
                      <a16:creationId xmlns="" xmlns:a16="http://schemas.microsoft.com/office/drawing/2014/main" id="{3C860A55-8206-45B3-B30D-18B8FCAE7695}"/>
                    </a:ext>
                  </a:extLst>
                </p:cNvPr>
                <p:cNvSpPr/>
                <p:nvPr/>
              </p:nvSpPr>
              <p:spPr bwMode="auto">
                <a:xfrm>
                  <a:off x="1935163" y="690563"/>
                  <a:ext cx="98425" cy="93663"/>
                </a:xfrm>
                <a:custGeom>
                  <a:avLst/>
                  <a:gdLst>
                    <a:gd name="T0" fmla="*/ 4 w 35"/>
                    <a:gd name="T1" fmla="*/ 0 h 33"/>
                    <a:gd name="T2" fmla="*/ 9 w 35"/>
                    <a:gd name="T3" fmla="*/ 26 h 33"/>
                    <a:gd name="T4" fmla="*/ 25 w 35"/>
                    <a:gd name="T5" fmla="*/ 33 h 33"/>
                    <a:gd name="T6" fmla="*/ 35 w 35"/>
                    <a:gd name="T7" fmla="*/ 31 h 33"/>
                    <a:gd name="T8" fmla="*/ 4 w 35"/>
                    <a:gd name="T9" fmla="*/ 0 h 33"/>
                  </a:gdLst>
                  <a:ahLst/>
                  <a:cxnLst>
                    <a:cxn ang="0">
                      <a:pos x="T0" y="T1"/>
                    </a:cxn>
                    <a:cxn ang="0">
                      <a:pos x="T2" y="T3"/>
                    </a:cxn>
                    <a:cxn ang="0">
                      <a:pos x="T4" y="T5"/>
                    </a:cxn>
                    <a:cxn ang="0">
                      <a:pos x="T6" y="T7"/>
                    </a:cxn>
                    <a:cxn ang="0">
                      <a:pos x="T8" y="T9"/>
                    </a:cxn>
                  </a:cxnLst>
                  <a:rect l="0" t="0" r="r" b="b"/>
                  <a:pathLst>
                    <a:path w="35" h="33">
                      <a:moveTo>
                        <a:pt x="4" y="0"/>
                      </a:moveTo>
                      <a:cubicBezTo>
                        <a:pt x="0" y="9"/>
                        <a:pt x="2" y="19"/>
                        <a:pt x="9" y="26"/>
                      </a:cubicBezTo>
                      <a:cubicBezTo>
                        <a:pt x="13" y="31"/>
                        <a:pt x="19" y="33"/>
                        <a:pt x="25" y="33"/>
                      </a:cubicBezTo>
                      <a:cubicBezTo>
                        <a:pt x="28" y="33"/>
                        <a:pt x="32" y="32"/>
                        <a:pt x="35" y="31"/>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883" tIns="60941" rIns="121883" bIns="60941" numCol="1" anchor="t" anchorCtr="0" compatLnSpc="1"/>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sp>
            <p:nvSpPr>
              <p:cNvPr id="89" name="Freeform 163">
                <a:extLst>
                  <a:ext uri="{FF2B5EF4-FFF2-40B4-BE49-F238E27FC236}">
                    <a16:creationId xmlns="" xmlns:a16="http://schemas.microsoft.com/office/drawing/2014/main" id="{8FA55532-BAE5-4181-9BCA-C3570405E6DC}"/>
                  </a:ext>
                </a:extLst>
              </p:cNvPr>
              <p:cNvSpPr>
                <a:spLocks noEditPoints="1"/>
              </p:cNvSpPr>
              <p:nvPr/>
            </p:nvSpPr>
            <p:spPr bwMode="auto">
              <a:xfrm>
                <a:off x="3884080" y="3381142"/>
                <a:ext cx="261289" cy="168641"/>
              </a:xfrm>
              <a:custGeom>
                <a:avLst/>
                <a:gdLst>
                  <a:gd name="T0" fmla="*/ 72 w 116"/>
                  <a:gd name="T1" fmla="*/ 27 h 75"/>
                  <a:gd name="T2" fmla="*/ 69 w 116"/>
                  <a:gd name="T3" fmla="*/ 19 h 75"/>
                  <a:gd name="T4" fmla="*/ 65 w 116"/>
                  <a:gd name="T5" fmla="*/ 19 h 75"/>
                  <a:gd name="T6" fmla="*/ 46 w 116"/>
                  <a:gd name="T7" fmla="*/ 18 h 75"/>
                  <a:gd name="T8" fmla="*/ 46 w 116"/>
                  <a:gd name="T9" fmla="*/ 29 h 75"/>
                  <a:gd name="T10" fmla="*/ 79 w 116"/>
                  <a:gd name="T11" fmla="*/ 9 h 75"/>
                  <a:gd name="T12" fmla="*/ 72 w 116"/>
                  <a:gd name="T13" fmla="*/ 29 h 75"/>
                  <a:gd name="T14" fmla="*/ 8 w 116"/>
                  <a:gd name="T15" fmla="*/ 23 h 75"/>
                  <a:gd name="T16" fmla="*/ 29 w 116"/>
                  <a:gd name="T17" fmla="*/ 35 h 75"/>
                  <a:gd name="T18" fmla="*/ 18 w 116"/>
                  <a:gd name="T19" fmla="*/ 46 h 75"/>
                  <a:gd name="T20" fmla="*/ 11 w 116"/>
                  <a:gd name="T21" fmla="*/ 42 h 75"/>
                  <a:gd name="T22" fmla="*/ 25 w 116"/>
                  <a:gd name="T23" fmla="*/ 46 h 75"/>
                  <a:gd name="T24" fmla="*/ 4 w 116"/>
                  <a:gd name="T25" fmla="*/ 48 h 75"/>
                  <a:gd name="T26" fmla="*/ 3 w 116"/>
                  <a:gd name="T27" fmla="*/ 48 h 75"/>
                  <a:gd name="T28" fmla="*/ 0 w 116"/>
                  <a:gd name="T29" fmla="*/ 61 h 75"/>
                  <a:gd name="T30" fmla="*/ 2 w 116"/>
                  <a:gd name="T31" fmla="*/ 62 h 75"/>
                  <a:gd name="T32" fmla="*/ 26 w 116"/>
                  <a:gd name="T33" fmla="*/ 73 h 75"/>
                  <a:gd name="T34" fmla="*/ 28 w 116"/>
                  <a:gd name="T35" fmla="*/ 75 h 75"/>
                  <a:gd name="T36" fmla="*/ 92 w 116"/>
                  <a:gd name="T37" fmla="*/ 75 h 75"/>
                  <a:gd name="T38" fmla="*/ 93 w 116"/>
                  <a:gd name="T39" fmla="*/ 62 h 75"/>
                  <a:gd name="T40" fmla="*/ 116 w 116"/>
                  <a:gd name="T41" fmla="*/ 62 h 75"/>
                  <a:gd name="T42" fmla="*/ 116 w 116"/>
                  <a:gd name="T43" fmla="*/ 55 h 75"/>
                  <a:gd name="T44" fmla="*/ 113 w 116"/>
                  <a:gd name="T45" fmla="*/ 48 h 75"/>
                  <a:gd name="T46" fmla="*/ 105 w 116"/>
                  <a:gd name="T47" fmla="*/ 46 h 75"/>
                  <a:gd name="T48" fmla="*/ 98 w 116"/>
                  <a:gd name="T49" fmla="*/ 59 h 75"/>
                  <a:gd name="T50" fmla="*/ 91 w 116"/>
                  <a:gd name="T51" fmla="*/ 46 h 75"/>
                  <a:gd name="T52" fmla="*/ 72 w 116"/>
                  <a:gd name="T53" fmla="*/ 45 h 75"/>
                  <a:gd name="T54" fmla="*/ 69 w 116"/>
                  <a:gd name="T55" fmla="*/ 50 h 75"/>
                  <a:gd name="T56" fmla="*/ 64 w 116"/>
                  <a:gd name="T57" fmla="*/ 67 h 75"/>
                  <a:gd name="T58" fmla="*/ 64 w 116"/>
                  <a:gd name="T59" fmla="*/ 52 h 75"/>
                  <a:gd name="T60" fmla="*/ 60 w 116"/>
                  <a:gd name="T61" fmla="*/ 47 h 75"/>
                  <a:gd name="T62" fmla="*/ 56 w 116"/>
                  <a:gd name="T63" fmla="*/ 47 h 75"/>
                  <a:gd name="T64" fmla="*/ 57 w 116"/>
                  <a:gd name="T65" fmla="*/ 54 h 75"/>
                  <a:gd name="T66" fmla="*/ 49 w 116"/>
                  <a:gd name="T67" fmla="*/ 50 h 75"/>
                  <a:gd name="T68" fmla="*/ 47 w 116"/>
                  <a:gd name="T69" fmla="*/ 45 h 75"/>
                  <a:gd name="T70" fmla="*/ 33 w 116"/>
                  <a:gd name="T71" fmla="*/ 48 h 75"/>
                  <a:gd name="T72" fmla="*/ 87 w 116"/>
                  <a:gd name="T73" fmla="*/ 36 h 75"/>
                  <a:gd name="T74" fmla="*/ 109 w 116"/>
                  <a:gd name="T75" fmla="*/ 21 h 75"/>
                  <a:gd name="T76" fmla="*/ 106 w 116"/>
                  <a:gd name="T77" fmla="*/ 42 h 75"/>
                  <a:gd name="T78" fmla="*/ 98 w 116"/>
                  <a:gd name="T79" fmla="*/ 46 h 75"/>
                  <a:gd name="T80" fmla="*/ 87 w 116"/>
                  <a:gd name="T8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75">
                    <a:moveTo>
                      <a:pt x="72" y="29"/>
                    </a:moveTo>
                    <a:cubicBezTo>
                      <a:pt x="72" y="28"/>
                      <a:pt x="72" y="27"/>
                      <a:pt x="72" y="27"/>
                    </a:cubicBezTo>
                    <a:cubicBezTo>
                      <a:pt x="72" y="19"/>
                      <a:pt x="72" y="19"/>
                      <a:pt x="72" y="19"/>
                    </a:cubicBezTo>
                    <a:cubicBezTo>
                      <a:pt x="71" y="19"/>
                      <a:pt x="70" y="19"/>
                      <a:pt x="69" y="19"/>
                    </a:cubicBezTo>
                    <a:cubicBezTo>
                      <a:pt x="68" y="14"/>
                      <a:pt x="68" y="14"/>
                      <a:pt x="68" y="14"/>
                    </a:cubicBezTo>
                    <a:cubicBezTo>
                      <a:pt x="65" y="19"/>
                      <a:pt x="65" y="19"/>
                      <a:pt x="65" y="19"/>
                    </a:cubicBezTo>
                    <a:cubicBezTo>
                      <a:pt x="60" y="21"/>
                      <a:pt x="56" y="22"/>
                      <a:pt x="47" y="18"/>
                    </a:cubicBezTo>
                    <a:cubicBezTo>
                      <a:pt x="46" y="18"/>
                      <a:pt x="46" y="18"/>
                      <a:pt x="46" y="18"/>
                    </a:cubicBezTo>
                    <a:cubicBezTo>
                      <a:pt x="46" y="27"/>
                      <a:pt x="46" y="27"/>
                      <a:pt x="46" y="27"/>
                    </a:cubicBezTo>
                    <a:cubicBezTo>
                      <a:pt x="46" y="27"/>
                      <a:pt x="46" y="28"/>
                      <a:pt x="46" y="29"/>
                    </a:cubicBezTo>
                    <a:cubicBezTo>
                      <a:pt x="38" y="23"/>
                      <a:pt x="41" y="20"/>
                      <a:pt x="39" y="9"/>
                    </a:cubicBezTo>
                    <a:cubicBezTo>
                      <a:pt x="45" y="0"/>
                      <a:pt x="75" y="0"/>
                      <a:pt x="79" y="9"/>
                    </a:cubicBezTo>
                    <a:cubicBezTo>
                      <a:pt x="78" y="17"/>
                      <a:pt x="79" y="24"/>
                      <a:pt x="73" y="29"/>
                    </a:cubicBezTo>
                    <a:cubicBezTo>
                      <a:pt x="72" y="29"/>
                      <a:pt x="72" y="29"/>
                      <a:pt x="72" y="29"/>
                    </a:cubicBezTo>
                    <a:close/>
                    <a:moveTo>
                      <a:pt x="8" y="36"/>
                    </a:moveTo>
                    <a:cubicBezTo>
                      <a:pt x="7" y="30"/>
                      <a:pt x="7" y="27"/>
                      <a:pt x="8" y="23"/>
                    </a:cubicBezTo>
                    <a:cubicBezTo>
                      <a:pt x="18" y="25"/>
                      <a:pt x="20" y="16"/>
                      <a:pt x="29" y="23"/>
                    </a:cubicBezTo>
                    <a:cubicBezTo>
                      <a:pt x="30" y="27"/>
                      <a:pt x="30" y="32"/>
                      <a:pt x="29" y="35"/>
                    </a:cubicBezTo>
                    <a:cubicBezTo>
                      <a:pt x="29" y="38"/>
                      <a:pt x="28" y="40"/>
                      <a:pt x="26" y="42"/>
                    </a:cubicBezTo>
                    <a:cubicBezTo>
                      <a:pt x="24" y="44"/>
                      <a:pt x="21" y="46"/>
                      <a:pt x="18" y="46"/>
                    </a:cubicBezTo>
                    <a:cubicBezTo>
                      <a:pt x="18" y="46"/>
                      <a:pt x="18" y="46"/>
                      <a:pt x="18" y="46"/>
                    </a:cubicBezTo>
                    <a:cubicBezTo>
                      <a:pt x="15" y="46"/>
                      <a:pt x="13" y="44"/>
                      <a:pt x="11" y="42"/>
                    </a:cubicBezTo>
                    <a:cubicBezTo>
                      <a:pt x="9" y="40"/>
                      <a:pt x="8" y="38"/>
                      <a:pt x="8" y="36"/>
                    </a:cubicBezTo>
                    <a:close/>
                    <a:moveTo>
                      <a:pt x="25" y="46"/>
                    </a:moveTo>
                    <a:cubicBezTo>
                      <a:pt x="22" y="52"/>
                      <a:pt x="14" y="52"/>
                      <a:pt x="12" y="46"/>
                    </a:cubicBezTo>
                    <a:cubicBezTo>
                      <a:pt x="4" y="48"/>
                      <a:pt x="4" y="48"/>
                      <a:pt x="4" y="48"/>
                    </a:cubicBezTo>
                    <a:cubicBezTo>
                      <a:pt x="4" y="48"/>
                      <a:pt x="4" y="48"/>
                      <a:pt x="4" y="48"/>
                    </a:cubicBezTo>
                    <a:cubicBezTo>
                      <a:pt x="3" y="48"/>
                      <a:pt x="3" y="48"/>
                      <a:pt x="3" y="48"/>
                    </a:cubicBezTo>
                    <a:cubicBezTo>
                      <a:pt x="2" y="50"/>
                      <a:pt x="1" y="51"/>
                      <a:pt x="0" y="54"/>
                    </a:cubicBezTo>
                    <a:cubicBezTo>
                      <a:pt x="0" y="56"/>
                      <a:pt x="0" y="58"/>
                      <a:pt x="0" y="61"/>
                    </a:cubicBezTo>
                    <a:cubicBezTo>
                      <a:pt x="1" y="62"/>
                      <a:pt x="1" y="62"/>
                      <a:pt x="1" y="62"/>
                    </a:cubicBezTo>
                    <a:cubicBezTo>
                      <a:pt x="2" y="62"/>
                      <a:pt x="2" y="62"/>
                      <a:pt x="2" y="62"/>
                    </a:cubicBezTo>
                    <a:cubicBezTo>
                      <a:pt x="26" y="62"/>
                      <a:pt x="26" y="62"/>
                      <a:pt x="26" y="62"/>
                    </a:cubicBezTo>
                    <a:cubicBezTo>
                      <a:pt x="25" y="65"/>
                      <a:pt x="26" y="69"/>
                      <a:pt x="26" y="73"/>
                    </a:cubicBezTo>
                    <a:cubicBezTo>
                      <a:pt x="27" y="75"/>
                      <a:pt x="27" y="75"/>
                      <a:pt x="27" y="75"/>
                    </a:cubicBezTo>
                    <a:cubicBezTo>
                      <a:pt x="28" y="75"/>
                      <a:pt x="28" y="75"/>
                      <a:pt x="28" y="75"/>
                    </a:cubicBezTo>
                    <a:cubicBezTo>
                      <a:pt x="90" y="75"/>
                      <a:pt x="90" y="75"/>
                      <a:pt x="90" y="75"/>
                    </a:cubicBezTo>
                    <a:cubicBezTo>
                      <a:pt x="92" y="75"/>
                      <a:pt x="92" y="75"/>
                      <a:pt x="92" y="75"/>
                    </a:cubicBezTo>
                    <a:cubicBezTo>
                      <a:pt x="92" y="73"/>
                      <a:pt x="92" y="73"/>
                      <a:pt x="92" y="73"/>
                    </a:cubicBezTo>
                    <a:cubicBezTo>
                      <a:pt x="93" y="69"/>
                      <a:pt x="93" y="66"/>
                      <a:pt x="93" y="62"/>
                    </a:cubicBezTo>
                    <a:cubicBezTo>
                      <a:pt x="115" y="62"/>
                      <a:pt x="115" y="62"/>
                      <a:pt x="115" y="62"/>
                    </a:cubicBezTo>
                    <a:cubicBezTo>
                      <a:pt x="116" y="62"/>
                      <a:pt x="116" y="62"/>
                      <a:pt x="116" y="62"/>
                    </a:cubicBezTo>
                    <a:cubicBezTo>
                      <a:pt x="116" y="61"/>
                      <a:pt x="116" y="61"/>
                      <a:pt x="116" y="61"/>
                    </a:cubicBezTo>
                    <a:cubicBezTo>
                      <a:pt x="116" y="59"/>
                      <a:pt x="116" y="57"/>
                      <a:pt x="116" y="55"/>
                    </a:cubicBezTo>
                    <a:cubicBezTo>
                      <a:pt x="116" y="52"/>
                      <a:pt x="115" y="50"/>
                      <a:pt x="114" y="49"/>
                    </a:cubicBezTo>
                    <a:cubicBezTo>
                      <a:pt x="113" y="48"/>
                      <a:pt x="113" y="48"/>
                      <a:pt x="113" y="48"/>
                    </a:cubicBezTo>
                    <a:cubicBezTo>
                      <a:pt x="113" y="48"/>
                      <a:pt x="113" y="48"/>
                      <a:pt x="113" y="48"/>
                    </a:cubicBezTo>
                    <a:cubicBezTo>
                      <a:pt x="105" y="46"/>
                      <a:pt x="105" y="46"/>
                      <a:pt x="105" y="46"/>
                    </a:cubicBezTo>
                    <a:cubicBezTo>
                      <a:pt x="103" y="47"/>
                      <a:pt x="103" y="47"/>
                      <a:pt x="103" y="47"/>
                    </a:cubicBezTo>
                    <a:cubicBezTo>
                      <a:pt x="98" y="59"/>
                      <a:pt x="98" y="59"/>
                      <a:pt x="98" y="59"/>
                    </a:cubicBezTo>
                    <a:cubicBezTo>
                      <a:pt x="93" y="47"/>
                      <a:pt x="93" y="47"/>
                      <a:pt x="93" y="47"/>
                    </a:cubicBezTo>
                    <a:cubicBezTo>
                      <a:pt x="91" y="46"/>
                      <a:pt x="91" y="46"/>
                      <a:pt x="91" y="46"/>
                    </a:cubicBezTo>
                    <a:cubicBezTo>
                      <a:pt x="84" y="48"/>
                      <a:pt x="84" y="48"/>
                      <a:pt x="84" y="48"/>
                    </a:cubicBezTo>
                    <a:cubicBezTo>
                      <a:pt x="72" y="45"/>
                      <a:pt x="72" y="45"/>
                      <a:pt x="72" y="45"/>
                    </a:cubicBezTo>
                    <a:cubicBezTo>
                      <a:pt x="69" y="47"/>
                      <a:pt x="69" y="47"/>
                      <a:pt x="69" y="47"/>
                    </a:cubicBezTo>
                    <a:cubicBezTo>
                      <a:pt x="69" y="50"/>
                      <a:pt x="69" y="50"/>
                      <a:pt x="69" y="50"/>
                    </a:cubicBezTo>
                    <a:cubicBezTo>
                      <a:pt x="64" y="67"/>
                      <a:pt x="64" y="67"/>
                      <a:pt x="64" y="67"/>
                    </a:cubicBezTo>
                    <a:cubicBezTo>
                      <a:pt x="64" y="67"/>
                      <a:pt x="64" y="67"/>
                      <a:pt x="64" y="67"/>
                    </a:cubicBezTo>
                    <a:cubicBezTo>
                      <a:pt x="62" y="54"/>
                      <a:pt x="62" y="54"/>
                      <a:pt x="62" y="54"/>
                    </a:cubicBezTo>
                    <a:cubicBezTo>
                      <a:pt x="64" y="52"/>
                      <a:pt x="64" y="52"/>
                      <a:pt x="64" y="52"/>
                    </a:cubicBezTo>
                    <a:cubicBezTo>
                      <a:pt x="63" y="47"/>
                      <a:pt x="63" y="47"/>
                      <a:pt x="63" y="47"/>
                    </a:cubicBezTo>
                    <a:cubicBezTo>
                      <a:pt x="60" y="47"/>
                      <a:pt x="60" y="47"/>
                      <a:pt x="60" y="47"/>
                    </a:cubicBezTo>
                    <a:cubicBezTo>
                      <a:pt x="59" y="47"/>
                      <a:pt x="59" y="47"/>
                      <a:pt x="59" y="47"/>
                    </a:cubicBezTo>
                    <a:cubicBezTo>
                      <a:pt x="56" y="47"/>
                      <a:pt x="56" y="47"/>
                      <a:pt x="56" y="47"/>
                    </a:cubicBezTo>
                    <a:cubicBezTo>
                      <a:pt x="55" y="52"/>
                      <a:pt x="55" y="52"/>
                      <a:pt x="55" y="52"/>
                    </a:cubicBezTo>
                    <a:cubicBezTo>
                      <a:pt x="57" y="54"/>
                      <a:pt x="57" y="54"/>
                      <a:pt x="57" y="54"/>
                    </a:cubicBezTo>
                    <a:cubicBezTo>
                      <a:pt x="54" y="67"/>
                      <a:pt x="54" y="67"/>
                      <a:pt x="54" y="67"/>
                    </a:cubicBezTo>
                    <a:cubicBezTo>
                      <a:pt x="49" y="50"/>
                      <a:pt x="49" y="50"/>
                      <a:pt x="49" y="50"/>
                    </a:cubicBezTo>
                    <a:cubicBezTo>
                      <a:pt x="49" y="47"/>
                      <a:pt x="49" y="47"/>
                      <a:pt x="49" y="47"/>
                    </a:cubicBezTo>
                    <a:cubicBezTo>
                      <a:pt x="47" y="45"/>
                      <a:pt x="47" y="45"/>
                      <a:pt x="47" y="45"/>
                    </a:cubicBezTo>
                    <a:cubicBezTo>
                      <a:pt x="33" y="48"/>
                      <a:pt x="33" y="48"/>
                      <a:pt x="33" y="48"/>
                    </a:cubicBezTo>
                    <a:cubicBezTo>
                      <a:pt x="33" y="48"/>
                      <a:pt x="33" y="48"/>
                      <a:pt x="33" y="48"/>
                    </a:cubicBezTo>
                    <a:cubicBezTo>
                      <a:pt x="25" y="46"/>
                      <a:pt x="25" y="46"/>
                      <a:pt x="25" y="46"/>
                    </a:cubicBezTo>
                    <a:close/>
                    <a:moveTo>
                      <a:pt x="87" y="36"/>
                    </a:moveTo>
                    <a:cubicBezTo>
                      <a:pt x="87" y="30"/>
                      <a:pt x="86" y="25"/>
                      <a:pt x="87" y="21"/>
                    </a:cubicBezTo>
                    <a:cubicBezTo>
                      <a:pt x="91" y="18"/>
                      <a:pt x="106" y="18"/>
                      <a:pt x="109" y="21"/>
                    </a:cubicBezTo>
                    <a:cubicBezTo>
                      <a:pt x="109" y="26"/>
                      <a:pt x="109" y="32"/>
                      <a:pt x="109" y="35"/>
                    </a:cubicBezTo>
                    <a:cubicBezTo>
                      <a:pt x="108" y="38"/>
                      <a:pt x="107" y="40"/>
                      <a:pt x="106" y="42"/>
                    </a:cubicBezTo>
                    <a:cubicBezTo>
                      <a:pt x="104" y="44"/>
                      <a:pt x="101" y="46"/>
                      <a:pt x="98" y="46"/>
                    </a:cubicBezTo>
                    <a:cubicBezTo>
                      <a:pt x="98" y="46"/>
                      <a:pt x="98" y="46"/>
                      <a:pt x="98" y="46"/>
                    </a:cubicBezTo>
                    <a:cubicBezTo>
                      <a:pt x="95" y="46"/>
                      <a:pt x="92" y="44"/>
                      <a:pt x="90" y="42"/>
                    </a:cubicBezTo>
                    <a:cubicBezTo>
                      <a:pt x="89" y="40"/>
                      <a:pt x="88" y="38"/>
                      <a:pt x="87" y="36"/>
                    </a:cubicBezTo>
                    <a:close/>
                  </a:path>
                </a:pathLst>
              </a:custGeom>
              <a:solidFill>
                <a:schemeClr val="accent4"/>
              </a:solidFill>
              <a:ln>
                <a:noFill/>
              </a:ln>
            </p:spPr>
            <p:txBody>
              <a:bodyPr vert="horz" wrap="square" lIns="121883" tIns="60941" rIns="121883" bIns="60941" numCol="1" anchor="t" anchorCtr="0" compatLnSpc="1"/>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grpSp>
      <p:sp>
        <p:nvSpPr>
          <p:cNvPr id="95" name="任意多边形 20">
            <a:extLst>
              <a:ext uri="{FF2B5EF4-FFF2-40B4-BE49-F238E27FC236}">
                <a16:creationId xmlns="" xmlns:a16="http://schemas.microsoft.com/office/drawing/2014/main" id="{48D27EA9-3D9D-4FE9-929D-9E8DD3191B6B}"/>
              </a:ext>
            </a:extLst>
          </p:cNvPr>
          <p:cNvSpPr/>
          <p:nvPr/>
        </p:nvSpPr>
        <p:spPr>
          <a:xfrm rot="2700000">
            <a:off x="7451929" y="2270857"/>
            <a:ext cx="191297" cy="280111"/>
          </a:xfrm>
          <a:custGeom>
            <a:avLst/>
            <a:gdLst>
              <a:gd name="connsiteX0" fmla="*/ 252423 w 507348"/>
              <a:gd name="connsiteY0" fmla="*/ 0 h 742850"/>
              <a:gd name="connsiteX1" fmla="*/ 431504 w 507348"/>
              <a:gd name="connsiteY1" fmla="*/ 308760 h 742850"/>
              <a:gd name="connsiteX2" fmla="*/ 433049 w 507348"/>
              <a:gd name="connsiteY2" fmla="*/ 309802 h 742850"/>
              <a:gd name="connsiteX3" fmla="*/ 448481 w 507348"/>
              <a:gd name="connsiteY3" fmla="*/ 328506 h 742850"/>
              <a:gd name="connsiteX4" fmla="*/ 490883 w 507348"/>
              <a:gd name="connsiteY4" fmla="*/ 401613 h 742850"/>
              <a:gd name="connsiteX5" fmla="*/ 502194 w 507348"/>
              <a:gd name="connsiteY5" fmla="*/ 438052 h 742850"/>
              <a:gd name="connsiteX6" fmla="*/ 507348 w 507348"/>
              <a:gd name="connsiteY6" fmla="*/ 489176 h 742850"/>
              <a:gd name="connsiteX7" fmla="*/ 503585 w 507348"/>
              <a:gd name="connsiteY7" fmla="*/ 526503 h 742850"/>
              <a:gd name="connsiteX8" fmla="*/ 502194 w 507348"/>
              <a:gd name="connsiteY8" fmla="*/ 540300 h 742850"/>
              <a:gd name="connsiteX9" fmla="*/ 253674 w 507348"/>
              <a:gd name="connsiteY9" fmla="*/ 742850 h 742850"/>
              <a:gd name="connsiteX10" fmla="*/ 5154 w 507348"/>
              <a:gd name="connsiteY10" fmla="*/ 540300 h 742850"/>
              <a:gd name="connsiteX11" fmla="*/ 3763 w 507348"/>
              <a:gd name="connsiteY11" fmla="*/ 526503 h 742850"/>
              <a:gd name="connsiteX12" fmla="*/ 0 w 507348"/>
              <a:gd name="connsiteY12" fmla="*/ 489176 h 742850"/>
              <a:gd name="connsiteX13" fmla="*/ 5154 w 507348"/>
              <a:gd name="connsiteY13" fmla="*/ 438052 h 742850"/>
              <a:gd name="connsiteX14" fmla="*/ 19346 w 507348"/>
              <a:gd name="connsiteY14" fmla="*/ 392332 h 742850"/>
              <a:gd name="connsiteX15" fmla="*/ 50443 w 507348"/>
              <a:gd name="connsiteY15" fmla="*/ 338717 h 742850"/>
              <a:gd name="connsiteX16" fmla="*/ 69042 w 507348"/>
              <a:gd name="connsiteY16" fmla="*/ 316175 h 74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7348" h="742850">
                <a:moveTo>
                  <a:pt x="252423" y="0"/>
                </a:moveTo>
                <a:lnTo>
                  <a:pt x="431504" y="308760"/>
                </a:lnTo>
                <a:lnTo>
                  <a:pt x="433049" y="309802"/>
                </a:lnTo>
                <a:lnTo>
                  <a:pt x="448481" y="328506"/>
                </a:lnTo>
                <a:lnTo>
                  <a:pt x="490883" y="401613"/>
                </a:lnTo>
                <a:lnTo>
                  <a:pt x="502194" y="438052"/>
                </a:lnTo>
                <a:cubicBezTo>
                  <a:pt x="505573" y="454566"/>
                  <a:pt x="507348" y="471664"/>
                  <a:pt x="507348" y="489176"/>
                </a:cubicBezTo>
                <a:lnTo>
                  <a:pt x="503585" y="526503"/>
                </a:lnTo>
                <a:lnTo>
                  <a:pt x="502194" y="540300"/>
                </a:lnTo>
                <a:cubicBezTo>
                  <a:pt x="478540" y="655895"/>
                  <a:pt x="376262" y="742850"/>
                  <a:pt x="253674" y="742850"/>
                </a:cubicBezTo>
                <a:cubicBezTo>
                  <a:pt x="131087" y="742850"/>
                  <a:pt x="28808" y="655895"/>
                  <a:pt x="5154" y="540300"/>
                </a:cubicBezTo>
                <a:lnTo>
                  <a:pt x="3763" y="526503"/>
                </a:lnTo>
                <a:lnTo>
                  <a:pt x="0" y="489176"/>
                </a:lnTo>
                <a:cubicBezTo>
                  <a:pt x="0" y="471664"/>
                  <a:pt x="1775" y="454566"/>
                  <a:pt x="5154" y="438052"/>
                </a:cubicBezTo>
                <a:lnTo>
                  <a:pt x="19346" y="392332"/>
                </a:lnTo>
                <a:lnTo>
                  <a:pt x="50443" y="338717"/>
                </a:lnTo>
                <a:lnTo>
                  <a:pt x="69042" y="316175"/>
                </a:lnTo>
                <a:close/>
              </a:path>
            </a:pathLst>
          </a:cu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96" name="任意多边形 21">
            <a:extLst>
              <a:ext uri="{FF2B5EF4-FFF2-40B4-BE49-F238E27FC236}">
                <a16:creationId xmlns="" xmlns:a16="http://schemas.microsoft.com/office/drawing/2014/main" id="{01C461FB-96B6-4A0B-AEBF-3548B92E152E}"/>
              </a:ext>
            </a:extLst>
          </p:cNvPr>
          <p:cNvSpPr/>
          <p:nvPr/>
        </p:nvSpPr>
        <p:spPr>
          <a:xfrm rot="18900000" flipH="1">
            <a:off x="4547415" y="2270866"/>
            <a:ext cx="191307" cy="280095"/>
          </a:xfrm>
          <a:custGeom>
            <a:avLst/>
            <a:gdLst>
              <a:gd name="connsiteX0" fmla="*/ 252423 w 507348"/>
              <a:gd name="connsiteY0" fmla="*/ 0 h 742850"/>
              <a:gd name="connsiteX1" fmla="*/ 431504 w 507348"/>
              <a:gd name="connsiteY1" fmla="*/ 308760 h 742850"/>
              <a:gd name="connsiteX2" fmla="*/ 433049 w 507348"/>
              <a:gd name="connsiteY2" fmla="*/ 309802 h 742850"/>
              <a:gd name="connsiteX3" fmla="*/ 448481 w 507348"/>
              <a:gd name="connsiteY3" fmla="*/ 328506 h 742850"/>
              <a:gd name="connsiteX4" fmla="*/ 490883 w 507348"/>
              <a:gd name="connsiteY4" fmla="*/ 401613 h 742850"/>
              <a:gd name="connsiteX5" fmla="*/ 502194 w 507348"/>
              <a:gd name="connsiteY5" fmla="*/ 438052 h 742850"/>
              <a:gd name="connsiteX6" fmla="*/ 507348 w 507348"/>
              <a:gd name="connsiteY6" fmla="*/ 489176 h 742850"/>
              <a:gd name="connsiteX7" fmla="*/ 503585 w 507348"/>
              <a:gd name="connsiteY7" fmla="*/ 526503 h 742850"/>
              <a:gd name="connsiteX8" fmla="*/ 502194 w 507348"/>
              <a:gd name="connsiteY8" fmla="*/ 540300 h 742850"/>
              <a:gd name="connsiteX9" fmla="*/ 253674 w 507348"/>
              <a:gd name="connsiteY9" fmla="*/ 742850 h 742850"/>
              <a:gd name="connsiteX10" fmla="*/ 5154 w 507348"/>
              <a:gd name="connsiteY10" fmla="*/ 540300 h 742850"/>
              <a:gd name="connsiteX11" fmla="*/ 3763 w 507348"/>
              <a:gd name="connsiteY11" fmla="*/ 526503 h 742850"/>
              <a:gd name="connsiteX12" fmla="*/ 0 w 507348"/>
              <a:gd name="connsiteY12" fmla="*/ 489176 h 742850"/>
              <a:gd name="connsiteX13" fmla="*/ 5154 w 507348"/>
              <a:gd name="connsiteY13" fmla="*/ 438052 h 742850"/>
              <a:gd name="connsiteX14" fmla="*/ 19346 w 507348"/>
              <a:gd name="connsiteY14" fmla="*/ 392332 h 742850"/>
              <a:gd name="connsiteX15" fmla="*/ 50443 w 507348"/>
              <a:gd name="connsiteY15" fmla="*/ 338717 h 742850"/>
              <a:gd name="connsiteX16" fmla="*/ 69042 w 507348"/>
              <a:gd name="connsiteY16" fmla="*/ 316175 h 74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7348" h="742850">
                <a:moveTo>
                  <a:pt x="252423" y="0"/>
                </a:moveTo>
                <a:lnTo>
                  <a:pt x="431504" y="308760"/>
                </a:lnTo>
                <a:lnTo>
                  <a:pt x="433049" y="309802"/>
                </a:lnTo>
                <a:lnTo>
                  <a:pt x="448481" y="328506"/>
                </a:lnTo>
                <a:lnTo>
                  <a:pt x="490883" y="401613"/>
                </a:lnTo>
                <a:lnTo>
                  <a:pt x="502194" y="438052"/>
                </a:lnTo>
                <a:cubicBezTo>
                  <a:pt x="505573" y="454566"/>
                  <a:pt x="507348" y="471664"/>
                  <a:pt x="507348" y="489176"/>
                </a:cubicBezTo>
                <a:lnTo>
                  <a:pt x="503585" y="526503"/>
                </a:lnTo>
                <a:lnTo>
                  <a:pt x="502194" y="540300"/>
                </a:lnTo>
                <a:cubicBezTo>
                  <a:pt x="478540" y="655895"/>
                  <a:pt x="376262" y="742850"/>
                  <a:pt x="253674" y="742850"/>
                </a:cubicBezTo>
                <a:cubicBezTo>
                  <a:pt x="131087" y="742850"/>
                  <a:pt x="28808" y="655895"/>
                  <a:pt x="5154" y="540300"/>
                </a:cubicBezTo>
                <a:lnTo>
                  <a:pt x="3763" y="526503"/>
                </a:lnTo>
                <a:lnTo>
                  <a:pt x="0" y="489176"/>
                </a:lnTo>
                <a:cubicBezTo>
                  <a:pt x="0" y="471664"/>
                  <a:pt x="1775" y="454566"/>
                  <a:pt x="5154" y="438052"/>
                </a:cubicBezTo>
                <a:lnTo>
                  <a:pt x="19346" y="392332"/>
                </a:lnTo>
                <a:lnTo>
                  <a:pt x="50443" y="338717"/>
                </a:lnTo>
                <a:lnTo>
                  <a:pt x="69042" y="316175"/>
                </a:lnTo>
                <a:close/>
              </a:path>
            </a:pathLst>
          </a:cu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97" name="任意多边形 22">
            <a:extLst>
              <a:ext uri="{FF2B5EF4-FFF2-40B4-BE49-F238E27FC236}">
                <a16:creationId xmlns="" xmlns:a16="http://schemas.microsoft.com/office/drawing/2014/main" id="{4C04047A-2F00-409E-B542-29E3DDCDC180}"/>
              </a:ext>
            </a:extLst>
          </p:cNvPr>
          <p:cNvSpPr/>
          <p:nvPr/>
        </p:nvSpPr>
        <p:spPr>
          <a:xfrm rot="18900000" flipV="1">
            <a:off x="7451921" y="5050541"/>
            <a:ext cx="191307" cy="280095"/>
          </a:xfrm>
          <a:custGeom>
            <a:avLst/>
            <a:gdLst>
              <a:gd name="connsiteX0" fmla="*/ 252423 w 507348"/>
              <a:gd name="connsiteY0" fmla="*/ 0 h 742850"/>
              <a:gd name="connsiteX1" fmla="*/ 431504 w 507348"/>
              <a:gd name="connsiteY1" fmla="*/ 308760 h 742850"/>
              <a:gd name="connsiteX2" fmla="*/ 433049 w 507348"/>
              <a:gd name="connsiteY2" fmla="*/ 309802 h 742850"/>
              <a:gd name="connsiteX3" fmla="*/ 448481 w 507348"/>
              <a:gd name="connsiteY3" fmla="*/ 328506 h 742850"/>
              <a:gd name="connsiteX4" fmla="*/ 490883 w 507348"/>
              <a:gd name="connsiteY4" fmla="*/ 401613 h 742850"/>
              <a:gd name="connsiteX5" fmla="*/ 502194 w 507348"/>
              <a:gd name="connsiteY5" fmla="*/ 438052 h 742850"/>
              <a:gd name="connsiteX6" fmla="*/ 507348 w 507348"/>
              <a:gd name="connsiteY6" fmla="*/ 489176 h 742850"/>
              <a:gd name="connsiteX7" fmla="*/ 503585 w 507348"/>
              <a:gd name="connsiteY7" fmla="*/ 526503 h 742850"/>
              <a:gd name="connsiteX8" fmla="*/ 502194 w 507348"/>
              <a:gd name="connsiteY8" fmla="*/ 540300 h 742850"/>
              <a:gd name="connsiteX9" fmla="*/ 253674 w 507348"/>
              <a:gd name="connsiteY9" fmla="*/ 742850 h 742850"/>
              <a:gd name="connsiteX10" fmla="*/ 5154 w 507348"/>
              <a:gd name="connsiteY10" fmla="*/ 540300 h 742850"/>
              <a:gd name="connsiteX11" fmla="*/ 3763 w 507348"/>
              <a:gd name="connsiteY11" fmla="*/ 526503 h 742850"/>
              <a:gd name="connsiteX12" fmla="*/ 0 w 507348"/>
              <a:gd name="connsiteY12" fmla="*/ 489176 h 742850"/>
              <a:gd name="connsiteX13" fmla="*/ 5154 w 507348"/>
              <a:gd name="connsiteY13" fmla="*/ 438052 h 742850"/>
              <a:gd name="connsiteX14" fmla="*/ 19346 w 507348"/>
              <a:gd name="connsiteY14" fmla="*/ 392332 h 742850"/>
              <a:gd name="connsiteX15" fmla="*/ 50443 w 507348"/>
              <a:gd name="connsiteY15" fmla="*/ 338717 h 742850"/>
              <a:gd name="connsiteX16" fmla="*/ 69042 w 507348"/>
              <a:gd name="connsiteY16" fmla="*/ 316175 h 74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7348" h="742850">
                <a:moveTo>
                  <a:pt x="252423" y="0"/>
                </a:moveTo>
                <a:lnTo>
                  <a:pt x="431504" y="308760"/>
                </a:lnTo>
                <a:lnTo>
                  <a:pt x="433049" y="309802"/>
                </a:lnTo>
                <a:lnTo>
                  <a:pt x="448481" y="328506"/>
                </a:lnTo>
                <a:lnTo>
                  <a:pt x="490883" y="401613"/>
                </a:lnTo>
                <a:lnTo>
                  <a:pt x="502194" y="438052"/>
                </a:lnTo>
                <a:cubicBezTo>
                  <a:pt x="505573" y="454566"/>
                  <a:pt x="507348" y="471664"/>
                  <a:pt x="507348" y="489176"/>
                </a:cubicBezTo>
                <a:lnTo>
                  <a:pt x="503585" y="526503"/>
                </a:lnTo>
                <a:lnTo>
                  <a:pt x="502194" y="540300"/>
                </a:lnTo>
                <a:cubicBezTo>
                  <a:pt x="478540" y="655895"/>
                  <a:pt x="376262" y="742850"/>
                  <a:pt x="253674" y="742850"/>
                </a:cubicBezTo>
                <a:cubicBezTo>
                  <a:pt x="131087" y="742850"/>
                  <a:pt x="28808" y="655895"/>
                  <a:pt x="5154" y="540300"/>
                </a:cubicBezTo>
                <a:lnTo>
                  <a:pt x="3763" y="526503"/>
                </a:lnTo>
                <a:lnTo>
                  <a:pt x="0" y="489176"/>
                </a:lnTo>
                <a:cubicBezTo>
                  <a:pt x="0" y="471664"/>
                  <a:pt x="1775" y="454566"/>
                  <a:pt x="5154" y="438052"/>
                </a:cubicBezTo>
                <a:lnTo>
                  <a:pt x="19346" y="392332"/>
                </a:lnTo>
                <a:lnTo>
                  <a:pt x="50443" y="338717"/>
                </a:lnTo>
                <a:lnTo>
                  <a:pt x="69042" y="316175"/>
                </a:lnTo>
                <a:close/>
              </a:path>
            </a:pathLst>
          </a:cu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grpSp>
        <p:nvGrpSpPr>
          <p:cNvPr id="98" name="组合 74">
            <a:extLst>
              <a:ext uri="{FF2B5EF4-FFF2-40B4-BE49-F238E27FC236}">
                <a16:creationId xmlns="" xmlns:a16="http://schemas.microsoft.com/office/drawing/2014/main" id="{9FA713DA-098C-47A7-A1A1-098E68A8D5C4}"/>
              </a:ext>
            </a:extLst>
          </p:cNvPr>
          <p:cNvGrpSpPr/>
          <p:nvPr/>
        </p:nvGrpSpPr>
        <p:grpSpPr>
          <a:xfrm>
            <a:off x="5271325" y="2901010"/>
            <a:ext cx="1672551" cy="1672463"/>
            <a:chOff x="5022688" y="2653974"/>
            <a:chExt cx="1672849" cy="1672849"/>
          </a:xfrm>
        </p:grpSpPr>
        <p:sp>
          <p:nvSpPr>
            <p:cNvPr id="99" name="椭圆 8">
              <a:extLst>
                <a:ext uri="{FF2B5EF4-FFF2-40B4-BE49-F238E27FC236}">
                  <a16:creationId xmlns="" xmlns:a16="http://schemas.microsoft.com/office/drawing/2014/main" id="{3C7DB664-9A41-4588-9BF4-415DB37E167A}"/>
                </a:ext>
              </a:extLst>
            </p:cNvPr>
            <p:cNvSpPr/>
            <p:nvPr/>
          </p:nvSpPr>
          <p:spPr>
            <a:xfrm>
              <a:off x="5022688" y="2653974"/>
              <a:ext cx="1672849" cy="1672849"/>
            </a:xfrm>
            <a:prstGeom prst="ellipse">
              <a:avLst/>
            </a:prstGeom>
            <a:solidFill>
              <a:srgbClr val="064635"/>
            </a:solidFill>
            <a:ln>
              <a:noFill/>
            </a:ln>
            <a:effectLst/>
            <a:scene3d>
              <a:camera prst="orthographicFront"/>
              <a:lightRig rig="threePt" dir="t"/>
            </a:scene3d>
            <a:sp3d>
              <a:bevelT w="0" h="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0" name="椭圆 9">
              <a:extLst>
                <a:ext uri="{FF2B5EF4-FFF2-40B4-BE49-F238E27FC236}">
                  <a16:creationId xmlns="" xmlns:a16="http://schemas.microsoft.com/office/drawing/2014/main" id="{75DF3419-362C-4610-8C16-69EBD01111E1}"/>
                </a:ext>
              </a:extLst>
            </p:cNvPr>
            <p:cNvSpPr/>
            <p:nvPr/>
          </p:nvSpPr>
          <p:spPr>
            <a:xfrm>
              <a:off x="5103632" y="2734919"/>
              <a:ext cx="1510960" cy="151096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grpSp>
      <p:sp>
        <p:nvSpPr>
          <p:cNvPr id="101" name="直角三角形 11">
            <a:extLst>
              <a:ext uri="{FF2B5EF4-FFF2-40B4-BE49-F238E27FC236}">
                <a16:creationId xmlns="" xmlns:a16="http://schemas.microsoft.com/office/drawing/2014/main" id="{01F69515-95D0-4B20-A254-BF337283CEC5}"/>
              </a:ext>
            </a:extLst>
          </p:cNvPr>
          <p:cNvSpPr/>
          <p:nvPr/>
        </p:nvSpPr>
        <p:spPr>
          <a:xfrm rot="2700000">
            <a:off x="6120498" y="4734425"/>
            <a:ext cx="264581" cy="264595"/>
          </a:xfrm>
          <a:prstGeom prst="rtTriangle">
            <a:avLst/>
          </a:prstGeom>
          <a:solidFill>
            <a:srgbClr val="519259"/>
          </a:solidFill>
          <a:ln>
            <a:noFill/>
          </a:ln>
          <a:effectLst>
            <a:outerShdw blurRad="114300" dist="63500" dir="8100000" sx="91000" sy="91000" algn="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2" name="直角三角形 13">
            <a:extLst>
              <a:ext uri="{FF2B5EF4-FFF2-40B4-BE49-F238E27FC236}">
                <a16:creationId xmlns="" xmlns:a16="http://schemas.microsoft.com/office/drawing/2014/main" id="{6FEC3501-4794-4CDC-8ABE-0624749C2D77}"/>
              </a:ext>
            </a:extLst>
          </p:cNvPr>
          <p:cNvSpPr/>
          <p:nvPr/>
        </p:nvSpPr>
        <p:spPr>
          <a:xfrm rot="18900000" flipH="1">
            <a:off x="5788205" y="2422392"/>
            <a:ext cx="264595" cy="264581"/>
          </a:xfrm>
          <a:prstGeom prst="rtTriangle">
            <a:avLst/>
          </a:prstGeom>
          <a:solidFill>
            <a:srgbClr val="519259"/>
          </a:solidFill>
          <a:ln>
            <a:noFill/>
          </a:ln>
          <a:effectLst>
            <a:outerShdw blurRad="101600" dist="50800" sx="91000" sy="91000" algn="l"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3" name="直角三角形 12">
            <a:extLst>
              <a:ext uri="{FF2B5EF4-FFF2-40B4-BE49-F238E27FC236}">
                <a16:creationId xmlns="" xmlns:a16="http://schemas.microsoft.com/office/drawing/2014/main" id="{2CF53073-FF24-460A-8BEB-71255FC3C812}"/>
              </a:ext>
            </a:extLst>
          </p:cNvPr>
          <p:cNvSpPr/>
          <p:nvPr/>
        </p:nvSpPr>
        <p:spPr>
          <a:xfrm rot="8100000">
            <a:off x="4842284" y="3779780"/>
            <a:ext cx="264595" cy="264581"/>
          </a:xfrm>
          <a:prstGeom prst="rtTriangle">
            <a:avLst/>
          </a:prstGeom>
          <a:solidFill>
            <a:srgbClr val="F0BB62"/>
          </a:solidFill>
          <a:ln>
            <a:noFill/>
          </a:ln>
          <a:effectLst>
            <a:outerShdw blurRad="114300" dist="25400" dir="16200000" sx="97000" sy="97000"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4" name="任意多边形 23">
            <a:extLst>
              <a:ext uri="{FF2B5EF4-FFF2-40B4-BE49-F238E27FC236}">
                <a16:creationId xmlns="" xmlns:a16="http://schemas.microsoft.com/office/drawing/2014/main" id="{E0831E8A-35FF-4EEB-A6B6-1AF12DABD56F}"/>
              </a:ext>
            </a:extLst>
          </p:cNvPr>
          <p:cNvSpPr/>
          <p:nvPr/>
        </p:nvSpPr>
        <p:spPr>
          <a:xfrm rot="2700000" flipH="1" flipV="1">
            <a:off x="4547421" y="5050533"/>
            <a:ext cx="191297" cy="280111"/>
          </a:xfrm>
          <a:custGeom>
            <a:avLst/>
            <a:gdLst>
              <a:gd name="connsiteX0" fmla="*/ 252423 w 507348"/>
              <a:gd name="connsiteY0" fmla="*/ 0 h 742850"/>
              <a:gd name="connsiteX1" fmla="*/ 431504 w 507348"/>
              <a:gd name="connsiteY1" fmla="*/ 308760 h 742850"/>
              <a:gd name="connsiteX2" fmla="*/ 433049 w 507348"/>
              <a:gd name="connsiteY2" fmla="*/ 309802 h 742850"/>
              <a:gd name="connsiteX3" fmla="*/ 448481 w 507348"/>
              <a:gd name="connsiteY3" fmla="*/ 328506 h 742850"/>
              <a:gd name="connsiteX4" fmla="*/ 490883 w 507348"/>
              <a:gd name="connsiteY4" fmla="*/ 401613 h 742850"/>
              <a:gd name="connsiteX5" fmla="*/ 502194 w 507348"/>
              <a:gd name="connsiteY5" fmla="*/ 438052 h 742850"/>
              <a:gd name="connsiteX6" fmla="*/ 507348 w 507348"/>
              <a:gd name="connsiteY6" fmla="*/ 489176 h 742850"/>
              <a:gd name="connsiteX7" fmla="*/ 503585 w 507348"/>
              <a:gd name="connsiteY7" fmla="*/ 526503 h 742850"/>
              <a:gd name="connsiteX8" fmla="*/ 502194 w 507348"/>
              <a:gd name="connsiteY8" fmla="*/ 540300 h 742850"/>
              <a:gd name="connsiteX9" fmla="*/ 253674 w 507348"/>
              <a:gd name="connsiteY9" fmla="*/ 742850 h 742850"/>
              <a:gd name="connsiteX10" fmla="*/ 5154 w 507348"/>
              <a:gd name="connsiteY10" fmla="*/ 540300 h 742850"/>
              <a:gd name="connsiteX11" fmla="*/ 3763 w 507348"/>
              <a:gd name="connsiteY11" fmla="*/ 526503 h 742850"/>
              <a:gd name="connsiteX12" fmla="*/ 0 w 507348"/>
              <a:gd name="connsiteY12" fmla="*/ 489176 h 742850"/>
              <a:gd name="connsiteX13" fmla="*/ 5154 w 507348"/>
              <a:gd name="connsiteY13" fmla="*/ 438052 h 742850"/>
              <a:gd name="connsiteX14" fmla="*/ 19346 w 507348"/>
              <a:gd name="connsiteY14" fmla="*/ 392332 h 742850"/>
              <a:gd name="connsiteX15" fmla="*/ 50443 w 507348"/>
              <a:gd name="connsiteY15" fmla="*/ 338717 h 742850"/>
              <a:gd name="connsiteX16" fmla="*/ 69042 w 507348"/>
              <a:gd name="connsiteY16" fmla="*/ 316175 h 74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7348" h="742850">
                <a:moveTo>
                  <a:pt x="252423" y="0"/>
                </a:moveTo>
                <a:lnTo>
                  <a:pt x="431504" y="308760"/>
                </a:lnTo>
                <a:lnTo>
                  <a:pt x="433049" y="309802"/>
                </a:lnTo>
                <a:lnTo>
                  <a:pt x="448481" y="328506"/>
                </a:lnTo>
                <a:lnTo>
                  <a:pt x="490883" y="401613"/>
                </a:lnTo>
                <a:lnTo>
                  <a:pt x="502194" y="438052"/>
                </a:lnTo>
                <a:cubicBezTo>
                  <a:pt x="505573" y="454566"/>
                  <a:pt x="507348" y="471664"/>
                  <a:pt x="507348" y="489176"/>
                </a:cubicBezTo>
                <a:lnTo>
                  <a:pt x="503585" y="526503"/>
                </a:lnTo>
                <a:lnTo>
                  <a:pt x="502194" y="540300"/>
                </a:lnTo>
                <a:cubicBezTo>
                  <a:pt x="478540" y="655895"/>
                  <a:pt x="376262" y="742850"/>
                  <a:pt x="253674" y="742850"/>
                </a:cubicBezTo>
                <a:cubicBezTo>
                  <a:pt x="131087" y="742850"/>
                  <a:pt x="28808" y="655895"/>
                  <a:pt x="5154" y="540300"/>
                </a:cubicBezTo>
                <a:lnTo>
                  <a:pt x="3763" y="526503"/>
                </a:lnTo>
                <a:lnTo>
                  <a:pt x="0" y="489176"/>
                </a:lnTo>
                <a:cubicBezTo>
                  <a:pt x="0" y="471664"/>
                  <a:pt x="1775" y="454566"/>
                  <a:pt x="5154" y="438052"/>
                </a:cubicBezTo>
                <a:lnTo>
                  <a:pt x="19346" y="392332"/>
                </a:lnTo>
                <a:lnTo>
                  <a:pt x="50443" y="338717"/>
                </a:lnTo>
                <a:lnTo>
                  <a:pt x="69042" y="316175"/>
                </a:lnTo>
                <a:close/>
              </a:path>
            </a:pathLst>
          </a:cu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5" name="直角三角形 10">
            <a:extLst>
              <a:ext uri="{FF2B5EF4-FFF2-40B4-BE49-F238E27FC236}">
                <a16:creationId xmlns="" xmlns:a16="http://schemas.microsoft.com/office/drawing/2014/main" id="{1B4607F0-5E42-4FB8-B101-3A26A4D9415C}"/>
              </a:ext>
            </a:extLst>
          </p:cNvPr>
          <p:cNvSpPr/>
          <p:nvPr/>
        </p:nvSpPr>
        <p:spPr>
          <a:xfrm rot="18900000">
            <a:off x="7135184" y="3441280"/>
            <a:ext cx="264595" cy="264581"/>
          </a:xfrm>
          <a:prstGeom prst="rtTriangle">
            <a:avLst/>
          </a:prstGeom>
          <a:solidFill>
            <a:srgbClr val="F0BB62"/>
          </a:solidFill>
          <a:ln>
            <a:noFill/>
          </a:ln>
          <a:effectLst>
            <a:outerShdw blurRad="114300" dist="63500" dir="8100000" sx="91000" sy="91000" algn="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6" name="TextBox 18">
            <a:extLst>
              <a:ext uri="{FF2B5EF4-FFF2-40B4-BE49-F238E27FC236}">
                <a16:creationId xmlns="" xmlns:a16="http://schemas.microsoft.com/office/drawing/2014/main" id="{02E3FD41-E053-43F3-B7C3-60671EF313EC}"/>
              </a:ext>
            </a:extLst>
          </p:cNvPr>
          <p:cNvSpPr txBox="1"/>
          <p:nvPr/>
        </p:nvSpPr>
        <p:spPr>
          <a:xfrm flipH="1">
            <a:off x="1729762" y="4911560"/>
            <a:ext cx="3391391" cy="523220"/>
          </a:xfrm>
          <a:prstGeom prst="rect">
            <a:avLst/>
          </a:prstGeom>
          <a:noFill/>
        </p:spPr>
        <p:txBody>
          <a:bodyPr wrap="square" rtlCol="0">
            <a:spAutoFit/>
          </a:bodyPr>
          <a:lstStyle>
            <a:defPPr>
              <a:defRPr lang="en-US"/>
            </a:defPPr>
            <a:lvl1pPr marL="40639" marR="40639" algn="just" defTabSz="1219170">
              <a:tabLst>
                <a:tab pos="228594" algn="l"/>
                <a:tab pos="4560033" algn="l"/>
                <a:tab pos="6719825" algn="l"/>
              </a:tabLst>
              <a:defRPr sz="2667">
                <a:latin typeface="#9Slide03 Arima Madurai" panose="00000500000000000000" pitchFamily="2" charset="0"/>
                <a:ea typeface="Times New Roman" panose="02020603050405020304" pitchFamily="18" charset="0"/>
                <a:cs typeface="#9Slide03 Arima Madurai" panose="00000500000000000000" pitchFamily="2" charset="0"/>
              </a:defRPr>
            </a:lvl1pPr>
          </a:lstStyle>
          <a:p>
            <a:pPr lvl="0">
              <a:defRPr/>
            </a:pPr>
            <a:r>
              <a:rPr lang="en-US" sz="2800" noProof="0" dirty="0" err="1">
                <a:latin typeface="Arial" panose="020B0604020202020204" pitchFamily="34" charset="0"/>
                <a:cs typeface="Arial" panose="020B0604020202020204" pitchFamily="34" charset="0"/>
              </a:rPr>
              <a:t>Ánh</a:t>
            </a:r>
            <a:r>
              <a:rPr lang="en-US" sz="2800" noProof="0" dirty="0">
                <a:latin typeface="Arial" panose="020B0604020202020204" pitchFamily="34" charset="0"/>
                <a:cs typeface="Arial" panose="020B0604020202020204" pitchFamily="34" charset="0"/>
              </a:rPr>
              <a:t> </a:t>
            </a:r>
            <a:r>
              <a:rPr lang="en-US" sz="2800" noProof="0" dirty="0" err="1">
                <a:latin typeface="Arial" panose="020B0604020202020204" pitchFamily="34" charset="0"/>
                <a:cs typeface="Arial" panose="020B0604020202020204" pitchFamily="34" charset="0"/>
              </a:rPr>
              <a:t>sáng</a:t>
            </a:r>
            <a:r>
              <a:rPr lang="en-US" sz="2800" noProof="0" dirty="0">
                <a:latin typeface="Arial" panose="020B0604020202020204" pitchFamily="34" charset="0"/>
                <a:cs typeface="Arial" panose="020B0604020202020204" pitchFamily="34" charset="0"/>
              </a:rPr>
              <a:t> </a:t>
            </a:r>
            <a:r>
              <a:rPr lang="en-US" sz="2800" noProof="0" dirty="0" err="1">
                <a:latin typeface="Arial" panose="020B0604020202020204" pitchFamily="34" charset="0"/>
                <a:cs typeface="Arial" panose="020B0604020202020204" pitchFamily="34" charset="0"/>
              </a:rPr>
              <a:t>màu</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07" name="TextBox 18">
            <a:extLst>
              <a:ext uri="{FF2B5EF4-FFF2-40B4-BE49-F238E27FC236}">
                <a16:creationId xmlns="" xmlns:a16="http://schemas.microsoft.com/office/drawing/2014/main" id="{956D9C5E-2E83-43F9-BFBB-F054FE925D9D}"/>
              </a:ext>
            </a:extLst>
          </p:cNvPr>
          <p:cNvSpPr txBox="1"/>
          <p:nvPr/>
        </p:nvSpPr>
        <p:spPr>
          <a:xfrm flipH="1">
            <a:off x="2280392" y="2097641"/>
            <a:ext cx="3391392" cy="523220"/>
          </a:xfrm>
          <a:prstGeom prst="rect">
            <a:avLst/>
          </a:prstGeom>
          <a:noFill/>
        </p:spPr>
        <p:txBody>
          <a:bodyPr wrap="square" rtlCol="0">
            <a:spAutoFit/>
          </a:bodyPr>
          <a:lstStyle>
            <a:defPPr>
              <a:defRPr lang="en-US"/>
            </a:defPPr>
            <a:lvl1pPr marL="40639" marR="40639" algn="just" defTabSz="1219170">
              <a:tabLst>
                <a:tab pos="228594" algn="l"/>
                <a:tab pos="4560033" algn="l"/>
                <a:tab pos="6719825" algn="l"/>
              </a:tabLst>
              <a:defRPr sz="2667">
                <a:latin typeface="#9Slide03 Arima Madurai" panose="00000500000000000000" pitchFamily="2" charset="0"/>
                <a:ea typeface="Times New Roman" panose="02020603050405020304" pitchFamily="18" charset="0"/>
                <a:cs typeface="#9Slide03 Arima Madurai" panose="00000500000000000000" pitchFamily="2" charset="0"/>
              </a:defRPr>
            </a:lvl1pPr>
          </a:lstStyle>
          <a:p>
            <a:pPr lvl="0">
              <a:defRPr/>
            </a:pPr>
            <a:r>
              <a:rPr lang="en-US" sz="2800" dirty="0">
                <a:latin typeface="Arial" panose="020B0604020202020204" pitchFamily="34" charset="0"/>
                <a:cs typeface="Arial" panose="020B0604020202020204" pitchFamily="34" charset="0"/>
              </a:rPr>
              <a:t>Quang </a:t>
            </a:r>
            <a:r>
              <a:rPr lang="en-US" sz="2800" dirty="0" err="1">
                <a:latin typeface="Arial" panose="020B0604020202020204" pitchFamily="34" charset="0"/>
                <a:cs typeface="Arial" panose="020B0604020202020204" pitchFamily="34" charset="0"/>
              </a:rPr>
              <a:t>phổ</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08" name="TextBox 18">
            <a:extLst>
              <a:ext uri="{FF2B5EF4-FFF2-40B4-BE49-F238E27FC236}">
                <a16:creationId xmlns="" xmlns:a16="http://schemas.microsoft.com/office/drawing/2014/main" id="{6FEAC550-962E-4F9A-941C-1AA6DC0F1473}"/>
              </a:ext>
            </a:extLst>
          </p:cNvPr>
          <p:cNvSpPr txBox="1"/>
          <p:nvPr/>
        </p:nvSpPr>
        <p:spPr>
          <a:xfrm flipH="1">
            <a:off x="8386789" y="2031462"/>
            <a:ext cx="3805211" cy="523220"/>
          </a:xfrm>
          <a:prstGeom prst="rect">
            <a:avLst/>
          </a:prstGeom>
          <a:noFill/>
        </p:spPr>
        <p:txBody>
          <a:bodyPr wrap="square" rtlCol="0">
            <a:spAutoFit/>
          </a:bodyPr>
          <a:lstStyle>
            <a:defPPr>
              <a:defRPr lang="en-US"/>
            </a:defPPr>
            <a:lvl1pPr marL="40639" marR="40639" algn="just" defTabSz="1219170">
              <a:tabLst>
                <a:tab pos="228594" algn="l"/>
                <a:tab pos="4560033" algn="l"/>
                <a:tab pos="6719825" algn="l"/>
              </a:tabLst>
              <a:defRPr sz="2667">
                <a:latin typeface="#9Slide03 Arima Madurai" panose="00000500000000000000" pitchFamily="2" charset="0"/>
                <a:ea typeface="Times New Roman" panose="02020603050405020304" pitchFamily="18" charset="0"/>
                <a:cs typeface="#9Slide03 Arima Madurai" panose="00000500000000000000" pitchFamily="2" charset="0"/>
              </a:defRPr>
            </a:lvl1pPr>
          </a:lstStyle>
          <a:p>
            <a:pPr lvl="0">
              <a:defRPr/>
            </a:pPr>
            <a:r>
              <a:rPr lang="en-US" sz="2800" dirty="0" err="1">
                <a:latin typeface="Arial" panose="020B0604020202020204" pitchFamily="34" charset="0"/>
                <a:cs typeface="Arial" panose="020B0604020202020204" pitchFamily="34" charset="0"/>
              </a:rPr>
              <a:t>Tán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sắc</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09" name="TextBox 18">
            <a:extLst>
              <a:ext uri="{FF2B5EF4-FFF2-40B4-BE49-F238E27FC236}">
                <a16:creationId xmlns="" xmlns:a16="http://schemas.microsoft.com/office/drawing/2014/main" id="{BC78C752-E274-4008-93E4-599C3F1B1ED3}"/>
              </a:ext>
            </a:extLst>
          </p:cNvPr>
          <p:cNvSpPr txBox="1"/>
          <p:nvPr/>
        </p:nvSpPr>
        <p:spPr>
          <a:xfrm flipH="1">
            <a:off x="8427990" y="4982706"/>
            <a:ext cx="3791295" cy="523220"/>
          </a:xfrm>
          <a:prstGeom prst="rect">
            <a:avLst/>
          </a:prstGeom>
          <a:noFill/>
        </p:spPr>
        <p:txBody>
          <a:bodyPr wrap="square" rtlCol="0">
            <a:spAutoFit/>
          </a:bodyPr>
          <a:lstStyle>
            <a:defPPr>
              <a:defRPr lang="en-US"/>
            </a:defPPr>
            <a:lvl1pPr marL="40639" marR="40639" algn="just" defTabSz="1219170">
              <a:tabLst>
                <a:tab pos="228594" algn="l"/>
                <a:tab pos="4560033" algn="l"/>
                <a:tab pos="6719825" algn="l"/>
              </a:tabLst>
              <a:defRPr sz="2667">
                <a:latin typeface="#9Slide03 Arima Madurai" panose="00000500000000000000" pitchFamily="2" charset="0"/>
                <a:ea typeface="Times New Roman" panose="02020603050405020304" pitchFamily="18" charset="0"/>
                <a:cs typeface="#9Slide03 Arima Madurai" panose="00000500000000000000" pitchFamily="2" charset="0"/>
              </a:defRPr>
            </a:lvl1pPr>
          </a:lstStyle>
          <a:p>
            <a:pPr lvl="0">
              <a:defRPr/>
            </a:pPr>
            <a:r>
              <a:rPr lang="en-US" sz="2800" noProof="0" dirty="0" err="1">
                <a:latin typeface="Arial" panose="020B0604020202020204" pitchFamily="34" charset="0"/>
                <a:cs typeface="Arial" panose="020B0604020202020204" pitchFamily="34" charset="0"/>
              </a:rPr>
              <a:t>Đơn</a:t>
            </a:r>
            <a:r>
              <a:rPr lang="en-US" sz="2800" noProof="0" dirty="0">
                <a:latin typeface="Arial" panose="020B0604020202020204" pitchFamily="34" charset="0"/>
                <a:cs typeface="Arial" panose="020B0604020202020204" pitchFamily="34" charset="0"/>
              </a:rPr>
              <a:t> </a:t>
            </a:r>
            <a:r>
              <a:rPr lang="en-US" sz="2800" noProof="0" dirty="0" err="1">
                <a:latin typeface="Arial" panose="020B0604020202020204" pitchFamily="34" charset="0"/>
                <a:cs typeface="Arial" panose="020B0604020202020204" pitchFamily="34" charset="0"/>
              </a:rPr>
              <a:t>sắc</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10" name="TextBox 18">
            <a:extLst>
              <a:ext uri="{FF2B5EF4-FFF2-40B4-BE49-F238E27FC236}">
                <a16:creationId xmlns="" xmlns:a16="http://schemas.microsoft.com/office/drawing/2014/main" id="{BEBF719C-01B1-4BF9-B64E-28949C8A2130}"/>
              </a:ext>
            </a:extLst>
          </p:cNvPr>
          <p:cNvSpPr txBox="1"/>
          <p:nvPr/>
        </p:nvSpPr>
        <p:spPr>
          <a:xfrm flipH="1">
            <a:off x="1491411" y="309794"/>
            <a:ext cx="9818144" cy="1077218"/>
          </a:xfrm>
          <a:prstGeom prst="rect">
            <a:avLst/>
          </a:prstGeom>
          <a:noFill/>
        </p:spPr>
        <p:txBody>
          <a:bodyPr wrap="square" rtlCol="0">
            <a:spAutoFit/>
          </a:bodyPr>
          <a:lstStyle/>
          <a:p>
            <a:pPr lvl="0" algn="just" defTabSz="1219170">
              <a:defRPr/>
            </a:pPr>
            <a:r>
              <a:rPr kumimoji="0" lang="en-US" sz="32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rPr>
              <a:t>CÂU 1: </a:t>
            </a:r>
            <a:r>
              <a:rPr lang="en-US" sz="3200" dirty="0" err="1">
                <a:latin typeface="Fira Sans Black" panose="020B0A03050000020004" pitchFamily="34" charset="0"/>
              </a:rPr>
              <a:t>Dải</a:t>
            </a:r>
            <a:r>
              <a:rPr lang="en-US" sz="3200" dirty="0">
                <a:latin typeface="Fira Sans Black" panose="020B0A03050000020004" pitchFamily="34" charset="0"/>
              </a:rPr>
              <a:t> </a:t>
            </a:r>
            <a:r>
              <a:rPr lang="en-US" sz="3200" dirty="0" err="1">
                <a:latin typeface="Fira Sans Black" panose="020B0A03050000020004" pitchFamily="34" charset="0"/>
              </a:rPr>
              <a:t>màu</a:t>
            </a:r>
            <a:r>
              <a:rPr lang="en-US" sz="3200" dirty="0">
                <a:latin typeface="Fira Sans Black" panose="020B0A03050000020004" pitchFamily="34" charset="0"/>
              </a:rPr>
              <a:t> </a:t>
            </a:r>
            <a:r>
              <a:rPr lang="en-US" sz="3200" dirty="0" err="1">
                <a:latin typeface="Fira Sans Black" panose="020B0A03050000020004" pitchFamily="34" charset="0"/>
              </a:rPr>
              <a:t>như</a:t>
            </a:r>
            <a:r>
              <a:rPr lang="en-US" sz="3200" dirty="0">
                <a:latin typeface="Fira Sans Black" panose="020B0A03050000020004" pitchFamily="34" charset="0"/>
              </a:rPr>
              <a:t> </a:t>
            </a:r>
            <a:r>
              <a:rPr lang="en-US" sz="3200" dirty="0" err="1">
                <a:latin typeface="Fira Sans Black" panose="020B0A03050000020004" pitchFamily="34" charset="0"/>
              </a:rPr>
              <a:t>cầu</a:t>
            </a:r>
            <a:r>
              <a:rPr lang="en-US" sz="3200" dirty="0">
                <a:latin typeface="Fira Sans Black" panose="020B0A03050000020004" pitchFamily="34" charset="0"/>
              </a:rPr>
              <a:t> </a:t>
            </a:r>
            <a:r>
              <a:rPr lang="en-US" sz="3200" dirty="0" err="1">
                <a:latin typeface="Fira Sans Black" panose="020B0A03050000020004" pitchFamily="34" charset="0"/>
              </a:rPr>
              <a:t>vồng</a:t>
            </a:r>
            <a:r>
              <a:rPr lang="en-US" sz="3200" dirty="0">
                <a:latin typeface="Fira Sans Black" panose="020B0A03050000020004" pitchFamily="34" charset="0"/>
              </a:rPr>
              <a:t> </a:t>
            </a:r>
            <a:r>
              <a:rPr lang="en-US" sz="3200" dirty="0" err="1">
                <a:latin typeface="Fira Sans Black" panose="020B0A03050000020004" pitchFamily="34" charset="0"/>
              </a:rPr>
              <a:t>thu</a:t>
            </a:r>
            <a:r>
              <a:rPr lang="en-US" sz="3200" dirty="0">
                <a:latin typeface="Fira Sans Black" panose="020B0A03050000020004" pitchFamily="34" charset="0"/>
              </a:rPr>
              <a:t> </a:t>
            </a:r>
            <a:r>
              <a:rPr lang="en-US" sz="3200" dirty="0" err="1">
                <a:latin typeface="Fira Sans Black" panose="020B0A03050000020004" pitchFamily="34" charset="0"/>
              </a:rPr>
              <a:t>được</a:t>
            </a:r>
            <a:r>
              <a:rPr lang="en-US" sz="3200" dirty="0">
                <a:latin typeface="Fira Sans Black" panose="020B0A03050000020004" pitchFamily="34" charset="0"/>
              </a:rPr>
              <a:t> </a:t>
            </a:r>
            <a:r>
              <a:rPr lang="en-US" sz="3200" dirty="0" err="1">
                <a:latin typeface="Fira Sans Black" panose="020B0A03050000020004" pitchFamily="34" charset="0"/>
              </a:rPr>
              <a:t>khi</a:t>
            </a:r>
            <a:r>
              <a:rPr lang="en-US" sz="3200" dirty="0">
                <a:latin typeface="Fira Sans Black" panose="020B0A03050000020004" pitchFamily="34" charset="0"/>
              </a:rPr>
              <a:t> </a:t>
            </a:r>
            <a:r>
              <a:rPr lang="en-US" sz="3200" dirty="0" err="1">
                <a:latin typeface="Fira Sans Black" panose="020B0A03050000020004" pitchFamily="34" charset="0"/>
              </a:rPr>
              <a:t>chiếu</a:t>
            </a:r>
            <a:r>
              <a:rPr lang="en-US" sz="3200" dirty="0">
                <a:latin typeface="Fira Sans Black" panose="020B0A03050000020004" pitchFamily="34" charset="0"/>
              </a:rPr>
              <a:t> </a:t>
            </a:r>
            <a:r>
              <a:rPr lang="en-US" sz="3200" dirty="0" err="1">
                <a:latin typeface="Fira Sans Black" panose="020B0A03050000020004" pitchFamily="34" charset="0"/>
              </a:rPr>
              <a:t>chùm</a:t>
            </a:r>
            <a:r>
              <a:rPr lang="en-US" sz="3200" dirty="0">
                <a:latin typeface="Fira Sans Black" panose="020B0A03050000020004" pitchFamily="34" charset="0"/>
              </a:rPr>
              <a:t> </a:t>
            </a:r>
            <a:r>
              <a:rPr lang="en-US" sz="3200" dirty="0" err="1">
                <a:latin typeface="Fira Sans Black" panose="020B0A03050000020004" pitchFamily="34" charset="0"/>
              </a:rPr>
              <a:t>ánh</a:t>
            </a:r>
            <a:r>
              <a:rPr lang="en-US" sz="3200" dirty="0">
                <a:latin typeface="Fira Sans Black" panose="020B0A03050000020004" pitchFamily="34" charset="0"/>
              </a:rPr>
              <a:t> </a:t>
            </a:r>
            <a:r>
              <a:rPr lang="en-US" sz="3200" dirty="0" err="1">
                <a:latin typeface="Fira Sans Black" panose="020B0A03050000020004" pitchFamily="34" charset="0"/>
              </a:rPr>
              <a:t>sáng</a:t>
            </a:r>
            <a:r>
              <a:rPr lang="en-US" sz="3200" dirty="0">
                <a:latin typeface="Fira Sans Black" panose="020B0A03050000020004" pitchFamily="34" charset="0"/>
              </a:rPr>
              <a:t> </a:t>
            </a:r>
            <a:r>
              <a:rPr lang="en-US" sz="3200" dirty="0" err="1">
                <a:latin typeface="Fira Sans Black" panose="020B0A03050000020004" pitchFamily="34" charset="0"/>
              </a:rPr>
              <a:t>trắng</a:t>
            </a:r>
            <a:r>
              <a:rPr lang="en-US" sz="3200" dirty="0">
                <a:latin typeface="Fira Sans Black" panose="020B0A03050000020004" pitchFamily="34" charset="0"/>
              </a:rPr>
              <a:t> qua </a:t>
            </a:r>
            <a:r>
              <a:rPr lang="en-US" sz="3200" dirty="0" err="1">
                <a:latin typeface="Fira Sans Black" panose="020B0A03050000020004" pitchFamily="34" charset="0"/>
              </a:rPr>
              <a:t>lăng</a:t>
            </a:r>
            <a:r>
              <a:rPr lang="en-US" sz="3200" dirty="0">
                <a:latin typeface="Fira Sans Black" panose="020B0A03050000020004" pitchFamily="34" charset="0"/>
              </a:rPr>
              <a:t> </a:t>
            </a:r>
            <a:r>
              <a:rPr lang="en-US" sz="3200" dirty="0" err="1">
                <a:latin typeface="Fira Sans Black" panose="020B0A03050000020004" pitchFamily="34" charset="0"/>
              </a:rPr>
              <a:t>kính</a:t>
            </a:r>
            <a:r>
              <a:rPr lang="en-US" sz="3200" dirty="0">
                <a:latin typeface="Fira Sans Black" panose="020B0A03050000020004" pitchFamily="34" charset="0"/>
              </a:rPr>
              <a:t> </a:t>
            </a:r>
            <a:r>
              <a:rPr lang="en-US" sz="3200" dirty="0" err="1">
                <a:latin typeface="Fira Sans Black" panose="020B0A03050000020004" pitchFamily="34" charset="0"/>
              </a:rPr>
              <a:t>được</a:t>
            </a:r>
            <a:r>
              <a:rPr lang="en-US" sz="3200" dirty="0">
                <a:latin typeface="Fira Sans Black" panose="020B0A03050000020004" pitchFamily="34" charset="0"/>
              </a:rPr>
              <a:t> </a:t>
            </a:r>
            <a:r>
              <a:rPr lang="en-US" sz="3200" dirty="0" err="1">
                <a:latin typeface="Fira Sans Black" panose="020B0A03050000020004" pitchFamily="34" charset="0"/>
              </a:rPr>
              <a:t>gọi</a:t>
            </a:r>
            <a:r>
              <a:rPr lang="en-US" sz="3200" dirty="0">
                <a:latin typeface="Fira Sans Black" panose="020B0A03050000020004" pitchFamily="34" charset="0"/>
              </a:rPr>
              <a:t> </a:t>
            </a:r>
            <a:r>
              <a:rPr lang="en-US" sz="3200" dirty="0" err="1">
                <a:latin typeface="Fira Sans Black" panose="020B0A03050000020004" pitchFamily="34" charset="0"/>
              </a:rPr>
              <a:t>là</a:t>
            </a:r>
            <a:r>
              <a:rPr lang="en-US" sz="3200" dirty="0">
                <a:latin typeface="Fira Sans Black" panose="020B0A03050000020004" pitchFamily="34" charset="0"/>
              </a:rPr>
              <a:t>:</a:t>
            </a:r>
            <a:endParaRPr kumimoji="0" lang="en-US" sz="3200" b="0" i="0" u="none" strike="noStrike" kern="1200" cap="none" spc="0" normalizeH="0" baseline="0" noProof="0" dirty="0">
              <a:ln>
                <a:noFill/>
              </a:ln>
              <a:solidFill>
                <a:prstClr val="black"/>
              </a:solidFill>
              <a:effectLst/>
              <a:uLnTx/>
              <a:uFillTx/>
              <a:latin typeface="Fira Sans Black" panose="020B0A03050000020004" pitchFamily="34" charset="0"/>
              <a:ea typeface="Yeseva One" panose="00000500000000000000" charset="0"/>
              <a:cs typeface="Roboto Black" charset="0"/>
            </a:endParaRPr>
          </a:p>
        </p:txBody>
      </p:sp>
      <p:sp>
        <p:nvSpPr>
          <p:cNvPr id="111" name="Rectangle: Rounded Corners 110">
            <a:extLst>
              <a:ext uri="{FF2B5EF4-FFF2-40B4-BE49-F238E27FC236}">
                <a16:creationId xmlns="" xmlns:a16="http://schemas.microsoft.com/office/drawing/2014/main" id="{C17A033D-2193-4025-80E6-8B2C06D0CEAF}"/>
              </a:ext>
            </a:extLst>
          </p:cNvPr>
          <p:cNvSpPr/>
          <p:nvPr/>
        </p:nvSpPr>
        <p:spPr>
          <a:xfrm>
            <a:off x="2093299" y="1874390"/>
            <a:ext cx="2296799" cy="1077218"/>
          </a:xfrm>
          <a:prstGeom prst="roundRect">
            <a:avLst/>
          </a:prstGeom>
          <a:noFill/>
          <a:ln w="31750">
            <a:solidFill>
              <a:srgbClr val="519259"/>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112" name="Rectangle 111">
            <a:extLst>
              <a:ext uri="{FF2B5EF4-FFF2-40B4-BE49-F238E27FC236}">
                <a16:creationId xmlns="" xmlns:a16="http://schemas.microsoft.com/office/drawing/2014/main" id="{221763D0-35F5-4ACC-9703-520ACF060CF7}"/>
              </a:ext>
            </a:extLst>
          </p:cNvPr>
          <p:cNvSpPr/>
          <p:nvPr/>
        </p:nvSpPr>
        <p:spPr>
          <a:xfrm>
            <a:off x="0" y="392154"/>
            <a:ext cx="1367604" cy="430695"/>
          </a:xfrm>
          <a:prstGeom prst="rect">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wipe(left)">
                                      <p:cBhvr>
                                        <p:cTn id="7" dur="1500"/>
                                        <p:tgtEl>
                                          <p:spTgt spid="110"/>
                                        </p:tgtEl>
                                      </p:cBhvr>
                                    </p:animEffect>
                                  </p:childTnLst>
                                </p:cTn>
                              </p:par>
                            </p:childTnLst>
                          </p:cTn>
                        </p:par>
                        <p:par>
                          <p:cTn id="8" fill="hold">
                            <p:stCondLst>
                              <p:cond delay="1500"/>
                            </p:stCondLst>
                            <p:childTnLst>
                              <p:par>
                                <p:cTn id="9" presetID="16" presetClass="entr" presetSubtype="2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barn(inVertical)">
                                      <p:cBhvr>
                                        <p:cTn id="11" dur="500"/>
                                        <p:tgtEl>
                                          <p:spTgt spid="84"/>
                                        </p:tgtEl>
                                      </p:cBhvr>
                                    </p:animEffect>
                                  </p:childTnLst>
                                </p:cTn>
                              </p:par>
                            </p:childTnLst>
                          </p:cTn>
                        </p:par>
                        <p:par>
                          <p:cTn id="12" fill="hold">
                            <p:stCondLst>
                              <p:cond delay="2000"/>
                            </p:stCondLst>
                            <p:childTnLst>
                              <p:par>
                                <p:cTn id="13" presetID="53" presetClass="entr" presetSubtype="16" fill="hold" nodeType="afterEffect">
                                  <p:stCondLst>
                                    <p:cond delay="0"/>
                                  </p:stCondLst>
                                  <p:childTnLst>
                                    <p:set>
                                      <p:cBhvr>
                                        <p:cTn id="14" dur="1" fill="hold">
                                          <p:stCondLst>
                                            <p:cond delay="0"/>
                                          </p:stCondLst>
                                        </p:cTn>
                                        <p:tgtEl>
                                          <p:spTgt spid="98"/>
                                        </p:tgtEl>
                                        <p:attrNameLst>
                                          <p:attrName>style.visibility</p:attrName>
                                        </p:attrNameLst>
                                      </p:cBhvr>
                                      <p:to>
                                        <p:strVal val="visible"/>
                                      </p:to>
                                    </p:set>
                                    <p:anim calcmode="lin" valueType="num">
                                      <p:cBhvr>
                                        <p:cTn id="15" dur="500" fill="hold"/>
                                        <p:tgtEl>
                                          <p:spTgt spid="98"/>
                                        </p:tgtEl>
                                        <p:attrNameLst>
                                          <p:attrName>ppt_w</p:attrName>
                                        </p:attrNameLst>
                                      </p:cBhvr>
                                      <p:tavLst>
                                        <p:tav tm="0">
                                          <p:val>
                                            <p:fltVal val="0"/>
                                          </p:val>
                                        </p:tav>
                                        <p:tav tm="100000">
                                          <p:val>
                                            <p:strVal val="#ppt_w"/>
                                          </p:val>
                                        </p:tav>
                                      </p:tavLst>
                                    </p:anim>
                                    <p:anim calcmode="lin" valueType="num">
                                      <p:cBhvr>
                                        <p:cTn id="16" dur="500" fill="hold"/>
                                        <p:tgtEl>
                                          <p:spTgt spid="98"/>
                                        </p:tgtEl>
                                        <p:attrNameLst>
                                          <p:attrName>ppt_h</p:attrName>
                                        </p:attrNameLst>
                                      </p:cBhvr>
                                      <p:tavLst>
                                        <p:tav tm="0">
                                          <p:val>
                                            <p:fltVal val="0"/>
                                          </p:val>
                                        </p:tav>
                                        <p:tav tm="100000">
                                          <p:val>
                                            <p:strVal val="#ppt_h"/>
                                          </p:val>
                                        </p:tav>
                                      </p:tavLst>
                                    </p:anim>
                                    <p:animEffect transition="in" filter="fade">
                                      <p:cBhvr>
                                        <p:cTn id="17" dur="500"/>
                                        <p:tgtEl>
                                          <p:spTgt spid="98"/>
                                        </p:tgtEl>
                                      </p:cBhvr>
                                    </p:animEffect>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wipe(left)">
                                      <p:cBhvr>
                                        <p:cTn id="21" dur="500"/>
                                        <p:tgtEl>
                                          <p:spTgt spid="72"/>
                                        </p:tgtEl>
                                      </p:cBhvr>
                                    </p:animEffect>
                                  </p:childTnLst>
                                </p:cTn>
                              </p:par>
                            </p:childTnLst>
                          </p:cTn>
                        </p:par>
                        <p:par>
                          <p:cTn id="22" fill="hold">
                            <p:stCondLst>
                              <p:cond delay="3000"/>
                            </p:stCondLst>
                            <p:childTnLst>
                              <p:par>
                                <p:cTn id="23" presetID="53" presetClass="entr" presetSubtype="16" fill="hold" grpId="0" nodeType="afterEffect">
                                  <p:stCondLst>
                                    <p:cond delay="0"/>
                                  </p:stCondLst>
                                  <p:childTnLst>
                                    <p:set>
                                      <p:cBhvr>
                                        <p:cTn id="24" dur="1" fill="hold">
                                          <p:stCondLst>
                                            <p:cond delay="0"/>
                                          </p:stCondLst>
                                        </p:cTn>
                                        <p:tgtEl>
                                          <p:spTgt spid="96"/>
                                        </p:tgtEl>
                                        <p:attrNameLst>
                                          <p:attrName>style.visibility</p:attrName>
                                        </p:attrNameLst>
                                      </p:cBhvr>
                                      <p:to>
                                        <p:strVal val="visible"/>
                                      </p:to>
                                    </p:set>
                                    <p:anim calcmode="lin" valueType="num">
                                      <p:cBhvr>
                                        <p:cTn id="25" dur="250" fill="hold"/>
                                        <p:tgtEl>
                                          <p:spTgt spid="96"/>
                                        </p:tgtEl>
                                        <p:attrNameLst>
                                          <p:attrName>ppt_w</p:attrName>
                                        </p:attrNameLst>
                                      </p:cBhvr>
                                      <p:tavLst>
                                        <p:tav tm="0">
                                          <p:val>
                                            <p:fltVal val="0"/>
                                          </p:val>
                                        </p:tav>
                                        <p:tav tm="100000">
                                          <p:val>
                                            <p:strVal val="#ppt_w"/>
                                          </p:val>
                                        </p:tav>
                                      </p:tavLst>
                                    </p:anim>
                                    <p:anim calcmode="lin" valueType="num">
                                      <p:cBhvr>
                                        <p:cTn id="26" dur="250" fill="hold"/>
                                        <p:tgtEl>
                                          <p:spTgt spid="96"/>
                                        </p:tgtEl>
                                        <p:attrNameLst>
                                          <p:attrName>ppt_h</p:attrName>
                                        </p:attrNameLst>
                                      </p:cBhvr>
                                      <p:tavLst>
                                        <p:tav tm="0">
                                          <p:val>
                                            <p:fltVal val="0"/>
                                          </p:val>
                                        </p:tav>
                                        <p:tav tm="100000">
                                          <p:val>
                                            <p:strVal val="#ppt_h"/>
                                          </p:val>
                                        </p:tav>
                                      </p:tavLst>
                                    </p:anim>
                                    <p:animEffect transition="in" filter="fade">
                                      <p:cBhvr>
                                        <p:cTn id="27" dur="250"/>
                                        <p:tgtEl>
                                          <p:spTgt spid="96"/>
                                        </p:tgtEl>
                                      </p:cBhvr>
                                    </p:animEffect>
                                  </p:childTnLst>
                                </p:cTn>
                              </p:par>
                            </p:childTnLst>
                          </p:cTn>
                        </p:par>
                        <p:par>
                          <p:cTn id="28" fill="hold">
                            <p:stCondLst>
                              <p:cond delay="3250"/>
                            </p:stCondLst>
                            <p:childTnLst>
                              <p:par>
                                <p:cTn id="29" presetID="22" presetClass="entr" presetSubtype="8" fill="hold" grpId="0" nodeType="afterEffect">
                                  <p:stCondLst>
                                    <p:cond delay="0"/>
                                  </p:stCondLst>
                                  <p:childTnLst>
                                    <p:set>
                                      <p:cBhvr>
                                        <p:cTn id="30" dur="1" fill="hold">
                                          <p:stCondLst>
                                            <p:cond delay="0"/>
                                          </p:stCondLst>
                                        </p:cTn>
                                        <p:tgtEl>
                                          <p:spTgt spid="102"/>
                                        </p:tgtEl>
                                        <p:attrNameLst>
                                          <p:attrName>style.visibility</p:attrName>
                                        </p:attrNameLst>
                                      </p:cBhvr>
                                      <p:to>
                                        <p:strVal val="visible"/>
                                      </p:to>
                                    </p:set>
                                    <p:animEffect transition="in" filter="wipe(left)">
                                      <p:cBhvr>
                                        <p:cTn id="31" dur="250"/>
                                        <p:tgtEl>
                                          <p:spTgt spid="102"/>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81"/>
                                        </p:tgtEl>
                                        <p:attrNameLst>
                                          <p:attrName>style.visibility</p:attrName>
                                        </p:attrNameLst>
                                      </p:cBhvr>
                                      <p:to>
                                        <p:strVal val="visible"/>
                                      </p:to>
                                    </p:set>
                                    <p:animEffect transition="in" filter="wipe(left)">
                                      <p:cBhvr>
                                        <p:cTn id="35" dur="500"/>
                                        <p:tgtEl>
                                          <p:spTgt spid="81"/>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95"/>
                                        </p:tgtEl>
                                        <p:attrNameLst>
                                          <p:attrName>style.visibility</p:attrName>
                                        </p:attrNameLst>
                                      </p:cBhvr>
                                      <p:to>
                                        <p:strVal val="visible"/>
                                      </p:to>
                                    </p:set>
                                    <p:anim calcmode="lin" valueType="num">
                                      <p:cBhvr>
                                        <p:cTn id="39" dur="250" fill="hold"/>
                                        <p:tgtEl>
                                          <p:spTgt spid="95"/>
                                        </p:tgtEl>
                                        <p:attrNameLst>
                                          <p:attrName>ppt_w</p:attrName>
                                        </p:attrNameLst>
                                      </p:cBhvr>
                                      <p:tavLst>
                                        <p:tav tm="0">
                                          <p:val>
                                            <p:fltVal val="0"/>
                                          </p:val>
                                        </p:tav>
                                        <p:tav tm="100000">
                                          <p:val>
                                            <p:strVal val="#ppt_w"/>
                                          </p:val>
                                        </p:tav>
                                      </p:tavLst>
                                    </p:anim>
                                    <p:anim calcmode="lin" valueType="num">
                                      <p:cBhvr>
                                        <p:cTn id="40" dur="250" fill="hold"/>
                                        <p:tgtEl>
                                          <p:spTgt spid="95"/>
                                        </p:tgtEl>
                                        <p:attrNameLst>
                                          <p:attrName>ppt_h</p:attrName>
                                        </p:attrNameLst>
                                      </p:cBhvr>
                                      <p:tavLst>
                                        <p:tav tm="0">
                                          <p:val>
                                            <p:fltVal val="0"/>
                                          </p:val>
                                        </p:tav>
                                        <p:tav tm="100000">
                                          <p:val>
                                            <p:strVal val="#ppt_h"/>
                                          </p:val>
                                        </p:tav>
                                      </p:tavLst>
                                    </p:anim>
                                    <p:animEffect transition="in" filter="fade">
                                      <p:cBhvr>
                                        <p:cTn id="41" dur="250"/>
                                        <p:tgtEl>
                                          <p:spTgt spid="95"/>
                                        </p:tgtEl>
                                      </p:cBhvr>
                                    </p:animEffect>
                                  </p:childTnLst>
                                </p:cTn>
                              </p:par>
                            </p:childTnLst>
                          </p:cTn>
                        </p:par>
                        <p:par>
                          <p:cTn id="42" fill="hold">
                            <p:stCondLst>
                              <p:cond delay="4250"/>
                            </p:stCondLst>
                            <p:childTnLst>
                              <p:par>
                                <p:cTn id="43" presetID="22" presetClass="entr" presetSubtype="8" fill="hold" grpId="0" nodeType="afterEffect">
                                  <p:stCondLst>
                                    <p:cond delay="0"/>
                                  </p:stCondLst>
                                  <p:childTnLst>
                                    <p:set>
                                      <p:cBhvr>
                                        <p:cTn id="44" dur="1" fill="hold">
                                          <p:stCondLst>
                                            <p:cond delay="0"/>
                                          </p:stCondLst>
                                        </p:cTn>
                                        <p:tgtEl>
                                          <p:spTgt spid="105"/>
                                        </p:tgtEl>
                                        <p:attrNameLst>
                                          <p:attrName>style.visibility</p:attrName>
                                        </p:attrNameLst>
                                      </p:cBhvr>
                                      <p:to>
                                        <p:strVal val="visible"/>
                                      </p:to>
                                    </p:set>
                                    <p:animEffect transition="in" filter="wipe(left)">
                                      <p:cBhvr>
                                        <p:cTn id="45" dur="250"/>
                                        <p:tgtEl>
                                          <p:spTgt spid="105"/>
                                        </p:tgtEl>
                                      </p:cBhvr>
                                    </p:animEffect>
                                  </p:childTnLst>
                                </p:cTn>
                              </p:par>
                            </p:childTnLst>
                          </p:cTn>
                        </p:par>
                        <p:par>
                          <p:cTn id="46" fill="hold">
                            <p:stCondLst>
                              <p:cond delay="4500"/>
                            </p:stCondLst>
                            <p:childTnLst>
                              <p:par>
                                <p:cTn id="47" presetID="22" presetClass="entr" presetSubtype="2" fill="hold" nodeType="afterEffect">
                                  <p:stCondLst>
                                    <p:cond delay="0"/>
                                  </p:stCondLst>
                                  <p:childTnLst>
                                    <p:set>
                                      <p:cBhvr>
                                        <p:cTn id="48" dur="1" fill="hold">
                                          <p:stCondLst>
                                            <p:cond delay="0"/>
                                          </p:stCondLst>
                                        </p:cTn>
                                        <p:tgtEl>
                                          <p:spTgt spid="78"/>
                                        </p:tgtEl>
                                        <p:attrNameLst>
                                          <p:attrName>style.visibility</p:attrName>
                                        </p:attrNameLst>
                                      </p:cBhvr>
                                      <p:to>
                                        <p:strVal val="visible"/>
                                      </p:to>
                                    </p:set>
                                    <p:animEffect transition="in" filter="wipe(right)">
                                      <p:cBhvr>
                                        <p:cTn id="49" dur="500"/>
                                        <p:tgtEl>
                                          <p:spTgt spid="78"/>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97"/>
                                        </p:tgtEl>
                                        <p:attrNameLst>
                                          <p:attrName>style.visibility</p:attrName>
                                        </p:attrNameLst>
                                      </p:cBhvr>
                                      <p:to>
                                        <p:strVal val="visible"/>
                                      </p:to>
                                    </p:set>
                                    <p:anim calcmode="lin" valueType="num">
                                      <p:cBhvr>
                                        <p:cTn id="53" dur="250" fill="hold"/>
                                        <p:tgtEl>
                                          <p:spTgt spid="97"/>
                                        </p:tgtEl>
                                        <p:attrNameLst>
                                          <p:attrName>ppt_w</p:attrName>
                                        </p:attrNameLst>
                                      </p:cBhvr>
                                      <p:tavLst>
                                        <p:tav tm="0">
                                          <p:val>
                                            <p:fltVal val="0"/>
                                          </p:val>
                                        </p:tav>
                                        <p:tav tm="100000">
                                          <p:val>
                                            <p:strVal val="#ppt_w"/>
                                          </p:val>
                                        </p:tav>
                                      </p:tavLst>
                                    </p:anim>
                                    <p:anim calcmode="lin" valueType="num">
                                      <p:cBhvr>
                                        <p:cTn id="54" dur="250" fill="hold"/>
                                        <p:tgtEl>
                                          <p:spTgt spid="97"/>
                                        </p:tgtEl>
                                        <p:attrNameLst>
                                          <p:attrName>ppt_h</p:attrName>
                                        </p:attrNameLst>
                                      </p:cBhvr>
                                      <p:tavLst>
                                        <p:tav tm="0">
                                          <p:val>
                                            <p:fltVal val="0"/>
                                          </p:val>
                                        </p:tav>
                                        <p:tav tm="100000">
                                          <p:val>
                                            <p:strVal val="#ppt_h"/>
                                          </p:val>
                                        </p:tav>
                                      </p:tavLst>
                                    </p:anim>
                                    <p:animEffect transition="in" filter="fade">
                                      <p:cBhvr>
                                        <p:cTn id="55" dur="250"/>
                                        <p:tgtEl>
                                          <p:spTgt spid="97"/>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wipe(left)">
                                      <p:cBhvr>
                                        <p:cTn id="59" dur="250"/>
                                        <p:tgtEl>
                                          <p:spTgt spid="101"/>
                                        </p:tgtEl>
                                      </p:cBhvr>
                                    </p:animEffect>
                                  </p:childTnLst>
                                </p:cTn>
                              </p:par>
                            </p:childTnLst>
                          </p:cTn>
                        </p:par>
                        <p:par>
                          <p:cTn id="60" fill="hold">
                            <p:stCondLst>
                              <p:cond delay="5500"/>
                            </p:stCondLst>
                            <p:childTnLst>
                              <p:par>
                                <p:cTn id="61" presetID="22" presetClass="entr" presetSubtype="8" fill="hold" nodeType="afterEffect">
                                  <p:stCondLst>
                                    <p:cond delay="0"/>
                                  </p:stCondLst>
                                  <p:childTnLst>
                                    <p:set>
                                      <p:cBhvr>
                                        <p:cTn id="62" dur="1" fill="hold">
                                          <p:stCondLst>
                                            <p:cond delay="0"/>
                                          </p:stCondLst>
                                        </p:cTn>
                                        <p:tgtEl>
                                          <p:spTgt spid="75"/>
                                        </p:tgtEl>
                                        <p:attrNameLst>
                                          <p:attrName>style.visibility</p:attrName>
                                        </p:attrNameLst>
                                      </p:cBhvr>
                                      <p:to>
                                        <p:strVal val="visible"/>
                                      </p:to>
                                    </p:set>
                                    <p:animEffect transition="in" filter="wipe(left)">
                                      <p:cBhvr>
                                        <p:cTn id="63" dur="500"/>
                                        <p:tgtEl>
                                          <p:spTgt spid="75"/>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4"/>
                                        </p:tgtEl>
                                        <p:attrNameLst>
                                          <p:attrName>style.visibility</p:attrName>
                                        </p:attrNameLst>
                                      </p:cBhvr>
                                      <p:to>
                                        <p:strVal val="visible"/>
                                      </p:to>
                                    </p:set>
                                    <p:anim calcmode="lin" valueType="num">
                                      <p:cBhvr>
                                        <p:cTn id="67" dur="250" fill="hold"/>
                                        <p:tgtEl>
                                          <p:spTgt spid="104"/>
                                        </p:tgtEl>
                                        <p:attrNameLst>
                                          <p:attrName>ppt_w</p:attrName>
                                        </p:attrNameLst>
                                      </p:cBhvr>
                                      <p:tavLst>
                                        <p:tav tm="0">
                                          <p:val>
                                            <p:fltVal val="0"/>
                                          </p:val>
                                        </p:tav>
                                        <p:tav tm="100000">
                                          <p:val>
                                            <p:strVal val="#ppt_w"/>
                                          </p:val>
                                        </p:tav>
                                      </p:tavLst>
                                    </p:anim>
                                    <p:anim calcmode="lin" valueType="num">
                                      <p:cBhvr>
                                        <p:cTn id="68" dur="250" fill="hold"/>
                                        <p:tgtEl>
                                          <p:spTgt spid="104"/>
                                        </p:tgtEl>
                                        <p:attrNameLst>
                                          <p:attrName>ppt_h</p:attrName>
                                        </p:attrNameLst>
                                      </p:cBhvr>
                                      <p:tavLst>
                                        <p:tav tm="0">
                                          <p:val>
                                            <p:fltVal val="0"/>
                                          </p:val>
                                        </p:tav>
                                        <p:tav tm="100000">
                                          <p:val>
                                            <p:strVal val="#ppt_h"/>
                                          </p:val>
                                        </p:tav>
                                      </p:tavLst>
                                    </p:anim>
                                    <p:animEffect transition="in" filter="fade">
                                      <p:cBhvr>
                                        <p:cTn id="69" dur="250"/>
                                        <p:tgtEl>
                                          <p:spTgt spid="104"/>
                                        </p:tgtEl>
                                      </p:cBhvr>
                                    </p:animEffect>
                                  </p:childTnLst>
                                </p:cTn>
                              </p:par>
                            </p:childTnLst>
                          </p:cTn>
                        </p:par>
                        <p:par>
                          <p:cTn id="70" fill="hold">
                            <p:stCondLst>
                              <p:cond delay="6250"/>
                            </p:stCondLst>
                            <p:childTnLst>
                              <p:par>
                                <p:cTn id="71" presetID="22" presetClass="entr" presetSubtype="8" fill="hold" grpId="0" nodeType="afterEffect">
                                  <p:stCondLst>
                                    <p:cond delay="0"/>
                                  </p:stCondLst>
                                  <p:childTnLst>
                                    <p:set>
                                      <p:cBhvr>
                                        <p:cTn id="72" dur="1" fill="hold">
                                          <p:stCondLst>
                                            <p:cond delay="0"/>
                                          </p:stCondLst>
                                        </p:cTn>
                                        <p:tgtEl>
                                          <p:spTgt spid="103"/>
                                        </p:tgtEl>
                                        <p:attrNameLst>
                                          <p:attrName>style.visibility</p:attrName>
                                        </p:attrNameLst>
                                      </p:cBhvr>
                                      <p:to>
                                        <p:strVal val="visible"/>
                                      </p:to>
                                    </p:set>
                                    <p:animEffect transition="in" filter="wipe(left)">
                                      <p:cBhvr>
                                        <p:cTn id="73" dur="250"/>
                                        <p:tgtEl>
                                          <p:spTgt spid="103"/>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107"/>
                                        </p:tgtEl>
                                        <p:attrNameLst>
                                          <p:attrName>style.visibility</p:attrName>
                                        </p:attrNameLst>
                                      </p:cBhvr>
                                      <p:to>
                                        <p:strVal val="visible"/>
                                      </p:to>
                                    </p:set>
                                    <p:animEffect transition="in" filter="wipe(down)">
                                      <p:cBhvr>
                                        <p:cTn id="76" dur="1000"/>
                                        <p:tgtEl>
                                          <p:spTgt spid="107"/>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wipe(down)">
                                      <p:cBhvr>
                                        <p:cTn id="79" dur="1000"/>
                                        <p:tgtEl>
                                          <p:spTgt spid="108"/>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06"/>
                                        </p:tgtEl>
                                        <p:attrNameLst>
                                          <p:attrName>style.visibility</p:attrName>
                                        </p:attrNameLst>
                                      </p:cBhvr>
                                      <p:to>
                                        <p:strVal val="visible"/>
                                      </p:to>
                                    </p:set>
                                    <p:animEffect transition="in" filter="wipe(down)">
                                      <p:cBhvr>
                                        <p:cTn id="82" dur="1000"/>
                                        <p:tgtEl>
                                          <p:spTgt spid="106"/>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wipe(down)">
                                      <p:cBhvr>
                                        <p:cTn id="85" dur="1000"/>
                                        <p:tgtEl>
                                          <p:spTgt spid="109"/>
                                        </p:tgtEl>
                                      </p:cBhvr>
                                    </p:animEffect>
                                  </p:childTnLst>
                                </p:cTn>
                              </p:par>
                            </p:childTnLst>
                          </p:cTn>
                        </p:par>
                      </p:childTnLst>
                    </p:cTn>
                  </p:par>
                  <p:par>
                    <p:cTn id="86" fill="hold">
                      <p:stCondLst>
                        <p:cond delay="indefinite"/>
                      </p:stCondLst>
                      <p:childTnLst>
                        <p:par>
                          <p:cTn id="87" fill="hold">
                            <p:stCondLst>
                              <p:cond delay="0"/>
                            </p:stCondLst>
                            <p:childTnLst>
                              <p:par>
                                <p:cTn id="88" presetID="21" presetClass="entr" presetSubtype="1" fill="hold" grpId="0" nodeType="clickEffect">
                                  <p:stCondLst>
                                    <p:cond delay="0"/>
                                  </p:stCondLst>
                                  <p:childTnLst>
                                    <p:set>
                                      <p:cBhvr>
                                        <p:cTn id="89" dur="1" fill="hold">
                                          <p:stCondLst>
                                            <p:cond delay="0"/>
                                          </p:stCondLst>
                                        </p:cTn>
                                        <p:tgtEl>
                                          <p:spTgt spid="111"/>
                                        </p:tgtEl>
                                        <p:attrNameLst>
                                          <p:attrName>style.visibility</p:attrName>
                                        </p:attrNameLst>
                                      </p:cBhvr>
                                      <p:to>
                                        <p:strVal val="visible"/>
                                      </p:to>
                                    </p:set>
                                    <p:animEffect transition="in" filter="wheel(1)">
                                      <p:cBhvr>
                                        <p:cTn id="90" dur="20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animBg="1"/>
      <p:bldP spid="97" grpId="0" animBg="1"/>
      <p:bldP spid="101" grpId="0" animBg="1"/>
      <p:bldP spid="102" grpId="0" animBg="1"/>
      <p:bldP spid="103" grpId="0" animBg="1"/>
      <p:bldP spid="104" grpId="0" animBg="1"/>
      <p:bldP spid="105" grpId="0" animBg="1"/>
      <p:bldP spid="106" grpId="0"/>
      <p:bldP spid="107" grpId="0"/>
      <p:bldP spid="108" grpId="0"/>
      <p:bldP spid="109" grpId="0"/>
      <p:bldP spid="110" grpId="0"/>
      <p:bldP spid="11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p:grpSp>
        <p:nvGrpSpPr>
          <p:cNvPr id="43" name="组合 1">
            <a:extLst>
              <a:ext uri="{FF2B5EF4-FFF2-40B4-BE49-F238E27FC236}">
                <a16:creationId xmlns="" xmlns:a16="http://schemas.microsoft.com/office/drawing/2014/main" id="{475B1E02-61F8-41E7-A65A-BAF6C3B1F862}"/>
              </a:ext>
            </a:extLst>
          </p:cNvPr>
          <p:cNvGrpSpPr/>
          <p:nvPr/>
        </p:nvGrpSpPr>
        <p:grpSpPr>
          <a:xfrm>
            <a:off x="-18087" y="1862191"/>
            <a:ext cx="12210087" cy="587932"/>
            <a:chOff x="-13565" y="1139467"/>
            <a:chExt cx="9157565" cy="440949"/>
          </a:xfrm>
        </p:grpSpPr>
        <p:cxnSp>
          <p:nvCxnSpPr>
            <p:cNvPr id="44" name="Straight Connector 43">
              <a:extLst>
                <a:ext uri="{FF2B5EF4-FFF2-40B4-BE49-F238E27FC236}">
                  <a16:creationId xmlns="" xmlns:a16="http://schemas.microsoft.com/office/drawing/2014/main" id="{5E12E37B-4E61-41BC-9A57-3637A77E2BC2}"/>
                </a:ext>
              </a:extLst>
            </p:cNvPr>
            <p:cNvCxnSpPr/>
            <p:nvPr/>
          </p:nvCxnSpPr>
          <p:spPr>
            <a:xfrm>
              <a:off x="-13565" y="1356615"/>
              <a:ext cx="1296144" cy="0"/>
            </a:xfrm>
            <a:prstGeom prst="line">
              <a:avLst/>
            </a:prstGeom>
            <a:ln w="6350">
              <a:solidFill>
                <a:schemeClr val="tx2"/>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 xmlns:a16="http://schemas.microsoft.com/office/drawing/2014/main" id="{71945AB4-6BAB-4493-B990-759F6AB05B0C}"/>
                </a:ext>
              </a:extLst>
            </p:cNvPr>
            <p:cNvCxnSpPr/>
            <p:nvPr/>
          </p:nvCxnSpPr>
          <p:spPr>
            <a:xfrm>
              <a:off x="1952709" y="1366123"/>
              <a:ext cx="1242138" cy="0"/>
            </a:xfrm>
            <a:prstGeom prst="line">
              <a:avLst/>
            </a:prstGeom>
            <a:ln w="6350">
              <a:solidFill>
                <a:schemeClr val="tx2"/>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6" name="Freeform: Shape 27">
              <a:extLst>
                <a:ext uri="{FF2B5EF4-FFF2-40B4-BE49-F238E27FC236}">
                  <a16:creationId xmlns="" xmlns:a16="http://schemas.microsoft.com/office/drawing/2014/main" id="{F7E9CA79-CD88-48B6-9575-BE92E156A315}"/>
                </a:ext>
              </a:extLst>
            </p:cNvPr>
            <p:cNvSpPr/>
            <p:nvPr/>
          </p:nvSpPr>
          <p:spPr bwMode="auto">
            <a:xfrm>
              <a:off x="1417606" y="1139467"/>
              <a:ext cx="427240" cy="427240"/>
            </a:xfrm>
            <a:custGeom>
              <a:avLst/>
              <a:gdLst>
                <a:gd name="T0" fmla="*/ 545 w 913"/>
                <a:gd name="T1" fmla="*/ 9 h 913"/>
                <a:gd name="T2" fmla="*/ 367 w 913"/>
                <a:gd name="T3" fmla="*/ 9 h 913"/>
                <a:gd name="T4" fmla="*/ 0 w 913"/>
                <a:gd name="T5" fmla="*/ 456 h 913"/>
                <a:gd name="T6" fmla="*/ 367 w 913"/>
                <a:gd name="T7" fmla="*/ 904 h 913"/>
                <a:gd name="T8" fmla="*/ 545 w 913"/>
                <a:gd name="T9" fmla="*/ 904 h 913"/>
                <a:gd name="T10" fmla="*/ 913 w 913"/>
                <a:gd name="T11" fmla="*/ 456 h 913"/>
                <a:gd name="T12" fmla="*/ 339 w 913"/>
                <a:gd name="T13" fmla="*/ 108 h 913"/>
                <a:gd name="T14" fmla="*/ 171 w 913"/>
                <a:gd name="T15" fmla="*/ 225 h 913"/>
                <a:gd name="T16" fmla="*/ 118 w 913"/>
                <a:gd name="T17" fmla="*/ 314 h 913"/>
                <a:gd name="T18" fmla="*/ 181 w 913"/>
                <a:gd name="T19" fmla="*/ 403 h 913"/>
                <a:gd name="T20" fmla="*/ 118 w 913"/>
                <a:gd name="T21" fmla="*/ 314 h 913"/>
                <a:gd name="T22" fmla="*/ 91 w 913"/>
                <a:gd name="T23" fmla="*/ 492 h 913"/>
                <a:gd name="T24" fmla="*/ 196 w 913"/>
                <a:gd name="T25" fmla="*/ 581 h 913"/>
                <a:gd name="T26" fmla="*/ 158 w 913"/>
                <a:gd name="T27" fmla="*/ 670 h 913"/>
                <a:gd name="T28" fmla="*/ 339 w 913"/>
                <a:gd name="T29" fmla="*/ 804 h 913"/>
                <a:gd name="T30" fmla="*/ 412 w 913"/>
                <a:gd name="T31" fmla="*/ 748 h 913"/>
                <a:gd name="T32" fmla="*/ 412 w 913"/>
                <a:gd name="T33" fmla="*/ 670 h 913"/>
                <a:gd name="T34" fmla="*/ 412 w 913"/>
                <a:gd name="T35" fmla="*/ 581 h 913"/>
                <a:gd name="T36" fmla="*/ 269 w 913"/>
                <a:gd name="T37" fmla="*/ 492 h 913"/>
                <a:gd name="T38" fmla="*/ 412 w 913"/>
                <a:gd name="T39" fmla="*/ 581 h 913"/>
                <a:gd name="T40" fmla="*/ 271 w 913"/>
                <a:gd name="T41" fmla="*/ 403 h 913"/>
                <a:gd name="T42" fmla="*/ 412 w 913"/>
                <a:gd name="T43" fmla="*/ 314 h 913"/>
                <a:gd name="T44" fmla="*/ 412 w 913"/>
                <a:gd name="T45" fmla="*/ 225 h 913"/>
                <a:gd name="T46" fmla="*/ 412 w 913"/>
                <a:gd name="T47" fmla="*/ 165 h 913"/>
                <a:gd name="T48" fmla="*/ 795 w 913"/>
                <a:gd name="T49" fmla="*/ 314 h 913"/>
                <a:gd name="T50" fmla="*/ 732 w 913"/>
                <a:gd name="T51" fmla="*/ 403 h 913"/>
                <a:gd name="T52" fmla="*/ 795 w 913"/>
                <a:gd name="T53" fmla="*/ 314 h 913"/>
                <a:gd name="T54" fmla="*/ 672 w 913"/>
                <a:gd name="T55" fmla="*/ 225 h 913"/>
                <a:gd name="T56" fmla="*/ 742 w 913"/>
                <a:gd name="T57" fmla="*/ 225 h 913"/>
                <a:gd name="T58" fmla="*/ 564 w 913"/>
                <a:gd name="T59" fmla="*/ 225 h 913"/>
                <a:gd name="T60" fmla="*/ 501 w 913"/>
                <a:gd name="T61" fmla="*/ 165 h 913"/>
                <a:gd name="T62" fmla="*/ 617 w 913"/>
                <a:gd name="T63" fmla="*/ 314 h 913"/>
                <a:gd name="T64" fmla="*/ 501 w 913"/>
                <a:gd name="T65" fmla="*/ 403 h 913"/>
                <a:gd name="T66" fmla="*/ 501 w 913"/>
                <a:gd name="T67" fmla="*/ 492 h 913"/>
                <a:gd name="T68" fmla="*/ 624 w 913"/>
                <a:gd name="T69" fmla="*/ 581 h 913"/>
                <a:gd name="T70" fmla="*/ 501 w 913"/>
                <a:gd name="T71" fmla="*/ 492 h 913"/>
                <a:gd name="T72" fmla="*/ 501 w 913"/>
                <a:gd name="T73" fmla="*/ 670 h 913"/>
                <a:gd name="T74" fmla="*/ 501 w 913"/>
                <a:gd name="T75" fmla="*/ 748 h 913"/>
                <a:gd name="T76" fmla="*/ 682 w 913"/>
                <a:gd name="T77" fmla="*/ 670 h 913"/>
                <a:gd name="T78" fmla="*/ 573 w 913"/>
                <a:gd name="T79" fmla="*/ 804 h 913"/>
                <a:gd name="T80" fmla="*/ 733 w 913"/>
                <a:gd name="T81" fmla="*/ 492 h 913"/>
                <a:gd name="T82" fmla="*/ 802 w 913"/>
                <a:gd name="T83" fmla="*/ 581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3" h="913">
                  <a:moveTo>
                    <a:pt x="751" y="108"/>
                  </a:moveTo>
                  <a:cubicBezTo>
                    <a:pt x="693" y="59"/>
                    <a:pt x="623" y="24"/>
                    <a:pt x="545" y="9"/>
                  </a:cubicBezTo>
                  <a:cubicBezTo>
                    <a:pt x="517" y="3"/>
                    <a:pt x="487" y="0"/>
                    <a:pt x="456" y="0"/>
                  </a:cubicBezTo>
                  <a:cubicBezTo>
                    <a:pt x="426" y="0"/>
                    <a:pt x="396" y="3"/>
                    <a:pt x="367" y="9"/>
                  </a:cubicBezTo>
                  <a:cubicBezTo>
                    <a:pt x="290" y="24"/>
                    <a:pt x="219" y="59"/>
                    <a:pt x="161" y="108"/>
                  </a:cubicBezTo>
                  <a:cubicBezTo>
                    <a:pt x="63" y="192"/>
                    <a:pt x="0" y="317"/>
                    <a:pt x="0" y="456"/>
                  </a:cubicBezTo>
                  <a:cubicBezTo>
                    <a:pt x="0" y="596"/>
                    <a:pt x="63" y="721"/>
                    <a:pt x="161" y="804"/>
                  </a:cubicBezTo>
                  <a:cubicBezTo>
                    <a:pt x="219" y="854"/>
                    <a:pt x="290" y="889"/>
                    <a:pt x="367" y="904"/>
                  </a:cubicBezTo>
                  <a:cubicBezTo>
                    <a:pt x="396" y="910"/>
                    <a:pt x="426" y="913"/>
                    <a:pt x="456" y="913"/>
                  </a:cubicBezTo>
                  <a:cubicBezTo>
                    <a:pt x="487" y="913"/>
                    <a:pt x="517" y="910"/>
                    <a:pt x="545" y="904"/>
                  </a:cubicBezTo>
                  <a:cubicBezTo>
                    <a:pt x="623" y="889"/>
                    <a:pt x="693" y="854"/>
                    <a:pt x="751" y="804"/>
                  </a:cubicBezTo>
                  <a:cubicBezTo>
                    <a:pt x="850" y="721"/>
                    <a:pt x="913" y="596"/>
                    <a:pt x="913" y="456"/>
                  </a:cubicBezTo>
                  <a:cubicBezTo>
                    <a:pt x="913" y="317"/>
                    <a:pt x="850" y="192"/>
                    <a:pt x="751" y="108"/>
                  </a:cubicBezTo>
                  <a:close/>
                  <a:moveTo>
                    <a:pt x="339" y="108"/>
                  </a:moveTo>
                  <a:cubicBezTo>
                    <a:pt x="301" y="141"/>
                    <a:pt x="267" y="181"/>
                    <a:pt x="241" y="225"/>
                  </a:cubicBezTo>
                  <a:cubicBezTo>
                    <a:pt x="171" y="225"/>
                    <a:pt x="171" y="225"/>
                    <a:pt x="171" y="225"/>
                  </a:cubicBezTo>
                  <a:cubicBezTo>
                    <a:pt x="215" y="172"/>
                    <a:pt x="273" y="131"/>
                    <a:pt x="339" y="108"/>
                  </a:cubicBezTo>
                  <a:close/>
                  <a:moveTo>
                    <a:pt x="118" y="314"/>
                  </a:moveTo>
                  <a:cubicBezTo>
                    <a:pt x="201" y="314"/>
                    <a:pt x="201" y="314"/>
                    <a:pt x="201" y="314"/>
                  </a:cubicBezTo>
                  <a:cubicBezTo>
                    <a:pt x="191" y="343"/>
                    <a:pt x="185" y="372"/>
                    <a:pt x="181" y="403"/>
                  </a:cubicBezTo>
                  <a:cubicBezTo>
                    <a:pt x="93" y="403"/>
                    <a:pt x="93" y="403"/>
                    <a:pt x="93" y="403"/>
                  </a:cubicBezTo>
                  <a:cubicBezTo>
                    <a:pt x="98" y="372"/>
                    <a:pt x="106" y="342"/>
                    <a:pt x="118" y="314"/>
                  </a:cubicBezTo>
                  <a:close/>
                  <a:moveTo>
                    <a:pt x="111" y="581"/>
                  </a:moveTo>
                  <a:cubicBezTo>
                    <a:pt x="101" y="553"/>
                    <a:pt x="94" y="523"/>
                    <a:pt x="91" y="492"/>
                  </a:cubicBezTo>
                  <a:cubicBezTo>
                    <a:pt x="180" y="492"/>
                    <a:pt x="180" y="492"/>
                    <a:pt x="180" y="492"/>
                  </a:cubicBezTo>
                  <a:cubicBezTo>
                    <a:pt x="182" y="523"/>
                    <a:pt x="188" y="553"/>
                    <a:pt x="196" y="581"/>
                  </a:cubicBezTo>
                  <a:lnTo>
                    <a:pt x="111" y="581"/>
                  </a:lnTo>
                  <a:close/>
                  <a:moveTo>
                    <a:pt x="158" y="670"/>
                  </a:moveTo>
                  <a:cubicBezTo>
                    <a:pt x="231" y="670"/>
                    <a:pt x="231" y="670"/>
                    <a:pt x="231" y="670"/>
                  </a:cubicBezTo>
                  <a:cubicBezTo>
                    <a:pt x="259" y="722"/>
                    <a:pt x="295" y="767"/>
                    <a:pt x="339" y="804"/>
                  </a:cubicBezTo>
                  <a:cubicBezTo>
                    <a:pt x="266" y="780"/>
                    <a:pt x="203" y="732"/>
                    <a:pt x="158" y="670"/>
                  </a:cubicBezTo>
                  <a:close/>
                  <a:moveTo>
                    <a:pt x="412" y="748"/>
                  </a:moveTo>
                  <a:cubicBezTo>
                    <a:pt x="383" y="726"/>
                    <a:pt x="357" y="700"/>
                    <a:pt x="336" y="670"/>
                  </a:cubicBezTo>
                  <a:cubicBezTo>
                    <a:pt x="412" y="670"/>
                    <a:pt x="412" y="670"/>
                    <a:pt x="412" y="670"/>
                  </a:cubicBezTo>
                  <a:lnTo>
                    <a:pt x="412" y="748"/>
                  </a:lnTo>
                  <a:close/>
                  <a:moveTo>
                    <a:pt x="412" y="581"/>
                  </a:moveTo>
                  <a:cubicBezTo>
                    <a:pt x="289" y="581"/>
                    <a:pt x="289" y="581"/>
                    <a:pt x="289" y="581"/>
                  </a:cubicBezTo>
                  <a:cubicBezTo>
                    <a:pt x="279" y="553"/>
                    <a:pt x="272" y="523"/>
                    <a:pt x="269" y="492"/>
                  </a:cubicBezTo>
                  <a:cubicBezTo>
                    <a:pt x="412" y="492"/>
                    <a:pt x="412" y="492"/>
                    <a:pt x="412" y="492"/>
                  </a:cubicBezTo>
                  <a:lnTo>
                    <a:pt x="412" y="581"/>
                  </a:lnTo>
                  <a:close/>
                  <a:moveTo>
                    <a:pt x="412" y="403"/>
                  </a:moveTo>
                  <a:cubicBezTo>
                    <a:pt x="271" y="403"/>
                    <a:pt x="271" y="403"/>
                    <a:pt x="271" y="403"/>
                  </a:cubicBezTo>
                  <a:cubicBezTo>
                    <a:pt x="276" y="372"/>
                    <a:pt x="284" y="342"/>
                    <a:pt x="296" y="314"/>
                  </a:cubicBezTo>
                  <a:cubicBezTo>
                    <a:pt x="412" y="314"/>
                    <a:pt x="412" y="314"/>
                    <a:pt x="412" y="314"/>
                  </a:cubicBezTo>
                  <a:lnTo>
                    <a:pt x="412" y="403"/>
                  </a:lnTo>
                  <a:close/>
                  <a:moveTo>
                    <a:pt x="412" y="225"/>
                  </a:moveTo>
                  <a:cubicBezTo>
                    <a:pt x="349" y="225"/>
                    <a:pt x="349" y="225"/>
                    <a:pt x="349" y="225"/>
                  </a:cubicBezTo>
                  <a:cubicBezTo>
                    <a:pt x="368" y="202"/>
                    <a:pt x="389" y="182"/>
                    <a:pt x="412" y="165"/>
                  </a:cubicBezTo>
                  <a:lnTo>
                    <a:pt x="412" y="225"/>
                  </a:lnTo>
                  <a:close/>
                  <a:moveTo>
                    <a:pt x="795" y="314"/>
                  </a:moveTo>
                  <a:cubicBezTo>
                    <a:pt x="807" y="342"/>
                    <a:pt x="815" y="372"/>
                    <a:pt x="820" y="403"/>
                  </a:cubicBezTo>
                  <a:cubicBezTo>
                    <a:pt x="732" y="403"/>
                    <a:pt x="732" y="403"/>
                    <a:pt x="732" y="403"/>
                  </a:cubicBezTo>
                  <a:cubicBezTo>
                    <a:pt x="728" y="372"/>
                    <a:pt x="721" y="343"/>
                    <a:pt x="712" y="314"/>
                  </a:cubicBezTo>
                  <a:lnTo>
                    <a:pt x="795" y="314"/>
                  </a:lnTo>
                  <a:close/>
                  <a:moveTo>
                    <a:pt x="742" y="225"/>
                  </a:moveTo>
                  <a:cubicBezTo>
                    <a:pt x="672" y="225"/>
                    <a:pt x="672" y="225"/>
                    <a:pt x="672" y="225"/>
                  </a:cubicBezTo>
                  <a:cubicBezTo>
                    <a:pt x="645" y="181"/>
                    <a:pt x="612" y="141"/>
                    <a:pt x="573" y="108"/>
                  </a:cubicBezTo>
                  <a:cubicBezTo>
                    <a:pt x="640" y="131"/>
                    <a:pt x="698" y="172"/>
                    <a:pt x="742" y="225"/>
                  </a:cubicBezTo>
                  <a:close/>
                  <a:moveTo>
                    <a:pt x="501" y="165"/>
                  </a:moveTo>
                  <a:cubicBezTo>
                    <a:pt x="524" y="182"/>
                    <a:pt x="545" y="202"/>
                    <a:pt x="564" y="225"/>
                  </a:cubicBezTo>
                  <a:cubicBezTo>
                    <a:pt x="501" y="225"/>
                    <a:pt x="501" y="225"/>
                    <a:pt x="501" y="225"/>
                  </a:cubicBezTo>
                  <a:lnTo>
                    <a:pt x="501" y="165"/>
                  </a:lnTo>
                  <a:close/>
                  <a:moveTo>
                    <a:pt x="501" y="314"/>
                  </a:moveTo>
                  <a:cubicBezTo>
                    <a:pt x="617" y="314"/>
                    <a:pt x="617" y="314"/>
                    <a:pt x="617" y="314"/>
                  </a:cubicBezTo>
                  <a:cubicBezTo>
                    <a:pt x="629" y="342"/>
                    <a:pt x="637" y="372"/>
                    <a:pt x="642" y="403"/>
                  </a:cubicBezTo>
                  <a:cubicBezTo>
                    <a:pt x="501" y="403"/>
                    <a:pt x="501" y="403"/>
                    <a:pt x="501" y="403"/>
                  </a:cubicBezTo>
                  <a:lnTo>
                    <a:pt x="501" y="314"/>
                  </a:lnTo>
                  <a:close/>
                  <a:moveTo>
                    <a:pt x="501" y="492"/>
                  </a:moveTo>
                  <a:cubicBezTo>
                    <a:pt x="644" y="492"/>
                    <a:pt x="644" y="492"/>
                    <a:pt x="644" y="492"/>
                  </a:cubicBezTo>
                  <a:cubicBezTo>
                    <a:pt x="641" y="523"/>
                    <a:pt x="634" y="553"/>
                    <a:pt x="624" y="581"/>
                  </a:cubicBezTo>
                  <a:cubicBezTo>
                    <a:pt x="501" y="581"/>
                    <a:pt x="501" y="581"/>
                    <a:pt x="501" y="581"/>
                  </a:cubicBezTo>
                  <a:lnTo>
                    <a:pt x="501" y="492"/>
                  </a:lnTo>
                  <a:close/>
                  <a:moveTo>
                    <a:pt x="501" y="748"/>
                  </a:moveTo>
                  <a:cubicBezTo>
                    <a:pt x="501" y="670"/>
                    <a:pt x="501" y="670"/>
                    <a:pt x="501" y="670"/>
                  </a:cubicBezTo>
                  <a:cubicBezTo>
                    <a:pt x="577" y="670"/>
                    <a:pt x="577" y="670"/>
                    <a:pt x="577" y="670"/>
                  </a:cubicBezTo>
                  <a:cubicBezTo>
                    <a:pt x="555" y="700"/>
                    <a:pt x="530" y="726"/>
                    <a:pt x="501" y="748"/>
                  </a:cubicBezTo>
                  <a:close/>
                  <a:moveTo>
                    <a:pt x="573" y="804"/>
                  </a:moveTo>
                  <a:cubicBezTo>
                    <a:pt x="617" y="767"/>
                    <a:pt x="654" y="722"/>
                    <a:pt x="682" y="670"/>
                  </a:cubicBezTo>
                  <a:cubicBezTo>
                    <a:pt x="755" y="670"/>
                    <a:pt x="755" y="670"/>
                    <a:pt x="755" y="670"/>
                  </a:cubicBezTo>
                  <a:cubicBezTo>
                    <a:pt x="710" y="732"/>
                    <a:pt x="647" y="780"/>
                    <a:pt x="573" y="804"/>
                  </a:cubicBezTo>
                  <a:close/>
                  <a:moveTo>
                    <a:pt x="717" y="581"/>
                  </a:moveTo>
                  <a:cubicBezTo>
                    <a:pt x="725" y="553"/>
                    <a:pt x="731" y="523"/>
                    <a:pt x="733" y="492"/>
                  </a:cubicBezTo>
                  <a:cubicBezTo>
                    <a:pt x="822" y="492"/>
                    <a:pt x="822" y="492"/>
                    <a:pt x="822" y="492"/>
                  </a:cubicBezTo>
                  <a:cubicBezTo>
                    <a:pt x="819" y="523"/>
                    <a:pt x="812" y="553"/>
                    <a:pt x="802" y="581"/>
                  </a:cubicBezTo>
                  <a:lnTo>
                    <a:pt x="717" y="581"/>
                  </a:lnTo>
                  <a:close/>
                </a:path>
              </a:pathLst>
            </a:custGeom>
            <a:solidFill>
              <a:srgbClr val="519259"/>
            </a:solidFill>
            <a:ln>
              <a:noFill/>
            </a:ln>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nvGrpSpPr>
            <p:cNvPr id="47" name="Group 28">
              <a:extLst>
                <a:ext uri="{FF2B5EF4-FFF2-40B4-BE49-F238E27FC236}">
                  <a16:creationId xmlns="" xmlns:a16="http://schemas.microsoft.com/office/drawing/2014/main" id="{47CED37D-C778-4FEE-A5A4-97D323FD6E36}"/>
                </a:ext>
              </a:extLst>
            </p:cNvPr>
            <p:cNvGrpSpPr/>
            <p:nvPr/>
          </p:nvGrpSpPr>
          <p:grpSpPr>
            <a:xfrm>
              <a:off x="3254519" y="1195587"/>
              <a:ext cx="604111" cy="341074"/>
              <a:chOff x="6475413" y="254001"/>
              <a:chExt cx="762000" cy="430212"/>
            </a:xfrm>
            <a:solidFill>
              <a:schemeClr val="accent2"/>
            </a:solidFill>
          </p:grpSpPr>
          <p:sp>
            <p:nvSpPr>
              <p:cNvPr id="59" name="Freeform: Shape 29">
                <a:extLst>
                  <a:ext uri="{FF2B5EF4-FFF2-40B4-BE49-F238E27FC236}">
                    <a16:creationId xmlns="" xmlns:a16="http://schemas.microsoft.com/office/drawing/2014/main" id="{99D8DC14-03F6-46FC-AA7C-EAC5EF9BE349}"/>
                  </a:ext>
                </a:extLst>
              </p:cNvPr>
              <p:cNvSpPr/>
              <p:nvPr/>
            </p:nvSpPr>
            <p:spPr bwMode="auto">
              <a:xfrm>
                <a:off x="6475413" y="652463"/>
                <a:ext cx="762000" cy="31750"/>
              </a:xfrm>
              <a:custGeom>
                <a:avLst/>
                <a:gdLst>
                  <a:gd name="T0" fmla="*/ 0 w 1140"/>
                  <a:gd name="T1" fmla="*/ 0 h 47"/>
                  <a:gd name="T2" fmla="*/ 197 w 1140"/>
                  <a:gd name="T3" fmla="*/ 47 h 47"/>
                  <a:gd name="T4" fmla="*/ 992 w 1140"/>
                  <a:gd name="T5" fmla="*/ 45 h 47"/>
                  <a:gd name="T6" fmla="*/ 1140 w 1140"/>
                  <a:gd name="T7" fmla="*/ 0 h 47"/>
                  <a:gd name="T8" fmla="*/ 0 w 1140"/>
                  <a:gd name="T9" fmla="*/ 0 h 47"/>
                </a:gdLst>
                <a:ahLst/>
                <a:cxnLst>
                  <a:cxn ang="0">
                    <a:pos x="T0" y="T1"/>
                  </a:cxn>
                  <a:cxn ang="0">
                    <a:pos x="T2" y="T3"/>
                  </a:cxn>
                  <a:cxn ang="0">
                    <a:pos x="T4" y="T5"/>
                  </a:cxn>
                  <a:cxn ang="0">
                    <a:pos x="T6" y="T7"/>
                  </a:cxn>
                  <a:cxn ang="0">
                    <a:pos x="T8" y="T9"/>
                  </a:cxn>
                </a:cxnLst>
                <a:rect l="0" t="0" r="r" b="b"/>
                <a:pathLst>
                  <a:path w="1140" h="47">
                    <a:moveTo>
                      <a:pt x="0" y="0"/>
                    </a:moveTo>
                    <a:cubicBezTo>
                      <a:pt x="0" y="0"/>
                      <a:pt x="97" y="47"/>
                      <a:pt x="197" y="47"/>
                    </a:cubicBezTo>
                    <a:cubicBezTo>
                      <a:pt x="298" y="47"/>
                      <a:pt x="992" y="45"/>
                      <a:pt x="992" y="45"/>
                    </a:cubicBezTo>
                    <a:cubicBezTo>
                      <a:pt x="992" y="45"/>
                      <a:pt x="1107" y="42"/>
                      <a:pt x="114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0" name="Freeform: Shape 30">
                <a:extLst>
                  <a:ext uri="{FF2B5EF4-FFF2-40B4-BE49-F238E27FC236}">
                    <a16:creationId xmlns="" xmlns:a16="http://schemas.microsoft.com/office/drawing/2014/main" id="{EDAC2836-0B14-457A-8CA9-4D211A8B69C2}"/>
                  </a:ext>
                </a:extLst>
              </p:cNvPr>
              <p:cNvSpPr/>
              <p:nvPr/>
            </p:nvSpPr>
            <p:spPr bwMode="auto">
              <a:xfrm>
                <a:off x="6769100" y="352426"/>
                <a:ext cx="168275" cy="158750"/>
              </a:xfrm>
              <a:custGeom>
                <a:avLst/>
                <a:gdLst>
                  <a:gd name="T0" fmla="*/ 106 w 106"/>
                  <a:gd name="T1" fmla="*/ 38 h 100"/>
                  <a:gd name="T2" fmla="*/ 65 w 106"/>
                  <a:gd name="T3" fmla="*/ 38 h 100"/>
                  <a:gd name="T4" fmla="*/ 53 w 106"/>
                  <a:gd name="T5" fmla="*/ 0 h 100"/>
                  <a:gd name="T6" fmla="*/ 40 w 106"/>
                  <a:gd name="T7" fmla="*/ 38 h 100"/>
                  <a:gd name="T8" fmla="*/ 0 w 106"/>
                  <a:gd name="T9" fmla="*/ 38 h 100"/>
                  <a:gd name="T10" fmla="*/ 33 w 106"/>
                  <a:gd name="T11" fmla="*/ 62 h 100"/>
                  <a:gd name="T12" fmla="*/ 20 w 106"/>
                  <a:gd name="T13" fmla="*/ 100 h 100"/>
                  <a:gd name="T14" fmla="*/ 53 w 106"/>
                  <a:gd name="T15" fmla="*/ 76 h 100"/>
                  <a:gd name="T16" fmla="*/ 85 w 106"/>
                  <a:gd name="T17" fmla="*/ 100 h 100"/>
                  <a:gd name="T18" fmla="*/ 73 w 106"/>
                  <a:gd name="T19" fmla="*/ 62 h 100"/>
                  <a:gd name="T20" fmla="*/ 106 w 106"/>
                  <a:gd name="T21" fmla="*/ 3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0">
                    <a:moveTo>
                      <a:pt x="106" y="38"/>
                    </a:moveTo>
                    <a:lnTo>
                      <a:pt x="65" y="38"/>
                    </a:lnTo>
                    <a:lnTo>
                      <a:pt x="53" y="0"/>
                    </a:lnTo>
                    <a:lnTo>
                      <a:pt x="40" y="38"/>
                    </a:lnTo>
                    <a:lnTo>
                      <a:pt x="0" y="38"/>
                    </a:lnTo>
                    <a:lnTo>
                      <a:pt x="33" y="62"/>
                    </a:lnTo>
                    <a:lnTo>
                      <a:pt x="20" y="100"/>
                    </a:lnTo>
                    <a:lnTo>
                      <a:pt x="53" y="76"/>
                    </a:lnTo>
                    <a:lnTo>
                      <a:pt x="85" y="100"/>
                    </a:lnTo>
                    <a:lnTo>
                      <a:pt x="73" y="62"/>
                    </a:lnTo>
                    <a:lnTo>
                      <a:pt x="106"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1" name="Freeform: Shape 31">
                <a:extLst>
                  <a:ext uri="{FF2B5EF4-FFF2-40B4-BE49-F238E27FC236}">
                    <a16:creationId xmlns="" xmlns:a16="http://schemas.microsoft.com/office/drawing/2014/main" id="{BD8BF6D0-E4FB-4CD5-9641-636D12F937BC}"/>
                  </a:ext>
                </a:extLst>
              </p:cNvPr>
              <p:cNvSpPr/>
              <p:nvPr/>
            </p:nvSpPr>
            <p:spPr bwMode="auto">
              <a:xfrm>
                <a:off x="6724650" y="342901"/>
                <a:ext cx="47625" cy="53975"/>
              </a:xfrm>
              <a:custGeom>
                <a:avLst/>
                <a:gdLst>
                  <a:gd name="T0" fmla="*/ 44 w 71"/>
                  <a:gd name="T1" fmla="*/ 0 h 80"/>
                  <a:gd name="T2" fmla="*/ 0 w 71"/>
                  <a:gd name="T3" fmla="*/ 65 h 80"/>
                  <a:gd name="T4" fmla="*/ 35 w 71"/>
                  <a:gd name="T5" fmla="*/ 80 h 80"/>
                  <a:gd name="T6" fmla="*/ 71 w 71"/>
                  <a:gd name="T7" fmla="*/ 27 h 80"/>
                  <a:gd name="T8" fmla="*/ 44 w 71"/>
                  <a:gd name="T9" fmla="*/ 0 h 80"/>
                </a:gdLst>
                <a:ahLst/>
                <a:cxnLst>
                  <a:cxn ang="0">
                    <a:pos x="T0" y="T1"/>
                  </a:cxn>
                  <a:cxn ang="0">
                    <a:pos x="T2" y="T3"/>
                  </a:cxn>
                  <a:cxn ang="0">
                    <a:pos x="T4" y="T5"/>
                  </a:cxn>
                  <a:cxn ang="0">
                    <a:pos x="T6" y="T7"/>
                  </a:cxn>
                  <a:cxn ang="0">
                    <a:pos x="T8" y="T9"/>
                  </a:cxn>
                </a:cxnLst>
                <a:rect l="0" t="0" r="r" b="b"/>
                <a:pathLst>
                  <a:path w="71" h="80">
                    <a:moveTo>
                      <a:pt x="44" y="0"/>
                    </a:moveTo>
                    <a:cubicBezTo>
                      <a:pt x="25" y="19"/>
                      <a:pt x="10" y="41"/>
                      <a:pt x="0" y="65"/>
                    </a:cubicBezTo>
                    <a:cubicBezTo>
                      <a:pt x="35" y="80"/>
                      <a:pt x="35" y="80"/>
                      <a:pt x="35" y="80"/>
                    </a:cubicBezTo>
                    <a:cubicBezTo>
                      <a:pt x="43" y="60"/>
                      <a:pt x="55" y="42"/>
                      <a:pt x="71" y="27"/>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2" name="Freeform: Shape 32">
                <a:extLst>
                  <a:ext uri="{FF2B5EF4-FFF2-40B4-BE49-F238E27FC236}">
                    <a16:creationId xmlns="" xmlns:a16="http://schemas.microsoft.com/office/drawing/2014/main" id="{F6F831BE-0628-4746-944C-7842F7CD7CE7}"/>
                  </a:ext>
                </a:extLst>
              </p:cNvPr>
              <p:cNvSpPr/>
              <p:nvPr/>
            </p:nvSpPr>
            <p:spPr bwMode="auto">
              <a:xfrm>
                <a:off x="6713538" y="438151"/>
                <a:ext cx="34925" cy="52388"/>
              </a:xfrm>
              <a:custGeom>
                <a:avLst/>
                <a:gdLst>
                  <a:gd name="T0" fmla="*/ 38 w 51"/>
                  <a:gd name="T1" fmla="*/ 0 h 78"/>
                  <a:gd name="T2" fmla="*/ 0 w 51"/>
                  <a:gd name="T3" fmla="*/ 1 h 78"/>
                  <a:gd name="T4" fmla="*/ 15 w 51"/>
                  <a:gd name="T5" fmla="*/ 78 h 78"/>
                  <a:gd name="T6" fmla="*/ 51 w 51"/>
                  <a:gd name="T7" fmla="*/ 64 h 78"/>
                  <a:gd name="T8" fmla="*/ 38 w 51"/>
                  <a:gd name="T9" fmla="*/ 1 h 78"/>
                  <a:gd name="T10" fmla="*/ 38 w 51"/>
                  <a:gd name="T11" fmla="*/ 0 h 78"/>
                </a:gdLst>
                <a:ahLst/>
                <a:cxnLst>
                  <a:cxn ang="0">
                    <a:pos x="T0" y="T1"/>
                  </a:cxn>
                  <a:cxn ang="0">
                    <a:pos x="T2" y="T3"/>
                  </a:cxn>
                  <a:cxn ang="0">
                    <a:pos x="T4" y="T5"/>
                  </a:cxn>
                  <a:cxn ang="0">
                    <a:pos x="T6" y="T7"/>
                  </a:cxn>
                  <a:cxn ang="0">
                    <a:pos x="T8" y="T9"/>
                  </a:cxn>
                  <a:cxn ang="0">
                    <a:pos x="T10" y="T11"/>
                  </a:cxn>
                </a:cxnLst>
                <a:rect l="0" t="0" r="r" b="b"/>
                <a:pathLst>
                  <a:path w="51" h="78">
                    <a:moveTo>
                      <a:pt x="38" y="0"/>
                    </a:moveTo>
                    <a:cubicBezTo>
                      <a:pt x="0" y="1"/>
                      <a:pt x="0" y="1"/>
                      <a:pt x="0" y="1"/>
                    </a:cubicBezTo>
                    <a:cubicBezTo>
                      <a:pt x="0" y="28"/>
                      <a:pt x="5" y="54"/>
                      <a:pt x="15" y="78"/>
                    </a:cubicBezTo>
                    <a:cubicBezTo>
                      <a:pt x="51" y="64"/>
                      <a:pt x="51" y="64"/>
                      <a:pt x="51" y="64"/>
                    </a:cubicBezTo>
                    <a:cubicBezTo>
                      <a:pt x="42" y="44"/>
                      <a:pt x="38" y="23"/>
                      <a:pt x="38" y="1"/>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3" name="Freeform: Shape 33">
                <a:extLst>
                  <a:ext uri="{FF2B5EF4-FFF2-40B4-BE49-F238E27FC236}">
                    <a16:creationId xmlns="" xmlns:a16="http://schemas.microsoft.com/office/drawing/2014/main" id="{82A4C436-2ADF-4457-9343-4A79F530A79F}"/>
                  </a:ext>
                </a:extLst>
              </p:cNvPr>
              <p:cNvSpPr/>
              <p:nvPr/>
            </p:nvSpPr>
            <p:spPr bwMode="auto">
              <a:xfrm>
                <a:off x="6753225" y="515938"/>
                <a:ext cx="53975" cy="49213"/>
              </a:xfrm>
              <a:custGeom>
                <a:avLst/>
                <a:gdLst>
                  <a:gd name="T0" fmla="*/ 0 w 81"/>
                  <a:gd name="T1" fmla="*/ 27 h 72"/>
                  <a:gd name="T2" fmla="*/ 66 w 81"/>
                  <a:gd name="T3" fmla="*/ 72 h 72"/>
                  <a:gd name="T4" fmla="*/ 81 w 81"/>
                  <a:gd name="T5" fmla="*/ 36 h 72"/>
                  <a:gd name="T6" fmla="*/ 27 w 81"/>
                  <a:gd name="T7" fmla="*/ 0 h 72"/>
                  <a:gd name="T8" fmla="*/ 0 w 81"/>
                  <a:gd name="T9" fmla="*/ 27 h 72"/>
                </a:gdLst>
                <a:ahLst/>
                <a:cxnLst>
                  <a:cxn ang="0">
                    <a:pos x="T0" y="T1"/>
                  </a:cxn>
                  <a:cxn ang="0">
                    <a:pos x="T2" y="T3"/>
                  </a:cxn>
                  <a:cxn ang="0">
                    <a:pos x="T4" y="T5"/>
                  </a:cxn>
                  <a:cxn ang="0">
                    <a:pos x="T6" y="T7"/>
                  </a:cxn>
                  <a:cxn ang="0">
                    <a:pos x="T8" y="T9"/>
                  </a:cxn>
                </a:cxnLst>
                <a:rect l="0" t="0" r="r" b="b"/>
                <a:pathLst>
                  <a:path w="81" h="72">
                    <a:moveTo>
                      <a:pt x="0" y="27"/>
                    </a:moveTo>
                    <a:cubicBezTo>
                      <a:pt x="19" y="46"/>
                      <a:pt x="42" y="61"/>
                      <a:pt x="66" y="72"/>
                    </a:cubicBezTo>
                    <a:cubicBezTo>
                      <a:pt x="81" y="36"/>
                      <a:pt x="81" y="36"/>
                      <a:pt x="81" y="36"/>
                    </a:cubicBezTo>
                    <a:cubicBezTo>
                      <a:pt x="61" y="28"/>
                      <a:pt x="43" y="16"/>
                      <a:pt x="27" y="0"/>
                    </a:cubicBezTo>
                    <a:lnTo>
                      <a:pt x="0"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4" name="Freeform: Shape 34">
                <a:extLst>
                  <a:ext uri="{FF2B5EF4-FFF2-40B4-BE49-F238E27FC236}">
                    <a16:creationId xmlns="" xmlns:a16="http://schemas.microsoft.com/office/drawing/2014/main" id="{DA87DC26-DB3C-4C3F-8D33-37CA6C26DB95}"/>
                  </a:ext>
                </a:extLst>
              </p:cNvPr>
              <p:cNvSpPr/>
              <p:nvPr/>
            </p:nvSpPr>
            <p:spPr bwMode="auto">
              <a:xfrm>
                <a:off x="6797675" y="303213"/>
                <a:ext cx="52388" cy="33338"/>
              </a:xfrm>
              <a:custGeom>
                <a:avLst/>
                <a:gdLst>
                  <a:gd name="T0" fmla="*/ 78 w 78"/>
                  <a:gd name="T1" fmla="*/ 38 h 51"/>
                  <a:gd name="T2" fmla="*/ 78 w 78"/>
                  <a:gd name="T3" fmla="*/ 38 h 51"/>
                  <a:gd name="T4" fmla="*/ 78 w 78"/>
                  <a:gd name="T5" fmla="*/ 0 h 51"/>
                  <a:gd name="T6" fmla="*/ 0 w 78"/>
                  <a:gd name="T7" fmla="*/ 16 h 51"/>
                  <a:gd name="T8" fmla="*/ 15 w 78"/>
                  <a:gd name="T9" fmla="*/ 51 h 51"/>
                  <a:gd name="T10" fmla="*/ 78 w 78"/>
                  <a:gd name="T11" fmla="*/ 38 h 51"/>
                </a:gdLst>
                <a:ahLst/>
                <a:cxnLst>
                  <a:cxn ang="0">
                    <a:pos x="T0" y="T1"/>
                  </a:cxn>
                  <a:cxn ang="0">
                    <a:pos x="T2" y="T3"/>
                  </a:cxn>
                  <a:cxn ang="0">
                    <a:pos x="T4" y="T5"/>
                  </a:cxn>
                  <a:cxn ang="0">
                    <a:pos x="T6" y="T7"/>
                  </a:cxn>
                  <a:cxn ang="0">
                    <a:pos x="T8" y="T9"/>
                  </a:cxn>
                  <a:cxn ang="0">
                    <a:pos x="T10" y="T11"/>
                  </a:cxn>
                </a:cxnLst>
                <a:rect l="0" t="0" r="r" b="b"/>
                <a:pathLst>
                  <a:path w="78" h="51">
                    <a:moveTo>
                      <a:pt x="78" y="38"/>
                    </a:moveTo>
                    <a:cubicBezTo>
                      <a:pt x="78" y="38"/>
                      <a:pt x="78" y="38"/>
                      <a:pt x="78" y="38"/>
                    </a:cubicBezTo>
                    <a:cubicBezTo>
                      <a:pt x="78" y="0"/>
                      <a:pt x="78" y="0"/>
                      <a:pt x="78" y="0"/>
                    </a:cubicBezTo>
                    <a:cubicBezTo>
                      <a:pt x="51" y="0"/>
                      <a:pt x="25" y="5"/>
                      <a:pt x="0" y="16"/>
                    </a:cubicBezTo>
                    <a:cubicBezTo>
                      <a:pt x="15" y="51"/>
                      <a:pt x="15" y="51"/>
                      <a:pt x="15" y="51"/>
                    </a:cubicBezTo>
                    <a:cubicBezTo>
                      <a:pt x="35" y="42"/>
                      <a:pt x="56" y="38"/>
                      <a:pt x="78"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5" name="Freeform: Shape 35">
                <a:extLst>
                  <a:ext uri="{FF2B5EF4-FFF2-40B4-BE49-F238E27FC236}">
                    <a16:creationId xmlns="" xmlns:a16="http://schemas.microsoft.com/office/drawing/2014/main" id="{448063FA-3FF0-4A99-9E62-10B188470A9F}"/>
                  </a:ext>
                </a:extLst>
              </p:cNvPr>
              <p:cNvSpPr/>
              <p:nvPr/>
            </p:nvSpPr>
            <p:spPr bwMode="auto">
              <a:xfrm>
                <a:off x="6953250" y="387351"/>
                <a:ext cx="33338" cy="50800"/>
              </a:xfrm>
              <a:custGeom>
                <a:avLst/>
                <a:gdLst>
                  <a:gd name="T0" fmla="*/ 0 w 50"/>
                  <a:gd name="T1" fmla="*/ 14 h 78"/>
                  <a:gd name="T2" fmla="*/ 12 w 50"/>
                  <a:gd name="T3" fmla="*/ 78 h 78"/>
                  <a:gd name="T4" fmla="*/ 12 w 50"/>
                  <a:gd name="T5" fmla="*/ 78 h 78"/>
                  <a:gd name="T6" fmla="*/ 50 w 50"/>
                  <a:gd name="T7" fmla="*/ 78 h 78"/>
                  <a:gd name="T8" fmla="*/ 35 w 50"/>
                  <a:gd name="T9" fmla="*/ 0 h 78"/>
                  <a:gd name="T10" fmla="*/ 0 w 50"/>
                  <a:gd name="T11" fmla="*/ 14 h 78"/>
                </a:gdLst>
                <a:ahLst/>
                <a:cxnLst>
                  <a:cxn ang="0">
                    <a:pos x="T0" y="T1"/>
                  </a:cxn>
                  <a:cxn ang="0">
                    <a:pos x="T2" y="T3"/>
                  </a:cxn>
                  <a:cxn ang="0">
                    <a:pos x="T4" y="T5"/>
                  </a:cxn>
                  <a:cxn ang="0">
                    <a:pos x="T6" y="T7"/>
                  </a:cxn>
                  <a:cxn ang="0">
                    <a:pos x="T8" y="T9"/>
                  </a:cxn>
                  <a:cxn ang="0">
                    <a:pos x="T10" y="T11"/>
                  </a:cxn>
                </a:cxnLst>
                <a:rect l="0" t="0" r="r" b="b"/>
                <a:pathLst>
                  <a:path w="50" h="78">
                    <a:moveTo>
                      <a:pt x="0" y="14"/>
                    </a:moveTo>
                    <a:cubicBezTo>
                      <a:pt x="8" y="34"/>
                      <a:pt x="12" y="56"/>
                      <a:pt x="12" y="78"/>
                    </a:cubicBezTo>
                    <a:cubicBezTo>
                      <a:pt x="12" y="78"/>
                      <a:pt x="12" y="78"/>
                      <a:pt x="12" y="78"/>
                    </a:cubicBezTo>
                    <a:cubicBezTo>
                      <a:pt x="50" y="78"/>
                      <a:pt x="50" y="78"/>
                      <a:pt x="50" y="78"/>
                    </a:cubicBezTo>
                    <a:cubicBezTo>
                      <a:pt x="50" y="51"/>
                      <a:pt x="45" y="25"/>
                      <a:pt x="35" y="0"/>
                    </a:cubicBezTo>
                    <a:lnTo>
                      <a:pt x="0"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6" name="Freeform: Shape 36">
                <a:extLst>
                  <a:ext uri="{FF2B5EF4-FFF2-40B4-BE49-F238E27FC236}">
                    <a16:creationId xmlns="" xmlns:a16="http://schemas.microsoft.com/office/drawing/2014/main" id="{AC8DFFD2-73AB-471A-8809-F3740EEB62A9}"/>
                  </a:ext>
                </a:extLst>
              </p:cNvPr>
              <p:cNvSpPr/>
              <p:nvPr/>
            </p:nvSpPr>
            <p:spPr bwMode="auto">
              <a:xfrm>
                <a:off x="6892925" y="312738"/>
                <a:ext cx="53975" cy="47625"/>
              </a:xfrm>
              <a:custGeom>
                <a:avLst/>
                <a:gdLst>
                  <a:gd name="T0" fmla="*/ 81 w 81"/>
                  <a:gd name="T1" fmla="*/ 44 h 71"/>
                  <a:gd name="T2" fmla="*/ 15 w 81"/>
                  <a:gd name="T3" fmla="*/ 0 h 71"/>
                  <a:gd name="T4" fmla="*/ 0 w 81"/>
                  <a:gd name="T5" fmla="*/ 35 h 71"/>
                  <a:gd name="T6" fmla="*/ 54 w 81"/>
                  <a:gd name="T7" fmla="*/ 71 h 71"/>
                  <a:gd name="T8" fmla="*/ 81 w 81"/>
                  <a:gd name="T9" fmla="*/ 44 h 71"/>
                </a:gdLst>
                <a:ahLst/>
                <a:cxnLst>
                  <a:cxn ang="0">
                    <a:pos x="T0" y="T1"/>
                  </a:cxn>
                  <a:cxn ang="0">
                    <a:pos x="T2" y="T3"/>
                  </a:cxn>
                  <a:cxn ang="0">
                    <a:pos x="T4" y="T5"/>
                  </a:cxn>
                  <a:cxn ang="0">
                    <a:pos x="T6" y="T7"/>
                  </a:cxn>
                  <a:cxn ang="0">
                    <a:pos x="T8" y="T9"/>
                  </a:cxn>
                </a:cxnLst>
                <a:rect l="0" t="0" r="r" b="b"/>
                <a:pathLst>
                  <a:path w="81" h="71">
                    <a:moveTo>
                      <a:pt x="81" y="44"/>
                    </a:moveTo>
                    <a:cubicBezTo>
                      <a:pt x="62" y="25"/>
                      <a:pt x="39" y="10"/>
                      <a:pt x="15" y="0"/>
                    </a:cubicBezTo>
                    <a:cubicBezTo>
                      <a:pt x="0" y="35"/>
                      <a:pt x="0" y="35"/>
                      <a:pt x="0" y="35"/>
                    </a:cubicBezTo>
                    <a:cubicBezTo>
                      <a:pt x="20" y="43"/>
                      <a:pt x="38" y="55"/>
                      <a:pt x="54" y="71"/>
                    </a:cubicBezTo>
                    <a:lnTo>
                      <a:pt x="81"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7" name="Freeform: Shape 37">
                <a:extLst>
                  <a:ext uri="{FF2B5EF4-FFF2-40B4-BE49-F238E27FC236}">
                    <a16:creationId xmlns="" xmlns:a16="http://schemas.microsoft.com/office/drawing/2014/main" id="{53E3A05D-E3EA-4886-8D11-632838F273EE}"/>
                  </a:ext>
                </a:extLst>
              </p:cNvPr>
              <p:cNvSpPr/>
              <p:nvPr/>
            </p:nvSpPr>
            <p:spPr bwMode="auto">
              <a:xfrm>
                <a:off x="6850063" y="541338"/>
                <a:ext cx="52388" cy="33338"/>
              </a:xfrm>
              <a:custGeom>
                <a:avLst/>
                <a:gdLst>
                  <a:gd name="T0" fmla="*/ 1 w 78"/>
                  <a:gd name="T1" fmla="*/ 12 h 50"/>
                  <a:gd name="T2" fmla="*/ 0 w 78"/>
                  <a:gd name="T3" fmla="*/ 12 h 50"/>
                  <a:gd name="T4" fmla="*/ 1 w 78"/>
                  <a:gd name="T5" fmla="*/ 50 h 50"/>
                  <a:gd name="T6" fmla="*/ 78 w 78"/>
                  <a:gd name="T7" fmla="*/ 35 h 50"/>
                  <a:gd name="T8" fmla="*/ 64 w 78"/>
                  <a:gd name="T9" fmla="*/ 0 h 50"/>
                  <a:gd name="T10" fmla="*/ 1 w 78"/>
                  <a:gd name="T11" fmla="*/ 12 h 50"/>
                </a:gdLst>
                <a:ahLst/>
                <a:cxnLst>
                  <a:cxn ang="0">
                    <a:pos x="T0" y="T1"/>
                  </a:cxn>
                  <a:cxn ang="0">
                    <a:pos x="T2" y="T3"/>
                  </a:cxn>
                  <a:cxn ang="0">
                    <a:pos x="T4" y="T5"/>
                  </a:cxn>
                  <a:cxn ang="0">
                    <a:pos x="T6" y="T7"/>
                  </a:cxn>
                  <a:cxn ang="0">
                    <a:pos x="T8" y="T9"/>
                  </a:cxn>
                  <a:cxn ang="0">
                    <a:pos x="T10" y="T11"/>
                  </a:cxn>
                </a:cxnLst>
                <a:rect l="0" t="0" r="r" b="b"/>
                <a:pathLst>
                  <a:path w="78" h="50">
                    <a:moveTo>
                      <a:pt x="1" y="12"/>
                    </a:moveTo>
                    <a:cubicBezTo>
                      <a:pt x="0" y="12"/>
                      <a:pt x="0" y="12"/>
                      <a:pt x="0" y="12"/>
                    </a:cubicBezTo>
                    <a:cubicBezTo>
                      <a:pt x="1" y="50"/>
                      <a:pt x="1" y="50"/>
                      <a:pt x="1" y="50"/>
                    </a:cubicBezTo>
                    <a:cubicBezTo>
                      <a:pt x="27" y="50"/>
                      <a:pt x="53" y="45"/>
                      <a:pt x="78" y="35"/>
                    </a:cubicBezTo>
                    <a:cubicBezTo>
                      <a:pt x="64" y="0"/>
                      <a:pt x="64" y="0"/>
                      <a:pt x="64" y="0"/>
                    </a:cubicBezTo>
                    <a:cubicBezTo>
                      <a:pt x="44" y="8"/>
                      <a:pt x="22"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8" name="Freeform: Shape 38">
                <a:extLst>
                  <a:ext uri="{FF2B5EF4-FFF2-40B4-BE49-F238E27FC236}">
                    <a16:creationId xmlns="" xmlns:a16="http://schemas.microsoft.com/office/drawing/2014/main" id="{8F82504F-3097-4C1E-921B-66572BF6B28E}"/>
                  </a:ext>
                </a:extLst>
              </p:cNvPr>
              <p:cNvSpPr/>
              <p:nvPr/>
            </p:nvSpPr>
            <p:spPr bwMode="auto">
              <a:xfrm>
                <a:off x="6927850" y="481013"/>
                <a:ext cx="47625" cy="53975"/>
              </a:xfrm>
              <a:custGeom>
                <a:avLst/>
                <a:gdLst>
                  <a:gd name="T0" fmla="*/ 0 w 71"/>
                  <a:gd name="T1" fmla="*/ 53 h 80"/>
                  <a:gd name="T2" fmla="*/ 27 w 71"/>
                  <a:gd name="T3" fmla="*/ 80 h 80"/>
                  <a:gd name="T4" fmla="*/ 71 w 71"/>
                  <a:gd name="T5" fmla="*/ 14 h 80"/>
                  <a:gd name="T6" fmla="*/ 36 w 71"/>
                  <a:gd name="T7" fmla="*/ 0 h 80"/>
                  <a:gd name="T8" fmla="*/ 0 w 71"/>
                  <a:gd name="T9" fmla="*/ 53 h 80"/>
                </a:gdLst>
                <a:ahLst/>
                <a:cxnLst>
                  <a:cxn ang="0">
                    <a:pos x="T0" y="T1"/>
                  </a:cxn>
                  <a:cxn ang="0">
                    <a:pos x="T2" y="T3"/>
                  </a:cxn>
                  <a:cxn ang="0">
                    <a:pos x="T4" y="T5"/>
                  </a:cxn>
                  <a:cxn ang="0">
                    <a:pos x="T6" y="T7"/>
                  </a:cxn>
                  <a:cxn ang="0">
                    <a:pos x="T8" y="T9"/>
                  </a:cxn>
                </a:cxnLst>
                <a:rect l="0" t="0" r="r" b="b"/>
                <a:pathLst>
                  <a:path w="71" h="80">
                    <a:moveTo>
                      <a:pt x="0" y="53"/>
                    </a:moveTo>
                    <a:cubicBezTo>
                      <a:pt x="27" y="80"/>
                      <a:pt x="27" y="80"/>
                      <a:pt x="27" y="80"/>
                    </a:cubicBezTo>
                    <a:cubicBezTo>
                      <a:pt x="46" y="61"/>
                      <a:pt x="61" y="39"/>
                      <a:pt x="71" y="14"/>
                    </a:cubicBezTo>
                    <a:cubicBezTo>
                      <a:pt x="36" y="0"/>
                      <a:pt x="36" y="0"/>
                      <a:pt x="36" y="0"/>
                    </a:cubicBezTo>
                    <a:cubicBezTo>
                      <a:pt x="28" y="20"/>
                      <a:pt x="16" y="38"/>
                      <a:pt x="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9" name="Freeform: Shape 39">
                <a:extLst>
                  <a:ext uri="{FF2B5EF4-FFF2-40B4-BE49-F238E27FC236}">
                    <a16:creationId xmlns="" xmlns:a16="http://schemas.microsoft.com/office/drawing/2014/main" id="{36B84A16-E767-454E-BB42-1110A7D8916B}"/>
                  </a:ext>
                </a:extLst>
              </p:cNvPr>
              <p:cNvSpPr/>
              <p:nvPr/>
            </p:nvSpPr>
            <p:spPr bwMode="auto">
              <a:xfrm>
                <a:off x="6580188" y="254001"/>
                <a:ext cx="552450" cy="369888"/>
              </a:xfrm>
              <a:custGeom>
                <a:avLst/>
                <a:gdLst>
                  <a:gd name="T0" fmla="*/ 35 w 827"/>
                  <a:gd name="T1" fmla="*/ 554 h 554"/>
                  <a:gd name="T2" fmla="*/ 793 w 827"/>
                  <a:gd name="T3" fmla="*/ 554 h 554"/>
                  <a:gd name="T4" fmla="*/ 827 w 827"/>
                  <a:gd name="T5" fmla="*/ 519 h 554"/>
                  <a:gd name="T6" fmla="*/ 827 w 827"/>
                  <a:gd name="T7" fmla="*/ 34 h 554"/>
                  <a:gd name="T8" fmla="*/ 793 w 827"/>
                  <a:gd name="T9" fmla="*/ 0 h 554"/>
                  <a:gd name="T10" fmla="*/ 35 w 827"/>
                  <a:gd name="T11" fmla="*/ 0 h 554"/>
                  <a:gd name="T12" fmla="*/ 0 w 827"/>
                  <a:gd name="T13" fmla="*/ 34 h 554"/>
                  <a:gd name="T14" fmla="*/ 0 w 827"/>
                  <a:gd name="T15" fmla="*/ 519 h 554"/>
                  <a:gd name="T16" fmla="*/ 35 w 827"/>
                  <a:gd name="T17" fmla="*/ 554 h 554"/>
                  <a:gd name="T18" fmla="*/ 42 w 827"/>
                  <a:gd name="T19" fmla="*/ 41 h 554"/>
                  <a:gd name="T20" fmla="*/ 782 w 827"/>
                  <a:gd name="T21" fmla="*/ 41 h 554"/>
                  <a:gd name="T22" fmla="*/ 782 w 827"/>
                  <a:gd name="T23" fmla="*/ 505 h 554"/>
                  <a:gd name="T24" fmla="*/ 42 w 827"/>
                  <a:gd name="T25" fmla="*/ 505 h 554"/>
                  <a:gd name="T26" fmla="*/ 42 w 827"/>
                  <a:gd name="T27" fmla="*/ 4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7" h="554">
                    <a:moveTo>
                      <a:pt x="35" y="554"/>
                    </a:moveTo>
                    <a:cubicBezTo>
                      <a:pt x="793" y="554"/>
                      <a:pt x="793" y="554"/>
                      <a:pt x="793" y="554"/>
                    </a:cubicBezTo>
                    <a:cubicBezTo>
                      <a:pt x="811" y="554"/>
                      <a:pt x="827" y="538"/>
                      <a:pt x="827" y="519"/>
                    </a:cubicBezTo>
                    <a:cubicBezTo>
                      <a:pt x="827" y="34"/>
                      <a:pt x="827" y="34"/>
                      <a:pt x="827" y="34"/>
                    </a:cubicBezTo>
                    <a:cubicBezTo>
                      <a:pt x="827" y="15"/>
                      <a:pt x="811" y="0"/>
                      <a:pt x="793" y="0"/>
                    </a:cubicBezTo>
                    <a:cubicBezTo>
                      <a:pt x="35" y="0"/>
                      <a:pt x="35" y="0"/>
                      <a:pt x="35" y="0"/>
                    </a:cubicBezTo>
                    <a:cubicBezTo>
                      <a:pt x="16" y="0"/>
                      <a:pt x="0" y="15"/>
                      <a:pt x="0" y="34"/>
                    </a:cubicBezTo>
                    <a:cubicBezTo>
                      <a:pt x="0" y="519"/>
                      <a:pt x="0" y="519"/>
                      <a:pt x="0" y="519"/>
                    </a:cubicBezTo>
                    <a:cubicBezTo>
                      <a:pt x="0" y="538"/>
                      <a:pt x="16" y="554"/>
                      <a:pt x="35" y="554"/>
                    </a:cubicBezTo>
                    <a:close/>
                    <a:moveTo>
                      <a:pt x="42" y="41"/>
                    </a:moveTo>
                    <a:cubicBezTo>
                      <a:pt x="782" y="41"/>
                      <a:pt x="782" y="41"/>
                      <a:pt x="782" y="41"/>
                    </a:cubicBezTo>
                    <a:cubicBezTo>
                      <a:pt x="782" y="505"/>
                      <a:pt x="782" y="505"/>
                      <a:pt x="782" y="505"/>
                    </a:cubicBezTo>
                    <a:cubicBezTo>
                      <a:pt x="42" y="505"/>
                      <a:pt x="42" y="505"/>
                      <a:pt x="42" y="505"/>
                    </a:cubicBezTo>
                    <a:lnTo>
                      <a:pt x="42" y="41"/>
                    </a:lnTo>
                    <a:close/>
                  </a:path>
                </a:pathLst>
              </a:custGeom>
              <a:solidFill>
                <a:srgbClr val="F0BB62"/>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grpSp>
          <p:nvGrpSpPr>
            <p:cNvPr id="48" name="Group 40">
              <a:extLst>
                <a:ext uri="{FF2B5EF4-FFF2-40B4-BE49-F238E27FC236}">
                  <a16:creationId xmlns="" xmlns:a16="http://schemas.microsoft.com/office/drawing/2014/main" id="{646CCD1E-804A-405F-8DCD-C039BBAF33A1}"/>
                </a:ext>
              </a:extLst>
            </p:cNvPr>
            <p:cNvGrpSpPr/>
            <p:nvPr/>
          </p:nvGrpSpPr>
          <p:grpSpPr>
            <a:xfrm>
              <a:off x="7304540" y="1162103"/>
              <a:ext cx="418308" cy="418308"/>
              <a:chOff x="1981200" y="163513"/>
              <a:chExt cx="609600" cy="609600"/>
            </a:xfrm>
            <a:solidFill>
              <a:schemeClr val="accent4"/>
            </a:solidFill>
          </p:grpSpPr>
          <p:sp>
            <p:nvSpPr>
              <p:cNvPr id="56" name="Freeform: Shape 41">
                <a:extLst>
                  <a:ext uri="{FF2B5EF4-FFF2-40B4-BE49-F238E27FC236}">
                    <a16:creationId xmlns="" xmlns:a16="http://schemas.microsoft.com/office/drawing/2014/main" id="{C5E162B0-1EF0-46AF-9369-8281D6166CC9}"/>
                  </a:ext>
                </a:extLst>
              </p:cNvPr>
              <p:cNvSpPr/>
              <p:nvPr/>
            </p:nvSpPr>
            <p:spPr bwMode="auto">
              <a:xfrm>
                <a:off x="1981200" y="163513"/>
                <a:ext cx="609600" cy="609600"/>
              </a:xfrm>
              <a:custGeom>
                <a:avLst/>
                <a:gdLst>
                  <a:gd name="T0" fmla="*/ 456 w 912"/>
                  <a:gd name="T1" fmla="*/ 912 h 912"/>
                  <a:gd name="T2" fmla="*/ 0 w 912"/>
                  <a:gd name="T3" fmla="*/ 456 h 912"/>
                  <a:gd name="T4" fmla="*/ 456 w 912"/>
                  <a:gd name="T5" fmla="*/ 0 h 912"/>
                  <a:gd name="T6" fmla="*/ 912 w 912"/>
                  <a:gd name="T7" fmla="*/ 456 h 912"/>
                  <a:gd name="T8" fmla="*/ 456 w 912"/>
                  <a:gd name="T9" fmla="*/ 912 h 912"/>
                  <a:gd name="T10" fmla="*/ 456 w 912"/>
                  <a:gd name="T11" fmla="*/ 114 h 912"/>
                  <a:gd name="T12" fmla="*/ 114 w 912"/>
                  <a:gd name="T13" fmla="*/ 456 h 912"/>
                  <a:gd name="T14" fmla="*/ 456 w 912"/>
                  <a:gd name="T15" fmla="*/ 798 h 912"/>
                  <a:gd name="T16" fmla="*/ 798 w 912"/>
                  <a:gd name="T17" fmla="*/ 456 h 912"/>
                  <a:gd name="T18" fmla="*/ 456 w 912"/>
                  <a:gd name="T19" fmla="*/ 114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2" h="912">
                    <a:moveTo>
                      <a:pt x="456" y="912"/>
                    </a:moveTo>
                    <a:cubicBezTo>
                      <a:pt x="204" y="912"/>
                      <a:pt x="0" y="708"/>
                      <a:pt x="0" y="456"/>
                    </a:cubicBezTo>
                    <a:cubicBezTo>
                      <a:pt x="0" y="205"/>
                      <a:pt x="204" y="0"/>
                      <a:pt x="456" y="0"/>
                    </a:cubicBezTo>
                    <a:cubicBezTo>
                      <a:pt x="707" y="0"/>
                      <a:pt x="912" y="205"/>
                      <a:pt x="912" y="456"/>
                    </a:cubicBezTo>
                    <a:cubicBezTo>
                      <a:pt x="912" y="708"/>
                      <a:pt x="707" y="912"/>
                      <a:pt x="456" y="912"/>
                    </a:cubicBezTo>
                    <a:close/>
                    <a:moveTo>
                      <a:pt x="456" y="114"/>
                    </a:moveTo>
                    <a:cubicBezTo>
                      <a:pt x="267" y="114"/>
                      <a:pt x="114" y="267"/>
                      <a:pt x="114" y="456"/>
                    </a:cubicBezTo>
                    <a:cubicBezTo>
                      <a:pt x="114" y="645"/>
                      <a:pt x="267" y="798"/>
                      <a:pt x="456" y="798"/>
                    </a:cubicBezTo>
                    <a:cubicBezTo>
                      <a:pt x="644" y="798"/>
                      <a:pt x="798" y="645"/>
                      <a:pt x="798" y="456"/>
                    </a:cubicBezTo>
                    <a:cubicBezTo>
                      <a:pt x="798" y="267"/>
                      <a:pt x="644" y="114"/>
                      <a:pt x="456"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57" name="Freeform: Shape 42">
                <a:extLst>
                  <a:ext uri="{FF2B5EF4-FFF2-40B4-BE49-F238E27FC236}">
                    <a16:creationId xmlns="" xmlns:a16="http://schemas.microsoft.com/office/drawing/2014/main" id="{195D5A6D-C9A9-403D-B436-12555D6423F0}"/>
                  </a:ext>
                </a:extLst>
              </p:cNvPr>
              <p:cNvSpPr/>
              <p:nvPr/>
            </p:nvSpPr>
            <p:spPr bwMode="auto">
              <a:xfrm>
                <a:off x="2178050" y="328613"/>
                <a:ext cx="261938" cy="209550"/>
              </a:xfrm>
              <a:custGeom>
                <a:avLst/>
                <a:gdLst>
                  <a:gd name="T0" fmla="*/ 199 w 394"/>
                  <a:gd name="T1" fmla="*/ 112 h 313"/>
                  <a:gd name="T2" fmla="*/ 162 w 394"/>
                  <a:gd name="T3" fmla="*/ 105 h 313"/>
                  <a:gd name="T4" fmla="*/ 136 w 394"/>
                  <a:gd name="T5" fmla="*/ 108 h 313"/>
                  <a:gd name="T6" fmla="*/ 0 w 394"/>
                  <a:gd name="T7" fmla="*/ 42 h 313"/>
                  <a:gd name="T8" fmla="*/ 60 w 394"/>
                  <a:gd name="T9" fmla="*/ 187 h 313"/>
                  <a:gd name="T10" fmla="*/ 57 w 394"/>
                  <a:gd name="T11" fmla="*/ 209 h 313"/>
                  <a:gd name="T12" fmla="*/ 162 w 394"/>
                  <a:gd name="T13" fmla="*/ 313 h 313"/>
                  <a:gd name="T14" fmla="*/ 266 w 394"/>
                  <a:gd name="T15" fmla="*/ 209 h 313"/>
                  <a:gd name="T16" fmla="*/ 266 w 394"/>
                  <a:gd name="T17" fmla="*/ 203 h 313"/>
                  <a:gd name="T18" fmla="*/ 394 w 394"/>
                  <a:gd name="T19" fmla="*/ 0 h 313"/>
                  <a:gd name="T20" fmla="*/ 199 w 394"/>
                  <a:gd name="T21" fmla="*/ 112 h 313"/>
                  <a:gd name="T22" fmla="*/ 162 w 394"/>
                  <a:gd name="T23" fmla="*/ 248 h 313"/>
                  <a:gd name="T24" fmla="*/ 123 w 394"/>
                  <a:gd name="T25" fmla="*/ 209 h 313"/>
                  <a:gd name="T26" fmla="*/ 162 w 394"/>
                  <a:gd name="T27" fmla="*/ 170 h 313"/>
                  <a:gd name="T28" fmla="*/ 200 w 394"/>
                  <a:gd name="T29" fmla="*/ 209 h 313"/>
                  <a:gd name="T30" fmla="*/ 162 w 394"/>
                  <a:gd name="T31" fmla="*/ 24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4" h="313">
                    <a:moveTo>
                      <a:pt x="199" y="112"/>
                    </a:moveTo>
                    <a:cubicBezTo>
                      <a:pt x="188" y="107"/>
                      <a:pt x="175" y="105"/>
                      <a:pt x="162" y="105"/>
                    </a:cubicBezTo>
                    <a:cubicBezTo>
                      <a:pt x="153" y="105"/>
                      <a:pt x="145" y="106"/>
                      <a:pt x="136" y="108"/>
                    </a:cubicBezTo>
                    <a:cubicBezTo>
                      <a:pt x="0" y="42"/>
                      <a:pt x="0" y="42"/>
                      <a:pt x="0" y="42"/>
                    </a:cubicBezTo>
                    <a:cubicBezTo>
                      <a:pt x="60" y="187"/>
                      <a:pt x="60" y="187"/>
                      <a:pt x="60" y="187"/>
                    </a:cubicBezTo>
                    <a:cubicBezTo>
                      <a:pt x="58" y="194"/>
                      <a:pt x="57" y="201"/>
                      <a:pt x="57" y="209"/>
                    </a:cubicBezTo>
                    <a:cubicBezTo>
                      <a:pt x="57" y="267"/>
                      <a:pt x="104" y="313"/>
                      <a:pt x="162" y="313"/>
                    </a:cubicBezTo>
                    <a:cubicBezTo>
                      <a:pt x="219" y="313"/>
                      <a:pt x="266" y="267"/>
                      <a:pt x="266" y="209"/>
                    </a:cubicBezTo>
                    <a:cubicBezTo>
                      <a:pt x="266" y="207"/>
                      <a:pt x="266" y="205"/>
                      <a:pt x="266" y="203"/>
                    </a:cubicBezTo>
                    <a:cubicBezTo>
                      <a:pt x="394" y="0"/>
                      <a:pt x="394" y="0"/>
                      <a:pt x="394" y="0"/>
                    </a:cubicBezTo>
                    <a:lnTo>
                      <a:pt x="199" y="112"/>
                    </a:lnTo>
                    <a:close/>
                    <a:moveTo>
                      <a:pt x="162" y="248"/>
                    </a:moveTo>
                    <a:cubicBezTo>
                      <a:pt x="140" y="248"/>
                      <a:pt x="123" y="230"/>
                      <a:pt x="123" y="209"/>
                    </a:cubicBezTo>
                    <a:cubicBezTo>
                      <a:pt x="123" y="188"/>
                      <a:pt x="140" y="170"/>
                      <a:pt x="162" y="170"/>
                    </a:cubicBezTo>
                    <a:cubicBezTo>
                      <a:pt x="183" y="170"/>
                      <a:pt x="200" y="188"/>
                      <a:pt x="200" y="209"/>
                    </a:cubicBezTo>
                    <a:cubicBezTo>
                      <a:pt x="200" y="230"/>
                      <a:pt x="183" y="248"/>
                      <a:pt x="162" y="2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58" name="Freeform: Shape 43">
                <a:extLst>
                  <a:ext uri="{FF2B5EF4-FFF2-40B4-BE49-F238E27FC236}">
                    <a16:creationId xmlns="" xmlns:a16="http://schemas.microsoft.com/office/drawing/2014/main" id="{BE7B54E4-7BEC-4502-8896-909DA348D867}"/>
                  </a:ext>
                </a:extLst>
              </p:cNvPr>
              <p:cNvSpPr/>
              <p:nvPr/>
            </p:nvSpPr>
            <p:spPr bwMode="auto">
              <a:xfrm>
                <a:off x="1981200" y="163513"/>
                <a:ext cx="609600" cy="609600"/>
              </a:xfrm>
              <a:custGeom>
                <a:avLst/>
                <a:gdLst>
                  <a:gd name="T0" fmla="*/ 456 w 912"/>
                  <a:gd name="T1" fmla="*/ 0 h 912"/>
                  <a:gd name="T2" fmla="*/ 0 w 912"/>
                  <a:gd name="T3" fmla="*/ 456 h 912"/>
                  <a:gd name="T4" fmla="*/ 456 w 912"/>
                  <a:gd name="T5" fmla="*/ 912 h 912"/>
                  <a:gd name="T6" fmla="*/ 912 w 912"/>
                  <a:gd name="T7" fmla="*/ 456 h 912"/>
                  <a:gd name="T8" fmla="*/ 456 w 912"/>
                  <a:gd name="T9" fmla="*/ 0 h 912"/>
                  <a:gd name="T10" fmla="*/ 477 w 912"/>
                  <a:gd name="T11" fmla="*/ 797 h 912"/>
                  <a:gd name="T12" fmla="*/ 477 w 912"/>
                  <a:gd name="T13" fmla="*/ 754 h 912"/>
                  <a:gd name="T14" fmla="*/ 453 w 912"/>
                  <a:gd name="T15" fmla="*/ 730 h 912"/>
                  <a:gd name="T16" fmla="*/ 429 w 912"/>
                  <a:gd name="T17" fmla="*/ 754 h 912"/>
                  <a:gd name="T18" fmla="*/ 429 w 912"/>
                  <a:gd name="T19" fmla="*/ 797 h 912"/>
                  <a:gd name="T20" fmla="*/ 115 w 912"/>
                  <a:gd name="T21" fmla="*/ 479 h 912"/>
                  <a:gd name="T22" fmla="*/ 157 w 912"/>
                  <a:gd name="T23" fmla="*/ 479 h 912"/>
                  <a:gd name="T24" fmla="*/ 181 w 912"/>
                  <a:gd name="T25" fmla="*/ 455 h 912"/>
                  <a:gd name="T26" fmla="*/ 157 w 912"/>
                  <a:gd name="T27" fmla="*/ 431 h 912"/>
                  <a:gd name="T28" fmla="*/ 115 w 912"/>
                  <a:gd name="T29" fmla="*/ 431 h 912"/>
                  <a:gd name="T30" fmla="*/ 431 w 912"/>
                  <a:gd name="T31" fmla="*/ 115 h 912"/>
                  <a:gd name="T32" fmla="*/ 431 w 912"/>
                  <a:gd name="T33" fmla="*/ 159 h 912"/>
                  <a:gd name="T34" fmla="*/ 456 w 912"/>
                  <a:gd name="T35" fmla="*/ 183 h 912"/>
                  <a:gd name="T36" fmla="*/ 480 w 912"/>
                  <a:gd name="T37" fmla="*/ 159 h 912"/>
                  <a:gd name="T38" fmla="*/ 480 w 912"/>
                  <a:gd name="T39" fmla="*/ 115 h 912"/>
                  <a:gd name="T40" fmla="*/ 797 w 912"/>
                  <a:gd name="T41" fmla="*/ 433 h 912"/>
                  <a:gd name="T42" fmla="*/ 752 w 912"/>
                  <a:gd name="T43" fmla="*/ 433 h 912"/>
                  <a:gd name="T44" fmla="*/ 728 w 912"/>
                  <a:gd name="T45" fmla="*/ 458 h 912"/>
                  <a:gd name="T46" fmla="*/ 752 w 912"/>
                  <a:gd name="T47" fmla="*/ 482 h 912"/>
                  <a:gd name="T48" fmla="*/ 796 w 912"/>
                  <a:gd name="T49" fmla="*/ 482 h 912"/>
                  <a:gd name="T50" fmla="*/ 477 w 912"/>
                  <a:gd name="T51" fmla="*/ 797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2" h="912">
                    <a:moveTo>
                      <a:pt x="456" y="0"/>
                    </a:moveTo>
                    <a:cubicBezTo>
                      <a:pt x="204" y="0"/>
                      <a:pt x="0" y="205"/>
                      <a:pt x="0" y="456"/>
                    </a:cubicBezTo>
                    <a:cubicBezTo>
                      <a:pt x="0" y="708"/>
                      <a:pt x="204" y="912"/>
                      <a:pt x="456" y="912"/>
                    </a:cubicBezTo>
                    <a:cubicBezTo>
                      <a:pt x="707" y="912"/>
                      <a:pt x="912" y="708"/>
                      <a:pt x="912" y="456"/>
                    </a:cubicBezTo>
                    <a:cubicBezTo>
                      <a:pt x="912" y="205"/>
                      <a:pt x="707" y="0"/>
                      <a:pt x="456" y="0"/>
                    </a:cubicBezTo>
                    <a:close/>
                    <a:moveTo>
                      <a:pt x="477" y="797"/>
                    </a:moveTo>
                    <a:cubicBezTo>
                      <a:pt x="477" y="754"/>
                      <a:pt x="477" y="754"/>
                      <a:pt x="477" y="754"/>
                    </a:cubicBezTo>
                    <a:cubicBezTo>
                      <a:pt x="477" y="741"/>
                      <a:pt x="467" y="730"/>
                      <a:pt x="453" y="730"/>
                    </a:cubicBezTo>
                    <a:cubicBezTo>
                      <a:pt x="440" y="730"/>
                      <a:pt x="429" y="741"/>
                      <a:pt x="429" y="754"/>
                    </a:cubicBezTo>
                    <a:cubicBezTo>
                      <a:pt x="429" y="797"/>
                      <a:pt x="429" y="797"/>
                      <a:pt x="429" y="797"/>
                    </a:cubicBezTo>
                    <a:cubicBezTo>
                      <a:pt x="261" y="784"/>
                      <a:pt x="126" y="648"/>
                      <a:pt x="115" y="479"/>
                    </a:cubicBezTo>
                    <a:cubicBezTo>
                      <a:pt x="157" y="479"/>
                      <a:pt x="157" y="479"/>
                      <a:pt x="157" y="479"/>
                    </a:cubicBezTo>
                    <a:cubicBezTo>
                      <a:pt x="170" y="479"/>
                      <a:pt x="181" y="469"/>
                      <a:pt x="181" y="455"/>
                    </a:cubicBezTo>
                    <a:cubicBezTo>
                      <a:pt x="181" y="442"/>
                      <a:pt x="170" y="431"/>
                      <a:pt x="157" y="431"/>
                    </a:cubicBezTo>
                    <a:cubicBezTo>
                      <a:pt x="115" y="431"/>
                      <a:pt x="115" y="431"/>
                      <a:pt x="115" y="431"/>
                    </a:cubicBezTo>
                    <a:cubicBezTo>
                      <a:pt x="127" y="262"/>
                      <a:pt x="262" y="127"/>
                      <a:pt x="431" y="115"/>
                    </a:cubicBezTo>
                    <a:cubicBezTo>
                      <a:pt x="431" y="159"/>
                      <a:pt x="431" y="159"/>
                      <a:pt x="431" y="159"/>
                    </a:cubicBezTo>
                    <a:cubicBezTo>
                      <a:pt x="431" y="172"/>
                      <a:pt x="442" y="183"/>
                      <a:pt x="456" y="183"/>
                    </a:cubicBezTo>
                    <a:cubicBezTo>
                      <a:pt x="469" y="183"/>
                      <a:pt x="480" y="172"/>
                      <a:pt x="480" y="159"/>
                    </a:cubicBezTo>
                    <a:cubicBezTo>
                      <a:pt x="480" y="115"/>
                      <a:pt x="480" y="115"/>
                      <a:pt x="480" y="115"/>
                    </a:cubicBezTo>
                    <a:cubicBezTo>
                      <a:pt x="650" y="127"/>
                      <a:pt x="785" y="263"/>
                      <a:pt x="797" y="433"/>
                    </a:cubicBezTo>
                    <a:cubicBezTo>
                      <a:pt x="752" y="433"/>
                      <a:pt x="752" y="433"/>
                      <a:pt x="752" y="433"/>
                    </a:cubicBezTo>
                    <a:cubicBezTo>
                      <a:pt x="739" y="433"/>
                      <a:pt x="728" y="444"/>
                      <a:pt x="728" y="458"/>
                    </a:cubicBezTo>
                    <a:cubicBezTo>
                      <a:pt x="728" y="471"/>
                      <a:pt x="739" y="482"/>
                      <a:pt x="752" y="482"/>
                    </a:cubicBezTo>
                    <a:cubicBezTo>
                      <a:pt x="796" y="482"/>
                      <a:pt x="796" y="482"/>
                      <a:pt x="796" y="482"/>
                    </a:cubicBezTo>
                    <a:cubicBezTo>
                      <a:pt x="784" y="651"/>
                      <a:pt x="647" y="786"/>
                      <a:pt x="477" y="797"/>
                    </a:cubicBezTo>
                    <a:close/>
                  </a:path>
                </a:pathLst>
              </a:custGeom>
              <a:solidFill>
                <a:srgbClr val="F0BB62"/>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grpSp>
          <p:nvGrpSpPr>
            <p:cNvPr id="49" name="Group 44">
              <a:extLst>
                <a:ext uri="{FF2B5EF4-FFF2-40B4-BE49-F238E27FC236}">
                  <a16:creationId xmlns="" xmlns:a16="http://schemas.microsoft.com/office/drawing/2014/main" id="{EE9E7A01-FC03-4BF6-A74E-41D2326B23C4}"/>
                </a:ext>
              </a:extLst>
            </p:cNvPr>
            <p:cNvGrpSpPr/>
            <p:nvPr/>
          </p:nvGrpSpPr>
          <p:grpSpPr>
            <a:xfrm>
              <a:off x="5281427" y="1144285"/>
              <a:ext cx="491121" cy="436131"/>
              <a:chOff x="152400" y="198438"/>
              <a:chExt cx="609600" cy="541338"/>
            </a:xfrm>
            <a:solidFill>
              <a:schemeClr val="accent3"/>
            </a:solidFill>
          </p:grpSpPr>
          <p:sp>
            <p:nvSpPr>
              <p:cNvPr id="53" name="Freeform: Shape 45">
                <a:extLst>
                  <a:ext uri="{FF2B5EF4-FFF2-40B4-BE49-F238E27FC236}">
                    <a16:creationId xmlns="" xmlns:a16="http://schemas.microsoft.com/office/drawing/2014/main" id="{CF5E2C5E-6C81-44D6-A0EF-1DF54399933C}"/>
                  </a:ext>
                </a:extLst>
              </p:cNvPr>
              <p:cNvSpPr/>
              <p:nvPr/>
            </p:nvSpPr>
            <p:spPr bwMode="auto">
              <a:xfrm>
                <a:off x="350838" y="384176"/>
                <a:ext cx="36513" cy="31750"/>
              </a:xfrm>
              <a:custGeom>
                <a:avLst/>
                <a:gdLst>
                  <a:gd name="T0" fmla="*/ 23 w 23"/>
                  <a:gd name="T1" fmla="*/ 7 h 20"/>
                  <a:gd name="T2" fmla="*/ 0 w 23"/>
                  <a:gd name="T3" fmla="*/ 20 h 20"/>
                  <a:gd name="T4" fmla="*/ 0 w 23"/>
                  <a:gd name="T5" fmla="*/ 0 h 20"/>
                  <a:gd name="T6" fmla="*/ 23 w 23"/>
                  <a:gd name="T7" fmla="*/ 0 h 20"/>
                  <a:gd name="T8" fmla="*/ 23 w 23"/>
                  <a:gd name="T9" fmla="*/ 7 h 20"/>
                </a:gdLst>
                <a:ahLst/>
                <a:cxnLst>
                  <a:cxn ang="0">
                    <a:pos x="T0" y="T1"/>
                  </a:cxn>
                  <a:cxn ang="0">
                    <a:pos x="T2" y="T3"/>
                  </a:cxn>
                  <a:cxn ang="0">
                    <a:pos x="T4" y="T5"/>
                  </a:cxn>
                  <a:cxn ang="0">
                    <a:pos x="T6" y="T7"/>
                  </a:cxn>
                  <a:cxn ang="0">
                    <a:pos x="T8" y="T9"/>
                  </a:cxn>
                </a:cxnLst>
                <a:rect l="0" t="0" r="r" b="b"/>
                <a:pathLst>
                  <a:path w="23" h="20">
                    <a:moveTo>
                      <a:pt x="23" y="7"/>
                    </a:moveTo>
                    <a:lnTo>
                      <a:pt x="0" y="20"/>
                    </a:lnTo>
                    <a:lnTo>
                      <a:pt x="0" y="0"/>
                    </a:lnTo>
                    <a:lnTo>
                      <a:pt x="23" y="0"/>
                    </a:lnTo>
                    <a:lnTo>
                      <a:pt x="2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54" name="Freeform: Shape 46">
                <a:extLst>
                  <a:ext uri="{FF2B5EF4-FFF2-40B4-BE49-F238E27FC236}">
                    <a16:creationId xmlns="" xmlns:a16="http://schemas.microsoft.com/office/drawing/2014/main" id="{40429E39-ACC9-4144-8596-763A992705C2}"/>
                  </a:ext>
                </a:extLst>
              </p:cNvPr>
              <p:cNvSpPr/>
              <p:nvPr/>
            </p:nvSpPr>
            <p:spPr bwMode="auto">
              <a:xfrm>
                <a:off x="523875" y="384176"/>
                <a:ext cx="36513" cy="31750"/>
              </a:xfrm>
              <a:custGeom>
                <a:avLst/>
                <a:gdLst>
                  <a:gd name="T0" fmla="*/ 0 w 23"/>
                  <a:gd name="T1" fmla="*/ 7 h 20"/>
                  <a:gd name="T2" fmla="*/ 23 w 23"/>
                  <a:gd name="T3" fmla="*/ 20 h 20"/>
                  <a:gd name="T4" fmla="*/ 23 w 23"/>
                  <a:gd name="T5" fmla="*/ 0 h 20"/>
                  <a:gd name="T6" fmla="*/ 0 w 23"/>
                  <a:gd name="T7" fmla="*/ 0 h 20"/>
                  <a:gd name="T8" fmla="*/ 0 w 23"/>
                  <a:gd name="T9" fmla="*/ 7 h 20"/>
                </a:gdLst>
                <a:ahLst/>
                <a:cxnLst>
                  <a:cxn ang="0">
                    <a:pos x="T0" y="T1"/>
                  </a:cxn>
                  <a:cxn ang="0">
                    <a:pos x="T2" y="T3"/>
                  </a:cxn>
                  <a:cxn ang="0">
                    <a:pos x="T4" y="T5"/>
                  </a:cxn>
                  <a:cxn ang="0">
                    <a:pos x="T6" y="T7"/>
                  </a:cxn>
                  <a:cxn ang="0">
                    <a:pos x="T8" y="T9"/>
                  </a:cxn>
                </a:cxnLst>
                <a:rect l="0" t="0" r="r" b="b"/>
                <a:pathLst>
                  <a:path w="23" h="20">
                    <a:moveTo>
                      <a:pt x="0" y="7"/>
                    </a:moveTo>
                    <a:lnTo>
                      <a:pt x="23" y="20"/>
                    </a:lnTo>
                    <a:lnTo>
                      <a:pt x="23" y="0"/>
                    </a:lnTo>
                    <a:lnTo>
                      <a:pt x="0" y="0"/>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55" name="Freeform: Shape 47">
                <a:extLst>
                  <a:ext uri="{FF2B5EF4-FFF2-40B4-BE49-F238E27FC236}">
                    <a16:creationId xmlns="" xmlns:a16="http://schemas.microsoft.com/office/drawing/2014/main" id="{3687C092-1573-4B03-9476-55D6824E1C54}"/>
                  </a:ext>
                </a:extLst>
              </p:cNvPr>
              <p:cNvSpPr/>
              <p:nvPr/>
            </p:nvSpPr>
            <p:spPr bwMode="auto">
              <a:xfrm>
                <a:off x="152400" y="198438"/>
                <a:ext cx="609600" cy="541338"/>
              </a:xfrm>
              <a:custGeom>
                <a:avLst/>
                <a:gdLst>
                  <a:gd name="T0" fmla="*/ 499 w 912"/>
                  <a:gd name="T1" fmla="*/ 451 h 810"/>
                  <a:gd name="T2" fmla="*/ 560 w 912"/>
                  <a:gd name="T3" fmla="*/ 451 h 810"/>
                  <a:gd name="T4" fmla="*/ 912 w 912"/>
                  <a:gd name="T5" fmla="*/ 560 h 810"/>
                  <a:gd name="T6" fmla="*/ 912 w 912"/>
                  <a:gd name="T7" fmla="*/ 526 h 810"/>
                  <a:gd name="T8" fmla="*/ 499 w 912"/>
                  <a:gd name="T9" fmla="*/ 290 h 810"/>
                  <a:gd name="T10" fmla="*/ 499 w 912"/>
                  <a:gd name="T11" fmla="*/ 97 h 810"/>
                  <a:gd name="T12" fmla="*/ 456 w 912"/>
                  <a:gd name="T13" fmla="*/ 0 h 810"/>
                  <a:gd name="T14" fmla="*/ 413 w 912"/>
                  <a:gd name="T15" fmla="*/ 97 h 810"/>
                  <a:gd name="T16" fmla="*/ 413 w 912"/>
                  <a:gd name="T17" fmla="*/ 290 h 810"/>
                  <a:gd name="T18" fmla="*/ 0 w 912"/>
                  <a:gd name="T19" fmla="*/ 526 h 810"/>
                  <a:gd name="T20" fmla="*/ 0 w 912"/>
                  <a:gd name="T21" fmla="*/ 560 h 810"/>
                  <a:gd name="T22" fmla="*/ 353 w 912"/>
                  <a:gd name="T23" fmla="*/ 451 h 810"/>
                  <a:gd name="T24" fmla="*/ 413 w 912"/>
                  <a:gd name="T25" fmla="*/ 451 h 810"/>
                  <a:gd name="T26" fmla="*/ 413 w 912"/>
                  <a:gd name="T27" fmla="*/ 653 h 810"/>
                  <a:gd name="T28" fmla="*/ 414 w 912"/>
                  <a:gd name="T29" fmla="*/ 658 h 810"/>
                  <a:gd name="T30" fmla="*/ 279 w 912"/>
                  <a:gd name="T31" fmla="*/ 746 h 810"/>
                  <a:gd name="T32" fmla="*/ 279 w 912"/>
                  <a:gd name="T33" fmla="*/ 772 h 810"/>
                  <a:gd name="T34" fmla="*/ 429 w 912"/>
                  <a:gd name="T35" fmla="*/ 746 h 810"/>
                  <a:gd name="T36" fmla="*/ 456 w 912"/>
                  <a:gd name="T37" fmla="*/ 810 h 810"/>
                  <a:gd name="T38" fmla="*/ 483 w 912"/>
                  <a:gd name="T39" fmla="*/ 746 h 810"/>
                  <a:gd name="T40" fmla="*/ 633 w 912"/>
                  <a:gd name="T41" fmla="*/ 772 h 810"/>
                  <a:gd name="T42" fmla="*/ 633 w 912"/>
                  <a:gd name="T43" fmla="*/ 746 h 810"/>
                  <a:gd name="T44" fmla="*/ 498 w 912"/>
                  <a:gd name="T45" fmla="*/ 658 h 810"/>
                  <a:gd name="T46" fmla="*/ 499 w 912"/>
                  <a:gd name="T47" fmla="*/ 653 h 810"/>
                  <a:gd name="T48" fmla="*/ 499 w 912"/>
                  <a:gd name="T49" fmla="*/ 451 h 810"/>
                  <a:gd name="T50" fmla="*/ 424 w 912"/>
                  <a:gd name="T51" fmla="*/ 61 h 810"/>
                  <a:gd name="T52" fmla="*/ 456 w 912"/>
                  <a:gd name="T53" fmla="*/ 33 h 810"/>
                  <a:gd name="T54" fmla="*/ 488 w 912"/>
                  <a:gd name="T55" fmla="*/ 61 h 810"/>
                  <a:gd name="T56" fmla="*/ 456 w 912"/>
                  <a:gd name="T57" fmla="*/ 49 h 810"/>
                  <a:gd name="T58" fmla="*/ 424 w 912"/>
                  <a:gd name="T59" fmla="*/ 61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2" h="810">
                    <a:moveTo>
                      <a:pt x="499" y="451"/>
                    </a:moveTo>
                    <a:cubicBezTo>
                      <a:pt x="560" y="451"/>
                      <a:pt x="560" y="451"/>
                      <a:pt x="560" y="451"/>
                    </a:cubicBezTo>
                    <a:cubicBezTo>
                      <a:pt x="912" y="560"/>
                      <a:pt x="912" y="560"/>
                      <a:pt x="912" y="560"/>
                    </a:cubicBezTo>
                    <a:cubicBezTo>
                      <a:pt x="912" y="526"/>
                      <a:pt x="912" y="526"/>
                      <a:pt x="912" y="526"/>
                    </a:cubicBezTo>
                    <a:cubicBezTo>
                      <a:pt x="499" y="290"/>
                      <a:pt x="499" y="290"/>
                      <a:pt x="499" y="290"/>
                    </a:cubicBezTo>
                    <a:cubicBezTo>
                      <a:pt x="499" y="219"/>
                      <a:pt x="499" y="139"/>
                      <a:pt x="499" y="97"/>
                    </a:cubicBezTo>
                    <a:cubicBezTo>
                      <a:pt x="499" y="11"/>
                      <a:pt x="456" y="0"/>
                      <a:pt x="456" y="0"/>
                    </a:cubicBezTo>
                    <a:cubicBezTo>
                      <a:pt x="456" y="0"/>
                      <a:pt x="413" y="11"/>
                      <a:pt x="413" y="97"/>
                    </a:cubicBezTo>
                    <a:cubicBezTo>
                      <a:pt x="413" y="140"/>
                      <a:pt x="413" y="220"/>
                      <a:pt x="413" y="290"/>
                    </a:cubicBezTo>
                    <a:cubicBezTo>
                      <a:pt x="0" y="526"/>
                      <a:pt x="0" y="526"/>
                      <a:pt x="0" y="526"/>
                    </a:cubicBezTo>
                    <a:cubicBezTo>
                      <a:pt x="0" y="560"/>
                      <a:pt x="0" y="560"/>
                      <a:pt x="0" y="560"/>
                    </a:cubicBezTo>
                    <a:cubicBezTo>
                      <a:pt x="353" y="451"/>
                      <a:pt x="353" y="451"/>
                      <a:pt x="353" y="451"/>
                    </a:cubicBezTo>
                    <a:cubicBezTo>
                      <a:pt x="413" y="451"/>
                      <a:pt x="413" y="451"/>
                      <a:pt x="413" y="451"/>
                    </a:cubicBezTo>
                    <a:cubicBezTo>
                      <a:pt x="413" y="524"/>
                      <a:pt x="413" y="608"/>
                      <a:pt x="413" y="653"/>
                    </a:cubicBezTo>
                    <a:cubicBezTo>
                      <a:pt x="413" y="654"/>
                      <a:pt x="414" y="656"/>
                      <a:pt x="414" y="658"/>
                    </a:cubicBezTo>
                    <a:cubicBezTo>
                      <a:pt x="279" y="746"/>
                      <a:pt x="279" y="746"/>
                      <a:pt x="279" y="746"/>
                    </a:cubicBezTo>
                    <a:cubicBezTo>
                      <a:pt x="279" y="772"/>
                      <a:pt x="279" y="772"/>
                      <a:pt x="279" y="772"/>
                    </a:cubicBezTo>
                    <a:cubicBezTo>
                      <a:pt x="429" y="746"/>
                      <a:pt x="429" y="746"/>
                      <a:pt x="429" y="746"/>
                    </a:cubicBezTo>
                    <a:cubicBezTo>
                      <a:pt x="441" y="785"/>
                      <a:pt x="456" y="810"/>
                      <a:pt x="456" y="810"/>
                    </a:cubicBezTo>
                    <a:cubicBezTo>
                      <a:pt x="456" y="810"/>
                      <a:pt x="471" y="785"/>
                      <a:pt x="483" y="746"/>
                    </a:cubicBezTo>
                    <a:cubicBezTo>
                      <a:pt x="633" y="772"/>
                      <a:pt x="633" y="772"/>
                      <a:pt x="633" y="772"/>
                    </a:cubicBezTo>
                    <a:cubicBezTo>
                      <a:pt x="633" y="746"/>
                      <a:pt x="633" y="746"/>
                      <a:pt x="633" y="746"/>
                    </a:cubicBezTo>
                    <a:cubicBezTo>
                      <a:pt x="498" y="658"/>
                      <a:pt x="498" y="658"/>
                      <a:pt x="498" y="658"/>
                    </a:cubicBezTo>
                    <a:cubicBezTo>
                      <a:pt x="498" y="656"/>
                      <a:pt x="499" y="654"/>
                      <a:pt x="499" y="653"/>
                    </a:cubicBezTo>
                    <a:cubicBezTo>
                      <a:pt x="499" y="608"/>
                      <a:pt x="499" y="524"/>
                      <a:pt x="499" y="451"/>
                    </a:cubicBezTo>
                    <a:close/>
                    <a:moveTo>
                      <a:pt x="424" y="61"/>
                    </a:moveTo>
                    <a:cubicBezTo>
                      <a:pt x="428" y="47"/>
                      <a:pt x="441" y="33"/>
                      <a:pt x="456" y="33"/>
                    </a:cubicBezTo>
                    <a:cubicBezTo>
                      <a:pt x="471" y="33"/>
                      <a:pt x="484" y="47"/>
                      <a:pt x="488" y="61"/>
                    </a:cubicBezTo>
                    <a:cubicBezTo>
                      <a:pt x="481" y="51"/>
                      <a:pt x="470" y="49"/>
                      <a:pt x="456" y="49"/>
                    </a:cubicBezTo>
                    <a:cubicBezTo>
                      <a:pt x="442" y="49"/>
                      <a:pt x="431" y="51"/>
                      <a:pt x="424" y="61"/>
                    </a:cubicBezTo>
                    <a:close/>
                  </a:path>
                </a:pathLst>
              </a:custGeom>
              <a:solidFill>
                <a:srgbClr val="519259"/>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cxnSp>
          <p:nvCxnSpPr>
            <p:cNvPr id="50" name="Straight Connector 51">
              <a:extLst>
                <a:ext uri="{FF2B5EF4-FFF2-40B4-BE49-F238E27FC236}">
                  <a16:creationId xmlns="" xmlns:a16="http://schemas.microsoft.com/office/drawing/2014/main" id="{101BCE60-58CC-407B-AD29-71BA9D5C8692}"/>
                </a:ext>
              </a:extLst>
            </p:cNvPr>
            <p:cNvCxnSpPr/>
            <p:nvPr/>
          </p:nvCxnSpPr>
          <p:spPr>
            <a:xfrm>
              <a:off x="3951880" y="1366123"/>
              <a:ext cx="1242138" cy="0"/>
            </a:xfrm>
            <a:prstGeom prst="line">
              <a:avLst/>
            </a:prstGeom>
            <a:ln w="6350">
              <a:solidFill>
                <a:schemeClr val="tx2"/>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1" name="Straight Connector 52">
              <a:extLst>
                <a:ext uri="{FF2B5EF4-FFF2-40B4-BE49-F238E27FC236}">
                  <a16:creationId xmlns="" xmlns:a16="http://schemas.microsoft.com/office/drawing/2014/main" id="{7B3E57C2-6EF4-4C6C-997C-D8295CB48917}"/>
                </a:ext>
              </a:extLst>
            </p:cNvPr>
            <p:cNvCxnSpPr/>
            <p:nvPr/>
          </p:nvCxnSpPr>
          <p:spPr>
            <a:xfrm>
              <a:off x="5951051" y="1366123"/>
              <a:ext cx="1242138" cy="0"/>
            </a:xfrm>
            <a:prstGeom prst="line">
              <a:avLst/>
            </a:prstGeom>
            <a:ln w="6350">
              <a:solidFill>
                <a:schemeClr val="tx2"/>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2" name="Straight Connector 53">
              <a:extLst>
                <a:ext uri="{FF2B5EF4-FFF2-40B4-BE49-F238E27FC236}">
                  <a16:creationId xmlns="" xmlns:a16="http://schemas.microsoft.com/office/drawing/2014/main" id="{FD06F190-2658-497D-A9A7-B66B51F8E00D}"/>
                </a:ext>
              </a:extLst>
            </p:cNvPr>
            <p:cNvCxnSpPr/>
            <p:nvPr/>
          </p:nvCxnSpPr>
          <p:spPr>
            <a:xfrm>
              <a:off x="7839363" y="1366123"/>
              <a:ext cx="1304637" cy="0"/>
            </a:xfrm>
            <a:prstGeom prst="line">
              <a:avLst/>
            </a:prstGeom>
            <a:ln w="6350">
              <a:solidFill>
                <a:schemeClr val="tx2"/>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70" name="组合 38">
            <a:extLst>
              <a:ext uri="{FF2B5EF4-FFF2-40B4-BE49-F238E27FC236}">
                <a16:creationId xmlns="" xmlns:a16="http://schemas.microsoft.com/office/drawing/2014/main" id="{FF3567AF-A2E2-4550-9DC8-B4DE58FE133E}"/>
              </a:ext>
            </a:extLst>
          </p:cNvPr>
          <p:cNvGrpSpPr/>
          <p:nvPr/>
        </p:nvGrpSpPr>
        <p:grpSpPr>
          <a:xfrm>
            <a:off x="1058298" y="2697718"/>
            <a:ext cx="2233336" cy="3410503"/>
            <a:chOff x="793725" y="1766112"/>
            <a:chExt cx="1675002" cy="2557877"/>
          </a:xfrm>
        </p:grpSpPr>
        <p:sp>
          <p:nvSpPr>
            <p:cNvPr id="71" name="Freeform: Shape 8">
              <a:extLst>
                <a:ext uri="{FF2B5EF4-FFF2-40B4-BE49-F238E27FC236}">
                  <a16:creationId xmlns="" xmlns:a16="http://schemas.microsoft.com/office/drawing/2014/main" id="{149DEF1C-28D5-47A7-81A4-3ECDC4EBD8AD}"/>
                </a:ext>
              </a:extLst>
            </p:cNvPr>
            <p:cNvSpPr/>
            <p:nvPr/>
          </p:nvSpPr>
          <p:spPr bwMode="auto">
            <a:xfrm>
              <a:off x="793725" y="1766112"/>
              <a:ext cx="1675002" cy="2557877"/>
            </a:xfrm>
            <a:custGeom>
              <a:avLst/>
              <a:gdLst>
                <a:gd name="T0" fmla="*/ 535 w 595"/>
                <a:gd name="T1" fmla="*/ 60 h 919"/>
                <a:gd name="T2" fmla="*/ 359 w 595"/>
                <a:gd name="T3" fmla="*/ 60 h 919"/>
                <a:gd name="T4" fmla="*/ 297 w 595"/>
                <a:gd name="T5" fmla="*/ 0 h 919"/>
                <a:gd name="T6" fmla="*/ 236 w 595"/>
                <a:gd name="T7" fmla="*/ 60 h 919"/>
                <a:gd name="T8" fmla="*/ 59 w 595"/>
                <a:gd name="T9" fmla="*/ 60 h 919"/>
                <a:gd name="T10" fmla="*/ 0 w 595"/>
                <a:gd name="T11" fmla="*/ 120 h 919"/>
                <a:gd name="T12" fmla="*/ 0 w 595"/>
                <a:gd name="T13" fmla="*/ 859 h 919"/>
                <a:gd name="T14" fmla="*/ 59 w 595"/>
                <a:gd name="T15" fmla="*/ 919 h 919"/>
                <a:gd name="T16" fmla="*/ 535 w 595"/>
                <a:gd name="T17" fmla="*/ 919 h 919"/>
                <a:gd name="T18" fmla="*/ 595 w 595"/>
                <a:gd name="T19" fmla="*/ 859 h 919"/>
                <a:gd name="T20" fmla="*/ 595 w 595"/>
                <a:gd name="T21" fmla="*/ 120 h 919"/>
                <a:gd name="T22" fmla="*/ 535 w 595"/>
                <a:gd name="T23" fmla="*/ 60 h 919"/>
                <a:gd name="T24" fmla="*/ 589 w 595"/>
                <a:gd name="T25" fmla="*/ 859 h 919"/>
                <a:gd name="T26" fmla="*/ 535 w 595"/>
                <a:gd name="T27" fmla="*/ 913 h 919"/>
                <a:gd name="T28" fmla="*/ 59 w 595"/>
                <a:gd name="T29" fmla="*/ 913 h 919"/>
                <a:gd name="T30" fmla="*/ 6 w 595"/>
                <a:gd name="T31" fmla="*/ 859 h 919"/>
                <a:gd name="T32" fmla="*/ 6 w 595"/>
                <a:gd name="T33" fmla="*/ 467 h 919"/>
                <a:gd name="T34" fmla="*/ 589 w 595"/>
                <a:gd name="T35" fmla="*/ 467 h 919"/>
                <a:gd name="T36" fmla="*/ 589 w 595"/>
                <a:gd name="T37" fmla="*/ 85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5" h="919">
                  <a:moveTo>
                    <a:pt x="535" y="60"/>
                  </a:moveTo>
                  <a:cubicBezTo>
                    <a:pt x="359" y="60"/>
                    <a:pt x="359" y="60"/>
                    <a:pt x="359" y="60"/>
                  </a:cubicBezTo>
                  <a:cubicBezTo>
                    <a:pt x="330" y="51"/>
                    <a:pt x="307" y="29"/>
                    <a:pt x="297" y="0"/>
                  </a:cubicBezTo>
                  <a:cubicBezTo>
                    <a:pt x="288" y="29"/>
                    <a:pt x="265" y="51"/>
                    <a:pt x="236" y="60"/>
                  </a:cubicBezTo>
                  <a:cubicBezTo>
                    <a:pt x="59" y="60"/>
                    <a:pt x="59" y="60"/>
                    <a:pt x="59" y="60"/>
                  </a:cubicBezTo>
                  <a:cubicBezTo>
                    <a:pt x="27" y="60"/>
                    <a:pt x="0" y="87"/>
                    <a:pt x="0" y="120"/>
                  </a:cubicBezTo>
                  <a:cubicBezTo>
                    <a:pt x="0" y="859"/>
                    <a:pt x="0" y="859"/>
                    <a:pt x="0" y="859"/>
                  </a:cubicBezTo>
                  <a:cubicBezTo>
                    <a:pt x="0" y="892"/>
                    <a:pt x="27" y="919"/>
                    <a:pt x="59" y="919"/>
                  </a:cubicBezTo>
                  <a:cubicBezTo>
                    <a:pt x="535" y="919"/>
                    <a:pt x="535" y="919"/>
                    <a:pt x="535" y="919"/>
                  </a:cubicBezTo>
                  <a:cubicBezTo>
                    <a:pt x="568" y="919"/>
                    <a:pt x="595" y="892"/>
                    <a:pt x="595" y="859"/>
                  </a:cubicBezTo>
                  <a:cubicBezTo>
                    <a:pt x="595" y="120"/>
                    <a:pt x="595" y="120"/>
                    <a:pt x="595" y="120"/>
                  </a:cubicBezTo>
                  <a:cubicBezTo>
                    <a:pt x="595" y="87"/>
                    <a:pt x="568" y="60"/>
                    <a:pt x="535" y="60"/>
                  </a:cubicBezTo>
                  <a:close/>
                  <a:moveTo>
                    <a:pt x="589" y="859"/>
                  </a:moveTo>
                  <a:cubicBezTo>
                    <a:pt x="589" y="889"/>
                    <a:pt x="565" y="913"/>
                    <a:pt x="535" y="913"/>
                  </a:cubicBezTo>
                  <a:cubicBezTo>
                    <a:pt x="59" y="913"/>
                    <a:pt x="59" y="913"/>
                    <a:pt x="59" y="913"/>
                  </a:cubicBezTo>
                  <a:cubicBezTo>
                    <a:pt x="30" y="913"/>
                    <a:pt x="6" y="889"/>
                    <a:pt x="6" y="859"/>
                  </a:cubicBezTo>
                  <a:cubicBezTo>
                    <a:pt x="6" y="467"/>
                    <a:pt x="6" y="467"/>
                    <a:pt x="6" y="467"/>
                  </a:cubicBezTo>
                  <a:cubicBezTo>
                    <a:pt x="589" y="467"/>
                    <a:pt x="589" y="467"/>
                    <a:pt x="589" y="467"/>
                  </a:cubicBezTo>
                  <a:lnTo>
                    <a:pt x="589" y="859"/>
                  </a:lnTo>
                  <a:close/>
                </a:path>
              </a:pathLst>
            </a:custGeom>
            <a:solidFill>
              <a:srgbClr val="519259"/>
            </a:solidFill>
            <a:ln>
              <a:noFill/>
            </a:ln>
            <a:effectLst/>
          </p:spPr>
          <p:txBody>
            <a:bodyPr vert="horz" wrap="square" lIns="192000" tIns="2544000" rIns="192000" bIns="81280" anchor="t" anchorCtr="1" compatLnSpc="1">
              <a:noAutofit/>
            </a:bodyPr>
            <a:lstStyle/>
            <a:p>
              <a:pPr marL="0" marR="0" lvl="0" indent="0" algn="ctr" defTabSz="1219170" rtl="0" eaLnBrk="1" fontAlgn="auto" latinLnBrk="0" hangingPunct="1">
                <a:lnSpc>
                  <a:spcPct val="120000"/>
                </a:lnSpc>
                <a:spcBef>
                  <a:spcPts val="0"/>
                </a:spcBef>
                <a:spcAft>
                  <a:spcPts val="0"/>
                </a:spcAft>
                <a:buClrTx/>
                <a:buSzTx/>
                <a:buFontTx/>
                <a:buNone/>
                <a:tabLst/>
                <a:defRPr/>
              </a:pPr>
              <a:r>
                <a:rPr kumimoji="0" lang="zh-CN" altLang="en-US" sz="2667" b="0" i="0" u="none" strike="noStrike" kern="1200" cap="none" spc="0" normalizeH="0" baseline="0" noProof="0" dirty="0">
                  <a:ln>
                    <a:noFill/>
                  </a:ln>
                  <a:solidFill>
                    <a:srgbClr val="FFFFFF">
                      <a:lumMod val="50000"/>
                    </a:srgbClr>
                  </a:solidFill>
                  <a:effectLst/>
                  <a:uLnTx/>
                  <a:uFillTx/>
                  <a:latin typeface="#9Slide03 AmpleSoft" panose="02000000000000000000" pitchFamily="2" charset="0"/>
                  <a:ea typeface="Yeseva One" panose="00000500000000000000" charset="0"/>
                  <a:cs typeface="+mn-cs"/>
                </a:rPr>
                <a:t>
</a:t>
              </a:r>
            </a:p>
          </p:txBody>
        </p:sp>
        <p:sp>
          <p:nvSpPr>
            <p:cNvPr id="113" name="Rectangle 55">
              <a:extLst>
                <a:ext uri="{FF2B5EF4-FFF2-40B4-BE49-F238E27FC236}">
                  <a16:creationId xmlns="" xmlns:a16="http://schemas.microsoft.com/office/drawing/2014/main" id="{8A45CFA1-563A-497C-B714-E1384DC106C0}"/>
                </a:ext>
              </a:extLst>
            </p:cNvPr>
            <p:cNvSpPr/>
            <p:nvPr/>
          </p:nvSpPr>
          <p:spPr>
            <a:xfrm>
              <a:off x="1100311" y="2296344"/>
              <a:ext cx="1061829" cy="346249"/>
            </a:xfrm>
            <a:prstGeom prst="rect">
              <a:avLst/>
            </a:prstGeom>
          </p:spPr>
          <p:txBody>
            <a:bodyPr wrap="none">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altLang="zh-CN"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rPr>
                <a:t>A</a:t>
              </a:r>
              <a:endParaRPr kumimoji="0" lang="zh-CN" altLang="en-US"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endParaRPr>
            </a:p>
          </p:txBody>
        </p:sp>
      </p:grpSp>
      <p:grpSp>
        <p:nvGrpSpPr>
          <p:cNvPr id="114" name="组合 39">
            <a:extLst>
              <a:ext uri="{FF2B5EF4-FFF2-40B4-BE49-F238E27FC236}">
                <a16:creationId xmlns="" xmlns:a16="http://schemas.microsoft.com/office/drawing/2014/main" id="{F00A71C5-CC9D-4AE8-A336-42B497ED20A0}"/>
              </a:ext>
            </a:extLst>
          </p:cNvPr>
          <p:cNvGrpSpPr/>
          <p:nvPr/>
        </p:nvGrpSpPr>
        <p:grpSpPr>
          <a:xfrm>
            <a:off x="3625433" y="2697718"/>
            <a:ext cx="2233333" cy="3410503"/>
            <a:chOff x="2719075" y="1766112"/>
            <a:chExt cx="1675000" cy="2557877"/>
          </a:xfrm>
          <a:solidFill>
            <a:srgbClr val="F0BB62"/>
          </a:solidFill>
        </p:grpSpPr>
        <p:sp>
          <p:nvSpPr>
            <p:cNvPr id="115" name="Freeform: Shape 12">
              <a:extLst>
                <a:ext uri="{FF2B5EF4-FFF2-40B4-BE49-F238E27FC236}">
                  <a16:creationId xmlns="" xmlns:a16="http://schemas.microsoft.com/office/drawing/2014/main" id="{FAF4D687-4040-4892-A542-56D7E6787645}"/>
                </a:ext>
              </a:extLst>
            </p:cNvPr>
            <p:cNvSpPr/>
            <p:nvPr/>
          </p:nvSpPr>
          <p:spPr bwMode="auto">
            <a:xfrm>
              <a:off x="2719075" y="1766112"/>
              <a:ext cx="1675000" cy="2557877"/>
            </a:xfrm>
            <a:custGeom>
              <a:avLst/>
              <a:gdLst>
                <a:gd name="T0" fmla="*/ 535 w 595"/>
                <a:gd name="T1" fmla="*/ 60 h 919"/>
                <a:gd name="T2" fmla="*/ 359 w 595"/>
                <a:gd name="T3" fmla="*/ 60 h 919"/>
                <a:gd name="T4" fmla="*/ 297 w 595"/>
                <a:gd name="T5" fmla="*/ 0 h 919"/>
                <a:gd name="T6" fmla="*/ 236 w 595"/>
                <a:gd name="T7" fmla="*/ 60 h 919"/>
                <a:gd name="T8" fmla="*/ 59 w 595"/>
                <a:gd name="T9" fmla="*/ 60 h 919"/>
                <a:gd name="T10" fmla="*/ 0 w 595"/>
                <a:gd name="T11" fmla="*/ 120 h 919"/>
                <a:gd name="T12" fmla="*/ 0 w 595"/>
                <a:gd name="T13" fmla="*/ 859 h 919"/>
                <a:gd name="T14" fmla="*/ 59 w 595"/>
                <a:gd name="T15" fmla="*/ 919 h 919"/>
                <a:gd name="T16" fmla="*/ 535 w 595"/>
                <a:gd name="T17" fmla="*/ 919 h 919"/>
                <a:gd name="T18" fmla="*/ 595 w 595"/>
                <a:gd name="T19" fmla="*/ 859 h 919"/>
                <a:gd name="T20" fmla="*/ 595 w 595"/>
                <a:gd name="T21" fmla="*/ 120 h 919"/>
                <a:gd name="T22" fmla="*/ 535 w 595"/>
                <a:gd name="T23" fmla="*/ 60 h 919"/>
                <a:gd name="T24" fmla="*/ 589 w 595"/>
                <a:gd name="T25" fmla="*/ 859 h 919"/>
                <a:gd name="T26" fmla="*/ 535 w 595"/>
                <a:gd name="T27" fmla="*/ 913 h 919"/>
                <a:gd name="T28" fmla="*/ 59 w 595"/>
                <a:gd name="T29" fmla="*/ 913 h 919"/>
                <a:gd name="T30" fmla="*/ 6 w 595"/>
                <a:gd name="T31" fmla="*/ 859 h 919"/>
                <a:gd name="T32" fmla="*/ 6 w 595"/>
                <a:gd name="T33" fmla="*/ 467 h 919"/>
                <a:gd name="T34" fmla="*/ 589 w 595"/>
                <a:gd name="T35" fmla="*/ 467 h 919"/>
                <a:gd name="T36" fmla="*/ 589 w 595"/>
                <a:gd name="T37" fmla="*/ 85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5" h="919">
                  <a:moveTo>
                    <a:pt x="535" y="60"/>
                  </a:moveTo>
                  <a:cubicBezTo>
                    <a:pt x="359" y="60"/>
                    <a:pt x="359" y="60"/>
                    <a:pt x="359" y="60"/>
                  </a:cubicBezTo>
                  <a:cubicBezTo>
                    <a:pt x="330" y="51"/>
                    <a:pt x="307" y="29"/>
                    <a:pt x="297" y="0"/>
                  </a:cubicBezTo>
                  <a:cubicBezTo>
                    <a:pt x="288" y="29"/>
                    <a:pt x="265" y="51"/>
                    <a:pt x="236" y="60"/>
                  </a:cubicBezTo>
                  <a:cubicBezTo>
                    <a:pt x="59" y="60"/>
                    <a:pt x="59" y="60"/>
                    <a:pt x="59" y="60"/>
                  </a:cubicBezTo>
                  <a:cubicBezTo>
                    <a:pt x="27" y="60"/>
                    <a:pt x="0" y="87"/>
                    <a:pt x="0" y="120"/>
                  </a:cubicBezTo>
                  <a:cubicBezTo>
                    <a:pt x="0" y="859"/>
                    <a:pt x="0" y="859"/>
                    <a:pt x="0" y="859"/>
                  </a:cubicBezTo>
                  <a:cubicBezTo>
                    <a:pt x="0" y="892"/>
                    <a:pt x="27" y="919"/>
                    <a:pt x="59" y="919"/>
                  </a:cubicBezTo>
                  <a:cubicBezTo>
                    <a:pt x="535" y="919"/>
                    <a:pt x="535" y="919"/>
                    <a:pt x="535" y="919"/>
                  </a:cubicBezTo>
                  <a:cubicBezTo>
                    <a:pt x="568" y="919"/>
                    <a:pt x="595" y="892"/>
                    <a:pt x="595" y="859"/>
                  </a:cubicBezTo>
                  <a:cubicBezTo>
                    <a:pt x="595" y="120"/>
                    <a:pt x="595" y="120"/>
                    <a:pt x="595" y="120"/>
                  </a:cubicBezTo>
                  <a:cubicBezTo>
                    <a:pt x="595" y="87"/>
                    <a:pt x="568" y="60"/>
                    <a:pt x="535" y="60"/>
                  </a:cubicBezTo>
                  <a:close/>
                  <a:moveTo>
                    <a:pt x="589" y="859"/>
                  </a:moveTo>
                  <a:cubicBezTo>
                    <a:pt x="589" y="889"/>
                    <a:pt x="565" y="913"/>
                    <a:pt x="535" y="913"/>
                  </a:cubicBezTo>
                  <a:cubicBezTo>
                    <a:pt x="59" y="913"/>
                    <a:pt x="59" y="913"/>
                    <a:pt x="59" y="913"/>
                  </a:cubicBezTo>
                  <a:cubicBezTo>
                    <a:pt x="30" y="913"/>
                    <a:pt x="6" y="889"/>
                    <a:pt x="6" y="859"/>
                  </a:cubicBezTo>
                  <a:cubicBezTo>
                    <a:pt x="6" y="467"/>
                    <a:pt x="6" y="467"/>
                    <a:pt x="6" y="467"/>
                  </a:cubicBezTo>
                  <a:cubicBezTo>
                    <a:pt x="589" y="467"/>
                    <a:pt x="589" y="467"/>
                    <a:pt x="589" y="467"/>
                  </a:cubicBezTo>
                  <a:lnTo>
                    <a:pt x="589" y="859"/>
                  </a:lnTo>
                  <a:close/>
                </a:path>
              </a:pathLst>
            </a:custGeom>
            <a:grpFill/>
            <a:ln>
              <a:noFill/>
            </a:ln>
            <a:effectLst/>
          </p:spPr>
          <p:txBody>
            <a:bodyPr vert="horz" wrap="square" lIns="192000" tIns="2544000" rIns="192000" bIns="81280" anchor="t" anchorCtr="1" compatLnSpc="1">
              <a:normAutofit fontScale="97500"/>
            </a:bodyPr>
            <a:lstStyle/>
            <a:p>
              <a:pPr marL="0" marR="0" lvl="0" indent="0" algn="ctr" defTabSz="121917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FFFFFF">
                      <a:lumMod val="50000"/>
                    </a:srgbClr>
                  </a:solidFill>
                  <a:effectLst/>
                  <a:uLnTx/>
                  <a:uFillTx/>
                  <a:latin typeface="Yeseva One" panose="00000500000000000000" charset="0"/>
                  <a:ea typeface="Yeseva One" panose="00000500000000000000" charset="0"/>
                  <a:cs typeface="+mn-cs"/>
                </a:rPr>
                <a:t>
</a:t>
              </a:r>
            </a:p>
          </p:txBody>
        </p:sp>
        <p:sp>
          <p:nvSpPr>
            <p:cNvPr id="116" name="Rectangle 58">
              <a:extLst>
                <a:ext uri="{FF2B5EF4-FFF2-40B4-BE49-F238E27FC236}">
                  <a16:creationId xmlns="" xmlns:a16="http://schemas.microsoft.com/office/drawing/2014/main" id="{81C1A283-ACCE-4AE6-86F2-10D7177CF18D}"/>
                </a:ext>
              </a:extLst>
            </p:cNvPr>
            <p:cNvSpPr/>
            <p:nvPr/>
          </p:nvSpPr>
          <p:spPr>
            <a:xfrm>
              <a:off x="3020626" y="2296344"/>
              <a:ext cx="1061829" cy="346249"/>
            </a:xfrm>
            <a:prstGeom prst="rect">
              <a:avLst/>
            </a:prstGeom>
            <a:grpFill/>
          </p:spPr>
          <p:txBody>
            <a:bodyPr wrap="none">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altLang="zh-CN"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rPr>
                <a:t>B</a:t>
              </a:r>
              <a:endParaRPr kumimoji="0" lang="zh-CN" altLang="en-US"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endParaRPr>
            </a:p>
          </p:txBody>
        </p:sp>
      </p:grpSp>
      <p:grpSp>
        <p:nvGrpSpPr>
          <p:cNvPr id="117" name="组合 40">
            <a:extLst>
              <a:ext uri="{FF2B5EF4-FFF2-40B4-BE49-F238E27FC236}">
                <a16:creationId xmlns="" xmlns:a16="http://schemas.microsoft.com/office/drawing/2014/main" id="{6A489114-A092-41F9-AB64-AC2C244B502F}"/>
              </a:ext>
            </a:extLst>
          </p:cNvPr>
          <p:cNvGrpSpPr/>
          <p:nvPr/>
        </p:nvGrpSpPr>
        <p:grpSpPr>
          <a:xfrm>
            <a:off x="6260547" y="2697718"/>
            <a:ext cx="2233335" cy="3410503"/>
            <a:chOff x="4695410" y="1766112"/>
            <a:chExt cx="1675001" cy="2557877"/>
          </a:xfrm>
          <a:solidFill>
            <a:srgbClr val="519259"/>
          </a:solidFill>
        </p:grpSpPr>
        <p:sp>
          <p:nvSpPr>
            <p:cNvPr id="118" name="Freeform: Shape 16">
              <a:extLst>
                <a:ext uri="{FF2B5EF4-FFF2-40B4-BE49-F238E27FC236}">
                  <a16:creationId xmlns="" xmlns:a16="http://schemas.microsoft.com/office/drawing/2014/main" id="{88146E17-2B44-40DD-A16A-9AD4C1815CE4}"/>
                </a:ext>
              </a:extLst>
            </p:cNvPr>
            <p:cNvSpPr/>
            <p:nvPr/>
          </p:nvSpPr>
          <p:spPr bwMode="auto">
            <a:xfrm>
              <a:off x="4695410" y="1766112"/>
              <a:ext cx="1675001" cy="2557877"/>
            </a:xfrm>
            <a:custGeom>
              <a:avLst/>
              <a:gdLst>
                <a:gd name="T0" fmla="*/ 535 w 595"/>
                <a:gd name="T1" fmla="*/ 60 h 919"/>
                <a:gd name="T2" fmla="*/ 359 w 595"/>
                <a:gd name="T3" fmla="*/ 60 h 919"/>
                <a:gd name="T4" fmla="*/ 297 w 595"/>
                <a:gd name="T5" fmla="*/ 0 h 919"/>
                <a:gd name="T6" fmla="*/ 236 w 595"/>
                <a:gd name="T7" fmla="*/ 60 h 919"/>
                <a:gd name="T8" fmla="*/ 59 w 595"/>
                <a:gd name="T9" fmla="*/ 60 h 919"/>
                <a:gd name="T10" fmla="*/ 0 w 595"/>
                <a:gd name="T11" fmla="*/ 120 h 919"/>
                <a:gd name="T12" fmla="*/ 0 w 595"/>
                <a:gd name="T13" fmla="*/ 859 h 919"/>
                <a:gd name="T14" fmla="*/ 59 w 595"/>
                <a:gd name="T15" fmla="*/ 919 h 919"/>
                <a:gd name="T16" fmla="*/ 535 w 595"/>
                <a:gd name="T17" fmla="*/ 919 h 919"/>
                <a:gd name="T18" fmla="*/ 595 w 595"/>
                <a:gd name="T19" fmla="*/ 859 h 919"/>
                <a:gd name="T20" fmla="*/ 595 w 595"/>
                <a:gd name="T21" fmla="*/ 120 h 919"/>
                <a:gd name="T22" fmla="*/ 535 w 595"/>
                <a:gd name="T23" fmla="*/ 60 h 919"/>
                <a:gd name="T24" fmla="*/ 589 w 595"/>
                <a:gd name="T25" fmla="*/ 859 h 919"/>
                <a:gd name="T26" fmla="*/ 535 w 595"/>
                <a:gd name="T27" fmla="*/ 913 h 919"/>
                <a:gd name="T28" fmla="*/ 59 w 595"/>
                <a:gd name="T29" fmla="*/ 913 h 919"/>
                <a:gd name="T30" fmla="*/ 6 w 595"/>
                <a:gd name="T31" fmla="*/ 859 h 919"/>
                <a:gd name="T32" fmla="*/ 6 w 595"/>
                <a:gd name="T33" fmla="*/ 467 h 919"/>
                <a:gd name="T34" fmla="*/ 589 w 595"/>
                <a:gd name="T35" fmla="*/ 467 h 919"/>
                <a:gd name="T36" fmla="*/ 589 w 595"/>
                <a:gd name="T37" fmla="*/ 85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5" h="919">
                  <a:moveTo>
                    <a:pt x="535" y="60"/>
                  </a:moveTo>
                  <a:cubicBezTo>
                    <a:pt x="359" y="60"/>
                    <a:pt x="359" y="60"/>
                    <a:pt x="359" y="60"/>
                  </a:cubicBezTo>
                  <a:cubicBezTo>
                    <a:pt x="330" y="51"/>
                    <a:pt x="307" y="29"/>
                    <a:pt x="297" y="0"/>
                  </a:cubicBezTo>
                  <a:cubicBezTo>
                    <a:pt x="288" y="29"/>
                    <a:pt x="265" y="51"/>
                    <a:pt x="236" y="60"/>
                  </a:cubicBezTo>
                  <a:cubicBezTo>
                    <a:pt x="59" y="60"/>
                    <a:pt x="59" y="60"/>
                    <a:pt x="59" y="60"/>
                  </a:cubicBezTo>
                  <a:cubicBezTo>
                    <a:pt x="27" y="60"/>
                    <a:pt x="0" y="87"/>
                    <a:pt x="0" y="120"/>
                  </a:cubicBezTo>
                  <a:cubicBezTo>
                    <a:pt x="0" y="859"/>
                    <a:pt x="0" y="859"/>
                    <a:pt x="0" y="859"/>
                  </a:cubicBezTo>
                  <a:cubicBezTo>
                    <a:pt x="0" y="892"/>
                    <a:pt x="27" y="919"/>
                    <a:pt x="59" y="919"/>
                  </a:cubicBezTo>
                  <a:cubicBezTo>
                    <a:pt x="535" y="919"/>
                    <a:pt x="535" y="919"/>
                    <a:pt x="535" y="919"/>
                  </a:cubicBezTo>
                  <a:cubicBezTo>
                    <a:pt x="568" y="919"/>
                    <a:pt x="595" y="892"/>
                    <a:pt x="595" y="859"/>
                  </a:cubicBezTo>
                  <a:cubicBezTo>
                    <a:pt x="595" y="120"/>
                    <a:pt x="595" y="120"/>
                    <a:pt x="595" y="120"/>
                  </a:cubicBezTo>
                  <a:cubicBezTo>
                    <a:pt x="595" y="87"/>
                    <a:pt x="568" y="60"/>
                    <a:pt x="535" y="60"/>
                  </a:cubicBezTo>
                  <a:close/>
                  <a:moveTo>
                    <a:pt x="589" y="859"/>
                  </a:moveTo>
                  <a:cubicBezTo>
                    <a:pt x="589" y="889"/>
                    <a:pt x="565" y="913"/>
                    <a:pt x="535" y="913"/>
                  </a:cubicBezTo>
                  <a:cubicBezTo>
                    <a:pt x="59" y="913"/>
                    <a:pt x="59" y="913"/>
                    <a:pt x="59" y="913"/>
                  </a:cubicBezTo>
                  <a:cubicBezTo>
                    <a:pt x="30" y="913"/>
                    <a:pt x="6" y="889"/>
                    <a:pt x="6" y="859"/>
                  </a:cubicBezTo>
                  <a:cubicBezTo>
                    <a:pt x="6" y="467"/>
                    <a:pt x="6" y="467"/>
                    <a:pt x="6" y="467"/>
                  </a:cubicBezTo>
                  <a:cubicBezTo>
                    <a:pt x="589" y="467"/>
                    <a:pt x="589" y="467"/>
                    <a:pt x="589" y="467"/>
                  </a:cubicBezTo>
                  <a:lnTo>
                    <a:pt x="589" y="859"/>
                  </a:lnTo>
                  <a:close/>
                </a:path>
              </a:pathLst>
            </a:custGeom>
            <a:grpFill/>
            <a:ln>
              <a:noFill/>
            </a:ln>
            <a:effectLst/>
          </p:spPr>
          <p:txBody>
            <a:bodyPr vert="horz" wrap="square" lIns="192000" tIns="2544000" rIns="192000" bIns="81280" anchor="t" anchorCtr="1" compatLnSpc="1">
              <a:normAutofit fontScale="97500"/>
            </a:bodyPr>
            <a:lstStyle/>
            <a:p>
              <a:pPr marL="0" marR="0" lvl="0" indent="0" algn="ctr" defTabSz="121917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FFFFFF">
                      <a:lumMod val="50000"/>
                    </a:srgbClr>
                  </a:solidFill>
                  <a:effectLst/>
                  <a:uLnTx/>
                  <a:uFillTx/>
                  <a:latin typeface="Yeseva One" panose="00000500000000000000" charset="0"/>
                  <a:ea typeface="Yeseva One" panose="00000500000000000000" charset="0"/>
                  <a:cs typeface="+mn-cs"/>
                </a:rPr>
                <a:t>
</a:t>
              </a:r>
            </a:p>
          </p:txBody>
        </p:sp>
        <p:sp>
          <p:nvSpPr>
            <p:cNvPr id="119" name="Rectangle 59">
              <a:extLst>
                <a:ext uri="{FF2B5EF4-FFF2-40B4-BE49-F238E27FC236}">
                  <a16:creationId xmlns="" xmlns:a16="http://schemas.microsoft.com/office/drawing/2014/main" id="{870BB830-59ED-4A55-9861-D0D23472AEFD}"/>
                </a:ext>
              </a:extLst>
            </p:cNvPr>
            <p:cNvSpPr/>
            <p:nvPr/>
          </p:nvSpPr>
          <p:spPr>
            <a:xfrm>
              <a:off x="4996073" y="2296344"/>
              <a:ext cx="1061829" cy="346249"/>
            </a:xfrm>
            <a:prstGeom prst="rect">
              <a:avLst/>
            </a:prstGeom>
            <a:grpFill/>
          </p:spPr>
          <p:txBody>
            <a:bodyPr wrap="none">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altLang="zh-CN"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rPr>
                <a:t>C</a:t>
              </a:r>
              <a:endParaRPr kumimoji="0" lang="zh-CN" altLang="en-US"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endParaRPr>
            </a:p>
          </p:txBody>
        </p:sp>
      </p:grpSp>
      <p:grpSp>
        <p:nvGrpSpPr>
          <p:cNvPr id="120" name="组合 41">
            <a:extLst>
              <a:ext uri="{FF2B5EF4-FFF2-40B4-BE49-F238E27FC236}">
                <a16:creationId xmlns="" xmlns:a16="http://schemas.microsoft.com/office/drawing/2014/main" id="{C1090E48-36CF-43E1-8F8D-F8073CD1275E}"/>
              </a:ext>
            </a:extLst>
          </p:cNvPr>
          <p:cNvGrpSpPr/>
          <p:nvPr/>
        </p:nvGrpSpPr>
        <p:grpSpPr>
          <a:xfrm>
            <a:off x="8901592" y="2697718"/>
            <a:ext cx="2233335" cy="3410503"/>
            <a:chOff x="6676194" y="1766112"/>
            <a:chExt cx="1675001" cy="2557877"/>
          </a:xfrm>
          <a:solidFill>
            <a:srgbClr val="F0BB62"/>
          </a:solidFill>
        </p:grpSpPr>
        <p:sp>
          <p:nvSpPr>
            <p:cNvPr id="121" name="Freeform: Shape 20">
              <a:extLst>
                <a:ext uri="{FF2B5EF4-FFF2-40B4-BE49-F238E27FC236}">
                  <a16:creationId xmlns="" xmlns:a16="http://schemas.microsoft.com/office/drawing/2014/main" id="{2F223090-64D3-483A-BAB9-8294121626B1}"/>
                </a:ext>
              </a:extLst>
            </p:cNvPr>
            <p:cNvSpPr/>
            <p:nvPr/>
          </p:nvSpPr>
          <p:spPr bwMode="auto">
            <a:xfrm>
              <a:off x="6676194" y="1766112"/>
              <a:ext cx="1675001" cy="2557877"/>
            </a:xfrm>
            <a:custGeom>
              <a:avLst/>
              <a:gdLst>
                <a:gd name="T0" fmla="*/ 535 w 595"/>
                <a:gd name="T1" fmla="*/ 60 h 919"/>
                <a:gd name="T2" fmla="*/ 359 w 595"/>
                <a:gd name="T3" fmla="*/ 60 h 919"/>
                <a:gd name="T4" fmla="*/ 297 w 595"/>
                <a:gd name="T5" fmla="*/ 0 h 919"/>
                <a:gd name="T6" fmla="*/ 236 w 595"/>
                <a:gd name="T7" fmla="*/ 60 h 919"/>
                <a:gd name="T8" fmla="*/ 59 w 595"/>
                <a:gd name="T9" fmla="*/ 60 h 919"/>
                <a:gd name="T10" fmla="*/ 0 w 595"/>
                <a:gd name="T11" fmla="*/ 120 h 919"/>
                <a:gd name="T12" fmla="*/ 0 w 595"/>
                <a:gd name="T13" fmla="*/ 859 h 919"/>
                <a:gd name="T14" fmla="*/ 59 w 595"/>
                <a:gd name="T15" fmla="*/ 919 h 919"/>
                <a:gd name="T16" fmla="*/ 535 w 595"/>
                <a:gd name="T17" fmla="*/ 919 h 919"/>
                <a:gd name="T18" fmla="*/ 595 w 595"/>
                <a:gd name="T19" fmla="*/ 859 h 919"/>
                <a:gd name="T20" fmla="*/ 595 w 595"/>
                <a:gd name="T21" fmla="*/ 120 h 919"/>
                <a:gd name="T22" fmla="*/ 535 w 595"/>
                <a:gd name="T23" fmla="*/ 60 h 919"/>
                <a:gd name="T24" fmla="*/ 589 w 595"/>
                <a:gd name="T25" fmla="*/ 859 h 919"/>
                <a:gd name="T26" fmla="*/ 535 w 595"/>
                <a:gd name="T27" fmla="*/ 913 h 919"/>
                <a:gd name="T28" fmla="*/ 59 w 595"/>
                <a:gd name="T29" fmla="*/ 913 h 919"/>
                <a:gd name="T30" fmla="*/ 6 w 595"/>
                <a:gd name="T31" fmla="*/ 859 h 919"/>
                <a:gd name="T32" fmla="*/ 6 w 595"/>
                <a:gd name="T33" fmla="*/ 467 h 919"/>
                <a:gd name="T34" fmla="*/ 589 w 595"/>
                <a:gd name="T35" fmla="*/ 467 h 919"/>
                <a:gd name="T36" fmla="*/ 589 w 595"/>
                <a:gd name="T37" fmla="*/ 85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5" h="919">
                  <a:moveTo>
                    <a:pt x="535" y="60"/>
                  </a:moveTo>
                  <a:cubicBezTo>
                    <a:pt x="359" y="60"/>
                    <a:pt x="359" y="60"/>
                    <a:pt x="359" y="60"/>
                  </a:cubicBezTo>
                  <a:cubicBezTo>
                    <a:pt x="330" y="51"/>
                    <a:pt x="307" y="29"/>
                    <a:pt x="297" y="0"/>
                  </a:cubicBezTo>
                  <a:cubicBezTo>
                    <a:pt x="288" y="29"/>
                    <a:pt x="265" y="51"/>
                    <a:pt x="236" y="60"/>
                  </a:cubicBezTo>
                  <a:cubicBezTo>
                    <a:pt x="59" y="60"/>
                    <a:pt x="59" y="60"/>
                    <a:pt x="59" y="60"/>
                  </a:cubicBezTo>
                  <a:cubicBezTo>
                    <a:pt x="27" y="60"/>
                    <a:pt x="0" y="87"/>
                    <a:pt x="0" y="120"/>
                  </a:cubicBezTo>
                  <a:cubicBezTo>
                    <a:pt x="0" y="859"/>
                    <a:pt x="0" y="859"/>
                    <a:pt x="0" y="859"/>
                  </a:cubicBezTo>
                  <a:cubicBezTo>
                    <a:pt x="0" y="892"/>
                    <a:pt x="27" y="919"/>
                    <a:pt x="59" y="919"/>
                  </a:cubicBezTo>
                  <a:cubicBezTo>
                    <a:pt x="535" y="919"/>
                    <a:pt x="535" y="919"/>
                    <a:pt x="535" y="919"/>
                  </a:cubicBezTo>
                  <a:cubicBezTo>
                    <a:pt x="568" y="919"/>
                    <a:pt x="595" y="892"/>
                    <a:pt x="595" y="859"/>
                  </a:cubicBezTo>
                  <a:cubicBezTo>
                    <a:pt x="595" y="120"/>
                    <a:pt x="595" y="120"/>
                    <a:pt x="595" y="120"/>
                  </a:cubicBezTo>
                  <a:cubicBezTo>
                    <a:pt x="595" y="87"/>
                    <a:pt x="568" y="60"/>
                    <a:pt x="535" y="60"/>
                  </a:cubicBezTo>
                  <a:close/>
                  <a:moveTo>
                    <a:pt x="589" y="859"/>
                  </a:moveTo>
                  <a:cubicBezTo>
                    <a:pt x="589" y="889"/>
                    <a:pt x="565" y="913"/>
                    <a:pt x="535" y="913"/>
                  </a:cubicBezTo>
                  <a:cubicBezTo>
                    <a:pt x="59" y="913"/>
                    <a:pt x="59" y="913"/>
                    <a:pt x="59" y="913"/>
                  </a:cubicBezTo>
                  <a:cubicBezTo>
                    <a:pt x="30" y="913"/>
                    <a:pt x="6" y="889"/>
                    <a:pt x="6" y="859"/>
                  </a:cubicBezTo>
                  <a:cubicBezTo>
                    <a:pt x="6" y="467"/>
                    <a:pt x="6" y="467"/>
                    <a:pt x="6" y="467"/>
                  </a:cubicBezTo>
                  <a:cubicBezTo>
                    <a:pt x="589" y="467"/>
                    <a:pt x="589" y="467"/>
                    <a:pt x="589" y="467"/>
                  </a:cubicBezTo>
                  <a:lnTo>
                    <a:pt x="589" y="859"/>
                  </a:lnTo>
                  <a:close/>
                </a:path>
              </a:pathLst>
            </a:custGeom>
            <a:grpFill/>
            <a:ln>
              <a:noFill/>
            </a:ln>
            <a:effectLst/>
          </p:spPr>
          <p:txBody>
            <a:bodyPr vert="horz" wrap="square" lIns="192000" tIns="2544000" rIns="192000" bIns="81280" anchor="t" anchorCtr="1" compatLnSpc="1">
              <a:normAutofit fontScale="97500"/>
            </a:bodyPr>
            <a:lstStyle/>
            <a:p>
              <a:pPr marL="0" marR="0" lvl="0" indent="0" algn="ctr" defTabSz="121917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FFFFFF">
                      <a:lumMod val="50000"/>
                    </a:srgbClr>
                  </a:solidFill>
                  <a:effectLst/>
                  <a:uLnTx/>
                  <a:uFillTx/>
                  <a:latin typeface="Yeseva One" panose="00000500000000000000" charset="0"/>
                  <a:ea typeface="Yeseva One" panose="00000500000000000000" charset="0"/>
                  <a:cs typeface="+mn-cs"/>
                </a:rPr>
                <a:t>
</a:t>
              </a:r>
            </a:p>
          </p:txBody>
        </p:sp>
        <p:sp>
          <p:nvSpPr>
            <p:cNvPr id="122" name="Rectangle 60">
              <a:extLst>
                <a:ext uri="{FF2B5EF4-FFF2-40B4-BE49-F238E27FC236}">
                  <a16:creationId xmlns="" xmlns:a16="http://schemas.microsoft.com/office/drawing/2014/main" id="{7D825259-4202-42AA-904D-A84FEC63470C}"/>
                </a:ext>
              </a:extLst>
            </p:cNvPr>
            <p:cNvSpPr/>
            <p:nvPr/>
          </p:nvSpPr>
          <p:spPr>
            <a:xfrm>
              <a:off x="6998576" y="2296344"/>
              <a:ext cx="1061829" cy="346249"/>
            </a:xfrm>
            <a:prstGeom prst="rect">
              <a:avLst/>
            </a:prstGeom>
            <a:grpFill/>
          </p:spPr>
          <p:txBody>
            <a:bodyPr wrap="none">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altLang="zh-CN"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rPr>
                <a:t>D</a:t>
              </a:r>
              <a:endParaRPr kumimoji="0" lang="zh-CN" altLang="en-US"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endParaRPr>
            </a:p>
          </p:txBody>
        </p:sp>
      </p:grpSp>
      <p:sp>
        <p:nvSpPr>
          <p:cNvPr id="123" name="TextBox 18">
            <a:extLst>
              <a:ext uri="{FF2B5EF4-FFF2-40B4-BE49-F238E27FC236}">
                <a16:creationId xmlns="" xmlns:a16="http://schemas.microsoft.com/office/drawing/2014/main" id="{A6EA1461-FA73-4C42-B61B-5F21CDA2E9E3}"/>
              </a:ext>
            </a:extLst>
          </p:cNvPr>
          <p:cNvSpPr txBox="1"/>
          <p:nvPr/>
        </p:nvSpPr>
        <p:spPr>
          <a:xfrm flipH="1">
            <a:off x="1467080" y="335322"/>
            <a:ext cx="9962920" cy="1200329"/>
          </a:xfrm>
          <a:prstGeom prst="rect">
            <a:avLst/>
          </a:prstGeom>
          <a:noFill/>
        </p:spPr>
        <p:txBody>
          <a:bodyPr wrap="square" rtlCol="0">
            <a:spAutoFit/>
          </a:bodyPr>
          <a:lstStyle/>
          <a:p>
            <a:pPr lvl="0" algn="just" defTabSz="1219170">
              <a:defRPr/>
            </a:pPr>
            <a:r>
              <a:rPr kumimoji="0" lang="en-US" sz="36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rPr>
              <a:t>CÂU 2: </a:t>
            </a:r>
            <a:r>
              <a:rPr lang="vi-VN" sz="3600" dirty="0">
                <a:latin typeface="Fira Sans Black" panose="020B0A03050000020004" pitchFamily="34" charset="0"/>
              </a:rPr>
              <a:t>Trong hiện tượng </a:t>
            </a:r>
            <a:r>
              <a:rPr lang="en-US" sz="3600" dirty="0" err="1">
                <a:latin typeface="Fira Sans Black" panose="020B0A03050000020004" pitchFamily="34" charset="0"/>
              </a:rPr>
              <a:t>tán</a:t>
            </a:r>
            <a:r>
              <a:rPr lang="en-US" sz="3600" dirty="0">
                <a:latin typeface="Fira Sans Black" panose="020B0A03050000020004" pitchFamily="34" charset="0"/>
              </a:rPr>
              <a:t> </a:t>
            </a:r>
            <a:r>
              <a:rPr lang="en-US" sz="3600" dirty="0" err="1">
                <a:latin typeface="Fira Sans Black" panose="020B0A03050000020004" pitchFamily="34" charset="0"/>
              </a:rPr>
              <a:t>sắc</a:t>
            </a:r>
            <a:r>
              <a:rPr lang="en-US" sz="3600" dirty="0">
                <a:latin typeface="Fira Sans Black" panose="020B0A03050000020004" pitchFamily="34" charset="0"/>
              </a:rPr>
              <a:t> </a:t>
            </a:r>
            <a:r>
              <a:rPr lang="vi-VN" sz="3600" dirty="0">
                <a:latin typeface="Fira Sans Black" panose="020B0A03050000020004" pitchFamily="34" charset="0"/>
              </a:rPr>
              <a:t>ánh sáng. </a:t>
            </a:r>
            <a:r>
              <a:rPr lang="en-US" sz="3600" dirty="0">
                <a:latin typeface="Fira Sans Black" panose="020B0A03050000020004" pitchFamily="34" charset="0"/>
              </a:rPr>
              <a:t>Tia </a:t>
            </a:r>
            <a:r>
              <a:rPr lang="en-US" sz="3600" dirty="0" err="1">
                <a:latin typeface="Fira Sans Black" panose="020B0A03050000020004" pitchFamily="34" charset="0"/>
              </a:rPr>
              <a:t>màu</a:t>
            </a:r>
            <a:r>
              <a:rPr lang="en-US" sz="3600" dirty="0">
                <a:latin typeface="Fira Sans Black" panose="020B0A03050000020004" pitchFamily="34" charset="0"/>
              </a:rPr>
              <a:t> </a:t>
            </a:r>
            <a:r>
              <a:rPr lang="en-US" sz="3600" dirty="0" err="1">
                <a:latin typeface="Fira Sans Black" panose="020B0A03050000020004" pitchFamily="34" charset="0"/>
              </a:rPr>
              <a:t>nào</a:t>
            </a:r>
            <a:r>
              <a:rPr lang="en-US" sz="3600" dirty="0">
                <a:latin typeface="Fira Sans Black" panose="020B0A03050000020004" pitchFamily="34" charset="0"/>
              </a:rPr>
              <a:t> </a:t>
            </a:r>
            <a:r>
              <a:rPr lang="en-US" sz="3600" dirty="0" err="1">
                <a:latin typeface="Fira Sans Black" panose="020B0A03050000020004" pitchFamily="34" charset="0"/>
              </a:rPr>
              <a:t>bị</a:t>
            </a:r>
            <a:r>
              <a:rPr lang="en-US" sz="3600" dirty="0">
                <a:latin typeface="Fira Sans Black" panose="020B0A03050000020004" pitchFamily="34" charset="0"/>
              </a:rPr>
              <a:t> </a:t>
            </a:r>
            <a:r>
              <a:rPr lang="en-US" sz="3600" dirty="0" err="1">
                <a:latin typeface="Fira Sans Black" panose="020B0A03050000020004" pitchFamily="34" charset="0"/>
              </a:rPr>
              <a:t>lệch</a:t>
            </a:r>
            <a:r>
              <a:rPr lang="en-US" sz="3600" dirty="0">
                <a:latin typeface="Fira Sans Black" panose="020B0A03050000020004" pitchFamily="34" charset="0"/>
              </a:rPr>
              <a:t> </a:t>
            </a:r>
            <a:r>
              <a:rPr lang="en-US" sz="3600" dirty="0" err="1">
                <a:latin typeface="Fira Sans Black" panose="020B0A03050000020004" pitchFamily="34" charset="0"/>
              </a:rPr>
              <a:t>ít</a:t>
            </a:r>
            <a:r>
              <a:rPr lang="en-US" sz="3600" dirty="0">
                <a:latin typeface="Fira Sans Black" panose="020B0A03050000020004" pitchFamily="34" charset="0"/>
              </a:rPr>
              <a:t> </a:t>
            </a:r>
            <a:r>
              <a:rPr lang="en-US" sz="3600" dirty="0" err="1">
                <a:latin typeface="Fira Sans Black" panose="020B0A03050000020004" pitchFamily="34" charset="0"/>
              </a:rPr>
              <a:t>nhất</a:t>
            </a:r>
            <a:endParaRPr kumimoji="0" lang="en-US" sz="3600" b="0"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endParaRPr>
          </a:p>
        </p:txBody>
      </p:sp>
      <p:sp>
        <p:nvSpPr>
          <p:cNvPr id="124" name="TextBox 18">
            <a:extLst>
              <a:ext uri="{FF2B5EF4-FFF2-40B4-BE49-F238E27FC236}">
                <a16:creationId xmlns="" xmlns:a16="http://schemas.microsoft.com/office/drawing/2014/main" id="{75D5646E-FDBD-4D85-8352-B855580B87AE}"/>
              </a:ext>
            </a:extLst>
          </p:cNvPr>
          <p:cNvSpPr txBox="1"/>
          <p:nvPr/>
        </p:nvSpPr>
        <p:spPr>
          <a:xfrm flipH="1">
            <a:off x="1015398" y="4766816"/>
            <a:ext cx="2275011" cy="523220"/>
          </a:xfrm>
          <a:prstGeom prst="rect">
            <a:avLst/>
          </a:prstGeom>
          <a:noFill/>
        </p:spPr>
        <p:txBody>
          <a:bodyPr wrap="square" rtlCol="0">
            <a:spAutoFit/>
          </a:bodyPr>
          <a:lstStyle/>
          <a:p>
            <a:pPr lvl="0" algn="ctr">
              <a:defRPr/>
            </a:pPr>
            <a:r>
              <a:rPr lang="en-US" sz="2800" dirty="0" err="1">
                <a:latin typeface="Arial" panose="020B0604020202020204" pitchFamily="34" charset="0"/>
                <a:cs typeface="Arial" panose="020B0604020202020204" pitchFamily="34" charset="0"/>
              </a:rPr>
              <a:t>Màu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tím</a:t>
            </a:r>
            <a:endParaRPr lang="en-US" sz="2800" dirty="0">
              <a:solidFill>
                <a:prstClr val="black"/>
              </a:solidFill>
              <a:latin typeface="Arial" panose="020B0604020202020204" pitchFamily="34" charset="0"/>
              <a:cs typeface="Arial" panose="020B0604020202020204" pitchFamily="34" charset="0"/>
            </a:endParaRPr>
          </a:p>
        </p:txBody>
      </p:sp>
      <p:sp>
        <p:nvSpPr>
          <p:cNvPr id="125" name="TextBox 18">
            <a:extLst>
              <a:ext uri="{FF2B5EF4-FFF2-40B4-BE49-F238E27FC236}">
                <a16:creationId xmlns="" xmlns:a16="http://schemas.microsoft.com/office/drawing/2014/main" id="{404258A9-FF6E-476B-8E04-606A0F4D0FAD}"/>
              </a:ext>
            </a:extLst>
          </p:cNvPr>
          <p:cNvSpPr txBox="1"/>
          <p:nvPr/>
        </p:nvSpPr>
        <p:spPr>
          <a:xfrm flipH="1">
            <a:off x="3615927" y="4795222"/>
            <a:ext cx="2233336" cy="523220"/>
          </a:xfrm>
          <a:prstGeom prst="rect">
            <a:avLst/>
          </a:prstGeom>
          <a:noFill/>
        </p:spPr>
        <p:txBody>
          <a:bodyPr wrap="square" rtlCol="0">
            <a:spAutoFit/>
          </a:bodyPr>
          <a:lstStyle>
            <a:defPPr>
              <a:defRPr lang="en-US"/>
            </a:defPPr>
            <a:lvl1pPr algn="ctr" defTabSz="1219170">
              <a:defRPr sz="2667">
                <a:solidFill>
                  <a:prstClr val="black"/>
                </a:solidFill>
                <a:latin typeface="#9Slide03 Arima Madurai" panose="00000500000000000000" pitchFamily="2" charset="0"/>
                <a:cs typeface="#9Slide03 Arima Madurai" panose="00000500000000000000" pitchFamily="2" charset="0"/>
              </a:defRPr>
            </a:lvl1pPr>
          </a:lstStyle>
          <a:p>
            <a:pPr lvl="0">
              <a:defRPr/>
            </a:pPr>
            <a:r>
              <a:rPr lang="en-US" sz="2800" dirty="0" err="1">
                <a:latin typeface="Arial" panose="020B0604020202020204" pitchFamily="34" charset="0"/>
                <a:cs typeface="Arial" panose="020B0604020202020204" pitchFamily="34" charset="0"/>
              </a:rPr>
              <a:t>Màu</a:t>
            </a:r>
            <a:r>
              <a:rPr lang="en-US" sz="2800" dirty="0">
                <a:latin typeface="Arial" panose="020B0604020202020204" pitchFamily="34" charset="0"/>
                <a:cs typeface="Arial" panose="020B0604020202020204" pitchFamily="34" charset="0"/>
              </a:rPr>
              <a:t> cam</a:t>
            </a:r>
          </a:p>
        </p:txBody>
      </p:sp>
      <p:sp>
        <p:nvSpPr>
          <p:cNvPr id="126" name="TextBox 18">
            <a:extLst>
              <a:ext uri="{FF2B5EF4-FFF2-40B4-BE49-F238E27FC236}">
                <a16:creationId xmlns="" xmlns:a16="http://schemas.microsoft.com/office/drawing/2014/main" id="{75D3B50B-E0A2-4305-85E3-3E302762F794}"/>
              </a:ext>
            </a:extLst>
          </p:cNvPr>
          <p:cNvSpPr txBox="1"/>
          <p:nvPr/>
        </p:nvSpPr>
        <p:spPr>
          <a:xfrm flipH="1">
            <a:off x="6239660" y="4766816"/>
            <a:ext cx="2233336" cy="523220"/>
          </a:xfrm>
          <a:prstGeom prst="rect">
            <a:avLst/>
          </a:prstGeom>
          <a:noFill/>
        </p:spPr>
        <p:txBody>
          <a:bodyPr wrap="square" rtlCol="0">
            <a:spAutoFit/>
          </a:bodyPr>
          <a:lstStyle>
            <a:defPPr>
              <a:defRPr lang="en-US"/>
            </a:defPPr>
            <a:lvl1pPr algn="ctr" defTabSz="1219170">
              <a:defRPr sz="2667">
                <a:solidFill>
                  <a:prstClr val="black"/>
                </a:solidFill>
                <a:latin typeface="#9Slide03 Arima Madurai" panose="00000500000000000000" pitchFamily="2" charset="0"/>
                <a:cs typeface="#9Slide03 Arima Madurai" panose="00000500000000000000" pitchFamily="2" charset="0"/>
              </a:defRPr>
            </a:lvl1pPr>
          </a:lstStyle>
          <a:p>
            <a:pPr lvl="0">
              <a:defRPr/>
            </a:pPr>
            <a:r>
              <a:rPr lang="en-US" sz="2800" dirty="0" err="1">
                <a:latin typeface="Arial" panose="020B0604020202020204" pitchFamily="34" charset="0"/>
                <a:cs typeface="Arial" panose="020B0604020202020204" pitchFamily="34" charset="0"/>
              </a:rPr>
              <a:t>Màu</a:t>
            </a:r>
            <a:r>
              <a:rPr lang="en-US" sz="2800" dirty="0">
                <a:latin typeface="Arial" panose="020B0604020202020204" pitchFamily="34" charset="0"/>
                <a:cs typeface="Arial" panose="020B0604020202020204" pitchFamily="34" charset="0"/>
              </a:rPr>
              <a:t> lam</a:t>
            </a:r>
          </a:p>
        </p:txBody>
      </p:sp>
      <p:sp>
        <p:nvSpPr>
          <p:cNvPr id="127" name="TextBox 18">
            <a:extLst>
              <a:ext uri="{FF2B5EF4-FFF2-40B4-BE49-F238E27FC236}">
                <a16:creationId xmlns="" xmlns:a16="http://schemas.microsoft.com/office/drawing/2014/main" id="{2F81FB8C-BC02-4882-8552-0226DEEEF2DD}"/>
              </a:ext>
            </a:extLst>
          </p:cNvPr>
          <p:cNvSpPr txBox="1"/>
          <p:nvPr/>
        </p:nvSpPr>
        <p:spPr>
          <a:xfrm flipH="1">
            <a:off x="8900367" y="4763221"/>
            <a:ext cx="2233336" cy="523220"/>
          </a:xfrm>
          <a:prstGeom prst="rect">
            <a:avLst/>
          </a:prstGeom>
          <a:noFill/>
        </p:spPr>
        <p:txBody>
          <a:bodyPr wrap="square" rtlCol="0">
            <a:spAutoFit/>
          </a:bodyPr>
          <a:lstStyle>
            <a:defPPr>
              <a:defRPr lang="en-US"/>
            </a:defPPr>
            <a:lvl1pPr algn="ctr" defTabSz="1219170">
              <a:defRPr sz="2667">
                <a:solidFill>
                  <a:prstClr val="black"/>
                </a:solidFill>
                <a:latin typeface="#9Slide03 Arima Madurai" panose="00000500000000000000" pitchFamily="2" charset="0"/>
                <a:cs typeface="#9Slide03 Arima Madurai" panose="00000500000000000000" pitchFamily="2" charset="0"/>
              </a:defRPr>
            </a:lvl1pPr>
          </a:lstStyle>
          <a:p>
            <a:pPr lvl="0">
              <a:defRPr/>
            </a:pPr>
            <a:r>
              <a:rPr lang="en-US" sz="2800" noProof="0" dirty="0" err="1">
                <a:latin typeface="Arial" panose="020B0604020202020204" pitchFamily="34" charset="0"/>
                <a:cs typeface="Arial" panose="020B0604020202020204" pitchFamily="34" charset="0"/>
              </a:rPr>
              <a:t>Màu</a:t>
            </a:r>
            <a:r>
              <a:rPr lang="en-US" sz="2800" noProof="0" dirty="0">
                <a:latin typeface="Arial" panose="020B0604020202020204" pitchFamily="34" charset="0"/>
                <a:cs typeface="Arial" panose="020B0604020202020204" pitchFamily="34" charset="0"/>
              </a:rPr>
              <a:t> </a:t>
            </a:r>
            <a:r>
              <a:rPr lang="en-US" sz="2800" noProof="0" dirty="0" err="1">
                <a:latin typeface="Arial" panose="020B0604020202020204" pitchFamily="34" charset="0"/>
                <a:cs typeface="Arial" panose="020B0604020202020204" pitchFamily="34" charset="0"/>
              </a:rPr>
              <a:t>đỏ</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28" name="Rectangle 127">
            <a:extLst>
              <a:ext uri="{FF2B5EF4-FFF2-40B4-BE49-F238E27FC236}">
                <a16:creationId xmlns="" xmlns:a16="http://schemas.microsoft.com/office/drawing/2014/main" id="{1D89F5CE-B858-41ED-8E4F-9ED0CB5AA5E3}"/>
              </a:ext>
            </a:extLst>
          </p:cNvPr>
          <p:cNvSpPr/>
          <p:nvPr/>
        </p:nvSpPr>
        <p:spPr>
          <a:xfrm>
            <a:off x="0" y="392154"/>
            <a:ext cx="1367604" cy="430695"/>
          </a:xfrm>
          <a:prstGeom prst="rect">
            <a:avLst/>
          </a:pr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cs typeface="+mn-cs"/>
            </a:endParaRPr>
          </a:p>
        </p:txBody>
      </p:sp>
    </p:spTree>
    <p:extLst>
      <p:ext uri="{BB962C8B-B14F-4D97-AF65-F5344CB8AC3E}">
        <p14:creationId xmlns:p14="http://schemas.microsoft.com/office/powerpoint/2010/main" val="40433059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500"/>
                                        <p:tgtEl>
                                          <p:spTgt spid="123"/>
                                        </p:tgtEl>
                                      </p:cBhvr>
                                    </p:animEffect>
                                  </p:childTnLst>
                                </p:cTn>
                              </p:par>
                            </p:childTnLst>
                          </p:cTn>
                        </p:par>
                        <p:par>
                          <p:cTn id="8" fill="hold">
                            <p:stCondLst>
                              <p:cond delay="1500"/>
                            </p:stCondLst>
                            <p:childTnLst>
                              <p:par>
                                <p:cTn id="9" presetID="16" presetClass="entr" presetSubtype="21"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barn(inVertical)">
                                      <p:cBhvr>
                                        <p:cTn id="11" dur="500"/>
                                        <p:tgtEl>
                                          <p:spTgt spid="43"/>
                                        </p:tgtEl>
                                      </p:cBhvr>
                                    </p:animEffect>
                                  </p:childTnLst>
                                </p:cTn>
                              </p:par>
                            </p:childTnLst>
                          </p:cTn>
                        </p:par>
                        <p:par>
                          <p:cTn id="12" fill="hold">
                            <p:stCondLst>
                              <p:cond delay="2000"/>
                            </p:stCondLst>
                            <p:childTnLst>
                              <p:par>
                                <p:cTn id="13" presetID="42" presetClass="entr" presetSubtype="0" fill="hold" nodeType="after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1000"/>
                                        <p:tgtEl>
                                          <p:spTgt spid="70"/>
                                        </p:tgtEl>
                                      </p:cBhvr>
                                    </p:animEffect>
                                    <p:anim calcmode="lin" valueType="num">
                                      <p:cBhvr>
                                        <p:cTn id="16" dur="1000" fill="hold"/>
                                        <p:tgtEl>
                                          <p:spTgt spid="70"/>
                                        </p:tgtEl>
                                        <p:attrNameLst>
                                          <p:attrName>ppt_x</p:attrName>
                                        </p:attrNameLst>
                                      </p:cBhvr>
                                      <p:tavLst>
                                        <p:tav tm="0">
                                          <p:val>
                                            <p:strVal val="#ppt_x"/>
                                          </p:val>
                                        </p:tav>
                                        <p:tav tm="100000">
                                          <p:val>
                                            <p:strVal val="#ppt_x"/>
                                          </p:val>
                                        </p:tav>
                                      </p:tavLst>
                                    </p:anim>
                                    <p:anim calcmode="lin" valueType="num">
                                      <p:cBhvr>
                                        <p:cTn id="17" dur="1000" fill="hold"/>
                                        <p:tgtEl>
                                          <p:spTgt spid="70"/>
                                        </p:tgtEl>
                                        <p:attrNameLst>
                                          <p:attrName>ppt_y</p:attrName>
                                        </p:attrNameLst>
                                      </p:cBhvr>
                                      <p:tavLst>
                                        <p:tav tm="0">
                                          <p:val>
                                            <p:strVal val="#ppt_y+.1"/>
                                          </p:val>
                                        </p:tav>
                                        <p:tav tm="100000">
                                          <p:val>
                                            <p:strVal val="#ppt_y"/>
                                          </p:val>
                                        </p:tav>
                                      </p:tavLst>
                                    </p:anim>
                                  </p:childTnLst>
                                </p:cTn>
                              </p:par>
                              <p:par>
                                <p:cTn id="18" presetID="22" presetClass="entr" presetSubtype="4" fill="hold" grpId="0" nodeType="withEffect">
                                  <p:stCondLst>
                                    <p:cond delay="0"/>
                                  </p:stCondLst>
                                  <p:childTnLst>
                                    <p:set>
                                      <p:cBhvr>
                                        <p:cTn id="19" dur="1" fill="hold">
                                          <p:stCondLst>
                                            <p:cond delay="0"/>
                                          </p:stCondLst>
                                        </p:cTn>
                                        <p:tgtEl>
                                          <p:spTgt spid="124"/>
                                        </p:tgtEl>
                                        <p:attrNameLst>
                                          <p:attrName>style.visibility</p:attrName>
                                        </p:attrNameLst>
                                      </p:cBhvr>
                                      <p:to>
                                        <p:strVal val="visible"/>
                                      </p:to>
                                    </p:set>
                                    <p:animEffect transition="in" filter="wipe(down)">
                                      <p:cBhvr>
                                        <p:cTn id="20" dur="1500"/>
                                        <p:tgtEl>
                                          <p:spTgt spid="124"/>
                                        </p:tgtEl>
                                      </p:cBhvr>
                                    </p:animEffect>
                                  </p:childTnLst>
                                </p:cTn>
                              </p:par>
                            </p:childTnLst>
                          </p:cTn>
                        </p:par>
                        <p:par>
                          <p:cTn id="21" fill="hold">
                            <p:stCondLst>
                              <p:cond delay="3500"/>
                            </p:stCondLst>
                            <p:childTnLst>
                              <p:par>
                                <p:cTn id="22" presetID="42" presetClass="entr" presetSubtype="0" fill="hold" nodeType="afterEffect">
                                  <p:stCondLst>
                                    <p:cond delay="0"/>
                                  </p:stCondLst>
                                  <p:childTnLst>
                                    <p:set>
                                      <p:cBhvr>
                                        <p:cTn id="23" dur="1" fill="hold">
                                          <p:stCondLst>
                                            <p:cond delay="0"/>
                                          </p:stCondLst>
                                        </p:cTn>
                                        <p:tgtEl>
                                          <p:spTgt spid="114"/>
                                        </p:tgtEl>
                                        <p:attrNameLst>
                                          <p:attrName>style.visibility</p:attrName>
                                        </p:attrNameLst>
                                      </p:cBhvr>
                                      <p:to>
                                        <p:strVal val="visible"/>
                                      </p:to>
                                    </p:set>
                                    <p:animEffect transition="in" filter="fade">
                                      <p:cBhvr>
                                        <p:cTn id="24" dur="1000"/>
                                        <p:tgtEl>
                                          <p:spTgt spid="114"/>
                                        </p:tgtEl>
                                      </p:cBhvr>
                                    </p:animEffect>
                                    <p:anim calcmode="lin" valueType="num">
                                      <p:cBhvr>
                                        <p:cTn id="25" dur="1000" fill="hold"/>
                                        <p:tgtEl>
                                          <p:spTgt spid="114"/>
                                        </p:tgtEl>
                                        <p:attrNameLst>
                                          <p:attrName>ppt_x</p:attrName>
                                        </p:attrNameLst>
                                      </p:cBhvr>
                                      <p:tavLst>
                                        <p:tav tm="0">
                                          <p:val>
                                            <p:strVal val="#ppt_x"/>
                                          </p:val>
                                        </p:tav>
                                        <p:tav tm="100000">
                                          <p:val>
                                            <p:strVal val="#ppt_x"/>
                                          </p:val>
                                        </p:tav>
                                      </p:tavLst>
                                    </p:anim>
                                    <p:anim calcmode="lin" valueType="num">
                                      <p:cBhvr>
                                        <p:cTn id="26" dur="1000" fill="hold"/>
                                        <p:tgtEl>
                                          <p:spTgt spid="114"/>
                                        </p:tgtEl>
                                        <p:attrNameLst>
                                          <p:attrName>ppt_y</p:attrName>
                                        </p:attrNameLst>
                                      </p:cBhvr>
                                      <p:tavLst>
                                        <p:tav tm="0">
                                          <p:val>
                                            <p:strVal val="#ppt_y+.1"/>
                                          </p:val>
                                        </p:tav>
                                        <p:tav tm="100000">
                                          <p:val>
                                            <p:strVal val="#ppt_y"/>
                                          </p:val>
                                        </p:tav>
                                      </p:tavLst>
                                    </p:anim>
                                  </p:childTnLst>
                                </p:cTn>
                              </p:par>
                              <p:par>
                                <p:cTn id="27" presetID="22" presetClass="entr" presetSubtype="4" fill="hold" grpId="0"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down)">
                                      <p:cBhvr>
                                        <p:cTn id="29" dur="1500"/>
                                        <p:tgtEl>
                                          <p:spTgt spid="125"/>
                                        </p:tgtEl>
                                      </p:cBhvr>
                                    </p:animEffect>
                                  </p:childTnLst>
                                </p:cTn>
                              </p:par>
                            </p:childTnLst>
                          </p:cTn>
                        </p:par>
                        <p:par>
                          <p:cTn id="30" fill="hold">
                            <p:stCondLst>
                              <p:cond delay="5000"/>
                            </p:stCondLst>
                            <p:childTnLst>
                              <p:par>
                                <p:cTn id="31" presetID="42" presetClass="entr" presetSubtype="0" fill="hold" nodeType="afterEffect">
                                  <p:stCondLst>
                                    <p:cond delay="0"/>
                                  </p:stCondLst>
                                  <p:childTnLst>
                                    <p:set>
                                      <p:cBhvr>
                                        <p:cTn id="32" dur="1" fill="hold">
                                          <p:stCondLst>
                                            <p:cond delay="0"/>
                                          </p:stCondLst>
                                        </p:cTn>
                                        <p:tgtEl>
                                          <p:spTgt spid="117"/>
                                        </p:tgtEl>
                                        <p:attrNameLst>
                                          <p:attrName>style.visibility</p:attrName>
                                        </p:attrNameLst>
                                      </p:cBhvr>
                                      <p:to>
                                        <p:strVal val="visible"/>
                                      </p:to>
                                    </p:set>
                                    <p:animEffect transition="in" filter="fade">
                                      <p:cBhvr>
                                        <p:cTn id="33" dur="1000"/>
                                        <p:tgtEl>
                                          <p:spTgt spid="117"/>
                                        </p:tgtEl>
                                      </p:cBhvr>
                                    </p:animEffect>
                                    <p:anim calcmode="lin" valueType="num">
                                      <p:cBhvr>
                                        <p:cTn id="34" dur="1000" fill="hold"/>
                                        <p:tgtEl>
                                          <p:spTgt spid="117"/>
                                        </p:tgtEl>
                                        <p:attrNameLst>
                                          <p:attrName>ppt_x</p:attrName>
                                        </p:attrNameLst>
                                      </p:cBhvr>
                                      <p:tavLst>
                                        <p:tav tm="0">
                                          <p:val>
                                            <p:strVal val="#ppt_x"/>
                                          </p:val>
                                        </p:tav>
                                        <p:tav tm="100000">
                                          <p:val>
                                            <p:strVal val="#ppt_x"/>
                                          </p:val>
                                        </p:tav>
                                      </p:tavLst>
                                    </p:anim>
                                    <p:anim calcmode="lin" valueType="num">
                                      <p:cBhvr>
                                        <p:cTn id="35" dur="1000" fill="hold"/>
                                        <p:tgtEl>
                                          <p:spTgt spid="117"/>
                                        </p:tgtEl>
                                        <p:attrNameLst>
                                          <p:attrName>ppt_y</p:attrName>
                                        </p:attrNameLst>
                                      </p:cBhvr>
                                      <p:tavLst>
                                        <p:tav tm="0">
                                          <p:val>
                                            <p:strVal val="#ppt_y+.1"/>
                                          </p:val>
                                        </p:tav>
                                        <p:tav tm="100000">
                                          <p:val>
                                            <p:strVal val="#ppt_y"/>
                                          </p:val>
                                        </p:tav>
                                      </p:tavLst>
                                    </p:anim>
                                  </p:childTnLst>
                                </p:cTn>
                              </p:par>
                              <p:par>
                                <p:cTn id="36" presetID="22" presetClass="entr" presetSubtype="4" fill="hold" grpId="0" nodeType="withEffect">
                                  <p:stCondLst>
                                    <p:cond delay="0"/>
                                  </p:stCondLst>
                                  <p:childTnLst>
                                    <p:set>
                                      <p:cBhvr>
                                        <p:cTn id="37" dur="1" fill="hold">
                                          <p:stCondLst>
                                            <p:cond delay="0"/>
                                          </p:stCondLst>
                                        </p:cTn>
                                        <p:tgtEl>
                                          <p:spTgt spid="126"/>
                                        </p:tgtEl>
                                        <p:attrNameLst>
                                          <p:attrName>style.visibility</p:attrName>
                                        </p:attrNameLst>
                                      </p:cBhvr>
                                      <p:to>
                                        <p:strVal val="visible"/>
                                      </p:to>
                                    </p:set>
                                    <p:animEffect transition="in" filter="wipe(down)">
                                      <p:cBhvr>
                                        <p:cTn id="38" dur="1500"/>
                                        <p:tgtEl>
                                          <p:spTgt spid="126"/>
                                        </p:tgtEl>
                                      </p:cBhvr>
                                    </p:animEffect>
                                  </p:childTnLst>
                                </p:cTn>
                              </p:par>
                            </p:childTnLst>
                          </p:cTn>
                        </p:par>
                        <p:par>
                          <p:cTn id="39" fill="hold">
                            <p:stCondLst>
                              <p:cond delay="6500"/>
                            </p:stCondLst>
                            <p:childTnLst>
                              <p:par>
                                <p:cTn id="40" presetID="42" presetClass="entr" presetSubtype="0" fill="hold" nodeType="afterEffect">
                                  <p:stCondLst>
                                    <p:cond delay="0"/>
                                  </p:stCondLst>
                                  <p:childTnLst>
                                    <p:set>
                                      <p:cBhvr>
                                        <p:cTn id="41" dur="1" fill="hold">
                                          <p:stCondLst>
                                            <p:cond delay="0"/>
                                          </p:stCondLst>
                                        </p:cTn>
                                        <p:tgtEl>
                                          <p:spTgt spid="120"/>
                                        </p:tgtEl>
                                        <p:attrNameLst>
                                          <p:attrName>style.visibility</p:attrName>
                                        </p:attrNameLst>
                                      </p:cBhvr>
                                      <p:to>
                                        <p:strVal val="visible"/>
                                      </p:to>
                                    </p:set>
                                    <p:animEffect transition="in" filter="fade">
                                      <p:cBhvr>
                                        <p:cTn id="42" dur="1000"/>
                                        <p:tgtEl>
                                          <p:spTgt spid="120"/>
                                        </p:tgtEl>
                                      </p:cBhvr>
                                    </p:animEffect>
                                    <p:anim calcmode="lin" valueType="num">
                                      <p:cBhvr>
                                        <p:cTn id="43" dur="1000" fill="hold"/>
                                        <p:tgtEl>
                                          <p:spTgt spid="120"/>
                                        </p:tgtEl>
                                        <p:attrNameLst>
                                          <p:attrName>ppt_x</p:attrName>
                                        </p:attrNameLst>
                                      </p:cBhvr>
                                      <p:tavLst>
                                        <p:tav tm="0">
                                          <p:val>
                                            <p:strVal val="#ppt_x"/>
                                          </p:val>
                                        </p:tav>
                                        <p:tav tm="100000">
                                          <p:val>
                                            <p:strVal val="#ppt_x"/>
                                          </p:val>
                                        </p:tav>
                                      </p:tavLst>
                                    </p:anim>
                                    <p:anim calcmode="lin" valueType="num">
                                      <p:cBhvr>
                                        <p:cTn id="44" dur="1000" fill="hold"/>
                                        <p:tgtEl>
                                          <p:spTgt spid="120"/>
                                        </p:tgtEl>
                                        <p:attrNameLst>
                                          <p:attrName>ppt_y</p:attrName>
                                        </p:attrNameLst>
                                      </p:cBhvr>
                                      <p:tavLst>
                                        <p:tav tm="0">
                                          <p:val>
                                            <p:strVal val="#ppt_y+.1"/>
                                          </p:val>
                                        </p:tav>
                                        <p:tav tm="100000">
                                          <p:val>
                                            <p:strVal val="#ppt_y"/>
                                          </p:val>
                                        </p:tav>
                                      </p:tavLst>
                                    </p:anim>
                                  </p:childTnLst>
                                </p:cTn>
                              </p:par>
                              <p:par>
                                <p:cTn id="45" presetID="22" presetClass="entr" presetSubtype="4" fill="hold" grpId="0" nodeType="withEffect">
                                  <p:stCondLst>
                                    <p:cond delay="0"/>
                                  </p:stCondLst>
                                  <p:childTnLst>
                                    <p:set>
                                      <p:cBhvr>
                                        <p:cTn id="46" dur="1" fill="hold">
                                          <p:stCondLst>
                                            <p:cond delay="0"/>
                                          </p:stCondLst>
                                        </p:cTn>
                                        <p:tgtEl>
                                          <p:spTgt spid="127"/>
                                        </p:tgtEl>
                                        <p:attrNameLst>
                                          <p:attrName>style.visibility</p:attrName>
                                        </p:attrNameLst>
                                      </p:cBhvr>
                                      <p:to>
                                        <p:strVal val="visible"/>
                                      </p:to>
                                    </p:set>
                                    <p:animEffect transition="in" filter="wipe(down)">
                                      <p:cBhvr>
                                        <p:cTn id="47" dur="1500"/>
                                        <p:tgtEl>
                                          <p:spTgt spid="127"/>
                                        </p:tgtEl>
                                      </p:cBhvr>
                                    </p:animEffect>
                                  </p:childTnLst>
                                </p:cTn>
                              </p:par>
                            </p:childTnLst>
                          </p:cTn>
                        </p:par>
                      </p:childTnLst>
                    </p:cTn>
                  </p:par>
                  <p:par>
                    <p:cTn id="48" fill="hold">
                      <p:stCondLst>
                        <p:cond delay="indefinite"/>
                      </p:stCondLst>
                      <p:childTnLst>
                        <p:par>
                          <p:cTn id="49" fill="hold">
                            <p:stCondLst>
                              <p:cond delay="0"/>
                            </p:stCondLst>
                            <p:childTnLst>
                              <p:par>
                                <p:cTn id="50" presetID="26" presetClass="emph" presetSubtype="0" fill="hold" nodeType="clickEffect">
                                  <p:stCondLst>
                                    <p:cond delay="0"/>
                                  </p:stCondLst>
                                  <p:childTnLst>
                                    <p:animEffect transition="out" filter="fade">
                                      <p:cBhvr>
                                        <p:cTn id="51" dur="3000" tmFilter="0, 0; .2, .5; .8, .5; 1, 0"/>
                                        <p:tgtEl>
                                          <p:spTgt spid="120"/>
                                        </p:tgtEl>
                                      </p:cBhvr>
                                    </p:animEffect>
                                    <p:animScale>
                                      <p:cBhvr>
                                        <p:cTn id="52" dur="1500" autoRev="1" fill="hold"/>
                                        <p:tgtEl>
                                          <p:spTgt spid="120"/>
                                        </p:tgtEl>
                                      </p:cBhvr>
                                      <p:by x="105000" y="105000"/>
                                    </p:animScale>
                                  </p:childTnLst>
                                </p:cTn>
                              </p:par>
                              <p:par>
                                <p:cTn id="53" presetID="26" presetClass="emph" presetSubtype="0" fill="hold" grpId="1" nodeType="withEffect">
                                  <p:stCondLst>
                                    <p:cond delay="0"/>
                                  </p:stCondLst>
                                  <p:childTnLst>
                                    <p:animEffect transition="out" filter="fade">
                                      <p:cBhvr>
                                        <p:cTn id="54" dur="3000" tmFilter="0, 0; .2, .5; .8, .5; 1, 0"/>
                                        <p:tgtEl>
                                          <p:spTgt spid="127"/>
                                        </p:tgtEl>
                                      </p:cBhvr>
                                    </p:animEffect>
                                    <p:animScale>
                                      <p:cBhvr>
                                        <p:cTn id="55" dur="1500" autoRev="1" fill="hold"/>
                                        <p:tgtEl>
                                          <p:spTgt spid="12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p:bldP spid="124" grpId="0"/>
      <p:bldP spid="125" grpId="0"/>
      <p:bldP spid="126" grpId="0"/>
      <p:bldP spid="127" grpId="0"/>
      <p:bldP spid="127" grpId="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77"/>
        <p:cNvGrpSpPr/>
        <p:nvPr/>
      </p:nvGrpSpPr>
      <p:grpSpPr>
        <a:xfrm>
          <a:off x="0" y="0"/>
          <a:ext cx="0" cy="0"/>
          <a:chOff x="0" y="0"/>
          <a:chExt cx="0" cy="0"/>
        </a:xfrm>
      </p:grpSpPr>
      <p:sp>
        <p:nvSpPr>
          <p:cNvPr id="880" name="Google Shape;880;p40"/>
          <p:cNvSpPr/>
          <p:nvPr/>
        </p:nvSpPr>
        <p:spPr>
          <a:xfrm>
            <a:off x="3381117" y="1503567"/>
            <a:ext cx="244000" cy="2440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81" name="Google Shape;881;p40"/>
          <p:cNvSpPr/>
          <p:nvPr/>
        </p:nvSpPr>
        <p:spPr>
          <a:xfrm flipH="1">
            <a:off x="1878068" y="2192567"/>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sp>
        <p:nvSpPr>
          <p:cNvPr id="882" name="Google Shape;882;p40"/>
          <p:cNvSpPr/>
          <p:nvPr/>
        </p:nvSpPr>
        <p:spPr>
          <a:xfrm>
            <a:off x="8688317" y="1058667"/>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83" name="Google Shape;883;p40"/>
          <p:cNvSpPr/>
          <p:nvPr/>
        </p:nvSpPr>
        <p:spPr>
          <a:xfrm>
            <a:off x="4040117" y="5433533"/>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84" name="Google Shape;884;p40"/>
          <p:cNvSpPr/>
          <p:nvPr/>
        </p:nvSpPr>
        <p:spPr>
          <a:xfrm flipH="1">
            <a:off x="6492535" y="81486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pic>
        <p:nvPicPr>
          <p:cNvPr id="13" name="Picture 12">
            <a:extLst>
              <a:ext uri="{FF2B5EF4-FFF2-40B4-BE49-F238E27FC236}">
                <a16:creationId xmlns="" xmlns:a16="http://schemas.microsoft.com/office/drawing/2014/main" id="{B976C7A5-40B2-4548-8C1C-8CE870212F22}"/>
              </a:ext>
            </a:extLst>
          </p:cNvPr>
          <p:cNvPicPr>
            <a:picLocks noChangeAspect="1"/>
          </p:cNvPicPr>
          <p:nvPr/>
        </p:nvPicPr>
        <p:blipFill rotWithShape="1">
          <a:blip r:embed="rId3">
            <a:extLst>
              <a:ext uri="{28A0092B-C50C-407E-A947-70E740481C1C}">
                <a14:useLocalDpi xmlns:a14="http://schemas.microsoft.com/office/drawing/2010/main" val="0"/>
              </a:ext>
            </a:extLst>
          </a:blip>
          <a:srcRect l="1546" t="10162"/>
          <a:stretch/>
        </p:blipFill>
        <p:spPr>
          <a:xfrm>
            <a:off x="98304" y="3090550"/>
            <a:ext cx="5789676" cy="3663734"/>
          </a:xfrm>
          <a:prstGeom prst="rect">
            <a:avLst/>
          </a:prstGeom>
        </p:spPr>
      </p:pic>
      <p:pic>
        <p:nvPicPr>
          <p:cNvPr id="14" name="Picture 13" descr="A clear glass pyramid on a black surface&#10;&#10;Description automatically generated">
            <a:extLst>
              <a:ext uri="{FF2B5EF4-FFF2-40B4-BE49-F238E27FC236}">
                <a16:creationId xmlns="" xmlns:a16="http://schemas.microsoft.com/office/drawing/2014/main" id="{30E534DD-008A-424D-809F-E083A0ABC83A}"/>
              </a:ext>
            </a:extLst>
          </p:cNvPr>
          <p:cNvPicPr>
            <a:picLocks noChangeAspect="1"/>
          </p:cNvPicPr>
          <p:nvPr/>
        </p:nvPicPr>
        <p:blipFill rotWithShape="1">
          <a:blip r:embed="rId4">
            <a:extLst>
              <a:ext uri="{28A0092B-C50C-407E-A947-70E740481C1C}">
                <a14:useLocalDpi xmlns:a14="http://schemas.microsoft.com/office/drawing/2010/main" val="0"/>
              </a:ext>
            </a:extLst>
          </a:blip>
          <a:srcRect l="8784" t="4667" b="3508"/>
          <a:stretch/>
        </p:blipFill>
        <p:spPr>
          <a:xfrm>
            <a:off x="7857641" y="380503"/>
            <a:ext cx="3991149" cy="4017780"/>
          </a:xfrm>
          <a:prstGeom prst="rect">
            <a:avLst/>
          </a:prstGeom>
          <a:ln>
            <a:noFill/>
          </a:ln>
          <a:effectLst>
            <a:softEdge rad="112500"/>
          </a:effectLst>
        </p:spPr>
      </p:pic>
      <p:grpSp>
        <p:nvGrpSpPr>
          <p:cNvPr id="15" name="Group 14">
            <a:extLst>
              <a:ext uri="{FF2B5EF4-FFF2-40B4-BE49-F238E27FC236}">
                <a16:creationId xmlns="" xmlns:a16="http://schemas.microsoft.com/office/drawing/2014/main" id="{D604AB47-4922-42D8-985F-6E336B99AFBA}"/>
              </a:ext>
            </a:extLst>
          </p:cNvPr>
          <p:cNvGrpSpPr/>
          <p:nvPr/>
        </p:nvGrpSpPr>
        <p:grpSpPr>
          <a:xfrm>
            <a:off x="478777" y="1547469"/>
            <a:ext cx="6700016" cy="1315812"/>
            <a:chOff x="478777" y="1186936"/>
            <a:chExt cx="6700016" cy="1315812"/>
          </a:xfrm>
        </p:grpSpPr>
        <p:sp>
          <p:nvSpPr>
            <p:cNvPr id="16" name="Google Shape;2090;p24">
              <a:extLst>
                <a:ext uri="{FF2B5EF4-FFF2-40B4-BE49-F238E27FC236}">
                  <a16:creationId xmlns="" xmlns:a16="http://schemas.microsoft.com/office/drawing/2014/main" id="{86486F5E-2862-4AF6-98F1-06A4885A1770}"/>
                </a:ext>
              </a:extLst>
            </p:cNvPr>
            <p:cNvSpPr/>
            <p:nvPr/>
          </p:nvSpPr>
          <p:spPr>
            <a:xfrm>
              <a:off x="478777" y="1186936"/>
              <a:ext cx="6700016" cy="1315812"/>
            </a:xfrm>
            <a:custGeom>
              <a:avLst/>
              <a:gdLst/>
              <a:ahLst/>
              <a:cxnLst/>
              <a:rect l="l" t="t" r="r" b="b"/>
              <a:pathLst>
                <a:path w="204710" h="16849" extrusionOk="0">
                  <a:moveTo>
                    <a:pt x="1" y="0"/>
                  </a:moveTo>
                  <a:lnTo>
                    <a:pt x="1" y="16848"/>
                  </a:lnTo>
                  <a:lnTo>
                    <a:pt x="198756" y="16848"/>
                  </a:lnTo>
                  <a:lnTo>
                    <a:pt x="204140" y="9691"/>
                  </a:lnTo>
                  <a:cubicBezTo>
                    <a:pt x="204710" y="8899"/>
                    <a:pt x="204710" y="7886"/>
                    <a:pt x="204140" y="7126"/>
                  </a:cubicBezTo>
                  <a:lnTo>
                    <a:pt x="198756" y="0"/>
                  </a:ln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7" name="Group 16">
              <a:extLst>
                <a:ext uri="{FF2B5EF4-FFF2-40B4-BE49-F238E27FC236}">
                  <a16:creationId xmlns="" xmlns:a16="http://schemas.microsoft.com/office/drawing/2014/main" id="{AF2F13CE-EE80-4A15-8135-5A6A6489B287}"/>
                </a:ext>
              </a:extLst>
            </p:cNvPr>
            <p:cNvGrpSpPr/>
            <p:nvPr/>
          </p:nvGrpSpPr>
          <p:grpSpPr>
            <a:xfrm>
              <a:off x="478777" y="1186936"/>
              <a:ext cx="852312" cy="1304239"/>
              <a:chOff x="478777" y="1186936"/>
              <a:chExt cx="664552" cy="1304239"/>
            </a:xfrm>
          </p:grpSpPr>
          <p:sp>
            <p:nvSpPr>
              <p:cNvPr id="18" name="Google Shape;2112;p24">
                <a:extLst>
                  <a:ext uri="{FF2B5EF4-FFF2-40B4-BE49-F238E27FC236}">
                    <a16:creationId xmlns="" xmlns:a16="http://schemas.microsoft.com/office/drawing/2014/main" id="{1AB952BA-370E-4ABF-AF03-AC5D784A50FA}"/>
                  </a:ext>
                </a:extLst>
              </p:cNvPr>
              <p:cNvSpPr/>
              <p:nvPr/>
            </p:nvSpPr>
            <p:spPr>
              <a:xfrm>
                <a:off x="1007008" y="1186936"/>
                <a:ext cx="136321" cy="1304239"/>
              </a:xfrm>
              <a:custGeom>
                <a:avLst/>
                <a:gdLst/>
                <a:ahLst/>
                <a:cxnLst/>
                <a:rect l="l" t="t" r="r" b="b"/>
                <a:pathLst>
                  <a:path w="2535" h="16595" extrusionOk="0">
                    <a:moveTo>
                      <a:pt x="1" y="0"/>
                    </a:moveTo>
                    <a:lnTo>
                      <a:pt x="1" y="3389"/>
                    </a:lnTo>
                    <a:lnTo>
                      <a:pt x="1" y="16595"/>
                    </a:lnTo>
                    <a:lnTo>
                      <a:pt x="2534" y="16595"/>
                    </a:lnTo>
                    <a:lnTo>
                      <a:pt x="2534" y="3389"/>
                    </a:lnTo>
                    <a:lnTo>
                      <a:pt x="2534"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113;p24">
                <a:extLst>
                  <a:ext uri="{FF2B5EF4-FFF2-40B4-BE49-F238E27FC236}">
                    <a16:creationId xmlns="" xmlns:a16="http://schemas.microsoft.com/office/drawing/2014/main" id="{F4311A04-7E09-45DE-980A-3F1AAD9C4FF7}"/>
                  </a:ext>
                </a:extLst>
              </p:cNvPr>
              <p:cNvSpPr/>
              <p:nvPr/>
            </p:nvSpPr>
            <p:spPr>
              <a:xfrm>
                <a:off x="478777" y="1186936"/>
                <a:ext cx="118112" cy="1304239"/>
              </a:xfrm>
              <a:custGeom>
                <a:avLst/>
                <a:gdLst/>
                <a:ahLst/>
                <a:cxnLst/>
                <a:rect l="l" t="t" r="r" b="b"/>
                <a:pathLst>
                  <a:path w="4277" h="16595" extrusionOk="0">
                    <a:moveTo>
                      <a:pt x="1" y="0"/>
                    </a:moveTo>
                    <a:lnTo>
                      <a:pt x="1" y="3389"/>
                    </a:lnTo>
                    <a:lnTo>
                      <a:pt x="1" y="16595"/>
                    </a:lnTo>
                    <a:lnTo>
                      <a:pt x="4276" y="16595"/>
                    </a:lnTo>
                    <a:lnTo>
                      <a:pt x="4276" y="3389"/>
                    </a:lnTo>
                    <a:lnTo>
                      <a:pt x="4276"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120;p24">
                <a:extLst>
                  <a:ext uri="{FF2B5EF4-FFF2-40B4-BE49-F238E27FC236}">
                    <a16:creationId xmlns="" xmlns:a16="http://schemas.microsoft.com/office/drawing/2014/main" id="{09F2CECC-A02E-48AB-8606-C7DC7A6F58C5}"/>
                  </a:ext>
                </a:extLst>
              </p:cNvPr>
              <p:cNvSpPr/>
              <p:nvPr/>
            </p:nvSpPr>
            <p:spPr>
              <a:xfrm>
                <a:off x="617366" y="1490071"/>
                <a:ext cx="360249" cy="697967"/>
              </a:xfrm>
              <a:custGeom>
                <a:avLst/>
                <a:gdLst/>
                <a:ahLst/>
                <a:cxnLst/>
                <a:rect l="l" t="t" r="r" b="b"/>
                <a:pathLst>
                  <a:path w="8045" h="11814" extrusionOk="0">
                    <a:moveTo>
                      <a:pt x="1236" y="1046"/>
                    </a:moveTo>
                    <a:cubicBezTo>
                      <a:pt x="1141" y="1046"/>
                      <a:pt x="1046" y="1141"/>
                      <a:pt x="1046" y="1236"/>
                    </a:cubicBezTo>
                    <a:lnTo>
                      <a:pt x="1046" y="2946"/>
                    </a:lnTo>
                    <a:cubicBezTo>
                      <a:pt x="1046" y="3041"/>
                      <a:pt x="1141" y="3104"/>
                      <a:pt x="1236" y="3104"/>
                    </a:cubicBezTo>
                    <a:lnTo>
                      <a:pt x="6810" y="3104"/>
                    </a:lnTo>
                    <a:cubicBezTo>
                      <a:pt x="6905" y="3104"/>
                      <a:pt x="7000" y="3041"/>
                      <a:pt x="7000" y="2946"/>
                    </a:cubicBezTo>
                    <a:lnTo>
                      <a:pt x="7000" y="1236"/>
                    </a:lnTo>
                    <a:cubicBezTo>
                      <a:pt x="7000" y="1141"/>
                      <a:pt x="6905" y="1046"/>
                      <a:pt x="6810" y="1046"/>
                    </a:cubicBezTo>
                    <a:lnTo>
                      <a:pt x="5416" y="1046"/>
                    </a:lnTo>
                    <a:cubicBezTo>
                      <a:pt x="5321" y="1046"/>
                      <a:pt x="5258" y="1141"/>
                      <a:pt x="5258" y="1236"/>
                    </a:cubicBezTo>
                    <a:cubicBezTo>
                      <a:pt x="5258" y="1331"/>
                      <a:pt x="5321" y="1394"/>
                      <a:pt x="5416" y="1394"/>
                    </a:cubicBezTo>
                    <a:lnTo>
                      <a:pt x="6652" y="1394"/>
                    </a:lnTo>
                    <a:lnTo>
                      <a:pt x="6652" y="2756"/>
                    </a:lnTo>
                    <a:lnTo>
                      <a:pt x="1394" y="2756"/>
                    </a:lnTo>
                    <a:lnTo>
                      <a:pt x="1394" y="1394"/>
                    </a:lnTo>
                    <a:lnTo>
                      <a:pt x="4720" y="1394"/>
                    </a:lnTo>
                    <a:cubicBezTo>
                      <a:pt x="4815" y="1394"/>
                      <a:pt x="4910" y="1331"/>
                      <a:pt x="4910" y="1236"/>
                    </a:cubicBezTo>
                    <a:cubicBezTo>
                      <a:pt x="4910" y="1141"/>
                      <a:pt x="4815" y="1046"/>
                      <a:pt x="4720" y="1046"/>
                    </a:cubicBezTo>
                    <a:close/>
                    <a:moveTo>
                      <a:pt x="2471" y="3801"/>
                    </a:moveTo>
                    <a:lnTo>
                      <a:pt x="2471" y="4846"/>
                    </a:lnTo>
                    <a:lnTo>
                      <a:pt x="1394" y="4846"/>
                    </a:lnTo>
                    <a:lnTo>
                      <a:pt x="1394" y="3801"/>
                    </a:lnTo>
                    <a:close/>
                    <a:moveTo>
                      <a:pt x="3865" y="3801"/>
                    </a:moveTo>
                    <a:lnTo>
                      <a:pt x="3865" y="4846"/>
                    </a:lnTo>
                    <a:lnTo>
                      <a:pt x="2788" y="4846"/>
                    </a:lnTo>
                    <a:lnTo>
                      <a:pt x="2788" y="3801"/>
                    </a:lnTo>
                    <a:close/>
                    <a:moveTo>
                      <a:pt x="5258" y="3801"/>
                    </a:moveTo>
                    <a:lnTo>
                      <a:pt x="5258" y="4846"/>
                    </a:lnTo>
                    <a:lnTo>
                      <a:pt x="4213" y="4846"/>
                    </a:lnTo>
                    <a:lnTo>
                      <a:pt x="4213" y="3801"/>
                    </a:lnTo>
                    <a:close/>
                    <a:moveTo>
                      <a:pt x="6652" y="3801"/>
                    </a:moveTo>
                    <a:lnTo>
                      <a:pt x="6652" y="4846"/>
                    </a:lnTo>
                    <a:lnTo>
                      <a:pt x="5606" y="4846"/>
                    </a:lnTo>
                    <a:lnTo>
                      <a:pt x="5606" y="3801"/>
                    </a:lnTo>
                    <a:close/>
                    <a:moveTo>
                      <a:pt x="2471" y="5195"/>
                    </a:moveTo>
                    <a:lnTo>
                      <a:pt x="2471" y="6240"/>
                    </a:lnTo>
                    <a:lnTo>
                      <a:pt x="1394" y="6240"/>
                    </a:lnTo>
                    <a:lnTo>
                      <a:pt x="1394" y="5195"/>
                    </a:lnTo>
                    <a:close/>
                    <a:moveTo>
                      <a:pt x="3865" y="5195"/>
                    </a:moveTo>
                    <a:lnTo>
                      <a:pt x="3865" y="6240"/>
                    </a:lnTo>
                    <a:lnTo>
                      <a:pt x="2788" y="6240"/>
                    </a:lnTo>
                    <a:lnTo>
                      <a:pt x="2788" y="5195"/>
                    </a:lnTo>
                    <a:close/>
                    <a:moveTo>
                      <a:pt x="5258" y="5195"/>
                    </a:moveTo>
                    <a:lnTo>
                      <a:pt x="5258" y="6240"/>
                    </a:lnTo>
                    <a:lnTo>
                      <a:pt x="4213" y="6240"/>
                    </a:lnTo>
                    <a:lnTo>
                      <a:pt x="4213" y="5195"/>
                    </a:lnTo>
                    <a:close/>
                    <a:moveTo>
                      <a:pt x="6652" y="5195"/>
                    </a:moveTo>
                    <a:lnTo>
                      <a:pt x="6652" y="6240"/>
                    </a:lnTo>
                    <a:lnTo>
                      <a:pt x="5606" y="6240"/>
                    </a:lnTo>
                    <a:lnTo>
                      <a:pt x="5606" y="5195"/>
                    </a:lnTo>
                    <a:close/>
                    <a:moveTo>
                      <a:pt x="2471" y="6588"/>
                    </a:moveTo>
                    <a:lnTo>
                      <a:pt x="2471" y="7633"/>
                    </a:lnTo>
                    <a:lnTo>
                      <a:pt x="1394" y="7633"/>
                    </a:lnTo>
                    <a:lnTo>
                      <a:pt x="1394" y="6588"/>
                    </a:lnTo>
                    <a:close/>
                    <a:moveTo>
                      <a:pt x="3865" y="6588"/>
                    </a:moveTo>
                    <a:lnTo>
                      <a:pt x="3865" y="7633"/>
                    </a:lnTo>
                    <a:lnTo>
                      <a:pt x="2788" y="7633"/>
                    </a:lnTo>
                    <a:lnTo>
                      <a:pt x="2788" y="6588"/>
                    </a:lnTo>
                    <a:close/>
                    <a:moveTo>
                      <a:pt x="5258" y="6588"/>
                    </a:moveTo>
                    <a:lnTo>
                      <a:pt x="5258" y="7633"/>
                    </a:lnTo>
                    <a:lnTo>
                      <a:pt x="4213" y="7633"/>
                    </a:lnTo>
                    <a:lnTo>
                      <a:pt x="4213" y="6588"/>
                    </a:lnTo>
                    <a:close/>
                    <a:moveTo>
                      <a:pt x="6652" y="6588"/>
                    </a:moveTo>
                    <a:lnTo>
                      <a:pt x="6652" y="7633"/>
                    </a:lnTo>
                    <a:lnTo>
                      <a:pt x="5606" y="7633"/>
                    </a:lnTo>
                    <a:lnTo>
                      <a:pt x="5606" y="6588"/>
                    </a:lnTo>
                    <a:close/>
                    <a:moveTo>
                      <a:pt x="2471" y="7981"/>
                    </a:moveTo>
                    <a:lnTo>
                      <a:pt x="2471" y="9058"/>
                    </a:lnTo>
                    <a:lnTo>
                      <a:pt x="1394" y="9058"/>
                    </a:lnTo>
                    <a:lnTo>
                      <a:pt x="1394" y="7981"/>
                    </a:lnTo>
                    <a:close/>
                    <a:moveTo>
                      <a:pt x="3865" y="7981"/>
                    </a:moveTo>
                    <a:lnTo>
                      <a:pt x="3865" y="9058"/>
                    </a:lnTo>
                    <a:lnTo>
                      <a:pt x="2788" y="9058"/>
                    </a:lnTo>
                    <a:lnTo>
                      <a:pt x="2788" y="7981"/>
                    </a:lnTo>
                    <a:close/>
                    <a:moveTo>
                      <a:pt x="5258" y="7981"/>
                    </a:moveTo>
                    <a:lnTo>
                      <a:pt x="5258" y="9058"/>
                    </a:lnTo>
                    <a:lnTo>
                      <a:pt x="4213" y="9058"/>
                    </a:lnTo>
                    <a:lnTo>
                      <a:pt x="4213" y="7981"/>
                    </a:lnTo>
                    <a:close/>
                    <a:moveTo>
                      <a:pt x="888" y="1"/>
                    </a:moveTo>
                    <a:cubicBezTo>
                      <a:pt x="413" y="1"/>
                      <a:pt x="1" y="413"/>
                      <a:pt x="1" y="888"/>
                    </a:cubicBezTo>
                    <a:lnTo>
                      <a:pt x="1" y="2946"/>
                    </a:lnTo>
                    <a:cubicBezTo>
                      <a:pt x="1" y="3041"/>
                      <a:pt x="96" y="3104"/>
                      <a:pt x="191" y="3104"/>
                    </a:cubicBezTo>
                    <a:cubicBezTo>
                      <a:pt x="286" y="3104"/>
                      <a:pt x="349" y="3041"/>
                      <a:pt x="349" y="2946"/>
                    </a:cubicBezTo>
                    <a:lnTo>
                      <a:pt x="349" y="888"/>
                    </a:lnTo>
                    <a:cubicBezTo>
                      <a:pt x="349" y="603"/>
                      <a:pt x="603" y="349"/>
                      <a:pt x="888" y="349"/>
                    </a:cubicBezTo>
                    <a:lnTo>
                      <a:pt x="7158" y="349"/>
                    </a:lnTo>
                    <a:cubicBezTo>
                      <a:pt x="7443" y="349"/>
                      <a:pt x="7697" y="603"/>
                      <a:pt x="7697" y="888"/>
                    </a:cubicBezTo>
                    <a:lnTo>
                      <a:pt x="7697" y="8900"/>
                    </a:lnTo>
                    <a:cubicBezTo>
                      <a:pt x="7697" y="8995"/>
                      <a:pt x="7760" y="9058"/>
                      <a:pt x="7855" y="9058"/>
                    </a:cubicBezTo>
                    <a:cubicBezTo>
                      <a:pt x="7950" y="9058"/>
                      <a:pt x="8045" y="8995"/>
                      <a:pt x="8045" y="8900"/>
                    </a:cubicBezTo>
                    <a:lnTo>
                      <a:pt x="8045" y="888"/>
                    </a:lnTo>
                    <a:cubicBezTo>
                      <a:pt x="8045" y="413"/>
                      <a:pt x="7633" y="1"/>
                      <a:pt x="7158" y="1"/>
                    </a:cubicBezTo>
                    <a:close/>
                    <a:moveTo>
                      <a:pt x="2471" y="9407"/>
                    </a:moveTo>
                    <a:lnTo>
                      <a:pt x="2471" y="10452"/>
                    </a:lnTo>
                    <a:lnTo>
                      <a:pt x="1394" y="10452"/>
                    </a:lnTo>
                    <a:lnTo>
                      <a:pt x="1394" y="9407"/>
                    </a:lnTo>
                    <a:close/>
                    <a:moveTo>
                      <a:pt x="3865" y="9407"/>
                    </a:moveTo>
                    <a:lnTo>
                      <a:pt x="3865" y="10452"/>
                    </a:lnTo>
                    <a:lnTo>
                      <a:pt x="2788" y="10452"/>
                    </a:lnTo>
                    <a:lnTo>
                      <a:pt x="2788" y="9407"/>
                    </a:lnTo>
                    <a:close/>
                    <a:moveTo>
                      <a:pt x="5258" y="9407"/>
                    </a:moveTo>
                    <a:lnTo>
                      <a:pt x="5258" y="10452"/>
                    </a:lnTo>
                    <a:lnTo>
                      <a:pt x="4213" y="10452"/>
                    </a:lnTo>
                    <a:lnTo>
                      <a:pt x="4213" y="9407"/>
                    </a:lnTo>
                    <a:close/>
                    <a:moveTo>
                      <a:pt x="6652" y="7981"/>
                    </a:moveTo>
                    <a:lnTo>
                      <a:pt x="6652" y="10452"/>
                    </a:lnTo>
                    <a:lnTo>
                      <a:pt x="5606" y="10452"/>
                    </a:lnTo>
                    <a:lnTo>
                      <a:pt x="5606" y="7981"/>
                    </a:lnTo>
                    <a:close/>
                    <a:moveTo>
                      <a:pt x="1236" y="3453"/>
                    </a:moveTo>
                    <a:cubicBezTo>
                      <a:pt x="1141" y="3453"/>
                      <a:pt x="1046" y="3516"/>
                      <a:pt x="1046" y="3611"/>
                    </a:cubicBezTo>
                    <a:lnTo>
                      <a:pt x="1046" y="10610"/>
                    </a:lnTo>
                    <a:cubicBezTo>
                      <a:pt x="1046" y="10705"/>
                      <a:pt x="1141" y="10800"/>
                      <a:pt x="1236" y="10800"/>
                    </a:cubicBezTo>
                    <a:lnTo>
                      <a:pt x="6810" y="10800"/>
                    </a:lnTo>
                    <a:cubicBezTo>
                      <a:pt x="6905" y="10800"/>
                      <a:pt x="7000" y="10705"/>
                      <a:pt x="7000" y="10610"/>
                    </a:cubicBezTo>
                    <a:lnTo>
                      <a:pt x="7000" y="3611"/>
                    </a:lnTo>
                    <a:cubicBezTo>
                      <a:pt x="7000" y="3516"/>
                      <a:pt x="6905" y="3453"/>
                      <a:pt x="6810" y="3453"/>
                    </a:cubicBezTo>
                    <a:close/>
                    <a:moveTo>
                      <a:pt x="191" y="3453"/>
                    </a:moveTo>
                    <a:cubicBezTo>
                      <a:pt x="96" y="3453"/>
                      <a:pt x="1" y="3516"/>
                      <a:pt x="1" y="3611"/>
                    </a:cubicBezTo>
                    <a:lnTo>
                      <a:pt x="1" y="10958"/>
                    </a:lnTo>
                    <a:cubicBezTo>
                      <a:pt x="1" y="11433"/>
                      <a:pt x="413" y="11813"/>
                      <a:pt x="888" y="11813"/>
                    </a:cubicBezTo>
                    <a:lnTo>
                      <a:pt x="7158" y="11813"/>
                    </a:lnTo>
                    <a:cubicBezTo>
                      <a:pt x="7633" y="11813"/>
                      <a:pt x="8045" y="11433"/>
                      <a:pt x="8045" y="10958"/>
                    </a:cubicBezTo>
                    <a:lnTo>
                      <a:pt x="8045" y="9565"/>
                    </a:lnTo>
                    <a:cubicBezTo>
                      <a:pt x="8045" y="9470"/>
                      <a:pt x="7950" y="9407"/>
                      <a:pt x="7855" y="9407"/>
                    </a:cubicBezTo>
                    <a:cubicBezTo>
                      <a:pt x="7760" y="9407"/>
                      <a:pt x="7697" y="9470"/>
                      <a:pt x="7697" y="9565"/>
                    </a:cubicBezTo>
                    <a:lnTo>
                      <a:pt x="7697" y="10958"/>
                    </a:lnTo>
                    <a:cubicBezTo>
                      <a:pt x="7697" y="11243"/>
                      <a:pt x="7443" y="11465"/>
                      <a:pt x="7158" y="11465"/>
                    </a:cubicBezTo>
                    <a:lnTo>
                      <a:pt x="888" y="11465"/>
                    </a:lnTo>
                    <a:cubicBezTo>
                      <a:pt x="603" y="11465"/>
                      <a:pt x="349" y="11243"/>
                      <a:pt x="349" y="10958"/>
                    </a:cubicBezTo>
                    <a:lnTo>
                      <a:pt x="349" y="3611"/>
                    </a:lnTo>
                    <a:cubicBezTo>
                      <a:pt x="349" y="3516"/>
                      <a:pt x="286" y="3453"/>
                      <a:pt x="191" y="345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21" name="Group 20">
            <a:extLst>
              <a:ext uri="{FF2B5EF4-FFF2-40B4-BE49-F238E27FC236}">
                <a16:creationId xmlns="" xmlns:a16="http://schemas.microsoft.com/office/drawing/2014/main" id="{BF91C9FB-A97A-49A8-B29E-ECE804FAC4A0}"/>
              </a:ext>
            </a:extLst>
          </p:cNvPr>
          <p:cNvGrpSpPr/>
          <p:nvPr/>
        </p:nvGrpSpPr>
        <p:grpSpPr>
          <a:xfrm>
            <a:off x="5410861" y="4626574"/>
            <a:ext cx="6437929" cy="1188810"/>
            <a:chOff x="5280592" y="4559632"/>
            <a:chExt cx="6210800" cy="1188810"/>
          </a:xfrm>
        </p:grpSpPr>
        <p:sp>
          <p:nvSpPr>
            <p:cNvPr id="22" name="Google Shape;2091;p24">
              <a:extLst>
                <a:ext uri="{FF2B5EF4-FFF2-40B4-BE49-F238E27FC236}">
                  <a16:creationId xmlns="" xmlns:a16="http://schemas.microsoft.com/office/drawing/2014/main" id="{0C44FD7F-B014-4A10-A92B-201DE70BD8C3}"/>
                </a:ext>
              </a:extLst>
            </p:cNvPr>
            <p:cNvSpPr/>
            <p:nvPr/>
          </p:nvSpPr>
          <p:spPr>
            <a:xfrm rot="10800000">
              <a:off x="5280592" y="4559632"/>
              <a:ext cx="6189158" cy="1188810"/>
            </a:xfrm>
            <a:custGeom>
              <a:avLst/>
              <a:gdLst/>
              <a:ahLst/>
              <a:cxnLst/>
              <a:rect l="l" t="t" r="r" b="b"/>
              <a:pathLst>
                <a:path w="192454" h="16279" extrusionOk="0">
                  <a:moveTo>
                    <a:pt x="1" y="1"/>
                  </a:moveTo>
                  <a:lnTo>
                    <a:pt x="1" y="16279"/>
                  </a:lnTo>
                  <a:lnTo>
                    <a:pt x="186468" y="16279"/>
                  </a:lnTo>
                  <a:lnTo>
                    <a:pt x="191852" y="9375"/>
                  </a:lnTo>
                  <a:cubicBezTo>
                    <a:pt x="192454" y="8615"/>
                    <a:pt x="192454" y="7633"/>
                    <a:pt x="191852" y="6873"/>
                  </a:cubicBezTo>
                  <a:lnTo>
                    <a:pt x="186468" y="1"/>
                  </a:ln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roup 22">
              <a:extLst>
                <a:ext uri="{FF2B5EF4-FFF2-40B4-BE49-F238E27FC236}">
                  <a16:creationId xmlns="" xmlns:a16="http://schemas.microsoft.com/office/drawing/2014/main" id="{7F5339EC-361E-4625-AA44-5033A637492C}"/>
                </a:ext>
              </a:extLst>
            </p:cNvPr>
            <p:cNvGrpSpPr/>
            <p:nvPr/>
          </p:nvGrpSpPr>
          <p:grpSpPr>
            <a:xfrm>
              <a:off x="10695709" y="4575923"/>
              <a:ext cx="795683" cy="1167515"/>
              <a:chOff x="10988856" y="4575923"/>
              <a:chExt cx="502536" cy="1167515"/>
            </a:xfrm>
          </p:grpSpPr>
          <p:sp>
            <p:nvSpPr>
              <p:cNvPr id="24" name="Google Shape;2110;p24">
                <a:extLst>
                  <a:ext uri="{FF2B5EF4-FFF2-40B4-BE49-F238E27FC236}">
                    <a16:creationId xmlns="" xmlns:a16="http://schemas.microsoft.com/office/drawing/2014/main" id="{55F0E41B-AD27-4F62-92AC-25AA64DD177B}"/>
                  </a:ext>
                </a:extLst>
              </p:cNvPr>
              <p:cNvSpPr/>
              <p:nvPr/>
            </p:nvSpPr>
            <p:spPr>
              <a:xfrm>
                <a:off x="11412801" y="4575923"/>
                <a:ext cx="78591" cy="1167515"/>
              </a:xfrm>
              <a:custGeom>
                <a:avLst/>
                <a:gdLst/>
                <a:ahLst/>
                <a:cxnLst/>
                <a:rect l="l" t="t" r="r" b="b"/>
                <a:pathLst>
                  <a:path w="2535" h="16184" extrusionOk="0">
                    <a:moveTo>
                      <a:pt x="1" y="1"/>
                    </a:moveTo>
                    <a:lnTo>
                      <a:pt x="1" y="3326"/>
                    </a:lnTo>
                    <a:lnTo>
                      <a:pt x="1" y="16184"/>
                    </a:lnTo>
                    <a:lnTo>
                      <a:pt x="2534" y="16184"/>
                    </a:lnTo>
                    <a:lnTo>
                      <a:pt x="2534" y="3326"/>
                    </a:lnTo>
                    <a:lnTo>
                      <a:pt x="2534" y="1"/>
                    </a:lnTo>
                    <a:close/>
                  </a:path>
                </a:pathLst>
              </a:custGeom>
              <a:solidFill>
                <a:srgbClr val="DD5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111;p24">
                <a:extLst>
                  <a:ext uri="{FF2B5EF4-FFF2-40B4-BE49-F238E27FC236}">
                    <a16:creationId xmlns="" xmlns:a16="http://schemas.microsoft.com/office/drawing/2014/main" id="{22EDE026-E534-4BA4-A83C-39CF56BC1F8D}"/>
                  </a:ext>
                </a:extLst>
              </p:cNvPr>
              <p:cNvSpPr/>
              <p:nvPr/>
            </p:nvSpPr>
            <p:spPr>
              <a:xfrm>
                <a:off x="10988856" y="4575923"/>
                <a:ext cx="78591" cy="1167515"/>
              </a:xfrm>
              <a:custGeom>
                <a:avLst/>
                <a:gdLst/>
                <a:ahLst/>
                <a:cxnLst/>
                <a:rect l="l" t="t" r="r" b="b"/>
                <a:pathLst>
                  <a:path w="4277" h="16184" extrusionOk="0">
                    <a:moveTo>
                      <a:pt x="1" y="1"/>
                    </a:moveTo>
                    <a:lnTo>
                      <a:pt x="1" y="3326"/>
                    </a:lnTo>
                    <a:lnTo>
                      <a:pt x="1" y="16184"/>
                    </a:lnTo>
                    <a:lnTo>
                      <a:pt x="4276" y="16184"/>
                    </a:lnTo>
                    <a:lnTo>
                      <a:pt x="4276" y="3326"/>
                    </a:lnTo>
                    <a:lnTo>
                      <a:pt x="4276" y="1"/>
                    </a:lnTo>
                    <a:close/>
                  </a:path>
                </a:pathLst>
              </a:custGeom>
              <a:solidFill>
                <a:srgbClr val="DD5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122;p24">
                <a:extLst>
                  <a:ext uri="{FF2B5EF4-FFF2-40B4-BE49-F238E27FC236}">
                    <a16:creationId xmlns="" xmlns:a16="http://schemas.microsoft.com/office/drawing/2014/main" id="{9828C75F-A54C-4429-9C86-5AAA37694B09}"/>
                  </a:ext>
                </a:extLst>
              </p:cNvPr>
              <p:cNvSpPr/>
              <p:nvPr/>
            </p:nvSpPr>
            <p:spPr>
              <a:xfrm>
                <a:off x="11072939" y="4902464"/>
                <a:ext cx="326194" cy="598892"/>
              </a:xfrm>
              <a:custGeom>
                <a:avLst/>
                <a:gdLst/>
                <a:ahLst/>
                <a:cxnLst/>
                <a:rect l="l" t="t" r="r" b="b"/>
                <a:pathLst>
                  <a:path w="14126" h="10578" extrusionOk="0">
                    <a:moveTo>
                      <a:pt x="1046" y="5067"/>
                    </a:moveTo>
                    <a:cubicBezTo>
                      <a:pt x="919" y="5067"/>
                      <a:pt x="824" y="5162"/>
                      <a:pt x="824" y="5289"/>
                    </a:cubicBezTo>
                    <a:cubicBezTo>
                      <a:pt x="824" y="5415"/>
                      <a:pt x="919" y="5510"/>
                      <a:pt x="1046" y="5510"/>
                    </a:cubicBezTo>
                    <a:cubicBezTo>
                      <a:pt x="1141" y="5510"/>
                      <a:pt x="1268" y="5415"/>
                      <a:pt x="1268" y="5289"/>
                    </a:cubicBezTo>
                    <a:cubicBezTo>
                      <a:pt x="1268" y="5162"/>
                      <a:pt x="1141" y="5067"/>
                      <a:pt x="1046" y="5067"/>
                    </a:cubicBezTo>
                    <a:close/>
                    <a:moveTo>
                      <a:pt x="13112" y="4592"/>
                    </a:moveTo>
                    <a:cubicBezTo>
                      <a:pt x="12985" y="4592"/>
                      <a:pt x="12890" y="4687"/>
                      <a:pt x="12890" y="4814"/>
                    </a:cubicBezTo>
                    <a:lnTo>
                      <a:pt x="12890" y="5764"/>
                    </a:lnTo>
                    <a:cubicBezTo>
                      <a:pt x="12890" y="5891"/>
                      <a:pt x="12985" y="5986"/>
                      <a:pt x="13112" y="5986"/>
                    </a:cubicBezTo>
                    <a:cubicBezTo>
                      <a:pt x="13207" y="5986"/>
                      <a:pt x="13302" y="5891"/>
                      <a:pt x="13302" y="5764"/>
                    </a:cubicBezTo>
                    <a:lnTo>
                      <a:pt x="13302" y="4814"/>
                    </a:lnTo>
                    <a:cubicBezTo>
                      <a:pt x="13302" y="4687"/>
                      <a:pt x="13207" y="4592"/>
                      <a:pt x="13112" y="4592"/>
                    </a:cubicBezTo>
                    <a:close/>
                    <a:moveTo>
                      <a:pt x="6145" y="3737"/>
                    </a:moveTo>
                    <a:lnTo>
                      <a:pt x="8741" y="5289"/>
                    </a:lnTo>
                    <a:lnTo>
                      <a:pt x="6145" y="6841"/>
                    </a:lnTo>
                    <a:lnTo>
                      <a:pt x="6145" y="3737"/>
                    </a:lnTo>
                    <a:close/>
                    <a:moveTo>
                      <a:pt x="6129" y="3309"/>
                    </a:moveTo>
                    <a:cubicBezTo>
                      <a:pt x="6057" y="3309"/>
                      <a:pt x="5986" y="3325"/>
                      <a:pt x="5923" y="3357"/>
                    </a:cubicBezTo>
                    <a:cubicBezTo>
                      <a:pt x="5796" y="3420"/>
                      <a:pt x="5701" y="3579"/>
                      <a:pt x="5701" y="3705"/>
                    </a:cubicBezTo>
                    <a:lnTo>
                      <a:pt x="5701" y="6841"/>
                    </a:lnTo>
                    <a:cubicBezTo>
                      <a:pt x="5701" y="6999"/>
                      <a:pt x="5796" y="7126"/>
                      <a:pt x="5923" y="7221"/>
                    </a:cubicBezTo>
                    <a:cubicBezTo>
                      <a:pt x="5986" y="7252"/>
                      <a:pt x="6050" y="7252"/>
                      <a:pt x="6145" y="7252"/>
                    </a:cubicBezTo>
                    <a:cubicBezTo>
                      <a:pt x="6208" y="7252"/>
                      <a:pt x="6271" y="7252"/>
                      <a:pt x="6335" y="7221"/>
                    </a:cubicBezTo>
                    <a:lnTo>
                      <a:pt x="8963" y="5637"/>
                    </a:lnTo>
                    <a:cubicBezTo>
                      <a:pt x="9090" y="5574"/>
                      <a:pt x="9153" y="5447"/>
                      <a:pt x="9153" y="5289"/>
                    </a:cubicBezTo>
                    <a:cubicBezTo>
                      <a:pt x="9153" y="5130"/>
                      <a:pt x="9090" y="5004"/>
                      <a:pt x="8963" y="4940"/>
                    </a:cubicBezTo>
                    <a:lnTo>
                      <a:pt x="6335" y="3357"/>
                    </a:lnTo>
                    <a:cubicBezTo>
                      <a:pt x="6271" y="3325"/>
                      <a:pt x="6200" y="3309"/>
                      <a:pt x="6129" y="3309"/>
                    </a:cubicBezTo>
                    <a:close/>
                    <a:moveTo>
                      <a:pt x="1458" y="855"/>
                    </a:moveTo>
                    <a:cubicBezTo>
                      <a:pt x="1331" y="855"/>
                      <a:pt x="1236" y="950"/>
                      <a:pt x="1236" y="1045"/>
                    </a:cubicBezTo>
                    <a:lnTo>
                      <a:pt x="1236" y="4307"/>
                    </a:lnTo>
                    <a:cubicBezTo>
                      <a:pt x="1236" y="4465"/>
                      <a:pt x="1299" y="4624"/>
                      <a:pt x="1394" y="4687"/>
                    </a:cubicBezTo>
                    <a:cubicBezTo>
                      <a:pt x="1458" y="4750"/>
                      <a:pt x="1648" y="4972"/>
                      <a:pt x="1648" y="5289"/>
                    </a:cubicBezTo>
                    <a:cubicBezTo>
                      <a:pt x="1648" y="5605"/>
                      <a:pt x="1458" y="5827"/>
                      <a:pt x="1394" y="5891"/>
                    </a:cubicBezTo>
                    <a:cubicBezTo>
                      <a:pt x="1299" y="5954"/>
                      <a:pt x="1236" y="6112"/>
                      <a:pt x="1236" y="6271"/>
                    </a:cubicBezTo>
                    <a:lnTo>
                      <a:pt x="1236" y="9532"/>
                    </a:lnTo>
                    <a:cubicBezTo>
                      <a:pt x="1236" y="9627"/>
                      <a:pt x="1331" y="9722"/>
                      <a:pt x="1458" y="9722"/>
                    </a:cubicBezTo>
                    <a:lnTo>
                      <a:pt x="12700" y="9722"/>
                    </a:lnTo>
                    <a:cubicBezTo>
                      <a:pt x="12795" y="9722"/>
                      <a:pt x="12890" y="9627"/>
                      <a:pt x="12890" y="9532"/>
                    </a:cubicBezTo>
                    <a:lnTo>
                      <a:pt x="12890" y="6682"/>
                    </a:lnTo>
                    <a:cubicBezTo>
                      <a:pt x="12890" y="6429"/>
                      <a:pt x="12763" y="6302"/>
                      <a:pt x="12668" y="6207"/>
                    </a:cubicBezTo>
                    <a:cubicBezTo>
                      <a:pt x="12573" y="6112"/>
                      <a:pt x="12478" y="6017"/>
                      <a:pt x="12478" y="5669"/>
                    </a:cubicBezTo>
                    <a:lnTo>
                      <a:pt x="12478" y="4909"/>
                    </a:lnTo>
                    <a:cubicBezTo>
                      <a:pt x="12478" y="4560"/>
                      <a:pt x="12573" y="4465"/>
                      <a:pt x="12668" y="4370"/>
                    </a:cubicBezTo>
                    <a:cubicBezTo>
                      <a:pt x="12763" y="4275"/>
                      <a:pt x="12890" y="4149"/>
                      <a:pt x="12890" y="3895"/>
                    </a:cubicBezTo>
                    <a:lnTo>
                      <a:pt x="12890" y="1045"/>
                    </a:lnTo>
                    <a:cubicBezTo>
                      <a:pt x="12890" y="950"/>
                      <a:pt x="12795" y="855"/>
                      <a:pt x="12700" y="855"/>
                    </a:cubicBezTo>
                    <a:lnTo>
                      <a:pt x="9723" y="855"/>
                    </a:lnTo>
                    <a:cubicBezTo>
                      <a:pt x="9596" y="855"/>
                      <a:pt x="9533" y="950"/>
                      <a:pt x="9533" y="1045"/>
                    </a:cubicBezTo>
                    <a:cubicBezTo>
                      <a:pt x="9533" y="1172"/>
                      <a:pt x="9596" y="1267"/>
                      <a:pt x="9723" y="1267"/>
                    </a:cubicBezTo>
                    <a:lnTo>
                      <a:pt x="12478" y="1267"/>
                    </a:lnTo>
                    <a:lnTo>
                      <a:pt x="12478" y="3895"/>
                    </a:lnTo>
                    <a:cubicBezTo>
                      <a:pt x="12478" y="3990"/>
                      <a:pt x="12447" y="4022"/>
                      <a:pt x="12383" y="4085"/>
                    </a:cubicBezTo>
                    <a:cubicBezTo>
                      <a:pt x="12225" y="4244"/>
                      <a:pt x="12067" y="4434"/>
                      <a:pt x="12067" y="4909"/>
                    </a:cubicBezTo>
                    <a:lnTo>
                      <a:pt x="12067" y="5669"/>
                    </a:lnTo>
                    <a:cubicBezTo>
                      <a:pt x="12067" y="6144"/>
                      <a:pt x="12225" y="6334"/>
                      <a:pt x="12383" y="6492"/>
                    </a:cubicBezTo>
                    <a:cubicBezTo>
                      <a:pt x="12447" y="6587"/>
                      <a:pt x="12478" y="6587"/>
                      <a:pt x="12478" y="6682"/>
                    </a:cubicBezTo>
                    <a:lnTo>
                      <a:pt x="12478" y="9311"/>
                    </a:lnTo>
                    <a:lnTo>
                      <a:pt x="1648" y="9311"/>
                    </a:lnTo>
                    <a:lnTo>
                      <a:pt x="1648" y="6271"/>
                    </a:lnTo>
                    <a:cubicBezTo>
                      <a:pt x="1648" y="6239"/>
                      <a:pt x="1679" y="6207"/>
                      <a:pt x="1679" y="6176"/>
                    </a:cubicBezTo>
                    <a:cubicBezTo>
                      <a:pt x="1774" y="6081"/>
                      <a:pt x="2059" y="5795"/>
                      <a:pt x="2059" y="5289"/>
                    </a:cubicBezTo>
                    <a:cubicBezTo>
                      <a:pt x="2059" y="4814"/>
                      <a:pt x="1774" y="4497"/>
                      <a:pt x="1679" y="4402"/>
                    </a:cubicBezTo>
                    <a:cubicBezTo>
                      <a:pt x="1679" y="4370"/>
                      <a:pt x="1648" y="4370"/>
                      <a:pt x="1648" y="4307"/>
                    </a:cubicBezTo>
                    <a:lnTo>
                      <a:pt x="1648" y="1267"/>
                    </a:lnTo>
                    <a:lnTo>
                      <a:pt x="8900" y="1267"/>
                    </a:lnTo>
                    <a:cubicBezTo>
                      <a:pt x="9026" y="1267"/>
                      <a:pt x="9090" y="1172"/>
                      <a:pt x="9090" y="1045"/>
                    </a:cubicBezTo>
                    <a:cubicBezTo>
                      <a:pt x="9090" y="950"/>
                      <a:pt x="9026" y="855"/>
                      <a:pt x="8900" y="855"/>
                    </a:cubicBezTo>
                    <a:close/>
                    <a:moveTo>
                      <a:pt x="1046" y="0"/>
                    </a:moveTo>
                    <a:cubicBezTo>
                      <a:pt x="444" y="0"/>
                      <a:pt x="1" y="475"/>
                      <a:pt x="1" y="1045"/>
                    </a:cubicBezTo>
                    <a:lnTo>
                      <a:pt x="1" y="9532"/>
                    </a:lnTo>
                    <a:cubicBezTo>
                      <a:pt x="1" y="10102"/>
                      <a:pt x="476" y="10577"/>
                      <a:pt x="1046" y="10577"/>
                    </a:cubicBezTo>
                    <a:lnTo>
                      <a:pt x="3991" y="10577"/>
                    </a:lnTo>
                    <a:cubicBezTo>
                      <a:pt x="4086" y="10577"/>
                      <a:pt x="4181" y="10482"/>
                      <a:pt x="4181" y="10356"/>
                    </a:cubicBezTo>
                    <a:cubicBezTo>
                      <a:pt x="4181" y="10229"/>
                      <a:pt x="4086" y="10166"/>
                      <a:pt x="3991" y="10166"/>
                    </a:cubicBezTo>
                    <a:lnTo>
                      <a:pt x="1046" y="10166"/>
                    </a:lnTo>
                    <a:cubicBezTo>
                      <a:pt x="697" y="10166"/>
                      <a:pt x="412" y="9881"/>
                      <a:pt x="412" y="9532"/>
                    </a:cubicBezTo>
                    <a:lnTo>
                      <a:pt x="412" y="1045"/>
                    </a:lnTo>
                    <a:cubicBezTo>
                      <a:pt x="412" y="697"/>
                      <a:pt x="697" y="443"/>
                      <a:pt x="1046" y="443"/>
                    </a:cubicBezTo>
                    <a:lnTo>
                      <a:pt x="13112" y="443"/>
                    </a:lnTo>
                    <a:cubicBezTo>
                      <a:pt x="13428" y="443"/>
                      <a:pt x="13713" y="697"/>
                      <a:pt x="13713" y="1045"/>
                    </a:cubicBezTo>
                    <a:lnTo>
                      <a:pt x="13713" y="9532"/>
                    </a:lnTo>
                    <a:cubicBezTo>
                      <a:pt x="13713" y="9881"/>
                      <a:pt x="13428" y="10166"/>
                      <a:pt x="13112" y="10166"/>
                    </a:cubicBezTo>
                    <a:lnTo>
                      <a:pt x="4814" y="10166"/>
                    </a:lnTo>
                    <a:cubicBezTo>
                      <a:pt x="4688" y="10166"/>
                      <a:pt x="4593" y="10229"/>
                      <a:pt x="4593" y="10356"/>
                    </a:cubicBezTo>
                    <a:cubicBezTo>
                      <a:pt x="4593" y="10482"/>
                      <a:pt x="4688" y="10577"/>
                      <a:pt x="4814" y="10577"/>
                    </a:cubicBezTo>
                    <a:lnTo>
                      <a:pt x="13112" y="10577"/>
                    </a:lnTo>
                    <a:cubicBezTo>
                      <a:pt x="13682" y="10577"/>
                      <a:pt x="14125" y="10102"/>
                      <a:pt x="14125" y="9532"/>
                    </a:cubicBezTo>
                    <a:lnTo>
                      <a:pt x="14125" y="1045"/>
                    </a:lnTo>
                    <a:cubicBezTo>
                      <a:pt x="14125" y="475"/>
                      <a:pt x="13682" y="0"/>
                      <a:pt x="13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 name="TextBox 26">
            <a:extLst>
              <a:ext uri="{FF2B5EF4-FFF2-40B4-BE49-F238E27FC236}">
                <a16:creationId xmlns="" xmlns:a16="http://schemas.microsoft.com/office/drawing/2014/main" id="{ABE11DA8-00E1-4A02-94CC-86F192652637}"/>
              </a:ext>
            </a:extLst>
          </p:cNvPr>
          <p:cNvSpPr txBox="1"/>
          <p:nvPr/>
        </p:nvSpPr>
        <p:spPr>
          <a:xfrm>
            <a:off x="1344814" y="1637021"/>
            <a:ext cx="5850313" cy="1200329"/>
          </a:xfrm>
          <a:prstGeom prst="rect">
            <a:avLst/>
          </a:prstGeom>
          <a:noFill/>
        </p:spPr>
        <p:txBody>
          <a:bodyPr wrap="square" rtlCol="0">
            <a:spAutoFit/>
          </a:bodyPr>
          <a:lstStyle>
            <a:defPPr>
              <a:defRPr lang="en-US"/>
            </a:defPPr>
            <a:lvl1pPr>
              <a:defRPr sz="2400">
                <a:latin typeface="Arial" panose="020B0604020202020204" pitchFamily="34" charset="0"/>
                <a:cs typeface="Arial" panose="020B0604020202020204" pitchFamily="34" charset="0"/>
              </a:defRPr>
            </a:lvl1pPr>
          </a:lstStyle>
          <a:p>
            <a:pPr algn="just"/>
            <a:r>
              <a:rPr lang="vi-VN" dirty="0"/>
              <a:t>Lăng kính là một khối trong suốt, đ</a:t>
            </a:r>
            <a:r>
              <a:rPr lang="en-US" dirty="0"/>
              <a:t>ồ</a:t>
            </a:r>
            <a:r>
              <a:rPr lang="vi-VN" dirty="0"/>
              <a:t>ng ch</a:t>
            </a:r>
            <a:r>
              <a:rPr lang="en-US" dirty="0"/>
              <a:t>ấ</a:t>
            </a:r>
            <a:r>
              <a:rPr lang="vi-VN" dirty="0"/>
              <a:t>t (thuỷ tinh, nhựa,...) thường có dạng lăng trụ tam giác</a:t>
            </a:r>
            <a:endParaRPr lang="en-US" dirty="0"/>
          </a:p>
        </p:txBody>
      </p:sp>
      <p:sp>
        <p:nvSpPr>
          <p:cNvPr id="28" name="TextBox 27">
            <a:extLst>
              <a:ext uri="{FF2B5EF4-FFF2-40B4-BE49-F238E27FC236}">
                <a16:creationId xmlns="" xmlns:a16="http://schemas.microsoft.com/office/drawing/2014/main" id="{937CE174-05F9-4A97-9EB1-ADA9B6FDE5D5}"/>
              </a:ext>
            </a:extLst>
          </p:cNvPr>
          <p:cNvSpPr txBox="1"/>
          <p:nvPr/>
        </p:nvSpPr>
        <p:spPr>
          <a:xfrm>
            <a:off x="5535361" y="4722319"/>
            <a:ext cx="5824443" cy="461665"/>
          </a:xfrm>
          <a:prstGeom prst="rect">
            <a:avLst/>
          </a:prstGeom>
          <a:noFill/>
        </p:spPr>
        <p:txBody>
          <a:bodyPr wrap="square" rtlCol="0">
            <a:spAutoFit/>
          </a:bodyPr>
          <a:lstStyle>
            <a:defPPr>
              <a:defRPr lang="en-US"/>
            </a:defPPr>
            <a:lvl1pPr>
              <a:defRPr sz="2400">
                <a:latin typeface="Arial" panose="020B0604020202020204" pitchFamily="34" charset="0"/>
                <a:cs typeface="Arial" panose="020B0604020202020204" pitchFamily="34" charset="0"/>
              </a:defRPr>
            </a:lvl1pPr>
          </a:lstStyle>
          <a:p>
            <a:pPr algn="just"/>
            <a:r>
              <a:rPr lang="en-US" dirty="0">
                <a:solidFill>
                  <a:schemeClr val="bg1"/>
                </a:solidFill>
              </a:rPr>
              <a:t>- </a:t>
            </a:r>
            <a:r>
              <a:rPr lang="en-US" dirty="0" err="1">
                <a:solidFill>
                  <a:schemeClr val="bg1"/>
                </a:solidFill>
              </a:rPr>
              <a:t>Lăng</a:t>
            </a:r>
            <a:r>
              <a:rPr lang="en-US" dirty="0">
                <a:solidFill>
                  <a:schemeClr val="bg1"/>
                </a:solidFill>
              </a:rPr>
              <a:t> </a:t>
            </a:r>
            <a:r>
              <a:rPr lang="en-US" dirty="0" err="1">
                <a:solidFill>
                  <a:schemeClr val="bg1"/>
                </a:solidFill>
              </a:rPr>
              <a:t>kính</a:t>
            </a:r>
            <a:r>
              <a:rPr lang="en-US" dirty="0">
                <a:solidFill>
                  <a:schemeClr val="bg1"/>
                </a:solidFill>
              </a:rPr>
              <a:t> </a:t>
            </a:r>
            <a:r>
              <a:rPr lang="en-US" dirty="0" err="1">
                <a:solidFill>
                  <a:schemeClr val="bg1"/>
                </a:solidFill>
              </a:rPr>
              <a:t>gồm</a:t>
            </a:r>
            <a:r>
              <a:rPr lang="en-US" dirty="0">
                <a:solidFill>
                  <a:schemeClr val="bg1"/>
                </a:solidFill>
              </a:rPr>
              <a:t>: </a:t>
            </a:r>
            <a:r>
              <a:rPr lang="en-US" dirty="0" err="1">
                <a:solidFill>
                  <a:schemeClr val="bg1"/>
                </a:solidFill>
              </a:rPr>
              <a:t>cạnh</a:t>
            </a:r>
            <a:r>
              <a:rPr lang="en-US" dirty="0">
                <a:solidFill>
                  <a:schemeClr val="bg1"/>
                </a:solidFill>
              </a:rPr>
              <a:t>, </a:t>
            </a:r>
            <a:r>
              <a:rPr lang="en-US" dirty="0" err="1">
                <a:solidFill>
                  <a:schemeClr val="bg1"/>
                </a:solidFill>
              </a:rPr>
              <a:t>đáy</a:t>
            </a:r>
            <a:r>
              <a:rPr lang="en-US" dirty="0">
                <a:solidFill>
                  <a:schemeClr val="bg1"/>
                </a:solidFill>
              </a:rPr>
              <a:t>, </a:t>
            </a:r>
            <a:r>
              <a:rPr lang="en-US" dirty="0" err="1">
                <a:solidFill>
                  <a:schemeClr val="bg1"/>
                </a:solidFill>
              </a:rPr>
              <a:t>hai</a:t>
            </a:r>
            <a:r>
              <a:rPr lang="en-US" dirty="0">
                <a:solidFill>
                  <a:schemeClr val="bg1"/>
                </a:solidFill>
              </a:rPr>
              <a:t> </a:t>
            </a:r>
            <a:r>
              <a:rPr lang="en-US" dirty="0" err="1">
                <a:solidFill>
                  <a:schemeClr val="bg1"/>
                </a:solidFill>
              </a:rPr>
              <a:t>mặt</a:t>
            </a:r>
            <a:r>
              <a:rPr lang="en-US" dirty="0">
                <a:solidFill>
                  <a:schemeClr val="bg1"/>
                </a:solidFill>
              </a:rPr>
              <a:t> </a:t>
            </a:r>
            <a:r>
              <a:rPr lang="en-US" dirty="0" err="1">
                <a:solidFill>
                  <a:schemeClr val="bg1"/>
                </a:solidFill>
              </a:rPr>
              <a:t>bên</a:t>
            </a:r>
            <a:endParaRPr lang="en-US" dirty="0">
              <a:solidFill>
                <a:schemeClr val="bg1"/>
              </a:solidFill>
            </a:endParaRPr>
          </a:p>
        </p:txBody>
      </p:sp>
      <p:sp>
        <p:nvSpPr>
          <p:cNvPr id="29" name="Rectangle: Rounded Corners 28">
            <a:extLst>
              <a:ext uri="{FF2B5EF4-FFF2-40B4-BE49-F238E27FC236}">
                <a16:creationId xmlns="" xmlns:a16="http://schemas.microsoft.com/office/drawing/2014/main" id="{32D6AAA6-9C8B-433D-8CD9-CFF7C3DAEC3C}"/>
              </a:ext>
            </a:extLst>
          </p:cNvPr>
          <p:cNvSpPr/>
          <p:nvPr/>
        </p:nvSpPr>
        <p:spPr>
          <a:xfrm>
            <a:off x="481756" y="404881"/>
            <a:ext cx="5614244" cy="566449"/>
          </a:xfrm>
          <a:prstGeom prst="roundRect">
            <a:avLst>
              <a:gd name="adj" fmla="val 37188"/>
            </a:avLst>
          </a:prstGeom>
          <a:solidFill>
            <a:schemeClr val="accent6">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 xmlns:a16="http://schemas.microsoft.com/office/drawing/2014/main" id="{209AFB8A-73CD-421E-A7D3-84DD1A5ACA4E}"/>
              </a:ext>
            </a:extLst>
          </p:cNvPr>
          <p:cNvSpPr txBox="1"/>
          <p:nvPr/>
        </p:nvSpPr>
        <p:spPr>
          <a:xfrm>
            <a:off x="607937" y="361932"/>
            <a:ext cx="508523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dirty="0">
                <a:solidFill>
                  <a:schemeClr val="bg1"/>
                </a:solidFill>
                <a:latin typeface="Fira Sans Condensed Medium" panose="020B0603050000020004" pitchFamily="34" charset="0"/>
              </a:rPr>
              <a:t>I. </a:t>
            </a:r>
            <a:r>
              <a:rPr lang="en-US" sz="3200" dirty="0" err="1">
                <a:solidFill>
                  <a:schemeClr val="bg1"/>
                </a:solidFill>
                <a:latin typeface="Fira Sans Condensed Medium" panose="020B0603050000020004" pitchFamily="34" charset="0"/>
              </a:rPr>
              <a:t>Cấu</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tạo</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của</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lăng</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kính</a:t>
            </a:r>
            <a:endParaRPr kumimoji="0" lang="en-US" sz="32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sp>
        <p:nvSpPr>
          <p:cNvPr id="31" name="TextBox 30">
            <a:extLst>
              <a:ext uri="{FF2B5EF4-FFF2-40B4-BE49-F238E27FC236}">
                <a16:creationId xmlns="" xmlns:a16="http://schemas.microsoft.com/office/drawing/2014/main" id="{383FEA17-EA15-4725-924C-F2AA232F95EC}"/>
              </a:ext>
            </a:extLst>
          </p:cNvPr>
          <p:cNvSpPr txBox="1"/>
          <p:nvPr/>
        </p:nvSpPr>
        <p:spPr>
          <a:xfrm>
            <a:off x="5535361" y="5230176"/>
            <a:ext cx="5824443" cy="461665"/>
          </a:xfrm>
          <a:prstGeom prst="rect">
            <a:avLst/>
          </a:prstGeom>
          <a:noFill/>
        </p:spPr>
        <p:txBody>
          <a:bodyPr wrap="square" rtlCol="0">
            <a:spAutoFit/>
          </a:bodyPr>
          <a:lstStyle>
            <a:defPPr>
              <a:defRPr lang="en-US"/>
            </a:defPPr>
            <a:lvl1pPr>
              <a:defRPr sz="2400">
                <a:latin typeface="Arial" panose="020B0604020202020204" pitchFamily="34" charset="0"/>
                <a:cs typeface="Arial" panose="020B0604020202020204" pitchFamily="34" charset="0"/>
              </a:defRPr>
            </a:lvl1pPr>
          </a:lstStyle>
          <a:p>
            <a:r>
              <a:rPr lang="en-US" dirty="0">
                <a:solidFill>
                  <a:schemeClr val="bg1"/>
                </a:solidFill>
              </a:rPr>
              <a:t>- ABC – </a:t>
            </a:r>
            <a:r>
              <a:rPr lang="en-US" dirty="0" err="1">
                <a:solidFill>
                  <a:schemeClr val="bg1"/>
                </a:solidFill>
              </a:rPr>
              <a:t>tiết</a:t>
            </a:r>
            <a:r>
              <a:rPr lang="en-US" dirty="0">
                <a:solidFill>
                  <a:schemeClr val="bg1"/>
                </a:solidFill>
              </a:rPr>
              <a:t> </a:t>
            </a:r>
            <a:r>
              <a:rPr lang="en-US" dirty="0" err="1">
                <a:solidFill>
                  <a:schemeClr val="bg1"/>
                </a:solidFill>
              </a:rPr>
              <a:t>diện</a:t>
            </a:r>
            <a:r>
              <a:rPr lang="en-US" dirty="0">
                <a:solidFill>
                  <a:schemeClr val="bg1"/>
                </a:solidFill>
              </a:rPr>
              <a:t> </a:t>
            </a:r>
            <a:r>
              <a:rPr lang="en-US" dirty="0" err="1">
                <a:solidFill>
                  <a:schemeClr val="bg1"/>
                </a:solidFill>
              </a:rPr>
              <a:t>chính</a:t>
            </a:r>
            <a:r>
              <a:rPr lang="en-US" dirty="0">
                <a:solidFill>
                  <a:schemeClr val="bg1"/>
                </a:solidFill>
              </a:rPr>
              <a:t> </a:t>
            </a:r>
            <a:r>
              <a:rPr lang="en-US" dirty="0" err="1">
                <a:solidFill>
                  <a:schemeClr val="bg1"/>
                </a:solidFill>
              </a:rPr>
              <a:t>của</a:t>
            </a:r>
            <a:r>
              <a:rPr lang="en-US" dirty="0">
                <a:solidFill>
                  <a:schemeClr val="bg1"/>
                </a:solidFill>
              </a:rPr>
              <a:t> </a:t>
            </a:r>
            <a:r>
              <a:rPr lang="en-US" dirty="0" err="1">
                <a:solidFill>
                  <a:schemeClr val="bg1"/>
                </a:solidFill>
              </a:rPr>
              <a:t>lăng</a:t>
            </a:r>
            <a:r>
              <a:rPr lang="en-US" dirty="0">
                <a:solidFill>
                  <a:schemeClr val="bg1"/>
                </a:solidFill>
              </a:rPr>
              <a:t> </a:t>
            </a:r>
            <a:r>
              <a:rPr lang="en-US" dirty="0" err="1">
                <a:solidFill>
                  <a:schemeClr val="bg1"/>
                </a:solidFill>
              </a:rPr>
              <a:t>kính</a:t>
            </a:r>
            <a:endParaRPr lang="en-US" dirty="0">
              <a:solidFill>
                <a:schemeClr val="bg1"/>
              </a:solidFill>
            </a:endParaRPr>
          </a:p>
        </p:txBody>
      </p:sp>
      <p:grpSp>
        <p:nvGrpSpPr>
          <p:cNvPr id="32" name="Group 31">
            <a:extLst>
              <a:ext uri="{FF2B5EF4-FFF2-40B4-BE49-F238E27FC236}">
                <a16:creationId xmlns="" xmlns:a16="http://schemas.microsoft.com/office/drawing/2014/main" id="{0631430F-756F-4686-8477-635E3A7DD848}"/>
              </a:ext>
            </a:extLst>
          </p:cNvPr>
          <p:cNvGrpSpPr/>
          <p:nvPr/>
        </p:nvGrpSpPr>
        <p:grpSpPr>
          <a:xfrm>
            <a:off x="478777" y="393308"/>
            <a:ext cx="566449" cy="566449"/>
            <a:chOff x="563409" y="2444808"/>
            <a:chExt cx="1675995" cy="1675995"/>
          </a:xfrm>
        </p:grpSpPr>
        <p:sp>
          <p:nvSpPr>
            <p:cNvPr id="33" name="Oval 32">
              <a:extLst>
                <a:ext uri="{FF2B5EF4-FFF2-40B4-BE49-F238E27FC236}">
                  <a16:creationId xmlns="" xmlns:a16="http://schemas.microsoft.com/office/drawing/2014/main" id="{0A58B553-E709-4E6B-B3FA-97C2F8C7742F}"/>
                </a:ext>
              </a:extLst>
            </p:cNvPr>
            <p:cNvSpPr/>
            <p:nvPr/>
          </p:nvSpPr>
          <p:spPr>
            <a:xfrm>
              <a:off x="563409"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4" name="Picture 2" descr="Prism ">
              <a:extLst>
                <a:ext uri="{FF2B5EF4-FFF2-40B4-BE49-F238E27FC236}">
                  <a16:creationId xmlns="" xmlns:a16="http://schemas.microsoft.com/office/drawing/2014/main" id="{824201C6-7B1C-43DB-AC87-61561899959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1807" y="2644410"/>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left)">
                                      <p:cBhvr>
                                        <p:cTn id="14" dur="500"/>
                                        <p:tgtEl>
                                          <p:spTgt spid="15"/>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barn(inVertical)">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2" fill="hold"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wipe(right)">
                                      <p:cBhvr>
                                        <p:cTn id="29" dur="500"/>
                                        <p:tgtEl>
                                          <p:spTgt spid="21"/>
                                        </p:tgtEl>
                                      </p:cBhvr>
                                    </p:animEffect>
                                  </p:childTnLst>
                                </p:cTn>
                              </p:par>
                            </p:childTnLst>
                          </p:cTn>
                        </p:par>
                        <p:par>
                          <p:cTn id="30" fill="hold">
                            <p:stCondLst>
                              <p:cond delay="500"/>
                            </p:stCondLst>
                            <p:childTnLst>
                              <p:par>
                                <p:cTn id="31" presetID="22" presetClass="entr" presetSubtype="2"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wipe(right)">
                                      <p:cBhvr>
                                        <p:cTn id="33" dur="500"/>
                                        <p:tgtEl>
                                          <p:spTgt spid="28"/>
                                        </p:tgtEl>
                                      </p:cBhvr>
                                    </p:animEffect>
                                  </p:childTnLst>
                                </p:cTn>
                              </p:par>
                            </p:childTnLst>
                          </p:cTn>
                        </p:par>
                        <p:par>
                          <p:cTn id="34" fill="hold">
                            <p:stCondLst>
                              <p:cond delay="1000"/>
                            </p:stCondLst>
                            <p:childTnLst>
                              <p:par>
                                <p:cTn id="35" presetID="22" presetClass="entr" presetSubtype="2"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right)">
                                      <p:cBhvr>
                                        <p:cTn id="3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3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p:sp>
        <p:nvSpPr>
          <p:cNvPr id="72" name="Teardrop 71">
            <a:extLst>
              <a:ext uri="{FF2B5EF4-FFF2-40B4-BE49-F238E27FC236}">
                <a16:creationId xmlns="" xmlns:a16="http://schemas.microsoft.com/office/drawing/2014/main" id="{FE1E6816-69E8-4A1D-BCA5-8F12D708058C}"/>
              </a:ext>
            </a:extLst>
          </p:cNvPr>
          <p:cNvSpPr/>
          <p:nvPr/>
        </p:nvSpPr>
        <p:spPr>
          <a:xfrm rot="2574121">
            <a:off x="1138507" y="5619193"/>
            <a:ext cx="914400" cy="914400"/>
          </a:xfrm>
          <a:prstGeom prst="teardrop">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73" name="Teardrop 72">
            <a:extLst>
              <a:ext uri="{FF2B5EF4-FFF2-40B4-BE49-F238E27FC236}">
                <a16:creationId xmlns="" xmlns:a16="http://schemas.microsoft.com/office/drawing/2014/main" id="{83169F1C-38CD-45C4-925E-FB9FFBE82260}"/>
              </a:ext>
            </a:extLst>
          </p:cNvPr>
          <p:cNvSpPr/>
          <p:nvPr/>
        </p:nvSpPr>
        <p:spPr>
          <a:xfrm rot="2574121">
            <a:off x="1180844" y="4390101"/>
            <a:ext cx="914400" cy="914400"/>
          </a:xfrm>
          <a:prstGeom prst="teardrop">
            <a:avLst/>
          </a:pr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74" name="Teardrop 73">
            <a:extLst>
              <a:ext uri="{FF2B5EF4-FFF2-40B4-BE49-F238E27FC236}">
                <a16:creationId xmlns="" xmlns:a16="http://schemas.microsoft.com/office/drawing/2014/main" id="{D827BEDF-9B12-44A8-8113-08CB6D3E50D9}"/>
              </a:ext>
            </a:extLst>
          </p:cNvPr>
          <p:cNvSpPr/>
          <p:nvPr/>
        </p:nvSpPr>
        <p:spPr>
          <a:xfrm rot="2574121">
            <a:off x="1181748" y="3143106"/>
            <a:ext cx="914400" cy="914400"/>
          </a:xfrm>
          <a:prstGeom prst="teardrop">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75" name="Teardrop 74">
            <a:extLst>
              <a:ext uri="{FF2B5EF4-FFF2-40B4-BE49-F238E27FC236}">
                <a16:creationId xmlns="" xmlns:a16="http://schemas.microsoft.com/office/drawing/2014/main" id="{3ED258C3-9846-42BB-A56A-978E0E4BD932}"/>
              </a:ext>
            </a:extLst>
          </p:cNvPr>
          <p:cNvSpPr/>
          <p:nvPr/>
        </p:nvSpPr>
        <p:spPr>
          <a:xfrm rot="2574121">
            <a:off x="1138508" y="1800325"/>
            <a:ext cx="914400" cy="914400"/>
          </a:xfrm>
          <a:prstGeom prst="teardrop">
            <a:avLst/>
          </a:pr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76" name="TextBox 18">
            <a:extLst>
              <a:ext uri="{FF2B5EF4-FFF2-40B4-BE49-F238E27FC236}">
                <a16:creationId xmlns="" xmlns:a16="http://schemas.microsoft.com/office/drawing/2014/main" id="{B2FCE7A1-DDE6-442A-90F4-43D4BCF732E5}"/>
              </a:ext>
            </a:extLst>
          </p:cNvPr>
          <p:cNvSpPr txBox="1"/>
          <p:nvPr/>
        </p:nvSpPr>
        <p:spPr>
          <a:xfrm flipH="1">
            <a:off x="1422402" y="305857"/>
            <a:ext cx="10769597" cy="1077218"/>
          </a:xfrm>
          <a:prstGeom prst="rect">
            <a:avLst/>
          </a:prstGeom>
          <a:noFill/>
        </p:spPr>
        <p:txBody>
          <a:bodyPr wrap="square" rtlCol="0">
            <a:spAutoFit/>
          </a:bodyPr>
          <a:lstStyle/>
          <a:p>
            <a:pPr lvl="0" defTabSz="1219170">
              <a:defRPr/>
            </a:pPr>
            <a:r>
              <a:rPr kumimoji="0" lang="en-US" sz="32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CÂU </a:t>
            </a:r>
            <a:r>
              <a:rPr kumimoji="0" lang="vi-VN" sz="32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3</a:t>
            </a:r>
            <a:r>
              <a:rPr kumimoji="0" lang="en-US" sz="32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lang="en-US" sz="3200" noProof="0" dirty="0" err="1">
                <a:solidFill>
                  <a:prstClr val="black"/>
                </a:solidFill>
                <a:latin typeface="Fira Sans Black" panose="020B0A03050000020004" pitchFamily="34" charset="0"/>
                <a:ea typeface="Times New Roman" panose="02020603050405020304" pitchFamily="18" charset="0"/>
              </a:rPr>
              <a:t>Điền</a:t>
            </a:r>
            <a:r>
              <a:rPr lang="en-US" sz="3200" noProof="0" dirty="0">
                <a:solidFill>
                  <a:prstClr val="black"/>
                </a:solidFill>
                <a:latin typeface="Fira Sans Black" panose="020B0A03050000020004" pitchFamily="34" charset="0"/>
                <a:ea typeface="Times New Roman" panose="02020603050405020304" pitchFamily="18" charset="0"/>
              </a:rPr>
              <a:t> </a:t>
            </a:r>
            <a:r>
              <a:rPr lang="en-US" sz="3200" noProof="0" dirty="0" err="1">
                <a:solidFill>
                  <a:prstClr val="black"/>
                </a:solidFill>
                <a:latin typeface="Fira Sans Black" panose="020B0A03050000020004" pitchFamily="34" charset="0"/>
                <a:ea typeface="Times New Roman" panose="02020603050405020304" pitchFamily="18" charset="0"/>
              </a:rPr>
              <a:t>vào</a:t>
            </a:r>
            <a:r>
              <a:rPr lang="en-US" sz="3200" noProof="0" dirty="0">
                <a:solidFill>
                  <a:prstClr val="black"/>
                </a:solidFill>
                <a:latin typeface="Fira Sans Black" panose="020B0A03050000020004" pitchFamily="34" charset="0"/>
                <a:ea typeface="Times New Roman" panose="02020603050405020304" pitchFamily="18" charset="0"/>
              </a:rPr>
              <a:t> </a:t>
            </a:r>
            <a:r>
              <a:rPr lang="en-US" sz="3200" noProof="0" dirty="0" err="1">
                <a:solidFill>
                  <a:prstClr val="black"/>
                </a:solidFill>
                <a:latin typeface="Fira Sans Black" panose="020B0A03050000020004" pitchFamily="34" charset="0"/>
                <a:ea typeface="Times New Roman" panose="02020603050405020304" pitchFamily="18" charset="0"/>
              </a:rPr>
              <a:t>chỗ</a:t>
            </a:r>
            <a:r>
              <a:rPr lang="en-US" sz="3200" noProof="0" dirty="0">
                <a:solidFill>
                  <a:prstClr val="black"/>
                </a:solidFill>
                <a:latin typeface="Fira Sans Black" panose="020B0A03050000020004" pitchFamily="34" charset="0"/>
                <a:ea typeface="Times New Roman" panose="02020603050405020304" pitchFamily="18" charset="0"/>
              </a:rPr>
              <a:t> </a:t>
            </a:r>
            <a:r>
              <a:rPr lang="en-US" sz="3200" noProof="0" dirty="0" err="1">
                <a:solidFill>
                  <a:prstClr val="black"/>
                </a:solidFill>
                <a:latin typeface="Fira Sans Black" panose="020B0A03050000020004" pitchFamily="34" charset="0"/>
                <a:ea typeface="Times New Roman" panose="02020603050405020304" pitchFamily="18" charset="0"/>
              </a:rPr>
              <a:t>trống</a:t>
            </a:r>
            <a:r>
              <a:rPr lang="en-US" sz="3200" noProof="0" dirty="0">
                <a:solidFill>
                  <a:prstClr val="black"/>
                </a:solidFill>
                <a:latin typeface="Fira Sans Black" panose="020B0A03050000020004" pitchFamily="34" charset="0"/>
                <a:ea typeface="Times New Roman" panose="02020603050405020304" pitchFamily="18" charset="0"/>
              </a:rPr>
              <a:t>:</a:t>
            </a:r>
          </a:p>
          <a:p>
            <a:pPr lvl="0" defTabSz="1219170">
              <a:defRPr/>
            </a:pP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là</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hỗn</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hợp</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ánh</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sáng</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có</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nhiều</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màu</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khác</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nhau</a:t>
            </a:r>
            <a:endParaRPr kumimoji="0" lang="en-US" sz="3200" b="0"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endParaRPr>
          </a:p>
        </p:txBody>
      </p:sp>
      <p:sp>
        <p:nvSpPr>
          <p:cNvPr id="77" name="TextBox 76">
            <a:extLst>
              <a:ext uri="{FF2B5EF4-FFF2-40B4-BE49-F238E27FC236}">
                <a16:creationId xmlns="" xmlns:a16="http://schemas.microsoft.com/office/drawing/2014/main" id="{BC1CC8CB-C50C-4266-A598-DB7307B855E5}"/>
              </a:ext>
            </a:extLst>
          </p:cNvPr>
          <p:cNvSpPr txBox="1"/>
          <p:nvPr/>
        </p:nvSpPr>
        <p:spPr>
          <a:xfrm>
            <a:off x="3310101" y="7289800"/>
            <a:ext cx="6149008" cy="1133965"/>
          </a:xfrm>
          <a:prstGeom prst="rect">
            <a:avLst/>
          </a:prstGeom>
          <a:noFill/>
        </p:spPr>
        <p:txBody>
          <a:bodyPr wrap="square">
            <a:spAutoFit/>
          </a:bodyPr>
          <a:lstStyle/>
          <a:p>
            <a:pPr marL="40639" marR="40639" lvl="0" indent="0" algn="just" defTabSz="1219170" rtl="0" eaLnBrk="1" fontAlgn="auto" latinLnBrk="0" hangingPunct="1">
              <a:lnSpc>
                <a:spcPct val="150000"/>
              </a:lnSpc>
              <a:spcBef>
                <a:spcPts val="0"/>
              </a:spcBef>
              <a:spcAft>
                <a:spcPts val="0"/>
              </a:spcAft>
              <a:buClrTx/>
              <a:buSzTx/>
              <a:buFontTx/>
              <a:buNone/>
              <a:tabLst>
                <a:tab pos="228594" algn="l"/>
                <a:tab pos="4560033" algn="l"/>
                <a:tab pos="6719825" algn="l"/>
              </a:tabLst>
              <a:defRPr/>
            </a:pPr>
            <a:r>
              <a:rPr kumimoji="0" lang="fr-FR"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8" name="TextBox 77">
            <a:extLst>
              <a:ext uri="{FF2B5EF4-FFF2-40B4-BE49-F238E27FC236}">
                <a16:creationId xmlns="" xmlns:a16="http://schemas.microsoft.com/office/drawing/2014/main" id="{72C8647D-4B4D-46BC-A919-B3286827B5F3}"/>
              </a:ext>
            </a:extLst>
          </p:cNvPr>
          <p:cNvSpPr txBox="1"/>
          <p:nvPr/>
        </p:nvSpPr>
        <p:spPr>
          <a:xfrm flipH="1">
            <a:off x="2570487" y="1913841"/>
            <a:ext cx="8159633" cy="642484"/>
          </a:xfrm>
          <a:prstGeom prst="rect">
            <a:avLst/>
          </a:prstGeom>
          <a:noFill/>
        </p:spPr>
        <p:txBody>
          <a:bodyPr wrap="square" rtlCol="0">
            <a:spAutoFit/>
          </a:bodyPr>
          <a:lstStyle>
            <a:defPPr>
              <a:defRPr lang="en-US"/>
            </a:defPPr>
            <a:lvl1pPr algn="just" defTabSz="1219170">
              <a:lnSpc>
                <a:spcPct val="150000"/>
              </a:lnSpc>
              <a:spcAft>
                <a:spcPts val="1333"/>
              </a:spcAft>
              <a:tabLst>
                <a:tab pos="228594" algn="l"/>
                <a:tab pos="4560033" algn="l"/>
                <a:tab pos="6719825" algn="l"/>
              </a:tabLst>
              <a:defRPr sz="2667">
                <a:solidFill>
                  <a:srgbClr val="000000"/>
                </a:solidFill>
                <a:latin typeface="#9Slide03 Arima Madurai" panose="00000500000000000000" pitchFamily="2" charset="0"/>
                <a:ea typeface="Calibri" panose="020F0502020204030204" pitchFamily="34" charset="0"/>
                <a:cs typeface="#9Slide03 Arima Madurai" panose="00000500000000000000" pitchFamily="2" charset="0"/>
              </a:defRPr>
            </a:lvl1pPr>
          </a:lstStyle>
          <a:p>
            <a:pPr lvl="0" algn="l">
              <a:defRPr/>
            </a:pPr>
            <a:r>
              <a:rPr lang="en-US" sz="2600" dirty="0" err="1">
                <a:latin typeface="Arial" panose="020B0604020202020204" pitchFamily="34" charset="0"/>
                <a:cs typeface="Arial" panose="020B0604020202020204" pitchFamily="34" charset="0"/>
              </a:rPr>
              <a:t>Ánh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sáng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trắng</a:t>
            </a:r>
            <a:endParaRPr lang="en-US" sz="2600" dirty="0">
              <a:solidFill>
                <a:prstClr val="black"/>
              </a:solidFill>
              <a:latin typeface="Arial" panose="020B0604020202020204" pitchFamily="34" charset="0"/>
              <a:cs typeface="Arial" panose="020B0604020202020204" pitchFamily="34" charset="0"/>
            </a:endParaRPr>
          </a:p>
        </p:txBody>
      </p:sp>
      <p:sp>
        <p:nvSpPr>
          <p:cNvPr id="79" name="TextBox 18">
            <a:extLst>
              <a:ext uri="{FF2B5EF4-FFF2-40B4-BE49-F238E27FC236}">
                <a16:creationId xmlns="" xmlns:a16="http://schemas.microsoft.com/office/drawing/2014/main" id="{FFEDB85D-2A3A-4821-BB7A-C410027BB806}"/>
              </a:ext>
            </a:extLst>
          </p:cNvPr>
          <p:cNvSpPr txBox="1"/>
          <p:nvPr/>
        </p:nvSpPr>
        <p:spPr>
          <a:xfrm flipH="1">
            <a:off x="1422403" y="1957230"/>
            <a:ext cx="512839" cy="5232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Times New Roman" panose="02020603050405020304" pitchFamily="18" charset="0"/>
                <a:cs typeface="+mn-cs"/>
              </a:rPr>
              <a:t>A</a:t>
            </a:r>
            <a:endPar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Times New Roman" panose="02020603050405020304" pitchFamily="18" charset="0"/>
            </a:endParaRPr>
          </a:p>
        </p:txBody>
      </p:sp>
      <p:sp>
        <p:nvSpPr>
          <p:cNvPr id="80" name="TextBox 79">
            <a:extLst>
              <a:ext uri="{FF2B5EF4-FFF2-40B4-BE49-F238E27FC236}">
                <a16:creationId xmlns="" xmlns:a16="http://schemas.microsoft.com/office/drawing/2014/main" id="{C3BBD716-3DA2-4547-97F1-20085B79F9D8}"/>
              </a:ext>
            </a:extLst>
          </p:cNvPr>
          <p:cNvSpPr txBox="1"/>
          <p:nvPr/>
        </p:nvSpPr>
        <p:spPr>
          <a:xfrm flipH="1">
            <a:off x="2570487" y="4593887"/>
            <a:ext cx="8668413" cy="492443"/>
          </a:xfrm>
          <a:prstGeom prst="rect">
            <a:avLst/>
          </a:prstGeom>
          <a:noFill/>
        </p:spPr>
        <p:txBody>
          <a:bodyPr wrap="square" rtlCol="0">
            <a:spAutoFit/>
          </a:bodyPr>
          <a:lstStyle>
            <a:defPPr>
              <a:defRPr lang="en-US"/>
            </a:defPPr>
            <a:lvl1pPr algn="just" defTabSz="1219170">
              <a:lnSpc>
                <a:spcPct val="100000"/>
              </a:lnSpc>
              <a:spcAft>
                <a:spcPts val="1333"/>
              </a:spcAft>
              <a:tabLst>
                <a:tab pos="228594" algn="l"/>
                <a:tab pos="4560033" algn="l"/>
                <a:tab pos="6719825" algn="l"/>
              </a:tabLst>
              <a:defRPr sz="2667">
                <a:solidFill>
                  <a:srgbClr val="000000"/>
                </a:solidFill>
                <a:latin typeface="#9Slide03 Arima Madurai" panose="00000500000000000000" pitchFamily="2" charset="0"/>
                <a:ea typeface="Calibri" panose="020F0502020204030204" pitchFamily="34" charset="0"/>
                <a:cs typeface="#9Slide03 Arima Madurai" panose="00000500000000000000" pitchFamily="2" charset="0"/>
              </a:defRPr>
            </a:lvl1pPr>
          </a:lstStyle>
          <a:p>
            <a:pPr lvl="0" algn="l">
              <a:defRPr/>
            </a:pPr>
            <a:r>
              <a:rPr lang="en-US" sz="2600" dirty="0" err="1">
                <a:latin typeface="Arial" panose="020B0604020202020204" pitchFamily="34" charset="0"/>
                <a:cs typeface="Arial" panose="020B0604020202020204" pitchFamily="34" charset="0"/>
              </a:rPr>
              <a:t>Ánh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sáng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đơn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sắc</a:t>
            </a:r>
            <a:endParaRPr lang="en-US" sz="2600" dirty="0">
              <a:solidFill>
                <a:prstClr val="black"/>
              </a:solidFill>
              <a:latin typeface="Arial" panose="020B0604020202020204" pitchFamily="34" charset="0"/>
              <a:cs typeface="Arial" panose="020B0604020202020204" pitchFamily="34" charset="0"/>
            </a:endParaRPr>
          </a:p>
        </p:txBody>
      </p:sp>
      <p:sp>
        <p:nvSpPr>
          <p:cNvPr id="81" name="TextBox 18">
            <a:extLst>
              <a:ext uri="{FF2B5EF4-FFF2-40B4-BE49-F238E27FC236}">
                <a16:creationId xmlns="" xmlns:a16="http://schemas.microsoft.com/office/drawing/2014/main" id="{CAB6159A-5DAB-4714-A26C-23DFCC9531F1}"/>
              </a:ext>
            </a:extLst>
          </p:cNvPr>
          <p:cNvSpPr txBox="1"/>
          <p:nvPr/>
        </p:nvSpPr>
        <p:spPr>
          <a:xfrm flipH="1">
            <a:off x="1437522" y="4614116"/>
            <a:ext cx="512839" cy="5232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mn-cs"/>
              </a:rPr>
              <a:t>c</a:t>
            </a:r>
            <a:endPar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Times New Roman" panose="02020603050405020304" pitchFamily="18" charset="0"/>
            </a:endParaRPr>
          </a:p>
        </p:txBody>
      </p:sp>
      <p:sp>
        <p:nvSpPr>
          <p:cNvPr id="82" name="TextBox 81">
            <a:extLst>
              <a:ext uri="{FF2B5EF4-FFF2-40B4-BE49-F238E27FC236}">
                <a16:creationId xmlns="" xmlns:a16="http://schemas.microsoft.com/office/drawing/2014/main" id="{E039A3E7-9170-43D6-B269-2BDDA6B54020}"/>
              </a:ext>
            </a:extLst>
          </p:cNvPr>
          <p:cNvSpPr txBox="1"/>
          <p:nvPr/>
        </p:nvSpPr>
        <p:spPr>
          <a:xfrm flipH="1">
            <a:off x="2570487" y="3348954"/>
            <a:ext cx="7991207" cy="492443"/>
          </a:xfrm>
          <a:prstGeom prst="rect">
            <a:avLst/>
          </a:prstGeom>
          <a:noFill/>
        </p:spPr>
        <p:txBody>
          <a:bodyPr wrap="square" rtlCol="0">
            <a:spAutoFit/>
          </a:bodyPr>
          <a:lstStyle>
            <a:defPPr>
              <a:defRPr lang="en-US"/>
            </a:defPPr>
            <a:lvl1pPr algn="just" defTabSz="1219170">
              <a:lnSpc>
                <a:spcPct val="100000"/>
              </a:lnSpc>
              <a:spcAft>
                <a:spcPts val="1333"/>
              </a:spcAft>
              <a:tabLst>
                <a:tab pos="228594" algn="l"/>
                <a:tab pos="4560033" algn="l"/>
                <a:tab pos="6719825" algn="l"/>
              </a:tabLst>
              <a:defRPr sz="2667">
                <a:solidFill>
                  <a:srgbClr val="000000"/>
                </a:solidFill>
                <a:latin typeface="#9Slide03 Arima Madurai" panose="00000500000000000000" pitchFamily="2" charset="0"/>
                <a:ea typeface="Calibri" panose="020F0502020204030204" pitchFamily="34" charset="0"/>
                <a:cs typeface="#9Slide03 Arima Madurai" panose="00000500000000000000" pitchFamily="2" charset="0"/>
              </a:defRPr>
            </a:lvl1pPr>
          </a:lstStyle>
          <a:p>
            <a:pPr lvl="0" algn="l">
              <a:defRPr/>
            </a:pPr>
            <a:r>
              <a:rPr lang="en-US" sz="2600" dirty="0" err="1">
                <a:latin typeface="Arial" panose="020B0604020202020204" pitchFamily="34" charset="0"/>
                <a:cs typeface="Arial" panose="020B0604020202020204" pitchFamily="34" charset="0"/>
              </a:rPr>
              <a:t>Ánh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sáng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đơn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màu</a:t>
            </a:r>
            <a:endParaRPr lang="en-US" sz="2600" dirty="0">
              <a:solidFill>
                <a:prstClr val="black"/>
              </a:solidFill>
              <a:latin typeface="Arial" panose="020B0604020202020204" pitchFamily="34" charset="0"/>
              <a:cs typeface="Arial" panose="020B0604020202020204" pitchFamily="34" charset="0"/>
            </a:endParaRPr>
          </a:p>
        </p:txBody>
      </p:sp>
      <p:sp>
        <p:nvSpPr>
          <p:cNvPr id="83" name="TextBox 18">
            <a:extLst>
              <a:ext uri="{FF2B5EF4-FFF2-40B4-BE49-F238E27FC236}">
                <a16:creationId xmlns="" xmlns:a16="http://schemas.microsoft.com/office/drawing/2014/main" id="{BC006324-230B-4807-85AD-5A921C30F431}"/>
              </a:ext>
            </a:extLst>
          </p:cNvPr>
          <p:cNvSpPr txBox="1"/>
          <p:nvPr/>
        </p:nvSpPr>
        <p:spPr>
          <a:xfrm flipH="1">
            <a:off x="1437522" y="3333566"/>
            <a:ext cx="512839" cy="5232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mn-cs"/>
              </a:rPr>
              <a:t>B</a:t>
            </a:r>
            <a:endPar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Times New Roman" panose="02020603050405020304" pitchFamily="18" charset="0"/>
            </a:endParaRPr>
          </a:p>
        </p:txBody>
      </p:sp>
      <p:sp>
        <p:nvSpPr>
          <p:cNvPr id="84" name="TextBox 83">
            <a:extLst>
              <a:ext uri="{FF2B5EF4-FFF2-40B4-BE49-F238E27FC236}">
                <a16:creationId xmlns="" xmlns:a16="http://schemas.microsoft.com/office/drawing/2014/main" id="{0D57BA21-D3BA-40A7-B83A-29EC62F69E61}"/>
              </a:ext>
            </a:extLst>
          </p:cNvPr>
          <p:cNvSpPr txBox="1"/>
          <p:nvPr/>
        </p:nvSpPr>
        <p:spPr>
          <a:xfrm flipH="1">
            <a:off x="2570487" y="5812262"/>
            <a:ext cx="8190740" cy="492443"/>
          </a:xfrm>
          <a:prstGeom prst="rect">
            <a:avLst/>
          </a:prstGeom>
          <a:noFill/>
        </p:spPr>
        <p:txBody>
          <a:bodyPr wrap="square" rtlCol="0">
            <a:spAutoFit/>
          </a:bodyPr>
          <a:lstStyle>
            <a:defPPr>
              <a:defRPr lang="en-US"/>
            </a:defPPr>
            <a:lvl1pPr algn="just" defTabSz="1219170">
              <a:lnSpc>
                <a:spcPct val="100000"/>
              </a:lnSpc>
              <a:spcAft>
                <a:spcPts val="1333"/>
              </a:spcAft>
              <a:tabLst>
                <a:tab pos="228594" algn="l"/>
                <a:tab pos="4560033" algn="l"/>
                <a:tab pos="6719825" algn="l"/>
              </a:tabLst>
              <a:defRPr sz="2667">
                <a:solidFill>
                  <a:srgbClr val="000000"/>
                </a:solidFill>
                <a:latin typeface="#9Slide03 Arima Madurai" panose="00000500000000000000" pitchFamily="2" charset="0"/>
                <a:ea typeface="Calibri" panose="020F0502020204030204" pitchFamily="34" charset="0"/>
                <a:cs typeface="#9Slide03 Arima Madurai" panose="00000500000000000000" pitchFamily="2" charset="0"/>
              </a:defRPr>
            </a:lvl1pPr>
          </a:lstStyle>
          <a:p>
            <a:pPr lvl="0" algn="l">
              <a:defRPr/>
            </a:pPr>
            <a:r>
              <a:rPr lang="en-US" sz="2600" dirty="0" err="1">
                <a:latin typeface="Arial" panose="020B0604020202020204" pitchFamily="34" charset="0"/>
                <a:cs typeface="Arial" panose="020B0604020202020204" pitchFamily="34" charset="0"/>
              </a:rPr>
              <a:t>Ánh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sáng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hỗn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hợp</a:t>
            </a:r>
            <a:endParaRPr lang="en-US" sz="2600" dirty="0">
              <a:solidFill>
                <a:prstClr val="black"/>
              </a:solidFill>
              <a:latin typeface="Arial" panose="020B0604020202020204" pitchFamily="34" charset="0"/>
              <a:cs typeface="Arial" panose="020B0604020202020204" pitchFamily="34" charset="0"/>
            </a:endParaRPr>
          </a:p>
        </p:txBody>
      </p:sp>
      <p:sp>
        <p:nvSpPr>
          <p:cNvPr id="85" name="TextBox 18">
            <a:extLst>
              <a:ext uri="{FF2B5EF4-FFF2-40B4-BE49-F238E27FC236}">
                <a16:creationId xmlns="" xmlns:a16="http://schemas.microsoft.com/office/drawing/2014/main" id="{292E3143-7F20-4114-9D44-EBD48636EA14}"/>
              </a:ext>
            </a:extLst>
          </p:cNvPr>
          <p:cNvSpPr txBox="1"/>
          <p:nvPr/>
        </p:nvSpPr>
        <p:spPr>
          <a:xfrm flipH="1">
            <a:off x="1360410" y="5781485"/>
            <a:ext cx="512839" cy="5232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Times New Roman" panose="02020603050405020304" pitchFamily="18" charset="0"/>
              </a:rPr>
              <a:t>D</a:t>
            </a:r>
          </a:p>
        </p:txBody>
      </p:sp>
      <p:sp>
        <p:nvSpPr>
          <p:cNvPr id="86" name="Rectangle: Rounded Corners 85">
            <a:extLst>
              <a:ext uri="{FF2B5EF4-FFF2-40B4-BE49-F238E27FC236}">
                <a16:creationId xmlns="" xmlns:a16="http://schemas.microsoft.com/office/drawing/2014/main" id="{80CD112B-3D50-43CD-9341-2D81A1C814CE}"/>
              </a:ext>
            </a:extLst>
          </p:cNvPr>
          <p:cNvSpPr/>
          <p:nvPr/>
        </p:nvSpPr>
        <p:spPr>
          <a:xfrm>
            <a:off x="2283285" y="1796577"/>
            <a:ext cx="8915912" cy="898921"/>
          </a:xfrm>
          <a:prstGeom prst="roundRect">
            <a:avLst/>
          </a:prstGeom>
          <a:noFill/>
          <a:ln w="31750">
            <a:solidFill>
              <a:srgbClr val="F0BB6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DB3C14"/>
              </a:solidFill>
              <a:effectLst/>
              <a:uLnTx/>
              <a:uFillTx/>
              <a:latin typeface="Calibri"/>
              <a:cs typeface="+mn-cs"/>
            </a:endParaRPr>
          </a:p>
        </p:txBody>
      </p:sp>
      <p:sp>
        <p:nvSpPr>
          <p:cNvPr id="87" name="Rectangle: Rounded Corners 86">
            <a:extLst>
              <a:ext uri="{FF2B5EF4-FFF2-40B4-BE49-F238E27FC236}">
                <a16:creationId xmlns="" xmlns:a16="http://schemas.microsoft.com/office/drawing/2014/main" id="{86709B4E-BAC5-4692-B4D0-39A36F44E89F}"/>
              </a:ext>
            </a:extLst>
          </p:cNvPr>
          <p:cNvSpPr/>
          <p:nvPr/>
        </p:nvSpPr>
        <p:spPr>
          <a:xfrm>
            <a:off x="2328332" y="3240783"/>
            <a:ext cx="8870865" cy="874666"/>
          </a:xfrm>
          <a:prstGeom prst="roundRect">
            <a:avLst/>
          </a:prstGeom>
          <a:noFill/>
          <a:ln w="31750">
            <a:solidFill>
              <a:srgbClr val="07A5B5"/>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DB3C14"/>
              </a:solidFill>
              <a:effectLst/>
              <a:uLnTx/>
              <a:uFillTx/>
              <a:latin typeface="Calibri"/>
              <a:cs typeface="+mn-cs"/>
            </a:endParaRPr>
          </a:p>
        </p:txBody>
      </p:sp>
      <p:sp>
        <p:nvSpPr>
          <p:cNvPr id="88" name="Rectangle: Rounded Corners 87">
            <a:extLst>
              <a:ext uri="{FF2B5EF4-FFF2-40B4-BE49-F238E27FC236}">
                <a16:creationId xmlns="" xmlns:a16="http://schemas.microsoft.com/office/drawing/2014/main" id="{7315E35B-FA6C-4AF1-B2B9-BE8BE6F7EB5D}"/>
              </a:ext>
            </a:extLst>
          </p:cNvPr>
          <p:cNvSpPr/>
          <p:nvPr/>
        </p:nvSpPr>
        <p:spPr>
          <a:xfrm>
            <a:off x="2373381" y="4492954"/>
            <a:ext cx="8826721" cy="764845"/>
          </a:xfrm>
          <a:prstGeom prst="roundRect">
            <a:avLst/>
          </a:prstGeom>
          <a:noFill/>
          <a:ln w="31750">
            <a:solidFill>
              <a:srgbClr val="F0BB6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DB3C14"/>
              </a:solidFill>
              <a:effectLst/>
              <a:uLnTx/>
              <a:uFillTx/>
              <a:latin typeface="Calibri"/>
              <a:cs typeface="+mn-cs"/>
            </a:endParaRPr>
          </a:p>
        </p:txBody>
      </p:sp>
      <p:sp>
        <p:nvSpPr>
          <p:cNvPr id="89" name="Rectangle: Rounded Corners 88">
            <a:extLst>
              <a:ext uri="{FF2B5EF4-FFF2-40B4-BE49-F238E27FC236}">
                <a16:creationId xmlns="" xmlns:a16="http://schemas.microsoft.com/office/drawing/2014/main" id="{D42DAECB-C444-458D-9EB7-BB4DBB55F414}"/>
              </a:ext>
            </a:extLst>
          </p:cNvPr>
          <p:cNvSpPr/>
          <p:nvPr/>
        </p:nvSpPr>
        <p:spPr>
          <a:xfrm>
            <a:off x="2376996" y="5725162"/>
            <a:ext cx="8822201" cy="838205"/>
          </a:xfrm>
          <a:prstGeom prst="roundRect">
            <a:avLst/>
          </a:prstGeom>
          <a:noFill/>
          <a:ln w="31750">
            <a:solidFill>
              <a:srgbClr val="07A5B5"/>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srgbClr val="DB3C14"/>
              </a:solidFill>
              <a:effectLst/>
              <a:uLnTx/>
              <a:uFillTx/>
              <a:latin typeface="Calibri"/>
              <a:cs typeface="+mn-cs"/>
            </a:endParaRPr>
          </a:p>
        </p:txBody>
      </p:sp>
      <p:sp>
        <p:nvSpPr>
          <p:cNvPr id="90" name="Rectangle 89">
            <a:extLst>
              <a:ext uri="{FF2B5EF4-FFF2-40B4-BE49-F238E27FC236}">
                <a16:creationId xmlns="" xmlns:a16="http://schemas.microsoft.com/office/drawing/2014/main" id="{C41E17E5-813C-4383-90EA-DDABE0654D31}"/>
              </a:ext>
            </a:extLst>
          </p:cNvPr>
          <p:cNvSpPr/>
          <p:nvPr/>
        </p:nvSpPr>
        <p:spPr>
          <a:xfrm>
            <a:off x="0" y="392154"/>
            <a:ext cx="1367604" cy="430695"/>
          </a:xfrm>
          <a:prstGeom prst="rect">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cs typeface="+mn-cs"/>
            </a:endParaRPr>
          </a:p>
        </p:txBody>
      </p:sp>
    </p:spTree>
    <p:extLst>
      <p:ext uri="{BB962C8B-B14F-4D97-AF65-F5344CB8AC3E}">
        <p14:creationId xmlns:p14="http://schemas.microsoft.com/office/powerpoint/2010/main" val="122925403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1500"/>
                                        <p:tgtEl>
                                          <p:spTgt spid="76"/>
                                        </p:tgtEl>
                                      </p:cBhvr>
                                    </p:animEffect>
                                  </p:childTnLst>
                                </p:cTn>
                              </p:par>
                            </p:childTnLst>
                          </p:cTn>
                        </p:par>
                        <p:par>
                          <p:cTn id="8" fill="hold">
                            <p:stCondLst>
                              <p:cond delay="1500"/>
                            </p:stCondLst>
                            <p:childTnLst>
                              <p:par>
                                <p:cTn id="9" presetID="21" presetClass="entr" presetSubtype="1" fill="hold" grpId="0" nodeType="afterEffect">
                                  <p:stCondLst>
                                    <p:cond delay="0"/>
                                  </p:stCondLst>
                                  <p:childTnLst>
                                    <p:set>
                                      <p:cBhvr>
                                        <p:cTn id="10" dur="1" fill="hold">
                                          <p:stCondLst>
                                            <p:cond delay="0"/>
                                          </p:stCondLst>
                                        </p:cTn>
                                        <p:tgtEl>
                                          <p:spTgt spid="86"/>
                                        </p:tgtEl>
                                        <p:attrNameLst>
                                          <p:attrName>style.visibility</p:attrName>
                                        </p:attrNameLst>
                                      </p:cBhvr>
                                      <p:to>
                                        <p:strVal val="visible"/>
                                      </p:to>
                                    </p:set>
                                    <p:animEffect transition="in" filter="wheel(1)">
                                      <p:cBhvr>
                                        <p:cTn id="11" dur="1000"/>
                                        <p:tgtEl>
                                          <p:spTgt spid="86"/>
                                        </p:tgtEl>
                                      </p:cBhvr>
                                    </p:animEffect>
                                  </p:childTnLst>
                                </p:cTn>
                              </p:par>
                            </p:childTnLst>
                          </p:cTn>
                        </p:par>
                        <p:par>
                          <p:cTn id="12" fill="hold">
                            <p:stCondLst>
                              <p:cond delay="2500"/>
                            </p:stCondLst>
                            <p:childTnLst>
                              <p:par>
                                <p:cTn id="13" presetID="22" presetClass="entr" presetSubtype="8" fill="hold" grpId="0" nodeType="afterEffect">
                                  <p:stCondLst>
                                    <p:cond delay="0"/>
                                  </p:stCondLst>
                                  <p:childTnLst>
                                    <p:set>
                                      <p:cBhvr>
                                        <p:cTn id="14" dur="1" fill="hold">
                                          <p:stCondLst>
                                            <p:cond delay="0"/>
                                          </p:stCondLst>
                                        </p:cTn>
                                        <p:tgtEl>
                                          <p:spTgt spid="78"/>
                                        </p:tgtEl>
                                        <p:attrNameLst>
                                          <p:attrName>style.visibility</p:attrName>
                                        </p:attrNameLst>
                                      </p:cBhvr>
                                      <p:to>
                                        <p:strVal val="visible"/>
                                      </p:to>
                                    </p:set>
                                    <p:animEffect transition="in" filter="wipe(left)">
                                      <p:cBhvr>
                                        <p:cTn id="15" dur="1000"/>
                                        <p:tgtEl>
                                          <p:spTgt spid="78"/>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79"/>
                                        </p:tgtEl>
                                        <p:attrNameLst>
                                          <p:attrName>style.visibility</p:attrName>
                                        </p:attrNameLst>
                                      </p:cBhvr>
                                      <p:to>
                                        <p:strVal val="visible"/>
                                      </p:to>
                                    </p:set>
                                    <p:animEffect transition="in" filter="wipe(left)">
                                      <p:cBhvr>
                                        <p:cTn id="18" dur="1500"/>
                                        <p:tgtEl>
                                          <p:spTgt spid="79"/>
                                        </p:tgtEl>
                                      </p:cBhvr>
                                    </p:animEffect>
                                  </p:childTnLst>
                                </p:cTn>
                              </p:par>
                            </p:childTnLst>
                          </p:cTn>
                        </p:par>
                        <p:par>
                          <p:cTn id="19" fill="hold">
                            <p:stCondLst>
                              <p:cond delay="4000"/>
                            </p:stCondLst>
                            <p:childTnLst>
                              <p:par>
                                <p:cTn id="20" presetID="21" presetClass="entr" presetSubtype="1" fill="hold" grpId="0" nodeType="afterEffect">
                                  <p:stCondLst>
                                    <p:cond delay="0"/>
                                  </p:stCondLst>
                                  <p:childTnLst>
                                    <p:set>
                                      <p:cBhvr>
                                        <p:cTn id="21" dur="1" fill="hold">
                                          <p:stCondLst>
                                            <p:cond delay="0"/>
                                          </p:stCondLst>
                                        </p:cTn>
                                        <p:tgtEl>
                                          <p:spTgt spid="87"/>
                                        </p:tgtEl>
                                        <p:attrNameLst>
                                          <p:attrName>style.visibility</p:attrName>
                                        </p:attrNameLst>
                                      </p:cBhvr>
                                      <p:to>
                                        <p:strVal val="visible"/>
                                      </p:to>
                                    </p:set>
                                    <p:animEffect transition="in" filter="wheel(1)">
                                      <p:cBhvr>
                                        <p:cTn id="22" dur="1000"/>
                                        <p:tgtEl>
                                          <p:spTgt spid="87"/>
                                        </p:tgtEl>
                                      </p:cBhvr>
                                    </p:animEffect>
                                  </p:childTnLst>
                                </p:cTn>
                              </p:par>
                            </p:childTnLst>
                          </p:cTn>
                        </p:par>
                        <p:par>
                          <p:cTn id="23" fill="hold">
                            <p:stCondLst>
                              <p:cond delay="5000"/>
                            </p:stCondLst>
                            <p:childTnLst>
                              <p:par>
                                <p:cTn id="24" presetID="22" presetClass="entr" presetSubtype="8" fill="hold" grpId="0" nodeType="afterEffect">
                                  <p:stCondLst>
                                    <p:cond delay="0"/>
                                  </p:stCondLst>
                                  <p:childTnLst>
                                    <p:set>
                                      <p:cBhvr>
                                        <p:cTn id="25" dur="1" fill="hold">
                                          <p:stCondLst>
                                            <p:cond delay="0"/>
                                          </p:stCondLst>
                                        </p:cTn>
                                        <p:tgtEl>
                                          <p:spTgt spid="82"/>
                                        </p:tgtEl>
                                        <p:attrNameLst>
                                          <p:attrName>style.visibility</p:attrName>
                                        </p:attrNameLst>
                                      </p:cBhvr>
                                      <p:to>
                                        <p:strVal val="visible"/>
                                      </p:to>
                                    </p:set>
                                    <p:animEffect transition="in" filter="wipe(left)">
                                      <p:cBhvr>
                                        <p:cTn id="26" dur="1000"/>
                                        <p:tgtEl>
                                          <p:spTgt spid="82"/>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83"/>
                                        </p:tgtEl>
                                        <p:attrNameLst>
                                          <p:attrName>style.visibility</p:attrName>
                                        </p:attrNameLst>
                                      </p:cBhvr>
                                      <p:to>
                                        <p:strVal val="visible"/>
                                      </p:to>
                                    </p:set>
                                    <p:animEffect transition="in" filter="wipe(left)">
                                      <p:cBhvr>
                                        <p:cTn id="29" dur="1500"/>
                                        <p:tgtEl>
                                          <p:spTgt spid="83"/>
                                        </p:tgtEl>
                                      </p:cBhvr>
                                    </p:animEffect>
                                  </p:childTnLst>
                                </p:cTn>
                              </p:par>
                            </p:childTnLst>
                          </p:cTn>
                        </p:par>
                        <p:par>
                          <p:cTn id="30" fill="hold">
                            <p:stCondLst>
                              <p:cond delay="6500"/>
                            </p:stCondLst>
                            <p:childTnLst>
                              <p:par>
                                <p:cTn id="31" presetID="21" presetClass="entr" presetSubtype="1" fill="hold" grpId="0" nodeType="after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wheel(1)">
                                      <p:cBhvr>
                                        <p:cTn id="33" dur="1000"/>
                                        <p:tgtEl>
                                          <p:spTgt spid="88"/>
                                        </p:tgtEl>
                                      </p:cBhvr>
                                    </p:animEffect>
                                  </p:childTnLst>
                                </p:cTn>
                              </p:par>
                            </p:childTnLst>
                          </p:cTn>
                        </p:par>
                        <p:par>
                          <p:cTn id="34" fill="hold">
                            <p:stCondLst>
                              <p:cond delay="7500"/>
                            </p:stCondLst>
                            <p:childTnLst>
                              <p:par>
                                <p:cTn id="35" presetID="22" presetClass="entr" presetSubtype="8" fill="hold" grpId="0" nodeType="after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left)">
                                      <p:cBhvr>
                                        <p:cTn id="37" dur="1000"/>
                                        <p:tgtEl>
                                          <p:spTgt spid="80"/>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81"/>
                                        </p:tgtEl>
                                        <p:attrNameLst>
                                          <p:attrName>style.visibility</p:attrName>
                                        </p:attrNameLst>
                                      </p:cBhvr>
                                      <p:to>
                                        <p:strVal val="visible"/>
                                      </p:to>
                                    </p:set>
                                    <p:animEffect transition="in" filter="wipe(left)">
                                      <p:cBhvr>
                                        <p:cTn id="40" dur="1500"/>
                                        <p:tgtEl>
                                          <p:spTgt spid="81"/>
                                        </p:tgtEl>
                                      </p:cBhvr>
                                    </p:animEffect>
                                  </p:childTnLst>
                                </p:cTn>
                              </p:par>
                            </p:childTnLst>
                          </p:cTn>
                        </p:par>
                        <p:par>
                          <p:cTn id="41" fill="hold">
                            <p:stCondLst>
                              <p:cond delay="9000"/>
                            </p:stCondLst>
                            <p:childTnLst>
                              <p:par>
                                <p:cTn id="42" presetID="21" presetClass="entr" presetSubtype="1" fill="hold" grpId="0" nodeType="afterEffect">
                                  <p:stCondLst>
                                    <p:cond delay="0"/>
                                  </p:stCondLst>
                                  <p:childTnLst>
                                    <p:set>
                                      <p:cBhvr>
                                        <p:cTn id="43" dur="1" fill="hold">
                                          <p:stCondLst>
                                            <p:cond delay="0"/>
                                          </p:stCondLst>
                                        </p:cTn>
                                        <p:tgtEl>
                                          <p:spTgt spid="89"/>
                                        </p:tgtEl>
                                        <p:attrNameLst>
                                          <p:attrName>style.visibility</p:attrName>
                                        </p:attrNameLst>
                                      </p:cBhvr>
                                      <p:to>
                                        <p:strVal val="visible"/>
                                      </p:to>
                                    </p:set>
                                    <p:animEffect transition="in" filter="wheel(1)">
                                      <p:cBhvr>
                                        <p:cTn id="44" dur="1000"/>
                                        <p:tgtEl>
                                          <p:spTgt spid="89"/>
                                        </p:tgtEl>
                                      </p:cBhvr>
                                    </p:animEffect>
                                  </p:childTnLst>
                                </p:cTn>
                              </p:par>
                            </p:childTnLst>
                          </p:cTn>
                        </p:par>
                        <p:par>
                          <p:cTn id="45" fill="hold">
                            <p:stCondLst>
                              <p:cond delay="10000"/>
                            </p:stCondLst>
                            <p:childTnLst>
                              <p:par>
                                <p:cTn id="46" presetID="22" presetClass="entr" presetSubtype="8" fill="hold" grpId="0" nodeType="afterEffect">
                                  <p:stCondLst>
                                    <p:cond delay="0"/>
                                  </p:stCondLst>
                                  <p:childTnLst>
                                    <p:set>
                                      <p:cBhvr>
                                        <p:cTn id="47" dur="1" fill="hold">
                                          <p:stCondLst>
                                            <p:cond delay="0"/>
                                          </p:stCondLst>
                                        </p:cTn>
                                        <p:tgtEl>
                                          <p:spTgt spid="84"/>
                                        </p:tgtEl>
                                        <p:attrNameLst>
                                          <p:attrName>style.visibility</p:attrName>
                                        </p:attrNameLst>
                                      </p:cBhvr>
                                      <p:to>
                                        <p:strVal val="visible"/>
                                      </p:to>
                                    </p:set>
                                    <p:animEffect transition="in" filter="wipe(left)">
                                      <p:cBhvr>
                                        <p:cTn id="48" dur="1000"/>
                                        <p:tgtEl>
                                          <p:spTgt spid="8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85"/>
                                        </p:tgtEl>
                                        <p:attrNameLst>
                                          <p:attrName>style.visibility</p:attrName>
                                        </p:attrNameLst>
                                      </p:cBhvr>
                                      <p:to>
                                        <p:strVal val="visible"/>
                                      </p:to>
                                    </p:set>
                                    <p:animEffect transition="in" filter="wipe(left)">
                                      <p:cBhvr>
                                        <p:cTn id="51" dur="1500"/>
                                        <p:tgtEl>
                                          <p:spTgt spid="85"/>
                                        </p:tgtEl>
                                      </p:cBhvr>
                                    </p:animEffect>
                                  </p:childTnLst>
                                </p:cTn>
                              </p:par>
                            </p:childTnLst>
                          </p:cTn>
                        </p:par>
                      </p:childTnLst>
                    </p:cTn>
                  </p:par>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78"/>
                                        </p:tgtEl>
                                        <p:attrNameLst>
                                          <p:attrName>fillcolor</p:attrName>
                                        </p:attrNameLst>
                                      </p:cBhvr>
                                      <p:to>
                                        <a:schemeClr val="accent2"/>
                                      </p:to>
                                    </p:animClr>
                                    <p:set>
                                      <p:cBhvr>
                                        <p:cTn id="56" dur="2000" fill="hold"/>
                                        <p:tgtEl>
                                          <p:spTgt spid="78"/>
                                        </p:tgtEl>
                                        <p:attrNameLst>
                                          <p:attrName>fill.type</p:attrName>
                                        </p:attrNameLst>
                                      </p:cBhvr>
                                      <p:to>
                                        <p:strVal val="solid"/>
                                      </p:to>
                                    </p:set>
                                    <p:set>
                                      <p:cBhvr>
                                        <p:cTn id="57" dur="2000" fill="hold"/>
                                        <p:tgtEl>
                                          <p:spTgt spid="78"/>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78" grpId="0"/>
      <p:bldP spid="79" grpId="0"/>
      <p:bldP spid="80" grpId="0"/>
      <p:bldP spid="81" grpId="0"/>
      <p:bldP spid="82" grpId="0"/>
      <p:bldP spid="83" grpId="0"/>
      <p:bldP spid="84" grpId="0"/>
      <p:bldP spid="85" grpId="0"/>
      <p:bldP spid="86" grpId="0" animBg="1"/>
      <p:bldP spid="87" grpId="0" animBg="1"/>
      <p:bldP spid="88" grpId="0" animBg="1"/>
      <p:bldP spid="8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mc:AlternateContent xmlns:mc="http://schemas.openxmlformats.org/markup-compatibility/2006" xmlns:p14="http://schemas.microsoft.com/office/powerpoint/2010/main">
        <mc:Choice Requires="p14">
          <p:contentPart p14:bwMode="auto" r:id="rId3">
            <p14:nvContentPartPr>
              <p14:cNvPr id="21" name="Ink 20">
                <a:extLst>
                  <a:ext uri="{FF2B5EF4-FFF2-40B4-BE49-F238E27FC236}">
                    <a16:creationId xmlns="" xmlns:a16="http://schemas.microsoft.com/office/drawing/2014/main" id="{0D5453F6-5D2E-4BAD-A1E6-D3F03EF6B2C1}"/>
                  </a:ext>
                </a:extLst>
              </p14:cNvPr>
              <p14:cNvContentPartPr/>
              <p14:nvPr/>
            </p14:nvContentPartPr>
            <p14:xfrm>
              <a:off x="29028" y="3462887"/>
              <a:ext cx="12192000" cy="1116000"/>
            </p14:xfrm>
          </p:contentPart>
        </mc:Choice>
        <mc:Fallback xmlns="">
          <p:pic>
            <p:nvPicPr>
              <p:cNvPr id="21" name="Ink 20">
                <a:extLst>
                  <a:ext uri="{FF2B5EF4-FFF2-40B4-BE49-F238E27FC236}">
                    <a16:creationId xmlns:a16="http://schemas.microsoft.com/office/drawing/2014/main" id="{0D5453F6-5D2E-4BAD-A1E6-D3F03EF6B2C1}"/>
                  </a:ext>
                </a:extLst>
              </p:cNvPr>
              <p:cNvPicPr/>
              <p:nvPr/>
            </p:nvPicPr>
            <p:blipFill>
              <a:blip r:embed="rId4"/>
              <a:stretch>
                <a:fillRect/>
              </a:stretch>
            </p:blipFill>
            <p:spPr>
              <a:xfrm>
                <a:off x="16428" y="3450287"/>
                <a:ext cx="12217200" cy="1141200"/>
              </a:xfrm>
              <a:prstGeom prst="rect">
                <a:avLst/>
              </a:prstGeom>
            </p:spPr>
          </p:pic>
        </mc:Fallback>
      </mc:AlternateContent>
      <p:sp>
        <p:nvSpPr>
          <p:cNvPr id="22" name="TextBox 18">
            <a:extLst>
              <a:ext uri="{FF2B5EF4-FFF2-40B4-BE49-F238E27FC236}">
                <a16:creationId xmlns="" xmlns:a16="http://schemas.microsoft.com/office/drawing/2014/main" id="{A256E6DD-D381-4421-8F36-149112467BE1}"/>
              </a:ext>
            </a:extLst>
          </p:cNvPr>
          <p:cNvSpPr txBox="1"/>
          <p:nvPr/>
        </p:nvSpPr>
        <p:spPr>
          <a:xfrm flipH="1">
            <a:off x="1575365" y="208186"/>
            <a:ext cx="10475957" cy="954107"/>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CÂU 4: </a:t>
            </a:r>
            <a:r>
              <a:rPr lang="en-US" sz="2800" dirty="0" err="1">
                <a:solidFill>
                  <a:prstClr val="black"/>
                </a:solidFill>
                <a:latin typeface="Fira Sans Black" panose="020B0A03050000020004" pitchFamily="34" charset="0"/>
                <a:ea typeface="Times New Roman" panose="02020603050405020304" pitchFamily="18" charset="0"/>
              </a:rPr>
              <a:t>Điền</a:t>
            </a:r>
            <a:r>
              <a:rPr lang="en-US" sz="2800" dirty="0">
                <a:solidFill>
                  <a:prstClr val="black"/>
                </a:solidFill>
                <a:latin typeface="Fira Sans Black" panose="020B0A03050000020004" pitchFamily="34" charset="0"/>
                <a:ea typeface="Times New Roman" panose="02020603050405020304" pitchFamily="18" charset="0"/>
              </a:rPr>
              <a:t> </a:t>
            </a:r>
            <a:r>
              <a:rPr lang="en-US" sz="2800" dirty="0" err="1">
                <a:solidFill>
                  <a:prstClr val="black"/>
                </a:solidFill>
                <a:latin typeface="Fira Sans Black" panose="020B0A03050000020004" pitchFamily="34" charset="0"/>
                <a:ea typeface="Times New Roman" panose="02020603050405020304" pitchFamily="18" charset="0"/>
              </a:rPr>
              <a:t>vào</a:t>
            </a:r>
            <a:r>
              <a:rPr lang="en-US" sz="2800" dirty="0">
                <a:solidFill>
                  <a:prstClr val="black"/>
                </a:solidFill>
                <a:latin typeface="Fira Sans Black" panose="020B0A03050000020004" pitchFamily="34" charset="0"/>
                <a:ea typeface="Times New Roman" panose="02020603050405020304" pitchFamily="18" charset="0"/>
              </a:rPr>
              <a:t> </a:t>
            </a:r>
            <a:r>
              <a:rPr lang="en-US" sz="2800" dirty="0" err="1">
                <a:solidFill>
                  <a:prstClr val="black"/>
                </a:solidFill>
                <a:latin typeface="Fira Sans Black" panose="020B0A03050000020004" pitchFamily="34" charset="0"/>
                <a:ea typeface="Times New Roman" panose="02020603050405020304" pitchFamily="18" charset="0"/>
              </a:rPr>
              <a:t>chỗ</a:t>
            </a:r>
            <a:r>
              <a:rPr lang="en-US" sz="2800" dirty="0">
                <a:solidFill>
                  <a:prstClr val="black"/>
                </a:solidFill>
                <a:latin typeface="Fira Sans Black" panose="020B0A03050000020004" pitchFamily="34" charset="0"/>
                <a:ea typeface="Times New Roman" panose="02020603050405020304" pitchFamily="18" charset="0"/>
              </a:rPr>
              <a:t> </a:t>
            </a:r>
            <a:r>
              <a:rPr lang="en-US" sz="2800" dirty="0" err="1">
                <a:solidFill>
                  <a:prstClr val="black"/>
                </a:solidFill>
                <a:latin typeface="Fira Sans Black" panose="020B0A03050000020004" pitchFamily="34" charset="0"/>
                <a:ea typeface="Times New Roman" panose="02020603050405020304" pitchFamily="18" charset="0"/>
              </a:rPr>
              <a:t>trống</a:t>
            </a:r>
            <a:r>
              <a:rPr lang="en-US" sz="2800" dirty="0">
                <a:solidFill>
                  <a:prstClr val="black"/>
                </a:solidFill>
                <a:latin typeface="Fira Sans Black" panose="020B0A03050000020004" pitchFamily="34" charset="0"/>
                <a:ea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Fira Sans Black" panose="020B0A03050000020004" pitchFamily="34" charset="0"/>
                <a:cs typeface="+mn-cs"/>
              </a:rPr>
              <a:t>Chùm</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sáng</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đi</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ra</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khỏi</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lăng</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kính</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luôn</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lệch</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về</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phía</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của</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nó</a:t>
            </a:r>
            <a:endParaRPr kumimoji="0" lang="en-US" sz="2800" b="0" i="0" u="none" strike="noStrike" kern="1200" cap="none" spc="0" normalizeH="0" baseline="0" noProof="0" dirty="0">
              <a:ln>
                <a:noFill/>
              </a:ln>
              <a:solidFill>
                <a:prstClr val="black"/>
              </a:solidFill>
              <a:effectLst/>
              <a:uLnTx/>
              <a:uFillTx/>
              <a:latin typeface="Fira Sans Black" panose="020B0A03050000020004" pitchFamily="34" charset="0"/>
              <a:cs typeface="+mn-cs"/>
            </a:endParaRPr>
          </a:p>
        </p:txBody>
      </p:sp>
      <p:sp>
        <p:nvSpPr>
          <p:cNvPr id="23" name="TextBox 18">
            <a:extLst>
              <a:ext uri="{FF2B5EF4-FFF2-40B4-BE49-F238E27FC236}">
                <a16:creationId xmlns="" xmlns:a16="http://schemas.microsoft.com/office/drawing/2014/main" id="{B246586D-76A7-4DF3-9300-1632D1EFC0AB}"/>
              </a:ext>
            </a:extLst>
          </p:cNvPr>
          <p:cNvSpPr txBox="1"/>
          <p:nvPr/>
        </p:nvSpPr>
        <p:spPr>
          <a:xfrm flipH="1">
            <a:off x="1631273" y="4082606"/>
            <a:ext cx="532080" cy="58477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9Slide07 IcielCadena" panose="02000503000000020004" pitchFamily="2" charset="0"/>
                <a:ea typeface="Times New Roman" panose="02020603050405020304" pitchFamily="18" charset="0"/>
                <a:cs typeface="+mn-cs"/>
              </a:rPr>
              <a:t>A</a:t>
            </a:r>
          </a:p>
        </p:txBody>
      </p:sp>
      <p:sp>
        <p:nvSpPr>
          <p:cNvPr id="24" name="TextBox 18">
            <a:extLst>
              <a:ext uri="{FF2B5EF4-FFF2-40B4-BE49-F238E27FC236}">
                <a16:creationId xmlns="" xmlns:a16="http://schemas.microsoft.com/office/drawing/2014/main" id="{691337FA-71A5-47C8-90FB-5632F6CD82EA}"/>
              </a:ext>
            </a:extLst>
          </p:cNvPr>
          <p:cNvSpPr txBox="1"/>
          <p:nvPr/>
        </p:nvSpPr>
        <p:spPr>
          <a:xfrm flipH="1">
            <a:off x="4339868" y="3353265"/>
            <a:ext cx="532080" cy="58477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9Slide07 IcielCadena" panose="02000503000000020004" pitchFamily="2" charset="0"/>
                <a:ea typeface="Times New Roman" panose="02020603050405020304" pitchFamily="18" charset="0"/>
                <a:cs typeface="+mn-cs"/>
              </a:rPr>
              <a:t>B</a:t>
            </a:r>
          </a:p>
        </p:txBody>
      </p:sp>
      <p:sp>
        <p:nvSpPr>
          <p:cNvPr id="25" name="TextBox 18">
            <a:extLst>
              <a:ext uri="{FF2B5EF4-FFF2-40B4-BE49-F238E27FC236}">
                <a16:creationId xmlns="" xmlns:a16="http://schemas.microsoft.com/office/drawing/2014/main" id="{8F7AC13C-0734-48BC-89F5-8E380D1A34BD}"/>
              </a:ext>
            </a:extLst>
          </p:cNvPr>
          <p:cNvSpPr txBox="1"/>
          <p:nvPr/>
        </p:nvSpPr>
        <p:spPr>
          <a:xfrm flipH="1">
            <a:off x="6981632" y="3900721"/>
            <a:ext cx="532080" cy="58477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9Slide07 IcielCadena" panose="02000503000000020004" pitchFamily="2" charset="0"/>
                <a:ea typeface="Times New Roman" panose="02020603050405020304" pitchFamily="18" charset="0"/>
                <a:cs typeface="+mn-cs"/>
              </a:rPr>
              <a:t>C</a:t>
            </a:r>
          </a:p>
        </p:txBody>
      </p:sp>
      <p:sp>
        <p:nvSpPr>
          <p:cNvPr id="26" name="TextBox 25">
            <a:extLst>
              <a:ext uri="{FF2B5EF4-FFF2-40B4-BE49-F238E27FC236}">
                <a16:creationId xmlns="" xmlns:a16="http://schemas.microsoft.com/office/drawing/2014/main" id="{2EDD7308-BBB7-4AD3-BC9F-C9E1C5B1CF3A}"/>
              </a:ext>
            </a:extLst>
          </p:cNvPr>
          <p:cNvSpPr txBox="1"/>
          <p:nvPr/>
        </p:nvSpPr>
        <p:spPr>
          <a:xfrm flipH="1">
            <a:off x="9615650" y="3285248"/>
            <a:ext cx="532080" cy="58477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9Slide07 IcielCadena" panose="02000503000000020004" pitchFamily="2" charset="0"/>
                <a:ea typeface="Times New Roman" panose="02020603050405020304" pitchFamily="18" charset="0"/>
                <a:cs typeface="+mn-cs"/>
              </a:rPr>
              <a:t>D</a:t>
            </a:r>
          </a:p>
        </p:txBody>
      </p:sp>
      <p:sp>
        <p:nvSpPr>
          <p:cNvPr id="27" name="Cloud 26">
            <a:extLst>
              <a:ext uri="{FF2B5EF4-FFF2-40B4-BE49-F238E27FC236}">
                <a16:creationId xmlns="" xmlns:a16="http://schemas.microsoft.com/office/drawing/2014/main" id="{934EEFA4-4ABE-4CC8-A8BF-18F87627C774}"/>
              </a:ext>
            </a:extLst>
          </p:cNvPr>
          <p:cNvSpPr/>
          <p:nvPr/>
        </p:nvSpPr>
        <p:spPr>
          <a:xfrm>
            <a:off x="3265848" y="4231384"/>
            <a:ext cx="2613289" cy="1430065"/>
          </a:xfrm>
          <a:prstGeom prst="cloud">
            <a:avLst/>
          </a:prstGeom>
          <a:noFill/>
          <a:ln w="31750">
            <a:solidFill>
              <a:srgbClr val="07A5B5"/>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DB3C14"/>
              </a:solidFill>
              <a:effectLst/>
              <a:uLnTx/>
              <a:uFillTx/>
              <a:latin typeface="Calibri"/>
              <a:cs typeface="+mn-cs"/>
            </a:endParaRPr>
          </a:p>
        </p:txBody>
      </p:sp>
      <p:sp>
        <p:nvSpPr>
          <p:cNvPr id="28" name="Oval 27">
            <a:extLst>
              <a:ext uri="{FF2B5EF4-FFF2-40B4-BE49-F238E27FC236}">
                <a16:creationId xmlns="" xmlns:a16="http://schemas.microsoft.com/office/drawing/2014/main" id="{39546D7D-C86B-4E6C-B999-B83FD38E1373}"/>
              </a:ext>
            </a:extLst>
          </p:cNvPr>
          <p:cNvSpPr/>
          <p:nvPr/>
        </p:nvSpPr>
        <p:spPr>
          <a:xfrm>
            <a:off x="1760588" y="3829812"/>
            <a:ext cx="228760" cy="228760"/>
          </a:xfrm>
          <a:prstGeom prst="ellipse">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29" name="Oval 28">
            <a:extLst>
              <a:ext uri="{FF2B5EF4-FFF2-40B4-BE49-F238E27FC236}">
                <a16:creationId xmlns="" xmlns:a16="http://schemas.microsoft.com/office/drawing/2014/main" id="{C39CDE91-838A-4759-B88F-5B3025E084C6}"/>
              </a:ext>
            </a:extLst>
          </p:cNvPr>
          <p:cNvSpPr/>
          <p:nvPr/>
        </p:nvSpPr>
        <p:spPr>
          <a:xfrm>
            <a:off x="4469183" y="3995344"/>
            <a:ext cx="228760" cy="228760"/>
          </a:xfrm>
          <a:prstGeom prst="ellipse">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0" name="Oval 29">
            <a:extLst>
              <a:ext uri="{FF2B5EF4-FFF2-40B4-BE49-F238E27FC236}">
                <a16:creationId xmlns="" xmlns:a16="http://schemas.microsoft.com/office/drawing/2014/main" id="{7C331241-5510-464A-AF1F-04D6F14351CA}"/>
              </a:ext>
            </a:extLst>
          </p:cNvPr>
          <p:cNvSpPr/>
          <p:nvPr/>
        </p:nvSpPr>
        <p:spPr>
          <a:xfrm>
            <a:off x="7018912" y="3701807"/>
            <a:ext cx="228760" cy="228760"/>
          </a:xfrm>
          <a:prstGeom prst="ellipse">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1" name="Oval 30">
            <a:extLst>
              <a:ext uri="{FF2B5EF4-FFF2-40B4-BE49-F238E27FC236}">
                <a16:creationId xmlns="" xmlns:a16="http://schemas.microsoft.com/office/drawing/2014/main" id="{19795E9B-0C4F-4391-9FB6-6BF8E6BEF514}"/>
              </a:ext>
            </a:extLst>
          </p:cNvPr>
          <p:cNvSpPr/>
          <p:nvPr/>
        </p:nvSpPr>
        <p:spPr>
          <a:xfrm>
            <a:off x="9672189" y="3944192"/>
            <a:ext cx="228760" cy="228760"/>
          </a:xfrm>
          <a:prstGeom prst="ellipse">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2" name="Cloud 31">
            <a:extLst>
              <a:ext uri="{FF2B5EF4-FFF2-40B4-BE49-F238E27FC236}">
                <a16:creationId xmlns="" xmlns:a16="http://schemas.microsoft.com/office/drawing/2014/main" id="{84DD2EB6-A47D-418B-896F-26736721A85E}"/>
              </a:ext>
            </a:extLst>
          </p:cNvPr>
          <p:cNvSpPr/>
          <p:nvPr/>
        </p:nvSpPr>
        <p:spPr>
          <a:xfrm>
            <a:off x="733152" y="2384321"/>
            <a:ext cx="2262943" cy="1246004"/>
          </a:xfrm>
          <a:prstGeom prst="cloud">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3" name="TextBox 32">
            <a:extLst>
              <a:ext uri="{FF2B5EF4-FFF2-40B4-BE49-F238E27FC236}">
                <a16:creationId xmlns="" xmlns:a16="http://schemas.microsoft.com/office/drawing/2014/main" id="{4691D792-9CDA-4EFA-BCA0-46550612DEE4}"/>
              </a:ext>
            </a:extLst>
          </p:cNvPr>
          <p:cNvSpPr txBox="1"/>
          <p:nvPr/>
        </p:nvSpPr>
        <p:spPr>
          <a:xfrm>
            <a:off x="1159334" y="2702219"/>
            <a:ext cx="1410577" cy="502766"/>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2667" noProof="0" dirty="0" err="1">
                <a:solidFill>
                  <a:srgbClr val="FFFFFF"/>
                </a:solidFill>
                <a:latin typeface="Arial" panose="020B0604020202020204" pitchFamily="34" charset="0"/>
                <a:cs typeface="Arial" panose="020B0604020202020204" pitchFamily="34" charset="0"/>
              </a:rPr>
              <a:t>đỉnh</a:t>
            </a:r>
            <a:endParaRPr kumimoji="0" lang="en-US" sz="2667"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Cloud 33">
            <a:extLst>
              <a:ext uri="{FF2B5EF4-FFF2-40B4-BE49-F238E27FC236}">
                <a16:creationId xmlns="" xmlns:a16="http://schemas.microsoft.com/office/drawing/2014/main" id="{88B5A090-F448-4396-8719-FF1374C0EE5E}"/>
              </a:ext>
            </a:extLst>
          </p:cNvPr>
          <p:cNvSpPr/>
          <p:nvPr/>
        </p:nvSpPr>
        <p:spPr>
          <a:xfrm>
            <a:off x="3487561" y="4387493"/>
            <a:ext cx="2160133" cy="1119671"/>
          </a:xfrm>
          <a:prstGeom prst="cloud">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5" name="Cloud 34">
            <a:extLst>
              <a:ext uri="{FF2B5EF4-FFF2-40B4-BE49-F238E27FC236}">
                <a16:creationId xmlns="" xmlns:a16="http://schemas.microsoft.com/office/drawing/2014/main" id="{833ED53D-1C67-4F31-91BC-6DCF312A02F2}"/>
              </a:ext>
            </a:extLst>
          </p:cNvPr>
          <p:cNvSpPr/>
          <p:nvPr/>
        </p:nvSpPr>
        <p:spPr>
          <a:xfrm>
            <a:off x="6214056" y="2254619"/>
            <a:ext cx="2109062" cy="1174381"/>
          </a:xfrm>
          <a:prstGeom prst="cloud">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6" name="Cloud 35">
            <a:extLst>
              <a:ext uri="{FF2B5EF4-FFF2-40B4-BE49-F238E27FC236}">
                <a16:creationId xmlns="" xmlns:a16="http://schemas.microsoft.com/office/drawing/2014/main" id="{120F2BA2-C994-4FD1-8008-E81A86453202}"/>
              </a:ext>
            </a:extLst>
          </p:cNvPr>
          <p:cNvSpPr/>
          <p:nvPr/>
        </p:nvSpPr>
        <p:spPr>
          <a:xfrm>
            <a:off x="8820655" y="4285276"/>
            <a:ext cx="2160588" cy="1245861"/>
          </a:xfrm>
          <a:prstGeom prst="cloud">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7" name="TextBox 36">
            <a:extLst>
              <a:ext uri="{FF2B5EF4-FFF2-40B4-BE49-F238E27FC236}">
                <a16:creationId xmlns="" xmlns:a16="http://schemas.microsoft.com/office/drawing/2014/main" id="{B71E1086-7466-40D8-A5F4-740CAE44C6D7}"/>
              </a:ext>
            </a:extLst>
          </p:cNvPr>
          <p:cNvSpPr txBox="1"/>
          <p:nvPr/>
        </p:nvSpPr>
        <p:spPr>
          <a:xfrm>
            <a:off x="3685623" y="4653739"/>
            <a:ext cx="1962071" cy="502766"/>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2667" dirty="0" err="1">
                <a:solidFill>
                  <a:srgbClr val="FFFFFF"/>
                </a:solidFill>
                <a:latin typeface="Arial" panose="020B0604020202020204" pitchFamily="34" charset="0"/>
                <a:cs typeface="Arial" panose="020B0604020202020204" pitchFamily="34" charset="0"/>
              </a:rPr>
              <a:t>đáy</a:t>
            </a:r>
            <a:endParaRPr kumimoji="0" lang="en-US" sz="2667"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Box 37">
            <a:extLst>
              <a:ext uri="{FF2B5EF4-FFF2-40B4-BE49-F238E27FC236}">
                <a16:creationId xmlns="" xmlns:a16="http://schemas.microsoft.com/office/drawing/2014/main" id="{5361A1C8-1DFE-4532-9F17-5100F6DBDFD7}"/>
              </a:ext>
            </a:extLst>
          </p:cNvPr>
          <p:cNvSpPr txBox="1"/>
          <p:nvPr/>
        </p:nvSpPr>
        <p:spPr>
          <a:xfrm>
            <a:off x="6457690" y="2617781"/>
            <a:ext cx="1788367" cy="502766"/>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667" b="0" i="0" u="none" strike="noStrike" kern="1200" cap="none" spc="0" normalizeH="0" baseline="0" noProof="0" dirty="0" err="1">
                <a:ln>
                  <a:noFill/>
                </a:ln>
                <a:solidFill>
                  <a:srgbClr val="FFFFFF"/>
                </a:solidFill>
                <a:effectLst/>
                <a:uLnTx/>
                <a:uFillTx/>
                <a:latin typeface="Arial" panose="020B0604020202020204" pitchFamily="34" charset="0"/>
                <a:ea typeface="Times New Roman" panose="02020603050405020304" pitchFamily="18" charset="0"/>
                <a:cs typeface="Arial" panose="020B0604020202020204" pitchFamily="34" charset="0"/>
              </a:rPr>
              <a:t>tâm</a:t>
            </a:r>
            <a:endParaRPr kumimoji="0" lang="en-US" sz="2667"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TextBox 38">
            <a:extLst>
              <a:ext uri="{FF2B5EF4-FFF2-40B4-BE49-F238E27FC236}">
                <a16:creationId xmlns="" xmlns:a16="http://schemas.microsoft.com/office/drawing/2014/main" id="{59FCCC05-1C75-417E-AA9D-39BEE3DDF000}"/>
              </a:ext>
            </a:extLst>
          </p:cNvPr>
          <p:cNvSpPr txBox="1"/>
          <p:nvPr/>
        </p:nvSpPr>
        <p:spPr>
          <a:xfrm>
            <a:off x="9064990" y="4489816"/>
            <a:ext cx="1690764" cy="913199"/>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2667" dirty="0" err="1">
                <a:solidFill>
                  <a:srgbClr val="FFFFFF"/>
                </a:solidFill>
                <a:latin typeface="Arial" panose="020B0604020202020204" pitchFamily="34" charset="0"/>
                <a:cs typeface="Arial" panose="020B0604020202020204" pitchFamily="34" charset="0"/>
              </a:rPr>
              <a:t>đỉnh</a:t>
            </a:r>
            <a:r>
              <a:rPr lang="en-US" sz="2667" dirty="0">
                <a:solidFill>
                  <a:srgbClr val="FFFFFF"/>
                </a:solidFill>
                <a:latin typeface="Arial" panose="020B0604020202020204" pitchFamily="34" charset="0"/>
                <a:cs typeface="Arial" panose="020B0604020202020204" pitchFamily="34" charset="0"/>
              </a:rPr>
              <a:t> </a:t>
            </a:r>
            <a:r>
              <a:rPr lang="en-US" sz="2667" dirty="0" err="1">
                <a:solidFill>
                  <a:srgbClr val="FFFFFF"/>
                </a:solidFill>
                <a:latin typeface="Arial" panose="020B0604020202020204" pitchFamily="34" charset="0"/>
                <a:cs typeface="Arial" panose="020B0604020202020204" pitchFamily="34" charset="0"/>
              </a:rPr>
              <a:t>hoặc</a:t>
            </a:r>
            <a:r>
              <a:rPr lang="en-US" sz="2667" dirty="0">
                <a:solidFill>
                  <a:srgbClr val="FFFFFF"/>
                </a:solidFill>
                <a:latin typeface="Arial" panose="020B0604020202020204" pitchFamily="34" charset="0"/>
                <a:cs typeface="Arial" panose="020B0604020202020204" pitchFamily="34" charset="0"/>
              </a:rPr>
              <a:t> </a:t>
            </a:r>
            <a:r>
              <a:rPr lang="en-US" sz="2667" dirty="0" err="1">
                <a:solidFill>
                  <a:srgbClr val="FFFFFF"/>
                </a:solidFill>
                <a:latin typeface="Arial" panose="020B0604020202020204" pitchFamily="34" charset="0"/>
                <a:cs typeface="Arial" panose="020B0604020202020204" pitchFamily="34" charset="0"/>
              </a:rPr>
              <a:t>đáy</a:t>
            </a:r>
            <a:endParaRPr kumimoji="0" lang="en-US" sz="2667"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Rectangle 39">
            <a:extLst>
              <a:ext uri="{FF2B5EF4-FFF2-40B4-BE49-F238E27FC236}">
                <a16:creationId xmlns="" xmlns:a16="http://schemas.microsoft.com/office/drawing/2014/main" id="{38A81124-2540-49A0-996B-A2BC4B093F7D}"/>
              </a:ext>
            </a:extLst>
          </p:cNvPr>
          <p:cNvSpPr/>
          <p:nvPr/>
        </p:nvSpPr>
        <p:spPr>
          <a:xfrm>
            <a:off x="0" y="392154"/>
            <a:ext cx="1367604" cy="430695"/>
          </a:xfrm>
          <a:prstGeom prst="rect">
            <a:avLst/>
          </a:pr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cs typeface="+mn-cs"/>
            </a:endParaRPr>
          </a:p>
        </p:txBody>
      </p:sp>
    </p:spTree>
    <p:extLst>
      <p:ext uri="{BB962C8B-B14F-4D97-AF65-F5344CB8AC3E}">
        <p14:creationId xmlns:p14="http://schemas.microsoft.com/office/powerpoint/2010/main" val="123057248"/>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1500"/>
                                        <p:tgtEl>
                                          <p:spTgt spid="22"/>
                                        </p:tgtEl>
                                      </p:cBhvr>
                                    </p:animEffect>
                                  </p:childTnLst>
                                </p:cTn>
                              </p:par>
                            </p:childTnLst>
                          </p:cTn>
                        </p:par>
                        <p:par>
                          <p:cTn id="8" fill="hold">
                            <p:stCondLst>
                              <p:cond delay="1500"/>
                            </p:stCondLst>
                            <p:childTnLst>
                              <p:par>
                                <p:cTn id="9" presetID="63" presetClass="entr" presetSubtype="0"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p:cTn id="11" dur="2000" fill="hold"/>
                                        <p:tgtEl>
                                          <p:spTgt spid="21"/>
                                        </p:tgtEl>
                                        <p:attrNameLst>
                                          <p:attrName>drawProgress</p:attrName>
                                        </p:attrNameLst>
                                      </p:cBhvr>
                                      <p:tavLst>
                                        <p:tav tm="0">
                                          <p:val>
                                            <p:fltVal val="0"/>
                                          </p:val>
                                        </p:tav>
                                        <p:tav tm="100000">
                                          <p:val>
                                            <p:fltVal val="1"/>
                                          </p:val>
                                        </p:tav>
                                      </p:tavLst>
                                    </p:anim>
                                  </p:childTnLst>
                                </p:cTn>
                              </p:par>
                              <p:par>
                                <p:cTn id="12" presetID="6" presetClass="entr" presetSubtype="32" fill="hold" grpId="0" nodeType="withEffect">
                                  <p:stCondLst>
                                    <p:cond delay="200"/>
                                  </p:stCondLst>
                                  <p:childTnLst>
                                    <p:set>
                                      <p:cBhvr>
                                        <p:cTn id="13" dur="1" fill="hold">
                                          <p:stCondLst>
                                            <p:cond delay="0"/>
                                          </p:stCondLst>
                                        </p:cTn>
                                        <p:tgtEl>
                                          <p:spTgt spid="28"/>
                                        </p:tgtEl>
                                        <p:attrNameLst>
                                          <p:attrName>style.visibility</p:attrName>
                                        </p:attrNameLst>
                                      </p:cBhvr>
                                      <p:to>
                                        <p:strVal val="visible"/>
                                      </p:to>
                                    </p:set>
                                    <p:animEffect transition="in" filter="circle(out)">
                                      <p:cBhvr>
                                        <p:cTn id="14" dur="1000"/>
                                        <p:tgtEl>
                                          <p:spTgt spid="28"/>
                                        </p:tgtEl>
                                      </p:cBhvr>
                                    </p:animEffect>
                                  </p:childTnLst>
                                </p:cTn>
                              </p:par>
                              <p:par>
                                <p:cTn id="15" presetID="22" presetClass="entr" presetSubtype="4" fill="hold" grpId="0" nodeType="withEffect">
                                  <p:stCondLst>
                                    <p:cond delay="300"/>
                                  </p:stCondLst>
                                  <p:childTnLst>
                                    <p:set>
                                      <p:cBhvr>
                                        <p:cTn id="16" dur="1" fill="hold">
                                          <p:stCondLst>
                                            <p:cond delay="0"/>
                                          </p:stCondLst>
                                        </p:cTn>
                                        <p:tgtEl>
                                          <p:spTgt spid="32"/>
                                        </p:tgtEl>
                                        <p:attrNameLst>
                                          <p:attrName>style.visibility</p:attrName>
                                        </p:attrNameLst>
                                      </p:cBhvr>
                                      <p:to>
                                        <p:strVal val="visible"/>
                                      </p:to>
                                    </p:set>
                                    <p:animEffect transition="in" filter="wipe(down)">
                                      <p:cBhvr>
                                        <p:cTn id="17" dur="1000"/>
                                        <p:tgtEl>
                                          <p:spTgt spid="32"/>
                                        </p:tgtEl>
                                      </p:cBhvr>
                                    </p:animEffect>
                                  </p:childTnLst>
                                </p:cTn>
                              </p:par>
                              <p:par>
                                <p:cTn id="18" presetID="6" presetClass="entr" presetSubtype="32" fill="hold" grpId="0" nodeType="withEffect">
                                  <p:stCondLst>
                                    <p:cond delay="400"/>
                                  </p:stCondLst>
                                  <p:childTnLst>
                                    <p:set>
                                      <p:cBhvr>
                                        <p:cTn id="19" dur="1" fill="hold">
                                          <p:stCondLst>
                                            <p:cond delay="0"/>
                                          </p:stCondLst>
                                        </p:cTn>
                                        <p:tgtEl>
                                          <p:spTgt spid="29"/>
                                        </p:tgtEl>
                                        <p:attrNameLst>
                                          <p:attrName>style.visibility</p:attrName>
                                        </p:attrNameLst>
                                      </p:cBhvr>
                                      <p:to>
                                        <p:strVal val="visible"/>
                                      </p:to>
                                    </p:set>
                                    <p:animEffect transition="in" filter="circle(out)">
                                      <p:cBhvr>
                                        <p:cTn id="20" dur="1000"/>
                                        <p:tgtEl>
                                          <p:spTgt spid="29"/>
                                        </p:tgtEl>
                                      </p:cBhvr>
                                    </p:animEffect>
                                  </p:childTnLst>
                                </p:cTn>
                              </p:par>
                              <p:par>
                                <p:cTn id="21" presetID="22" presetClass="entr" presetSubtype="1" fill="hold" grpId="0" nodeType="withEffect">
                                  <p:stCondLst>
                                    <p:cond delay="500"/>
                                  </p:stCondLst>
                                  <p:childTnLst>
                                    <p:set>
                                      <p:cBhvr>
                                        <p:cTn id="22" dur="1" fill="hold">
                                          <p:stCondLst>
                                            <p:cond delay="0"/>
                                          </p:stCondLst>
                                        </p:cTn>
                                        <p:tgtEl>
                                          <p:spTgt spid="34"/>
                                        </p:tgtEl>
                                        <p:attrNameLst>
                                          <p:attrName>style.visibility</p:attrName>
                                        </p:attrNameLst>
                                      </p:cBhvr>
                                      <p:to>
                                        <p:strVal val="visible"/>
                                      </p:to>
                                    </p:set>
                                    <p:animEffect transition="in" filter="wipe(up)">
                                      <p:cBhvr>
                                        <p:cTn id="23" dur="1000"/>
                                        <p:tgtEl>
                                          <p:spTgt spid="34"/>
                                        </p:tgtEl>
                                      </p:cBhvr>
                                    </p:animEffect>
                                  </p:childTnLst>
                                </p:cTn>
                              </p:par>
                              <p:par>
                                <p:cTn id="24" presetID="6" presetClass="entr" presetSubtype="32" fill="hold" grpId="0" nodeType="withEffect">
                                  <p:stCondLst>
                                    <p:cond delay="600"/>
                                  </p:stCondLst>
                                  <p:childTnLst>
                                    <p:set>
                                      <p:cBhvr>
                                        <p:cTn id="25" dur="1" fill="hold">
                                          <p:stCondLst>
                                            <p:cond delay="0"/>
                                          </p:stCondLst>
                                        </p:cTn>
                                        <p:tgtEl>
                                          <p:spTgt spid="30"/>
                                        </p:tgtEl>
                                        <p:attrNameLst>
                                          <p:attrName>style.visibility</p:attrName>
                                        </p:attrNameLst>
                                      </p:cBhvr>
                                      <p:to>
                                        <p:strVal val="visible"/>
                                      </p:to>
                                    </p:set>
                                    <p:animEffect transition="in" filter="circle(out)">
                                      <p:cBhvr>
                                        <p:cTn id="26" dur="1000"/>
                                        <p:tgtEl>
                                          <p:spTgt spid="30"/>
                                        </p:tgtEl>
                                      </p:cBhvr>
                                    </p:animEffect>
                                  </p:childTnLst>
                                </p:cTn>
                              </p:par>
                              <p:par>
                                <p:cTn id="27" presetID="22" presetClass="entr" presetSubtype="4" fill="hold" grpId="0" nodeType="withEffect">
                                  <p:stCondLst>
                                    <p:cond delay="700"/>
                                  </p:stCondLst>
                                  <p:childTnLst>
                                    <p:set>
                                      <p:cBhvr>
                                        <p:cTn id="28" dur="1" fill="hold">
                                          <p:stCondLst>
                                            <p:cond delay="0"/>
                                          </p:stCondLst>
                                        </p:cTn>
                                        <p:tgtEl>
                                          <p:spTgt spid="35"/>
                                        </p:tgtEl>
                                        <p:attrNameLst>
                                          <p:attrName>style.visibility</p:attrName>
                                        </p:attrNameLst>
                                      </p:cBhvr>
                                      <p:to>
                                        <p:strVal val="visible"/>
                                      </p:to>
                                    </p:set>
                                    <p:animEffect transition="in" filter="wipe(down)">
                                      <p:cBhvr>
                                        <p:cTn id="29" dur="1000"/>
                                        <p:tgtEl>
                                          <p:spTgt spid="35"/>
                                        </p:tgtEl>
                                      </p:cBhvr>
                                    </p:animEffect>
                                  </p:childTnLst>
                                </p:cTn>
                              </p:par>
                              <p:par>
                                <p:cTn id="30" presetID="6" presetClass="entr" presetSubtype="32" fill="hold" grpId="0" nodeType="withEffect">
                                  <p:stCondLst>
                                    <p:cond delay="800"/>
                                  </p:stCondLst>
                                  <p:childTnLst>
                                    <p:set>
                                      <p:cBhvr>
                                        <p:cTn id="31" dur="1" fill="hold">
                                          <p:stCondLst>
                                            <p:cond delay="0"/>
                                          </p:stCondLst>
                                        </p:cTn>
                                        <p:tgtEl>
                                          <p:spTgt spid="31"/>
                                        </p:tgtEl>
                                        <p:attrNameLst>
                                          <p:attrName>style.visibility</p:attrName>
                                        </p:attrNameLst>
                                      </p:cBhvr>
                                      <p:to>
                                        <p:strVal val="visible"/>
                                      </p:to>
                                    </p:set>
                                    <p:animEffect transition="in" filter="circle(out)">
                                      <p:cBhvr>
                                        <p:cTn id="32" dur="1000"/>
                                        <p:tgtEl>
                                          <p:spTgt spid="31"/>
                                        </p:tgtEl>
                                      </p:cBhvr>
                                    </p:animEffect>
                                  </p:childTnLst>
                                </p:cTn>
                              </p:par>
                              <p:par>
                                <p:cTn id="33" presetID="22" presetClass="entr" presetSubtype="1" fill="hold" grpId="0" nodeType="withEffect">
                                  <p:stCondLst>
                                    <p:cond delay="900"/>
                                  </p:stCondLst>
                                  <p:childTnLst>
                                    <p:set>
                                      <p:cBhvr>
                                        <p:cTn id="34" dur="1" fill="hold">
                                          <p:stCondLst>
                                            <p:cond delay="0"/>
                                          </p:stCondLst>
                                        </p:cTn>
                                        <p:tgtEl>
                                          <p:spTgt spid="36"/>
                                        </p:tgtEl>
                                        <p:attrNameLst>
                                          <p:attrName>style.visibility</p:attrName>
                                        </p:attrNameLst>
                                      </p:cBhvr>
                                      <p:to>
                                        <p:strVal val="visible"/>
                                      </p:to>
                                    </p:set>
                                    <p:animEffect transition="in" filter="wipe(up)">
                                      <p:cBhvr>
                                        <p:cTn id="35" dur="1000"/>
                                        <p:tgtEl>
                                          <p:spTgt spid="36"/>
                                        </p:tgtEl>
                                      </p:cBhvr>
                                    </p:animEffect>
                                  </p:childTnLst>
                                </p:cTn>
                              </p:par>
                            </p:childTnLst>
                          </p:cTn>
                        </p:par>
                        <p:par>
                          <p:cTn id="36" fill="hold">
                            <p:stCondLst>
                              <p:cond delay="3500"/>
                            </p:stCondLst>
                            <p:childTnLst>
                              <p:par>
                                <p:cTn id="37" presetID="22" presetClass="entr" presetSubtype="8" fill="hold" grpId="0" nodeType="after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wipe(left)">
                                      <p:cBhvr>
                                        <p:cTn id="39" dur="500"/>
                                        <p:tgtEl>
                                          <p:spTgt spid="23"/>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wipe(left)">
                                      <p:cBhvr>
                                        <p:cTn id="43" dur="500"/>
                                        <p:tgtEl>
                                          <p:spTgt spid="24"/>
                                        </p:tgtEl>
                                      </p:cBhvr>
                                    </p:animEffect>
                                  </p:childTnLst>
                                </p:cTn>
                              </p:par>
                            </p:childTnLst>
                          </p:cTn>
                        </p:par>
                        <p:par>
                          <p:cTn id="44" fill="hold">
                            <p:stCondLst>
                              <p:cond delay="4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26"/>
                                        </p:tgtEl>
                                        <p:attrNameLst>
                                          <p:attrName>style.visibility</p:attrName>
                                        </p:attrNameLst>
                                      </p:cBhvr>
                                      <p:to>
                                        <p:strVal val="visible"/>
                                      </p:to>
                                    </p:set>
                                    <p:animEffect transition="in" filter="wipe(left)">
                                      <p:cBhvr>
                                        <p:cTn id="51" dur="500"/>
                                        <p:tgtEl>
                                          <p:spTgt spid="26"/>
                                        </p:tgtEl>
                                      </p:cBhvr>
                                    </p:animEffect>
                                  </p:childTnLst>
                                </p:cTn>
                              </p:par>
                              <p:par>
                                <p:cTn id="52" presetID="21" presetClass="entr" presetSubtype="1" fill="hold" grpId="0" nodeType="with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wheel(1)">
                                      <p:cBhvr>
                                        <p:cTn id="54" dur="1000"/>
                                        <p:tgtEl>
                                          <p:spTgt spid="33"/>
                                        </p:tgtEl>
                                      </p:cBhvr>
                                    </p:animEffect>
                                  </p:childTnLst>
                                </p:cTn>
                              </p:par>
                              <p:par>
                                <p:cTn id="55" presetID="21" presetClass="entr" presetSubtype="1" fill="hold" grpId="0" nodeType="withEffect">
                                  <p:stCondLst>
                                    <p:cond delay="0"/>
                                  </p:stCondLst>
                                  <p:childTnLst>
                                    <p:set>
                                      <p:cBhvr>
                                        <p:cTn id="56" dur="1" fill="hold">
                                          <p:stCondLst>
                                            <p:cond delay="0"/>
                                          </p:stCondLst>
                                        </p:cTn>
                                        <p:tgtEl>
                                          <p:spTgt spid="37"/>
                                        </p:tgtEl>
                                        <p:attrNameLst>
                                          <p:attrName>style.visibility</p:attrName>
                                        </p:attrNameLst>
                                      </p:cBhvr>
                                      <p:to>
                                        <p:strVal val="visible"/>
                                      </p:to>
                                    </p:set>
                                    <p:animEffect transition="in" filter="wheel(1)">
                                      <p:cBhvr>
                                        <p:cTn id="57" dur="1000"/>
                                        <p:tgtEl>
                                          <p:spTgt spid="37"/>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heel(1)">
                                      <p:cBhvr>
                                        <p:cTn id="60" dur="1000"/>
                                        <p:tgtEl>
                                          <p:spTgt spid="38"/>
                                        </p:tgtEl>
                                      </p:cBhvr>
                                    </p:animEffect>
                                  </p:childTnLst>
                                </p:cTn>
                              </p:par>
                              <p:par>
                                <p:cTn id="61" presetID="21" presetClass="entr" presetSubtype="1" fill="hold" grpId="0" nodeType="with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wheel(1)">
                                      <p:cBhvr>
                                        <p:cTn id="63" dur="10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21" presetClass="entr" presetSubtype="1" fill="hold" grpId="0" nodeType="click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wheel(1)">
                                      <p:cBhvr>
                                        <p:cTn id="68" dur="2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27" grpId="0" animBg="1"/>
      <p:bldP spid="28" grpId="0" animBg="1"/>
      <p:bldP spid="29" grpId="0" animBg="1"/>
      <p:bldP spid="30" grpId="0" animBg="1"/>
      <p:bldP spid="31" grpId="0" animBg="1"/>
      <p:bldP spid="32" grpId="0" animBg="1"/>
      <p:bldP spid="33" grpId="0"/>
      <p:bldP spid="34" grpId="0" animBg="1"/>
      <p:bldP spid="35" grpId="0" animBg="1"/>
      <p:bldP spid="36" grpId="0" animBg="1"/>
      <p:bldP spid="37" grpId="0"/>
      <p:bldP spid="38" grpId="0"/>
      <p:bldP spid="39"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p:sp>
        <p:nvSpPr>
          <p:cNvPr id="41" name="TextBox 18">
            <a:extLst>
              <a:ext uri="{FF2B5EF4-FFF2-40B4-BE49-F238E27FC236}">
                <a16:creationId xmlns="" xmlns:a16="http://schemas.microsoft.com/office/drawing/2014/main" id="{69CDBAE0-681F-4C57-862F-875D2CE046A1}"/>
              </a:ext>
            </a:extLst>
          </p:cNvPr>
          <p:cNvSpPr txBox="1"/>
          <p:nvPr/>
        </p:nvSpPr>
        <p:spPr>
          <a:xfrm flipH="1">
            <a:off x="1460936" y="378024"/>
            <a:ext cx="10065096" cy="1077218"/>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CÂU 5: </a:t>
            </a:r>
            <a:r>
              <a:rPr kumimoji="0" lang="fr-FR" sz="3200" b="0" i="0" u="none" strike="noStrike" kern="1200" cap="none" spc="0" normalizeH="0" baseline="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Chiếu</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chùm</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ánh</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sáng</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trắng</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đến</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quả</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xoài</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màu</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vàng</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thì</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a:t>
            </a:r>
            <a:endParaRPr kumimoji="0" lang="en-US" sz="3200" b="0"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endParaRPr>
          </a:p>
        </p:txBody>
      </p:sp>
      <p:sp>
        <p:nvSpPr>
          <p:cNvPr id="42" name="TextBox 41">
            <a:extLst>
              <a:ext uri="{FF2B5EF4-FFF2-40B4-BE49-F238E27FC236}">
                <a16:creationId xmlns="" xmlns:a16="http://schemas.microsoft.com/office/drawing/2014/main" id="{87FE10DB-0D50-4913-B258-66BD0FF9C1FE}"/>
              </a:ext>
            </a:extLst>
          </p:cNvPr>
          <p:cNvSpPr txBox="1"/>
          <p:nvPr/>
        </p:nvSpPr>
        <p:spPr>
          <a:xfrm>
            <a:off x="3310101" y="7289800"/>
            <a:ext cx="6149008" cy="1133965"/>
          </a:xfrm>
          <a:prstGeom prst="rect">
            <a:avLst/>
          </a:prstGeom>
          <a:noFill/>
        </p:spPr>
        <p:txBody>
          <a:bodyPr wrap="square">
            <a:spAutoFit/>
          </a:bodyPr>
          <a:lstStyle/>
          <a:p>
            <a:pPr marL="40639" marR="40639" lvl="0" indent="0" algn="just" defTabSz="1219170" rtl="0" eaLnBrk="1" fontAlgn="auto" latinLnBrk="0" hangingPunct="1">
              <a:lnSpc>
                <a:spcPct val="150000"/>
              </a:lnSpc>
              <a:spcBef>
                <a:spcPts val="0"/>
              </a:spcBef>
              <a:spcAft>
                <a:spcPts val="0"/>
              </a:spcAft>
              <a:buClrTx/>
              <a:buSzTx/>
              <a:buFontTx/>
              <a:buNone/>
              <a:tabLst>
                <a:tab pos="228594" algn="l"/>
                <a:tab pos="4560033" algn="l"/>
                <a:tab pos="6719825" algn="l"/>
              </a:tabLst>
              <a:defRPr/>
            </a:pPr>
            <a:r>
              <a:rPr kumimoji="0" lang="fr-FR"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3" name="Rectangle: Diagonal Corners Snipped 42">
            <a:extLst>
              <a:ext uri="{FF2B5EF4-FFF2-40B4-BE49-F238E27FC236}">
                <a16:creationId xmlns="" xmlns:a16="http://schemas.microsoft.com/office/drawing/2014/main" id="{04198496-9B89-41C6-87DD-A1A1F4D1C556}"/>
              </a:ext>
            </a:extLst>
          </p:cNvPr>
          <p:cNvSpPr/>
          <p:nvPr/>
        </p:nvSpPr>
        <p:spPr>
          <a:xfrm>
            <a:off x="701154" y="1879896"/>
            <a:ext cx="10960020" cy="867942"/>
          </a:xfrm>
          <a:prstGeom prst="snip2DiagRect">
            <a:avLst>
              <a:gd name="adj1" fmla="val 0"/>
              <a:gd name="adj2" fmla="val 50000"/>
            </a:avLst>
          </a:pr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44" name="Rectangle: Diagonal Corners Snipped 43">
            <a:extLst>
              <a:ext uri="{FF2B5EF4-FFF2-40B4-BE49-F238E27FC236}">
                <a16:creationId xmlns="" xmlns:a16="http://schemas.microsoft.com/office/drawing/2014/main" id="{FE37D758-B1EC-4E52-AF68-891C36895316}"/>
              </a:ext>
            </a:extLst>
          </p:cNvPr>
          <p:cNvSpPr/>
          <p:nvPr/>
        </p:nvSpPr>
        <p:spPr>
          <a:xfrm>
            <a:off x="725024" y="3066864"/>
            <a:ext cx="10894464" cy="879426"/>
          </a:xfrm>
          <a:prstGeom prst="snip2DiagRect">
            <a:avLst>
              <a:gd name="adj1" fmla="val 0"/>
              <a:gd name="adj2" fmla="val 50000"/>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Calibri"/>
              <a:cs typeface="+mn-cs"/>
            </a:endParaRPr>
          </a:p>
        </p:txBody>
      </p:sp>
      <p:sp>
        <p:nvSpPr>
          <p:cNvPr id="45" name="Rectangle: Diagonal Corners Snipped 44">
            <a:extLst>
              <a:ext uri="{FF2B5EF4-FFF2-40B4-BE49-F238E27FC236}">
                <a16:creationId xmlns="" xmlns:a16="http://schemas.microsoft.com/office/drawing/2014/main" id="{BDB6DCF5-F70A-45EE-9479-0B7C556411A4}"/>
              </a:ext>
            </a:extLst>
          </p:cNvPr>
          <p:cNvSpPr/>
          <p:nvPr/>
        </p:nvSpPr>
        <p:spPr>
          <a:xfrm>
            <a:off x="661681" y="5523724"/>
            <a:ext cx="10960020" cy="867942"/>
          </a:xfrm>
          <a:prstGeom prst="snip2DiagRect">
            <a:avLst>
              <a:gd name="adj1" fmla="val 0"/>
              <a:gd name="adj2" fmla="val 50000"/>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46" name="Rectangle: Diagonal Corners Snipped 45">
            <a:extLst>
              <a:ext uri="{FF2B5EF4-FFF2-40B4-BE49-F238E27FC236}">
                <a16:creationId xmlns="" xmlns:a16="http://schemas.microsoft.com/office/drawing/2014/main" id="{5E40E9C6-699A-446F-8522-84E00FF14460}"/>
              </a:ext>
            </a:extLst>
          </p:cNvPr>
          <p:cNvSpPr/>
          <p:nvPr/>
        </p:nvSpPr>
        <p:spPr>
          <a:xfrm>
            <a:off x="727237" y="4359736"/>
            <a:ext cx="10894464" cy="867942"/>
          </a:xfrm>
          <a:prstGeom prst="snip2DiagRect">
            <a:avLst>
              <a:gd name="adj1" fmla="val 0"/>
              <a:gd name="adj2" fmla="val 50000"/>
            </a:avLst>
          </a:prstGeom>
          <a:solidFill>
            <a:srgbClr val="FFE1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47" name="TextBox 18">
            <a:extLst>
              <a:ext uri="{FF2B5EF4-FFF2-40B4-BE49-F238E27FC236}">
                <a16:creationId xmlns="" xmlns:a16="http://schemas.microsoft.com/office/drawing/2014/main" id="{38B39BD6-70B6-413C-BDB3-A41702F38BB5}"/>
              </a:ext>
            </a:extLst>
          </p:cNvPr>
          <p:cNvSpPr txBox="1"/>
          <p:nvPr/>
        </p:nvSpPr>
        <p:spPr>
          <a:xfrm flipH="1">
            <a:off x="1108573" y="1879896"/>
            <a:ext cx="10417458" cy="872098"/>
          </a:xfrm>
          <a:prstGeom prst="rect">
            <a:avLst/>
          </a:prstGeom>
          <a:noFill/>
        </p:spPr>
        <p:txBody>
          <a:bodyPr wrap="square" rtlCol="0">
            <a:spAutoFit/>
          </a:bodyPr>
          <a:lstStyle/>
          <a:p>
            <a:pPr marL="40639" marR="40639" lvl="0" algn="just" defTabSz="1219170">
              <a:tabLst>
                <a:tab pos="228594" algn="l"/>
                <a:tab pos="4560033" algn="l"/>
                <a:tab pos="6719825" algn="l"/>
              </a:tabLst>
              <a:defRPr/>
            </a:pPr>
            <a:r>
              <a:rPr kumimoji="0" lang="fr-FR" sz="2667" b="1" i="0" u="none" strike="noStrike" kern="1200" cap="none" spc="0" normalizeH="0" baseline="0" noProof="0" dirty="0">
                <a:ln>
                  <a:noFill/>
                </a:ln>
                <a:solidFill>
                  <a:prstClr val="black"/>
                </a:solidFill>
                <a:effectLst/>
                <a:uLnTx/>
                <a:uFillTx/>
                <a:latin typeface="#9Slide03 Reso" pitchFamily="2" charset="0"/>
                <a:ea typeface="Times New Roman" panose="02020603050405020304" pitchFamily="18" charset="0"/>
                <a:cs typeface="+mn-cs"/>
              </a:rPr>
              <a:t>A.</a:t>
            </a:r>
            <a:r>
              <a:rPr kumimoji="0" lang="fr-FR" sz="2667" b="0" i="0" u="none" strike="noStrike" kern="1200" cap="none" spc="0" normalizeH="0" baseline="0" noProof="0" dirty="0">
                <a:ln>
                  <a:noFill/>
                </a:ln>
                <a:solidFill>
                  <a:prstClr val="black"/>
                </a:solidFill>
                <a:effectLst/>
                <a:uLnTx/>
                <a:uFillTx/>
                <a:latin typeface="#9Slide03 Reso" pitchFamily="2" charset="0"/>
                <a:ea typeface="Times New Roman" panose="02020603050405020304" pitchFamily="18" charset="0"/>
                <a:cs typeface="+mn-cs"/>
              </a:rPr>
              <a:t> </a:t>
            </a:r>
            <a:r>
              <a:rPr lang="en-US" sz="2400" dirty="0">
                <a:latin typeface="Arial" panose="020B0604020202020204" pitchFamily="34" charset="0"/>
              </a:rPr>
              <a:t>q</a:t>
            </a:r>
            <a:r>
              <a:rPr lang="en-US" sz="2400" noProof="0" dirty="0" err="1">
                <a:latin typeface="Arial" panose="020B0604020202020204" pitchFamily="34" charset="0"/>
              </a:rPr>
              <a:t>uả</a:t>
            </a:r>
            <a:r>
              <a:rPr lang="en-US" sz="2400" noProof="0" dirty="0">
                <a:latin typeface="Arial" panose="020B0604020202020204" pitchFamily="34" charset="0"/>
              </a:rPr>
              <a:t> </a:t>
            </a:r>
            <a:r>
              <a:rPr lang="en-US" sz="2400" noProof="0" dirty="0" err="1">
                <a:latin typeface="Arial" panose="020B0604020202020204" pitchFamily="34" charset="0"/>
              </a:rPr>
              <a:t>xoài</a:t>
            </a:r>
            <a:r>
              <a:rPr lang="en-US" sz="2400" noProof="0" dirty="0">
                <a:latin typeface="Arial" panose="020B0604020202020204" pitchFamily="34" charset="0"/>
              </a:rPr>
              <a:t> </a:t>
            </a:r>
            <a:r>
              <a:rPr lang="en-US" sz="2400" noProof="0" dirty="0" err="1">
                <a:latin typeface="Arial" panose="020B0604020202020204" pitchFamily="34" charset="0"/>
              </a:rPr>
              <a:t>phản</a:t>
            </a:r>
            <a:r>
              <a:rPr lang="en-US" sz="2400" noProof="0" dirty="0">
                <a:latin typeface="Arial" panose="020B0604020202020204" pitchFamily="34" charset="0"/>
              </a:rPr>
              <a:t> </a:t>
            </a:r>
            <a:r>
              <a:rPr lang="en-US" sz="2400" noProof="0" dirty="0" err="1">
                <a:latin typeface="Arial" panose="020B0604020202020204" pitchFamily="34" charset="0"/>
              </a:rPr>
              <a:t>xạ</a:t>
            </a:r>
            <a:r>
              <a:rPr lang="en-US" sz="2400" noProof="0" dirty="0">
                <a:latin typeface="Arial" panose="020B0604020202020204" pitchFamily="34" charset="0"/>
              </a:rPr>
              <a:t> </a:t>
            </a:r>
            <a:r>
              <a:rPr lang="en-US" sz="2400" noProof="0" dirty="0" err="1">
                <a:latin typeface="Arial" panose="020B0604020202020204" pitchFamily="34" charset="0"/>
              </a:rPr>
              <a:t>mạnh</a:t>
            </a:r>
            <a:r>
              <a:rPr lang="en-US" sz="2400" noProof="0" dirty="0">
                <a:latin typeface="Arial" panose="020B0604020202020204" pitchFamily="34" charset="0"/>
              </a:rPr>
              <a:t> </a:t>
            </a:r>
            <a:r>
              <a:rPr lang="en-US" sz="2400" noProof="0" dirty="0" err="1">
                <a:latin typeface="Arial" panose="020B0604020202020204" pitchFamily="34" charset="0"/>
              </a:rPr>
              <a:t>ánh</a:t>
            </a:r>
            <a:r>
              <a:rPr lang="en-US" sz="2400" noProof="0" dirty="0">
                <a:latin typeface="Arial" panose="020B0604020202020204" pitchFamily="34" charset="0"/>
              </a:rPr>
              <a:t> </a:t>
            </a:r>
            <a:r>
              <a:rPr lang="en-US" sz="2400" noProof="0" dirty="0" err="1">
                <a:latin typeface="Arial" panose="020B0604020202020204" pitchFamily="34" charset="0"/>
              </a:rPr>
              <a:t>sáng</a:t>
            </a:r>
            <a:r>
              <a:rPr lang="en-US" sz="2400" noProof="0" dirty="0">
                <a:latin typeface="Arial" panose="020B0604020202020204" pitchFamily="34" charset="0"/>
              </a:rPr>
              <a:t> </a:t>
            </a:r>
            <a:r>
              <a:rPr lang="en-US" sz="2400" noProof="0" dirty="0" err="1">
                <a:latin typeface="Arial" panose="020B0604020202020204" pitchFamily="34" charset="0"/>
              </a:rPr>
              <a:t>màu</a:t>
            </a:r>
            <a:r>
              <a:rPr lang="en-US" sz="2400" noProof="0" dirty="0">
                <a:latin typeface="Arial" panose="020B0604020202020204" pitchFamily="34" charset="0"/>
              </a:rPr>
              <a:t> </a:t>
            </a:r>
            <a:r>
              <a:rPr lang="en-US" sz="2400" noProof="0" dirty="0" err="1">
                <a:latin typeface="Arial" panose="020B0604020202020204" pitchFamily="34" charset="0"/>
              </a:rPr>
              <a:t>vàng</a:t>
            </a:r>
            <a:r>
              <a:rPr lang="en-US" sz="2400" noProof="0" dirty="0">
                <a:latin typeface="Arial" panose="020B0604020202020204" pitchFamily="34" charset="0"/>
              </a:rPr>
              <a:t> </a:t>
            </a:r>
            <a:r>
              <a:rPr lang="en-US" sz="2400" noProof="0" dirty="0" err="1">
                <a:latin typeface="Arial" panose="020B0604020202020204" pitchFamily="34" charset="0"/>
              </a:rPr>
              <a:t>và</a:t>
            </a:r>
            <a:r>
              <a:rPr lang="en-US" sz="2400" noProof="0" dirty="0">
                <a:latin typeface="Arial" panose="020B0604020202020204" pitchFamily="34" charset="0"/>
              </a:rPr>
              <a:t> </a:t>
            </a:r>
            <a:r>
              <a:rPr lang="en-US" sz="2400" noProof="0" dirty="0" err="1">
                <a:latin typeface="Arial" panose="020B0604020202020204" pitchFamily="34" charset="0"/>
              </a:rPr>
              <a:t>hấp</a:t>
            </a:r>
            <a:r>
              <a:rPr lang="en-US" sz="2400" noProof="0" dirty="0">
                <a:latin typeface="Arial" panose="020B0604020202020204" pitchFamily="34" charset="0"/>
              </a:rPr>
              <a:t> </a:t>
            </a:r>
            <a:r>
              <a:rPr lang="en-US" sz="2400" noProof="0" dirty="0" err="1">
                <a:latin typeface="Arial" panose="020B0604020202020204" pitchFamily="34" charset="0"/>
              </a:rPr>
              <a:t>thụ</a:t>
            </a:r>
            <a:r>
              <a:rPr lang="en-US" sz="2400" noProof="0" dirty="0">
                <a:latin typeface="Arial" panose="020B0604020202020204" pitchFamily="34" charset="0"/>
              </a:rPr>
              <a:t> </a:t>
            </a:r>
            <a:r>
              <a:rPr lang="en-US" sz="2400" noProof="0" dirty="0" err="1">
                <a:latin typeface="Arial" panose="020B0604020202020204" pitchFamily="34" charset="0"/>
              </a:rPr>
              <a:t>hầu</a:t>
            </a:r>
            <a:r>
              <a:rPr lang="en-US" sz="2400" noProof="0" dirty="0">
                <a:latin typeface="Arial" panose="020B0604020202020204" pitchFamily="34" charset="0"/>
              </a:rPr>
              <a:t> </a:t>
            </a:r>
            <a:r>
              <a:rPr lang="en-US" sz="2400" noProof="0" dirty="0" err="1">
                <a:latin typeface="Arial" panose="020B0604020202020204" pitchFamily="34" charset="0"/>
              </a:rPr>
              <a:t>hết</a:t>
            </a:r>
            <a:r>
              <a:rPr lang="en-US" sz="2400" noProof="0" dirty="0">
                <a:latin typeface="Arial" panose="020B0604020202020204" pitchFamily="34" charset="0"/>
              </a:rPr>
              <a:t> </a:t>
            </a:r>
            <a:r>
              <a:rPr lang="en-US" sz="2400" noProof="0" dirty="0" err="1">
                <a:latin typeface="Arial" panose="020B0604020202020204" pitchFamily="34" charset="0"/>
              </a:rPr>
              <a:t>ánh</a:t>
            </a:r>
            <a:r>
              <a:rPr lang="en-US" sz="2400" noProof="0" dirty="0">
                <a:latin typeface="Arial" panose="020B0604020202020204" pitchFamily="34" charset="0"/>
              </a:rPr>
              <a:t> </a:t>
            </a:r>
            <a:r>
              <a:rPr lang="en-US" sz="2400" noProof="0" dirty="0" err="1">
                <a:latin typeface="Arial" panose="020B0604020202020204" pitchFamily="34" charset="0"/>
              </a:rPr>
              <a:t>sáng</a:t>
            </a:r>
            <a:r>
              <a:rPr lang="en-US" sz="2400" noProof="0" dirty="0">
                <a:latin typeface="Arial" panose="020B0604020202020204" pitchFamily="34" charset="0"/>
              </a:rPr>
              <a:t> </a:t>
            </a:r>
            <a:r>
              <a:rPr lang="en-US" sz="2400" noProof="0" dirty="0" err="1">
                <a:latin typeface="Arial" panose="020B0604020202020204" pitchFamily="34" charset="0"/>
              </a:rPr>
              <a:t>màu</a:t>
            </a:r>
            <a:r>
              <a:rPr lang="en-US" sz="2400" noProof="0" dirty="0">
                <a:latin typeface="Arial" panose="020B0604020202020204" pitchFamily="34" charset="0"/>
              </a:rPr>
              <a:t> </a:t>
            </a:r>
            <a:r>
              <a:rPr lang="en-US" sz="2400" noProof="0" dirty="0" err="1">
                <a:latin typeface="Arial" panose="020B0604020202020204" pitchFamily="34" charset="0"/>
              </a:rPr>
              <a:t>còn</a:t>
            </a:r>
            <a:r>
              <a:rPr lang="en-US" sz="2400" noProof="0" dirty="0">
                <a:latin typeface="Arial" panose="020B0604020202020204" pitchFamily="34" charset="0"/>
              </a:rPr>
              <a:t> </a:t>
            </a:r>
            <a:r>
              <a:rPr lang="en-US" sz="2400" noProof="0" dirty="0" err="1">
                <a:latin typeface="Arial" panose="020B0604020202020204" pitchFamily="34" charset="0"/>
              </a:rPr>
              <a:t>lại</a:t>
            </a:r>
            <a:endParaRPr kumimoji="0" lang="en-US" sz="2667"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endParaRPr>
          </a:p>
        </p:txBody>
      </p:sp>
      <p:sp>
        <p:nvSpPr>
          <p:cNvPr id="48" name="TextBox 18">
            <a:extLst>
              <a:ext uri="{FF2B5EF4-FFF2-40B4-BE49-F238E27FC236}">
                <a16:creationId xmlns="" xmlns:a16="http://schemas.microsoft.com/office/drawing/2014/main" id="{12E5BBC4-DCF0-4B80-A746-19810DEA33F8}"/>
              </a:ext>
            </a:extLst>
          </p:cNvPr>
          <p:cNvSpPr txBox="1"/>
          <p:nvPr/>
        </p:nvSpPr>
        <p:spPr>
          <a:xfrm flipH="1">
            <a:off x="1228940" y="3077981"/>
            <a:ext cx="10432233" cy="872098"/>
          </a:xfrm>
          <a:prstGeom prst="rect">
            <a:avLst/>
          </a:prstGeom>
          <a:noFill/>
        </p:spPr>
        <p:txBody>
          <a:bodyPr wrap="square" rtlCol="0">
            <a:spAutoFit/>
          </a:bodyPr>
          <a:lstStyle/>
          <a:p>
            <a:pPr marL="40639" marR="40639" lvl="0" algn="just" defTabSz="1219170">
              <a:tabLst>
                <a:tab pos="228594" algn="l"/>
                <a:tab pos="4560033" algn="l"/>
                <a:tab pos="6719825" algn="l"/>
              </a:tabLst>
              <a:defRPr/>
            </a:pPr>
            <a:r>
              <a:rPr kumimoji="0" lang="fr-FR" sz="2667" b="1" i="0" u="none" strike="noStrike" kern="1200" cap="none" spc="0" normalizeH="0" baseline="0" noProof="0" dirty="0">
                <a:ln>
                  <a:noFill/>
                </a:ln>
                <a:effectLst/>
                <a:uLnTx/>
                <a:uFillTx/>
                <a:latin typeface="#9Slide03 Reso" pitchFamily="2" charset="0"/>
                <a:ea typeface="Times New Roman" panose="02020603050405020304" pitchFamily="18" charset="0"/>
                <a:cs typeface="+mn-cs"/>
              </a:rPr>
              <a:t>B.</a:t>
            </a:r>
            <a:r>
              <a:rPr kumimoji="0" lang="fr-FR" sz="2667" b="0" i="0" u="none" strike="noStrike" kern="1200" cap="none" spc="0" normalizeH="0" baseline="0" noProof="0" dirty="0">
                <a:ln>
                  <a:noFill/>
                </a:ln>
                <a:effectLst/>
                <a:uLnTx/>
                <a:uFillTx/>
                <a:latin typeface="#9Slide03 Reso" pitchFamily="2" charset="0"/>
                <a:ea typeface="Times New Roman" panose="02020603050405020304" pitchFamily="18" charset="0"/>
                <a:cs typeface="+mn-cs"/>
              </a:rPr>
              <a:t> </a:t>
            </a:r>
            <a:r>
              <a:rPr lang="en-US" sz="2400" noProof="0" dirty="0">
                <a:latin typeface="Arial" panose="020B0604020202020204" pitchFamily="34" charset="0"/>
              </a:rPr>
              <a:t>q</a:t>
            </a:r>
            <a:r>
              <a:rPr lang="en-US" sz="2400" dirty="0" err="1">
                <a:latin typeface="Arial" panose="020B0604020202020204" pitchFamily="34" charset="0"/>
              </a:rPr>
              <a:t>uả</a:t>
            </a:r>
            <a:r>
              <a:rPr lang="en-US" sz="2400" dirty="0">
                <a:latin typeface="Arial" panose="020B0604020202020204" pitchFamily="34" charset="0"/>
              </a:rPr>
              <a:t> </a:t>
            </a:r>
            <a:r>
              <a:rPr lang="en-US" sz="2400" dirty="0" err="1">
                <a:latin typeface="Arial" panose="020B0604020202020204" pitchFamily="34" charset="0"/>
              </a:rPr>
              <a:t>xoài</a:t>
            </a:r>
            <a:r>
              <a:rPr lang="en-US" sz="2400" dirty="0">
                <a:latin typeface="Arial" panose="020B0604020202020204" pitchFamily="34" charset="0"/>
              </a:rPr>
              <a:t> </a:t>
            </a:r>
            <a:r>
              <a:rPr lang="en-US" sz="2400" dirty="0" err="1">
                <a:latin typeface="Arial" panose="020B0604020202020204" pitchFamily="34" charset="0"/>
              </a:rPr>
              <a:t>hấp</a:t>
            </a:r>
            <a:r>
              <a:rPr lang="en-US" sz="2400" dirty="0">
                <a:latin typeface="Arial" panose="020B0604020202020204" pitchFamily="34" charset="0"/>
              </a:rPr>
              <a:t> </a:t>
            </a:r>
            <a:r>
              <a:rPr lang="en-US" sz="2400" dirty="0" err="1">
                <a:latin typeface="Arial" panose="020B0604020202020204" pitchFamily="34" charset="0"/>
              </a:rPr>
              <a:t>thụ</a:t>
            </a:r>
            <a:r>
              <a:rPr lang="en-US" sz="2400" dirty="0">
                <a:latin typeface="Arial" panose="020B0604020202020204" pitchFamily="34" charset="0"/>
              </a:rPr>
              <a:t> </a:t>
            </a:r>
            <a:r>
              <a:rPr lang="en-US" sz="2400" dirty="0" err="1">
                <a:latin typeface="Arial" panose="020B0604020202020204" pitchFamily="34" charset="0"/>
              </a:rPr>
              <a:t>mạnh</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vàng</a:t>
            </a:r>
            <a:r>
              <a:rPr lang="en-US" sz="2400" dirty="0">
                <a:latin typeface="Arial" panose="020B0604020202020204" pitchFamily="34" charset="0"/>
              </a:rPr>
              <a:t> </a:t>
            </a:r>
            <a:r>
              <a:rPr lang="en-US" sz="2400" dirty="0" err="1">
                <a:latin typeface="Arial" panose="020B0604020202020204" pitchFamily="34" charset="0"/>
              </a:rPr>
              <a:t>và</a:t>
            </a:r>
            <a:r>
              <a:rPr lang="en-US" sz="2400" dirty="0">
                <a:latin typeface="Arial" panose="020B0604020202020204" pitchFamily="34" charset="0"/>
              </a:rPr>
              <a:t> </a:t>
            </a:r>
            <a:r>
              <a:rPr lang="en-US" sz="2400" dirty="0" err="1">
                <a:latin typeface="Arial" panose="020B0604020202020204" pitchFamily="34" charset="0"/>
              </a:rPr>
              <a:t>phản</a:t>
            </a:r>
            <a:r>
              <a:rPr lang="en-US" sz="2400" dirty="0">
                <a:latin typeface="Arial" panose="020B0604020202020204" pitchFamily="34" charset="0"/>
              </a:rPr>
              <a:t> </a:t>
            </a:r>
            <a:r>
              <a:rPr lang="en-US" sz="2400" dirty="0" err="1">
                <a:latin typeface="Arial" panose="020B0604020202020204" pitchFamily="34" charset="0"/>
              </a:rPr>
              <a:t>xạ</a:t>
            </a:r>
            <a:r>
              <a:rPr lang="en-US" sz="2400" dirty="0">
                <a:latin typeface="Arial" panose="020B0604020202020204" pitchFamily="34" charset="0"/>
              </a:rPr>
              <a:t> </a:t>
            </a:r>
            <a:r>
              <a:rPr lang="en-US" sz="2400" dirty="0" err="1">
                <a:latin typeface="Arial" panose="020B0604020202020204" pitchFamily="34" charset="0"/>
              </a:rPr>
              <a:t>hầu</a:t>
            </a:r>
            <a:r>
              <a:rPr lang="en-US" sz="2400" dirty="0">
                <a:latin typeface="Arial" panose="020B0604020202020204" pitchFamily="34" charset="0"/>
              </a:rPr>
              <a:t> </a:t>
            </a:r>
            <a:r>
              <a:rPr lang="en-US" sz="2400" dirty="0" err="1">
                <a:latin typeface="Arial" panose="020B0604020202020204" pitchFamily="34" charset="0"/>
              </a:rPr>
              <a:t>hết</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còn</a:t>
            </a:r>
            <a:r>
              <a:rPr lang="en-US" sz="2400" dirty="0">
                <a:latin typeface="Arial" panose="020B0604020202020204" pitchFamily="34" charset="0"/>
              </a:rPr>
              <a:t> </a:t>
            </a:r>
            <a:r>
              <a:rPr lang="en-US" sz="2400" dirty="0" err="1">
                <a:latin typeface="Arial" panose="020B0604020202020204" pitchFamily="34" charset="0"/>
              </a:rPr>
              <a:t>lại</a:t>
            </a:r>
            <a:endParaRPr kumimoji="0" lang="en-US" sz="2667" b="0" i="0" u="none" strike="noStrike" kern="1200" cap="none" spc="0" normalizeH="0" baseline="0" noProof="0" dirty="0">
              <a:ln>
                <a:noFill/>
              </a:ln>
              <a:solidFill>
                <a:srgbClr val="FFFFFF"/>
              </a:solidFill>
              <a:effectLst/>
              <a:uLnTx/>
              <a:uFillTx/>
              <a:latin typeface="Arial" panose="020B0604020202020204" pitchFamily="34" charset="0"/>
              <a:ea typeface="Times New Roman" panose="02020603050405020304" pitchFamily="18" charset="0"/>
            </a:endParaRPr>
          </a:p>
        </p:txBody>
      </p:sp>
      <p:sp>
        <p:nvSpPr>
          <p:cNvPr id="49" name="TextBox 18">
            <a:extLst>
              <a:ext uri="{FF2B5EF4-FFF2-40B4-BE49-F238E27FC236}">
                <a16:creationId xmlns="" xmlns:a16="http://schemas.microsoft.com/office/drawing/2014/main" id="{62B1F444-A6AD-4022-8B20-50B3F9653A6C}"/>
              </a:ext>
            </a:extLst>
          </p:cNvPr>
          <p:cNvSpPr txBox="1"/>
          <p:nvPr/>
        </p:nvSpPr>
        <p:spPr>
          <a:xfrm flipH="1">
            <a:off x="1102763" y="4423636"/>
            <a:ext cx="10361999" cy="830997"/>
          </a:xfrm>
          <a:prstGeom prst="rect">
            <a:avLst/>
          </a:prstGeom>
          <a:noFill/>
        </p:spPr>
        <p:txBody>
          <a:bodyPr wrap="square" rtlCol="0">
            <a:spAutoFit/>
          </a:bodyPr>
          <a:lstStyle/>
          <a:p>
            <a:pPr marL="40639" marR="40639" lvl="0" algn="just" defTabSz="1219170">
              <a:tabLst>
                <a:tab pos="228594" algn="l"/>
                <a:tab pos="4560033" algn="l"/>
                <a:tab pos="6719825" algn="l"/>
              </a:tabLst>
              <a:defRPr/>
            </a:pPr>
            <a:r>
              <a:rPr kumimoji="0" lang="fr-FR" sz="2400" b="1" i="0" u="none" strike="noStrike" kern="1200" cap="none" spc="0" normalizeH="0" baseline="0" noProof="0" dirty="0">
                <a:ln>
                  <a:noFill/>
                </a:ln>
                <a:effectLst/>
                <a:uLnTx/>
                <a:uFillTx/>
                <a:latin typeface="Arial" panose="020B0604020202020204" pitchFamily="34" charset="0"/>
                <a:ea typeface="Times New Roman" panose="02020603050405020304" pitchFamily="18" charset="0"/>
              </a:rPr>
              <a:t>C.</a:t>
            </a:r>
            <a:r>
              <a:rPr kumimoji="0" lang="fr-FR" sz="2400" b="0" i="0" u="none" strike="noStrike" kern="1200" cap="none" spc="0" normalizeH="0" baseline="0" noProof="0" dirty="0">
                <a:ln>
                  <a:noFill/>
                </a:ln>
                <a:effectLst/>
                <a:uLnTx/>
                <a:uFillTx/>
                <a:latin typeface="Arial" panose="020B0604020202020204" pitchFamily="34" charset="0"/>
                <a:ea typeface="Times New Roman" panose="02020603050405020304" pitchFamily="18" charset="0"/>
              </a:rPr>
              <a:t> </a:t>
            </a:r>
            <a:r>
              <a:rPr lang="en-US" sz="2400" dirty="0">
                <a:latin typeface="Arial" panose="020B0604020202020204" pitchFamily="34" charset="0"/>
              </a:rPr>
              <a:t> </a:t>
            </a:r>
            <a:r>
              <a:rPr lang="en-US" sz="2400" dirty="0" err="1">
                <a:latin typeface="Arial" panose="020B0604020202020204" pitchFamily="34" charset="0"/>
              </a:rPr>
              <a:t>quả</a:t>
            </a:r>
            <a:r>
              <a:rPr lang="en-US" sz="2400" dirty="0">
                <a:latin typeface="Arial" panose="020B0604020202020204" pitchFamily="34" charset="0"/>
              </a:rPr>
              <a:t> </a:t>
            </a:r>
            <a:r>
              <a:rPr lang="en-US" sz="2400" dirty="0" err="1">
                <a:latin typeface="Arial" panose="020B0604020202020204" pitchFamily="34" charset="0"/>
              </a:rPr>
              <a:t>xoài</a:t>
            </a:r>
            <a:r>
              <a:rPr lang="en-US" sz="2400" dirty="0">
                <a:latin typeface="Arial" panose="020B0604020202020204" pitchFamily="34" charset="0"/>
              </a:rPr>
              <a:t> </a:t>
            </a:r>
            <a:r>
              <a:rPr lang="en-US" sz="2400" dirty="0" err="1">
                <a:latin typeface="Arial" panose="020B0604020202020204" pitchFamily="34" charset="0"/>
              </a:rPr>
              <a:t>hấp</a:t>
            </a:r>
            <a:r>
              <a:rPr lang="en-US" sz="2400" dirty="0">
                <a:latin typeface="Arial" panose="020B0604020202020204" pitchFamily="34" charset="0"/>
              </a:rPr>
              <a:t> </a:t>
            </a:r>
            <a:r>
              <a:rPr lang="en-US" sz="2400" dirty="0" err="1">
                <a:latin typeface="Arial" panose="020B0604020202020204" pitchFamily="34" charset="0"/>
              </a:rPr>
              <a:t>thụ</a:t>
            </a:r>
            <a:r>
              <a:rPr lang="en-US" sz="2400" dirty="0">
                <a:latin typeface="Arial" panose="020B0604020202020204" pitchFamily="34" charset="0"/>
              </a:rPr>
              <a:t> </a:t>
            </a:r>
            <a:r>
              <a:rPr lang="en-US" sz="2400" dirty="0" err="1">
                <a:latin typeface="Arial" panose="020B0604020202020204" pitchFamily="34" charset="0"/>
              </a:rPr>
              <a:t>mạnh</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vàng</a:t>
            </a:r>
            <a:r>
              <a:rPr lang="en-US" sz="2400" dirty="0">
                <a:latin typeface="Arial" panose="020B0604020202020204" pitchFamily="34" charset="0"/>
              </a:rPr>
              <a:t> </a:t>
            </a:r>
            <a:r>
              <a:rPr lang="en-US" sz="2400" dirty="0" err="1">
                <a:latin typeface="Arial" panose="020B0604020202020204" pitchFamily="34" charset="0"/>
              </a:rPr>
              <a:t>và</a:t>
            </a:r>
            <a:r>
              <a:rPr lang="en-US" sz="2400" dirty="0">
                <a:latin typeface="Arial" panose="020B0604020202020204" pitchFamily="34" charset="0"/>
              </a:rPr>
              <a:t> </a:t>
            </a:r>
            <a:r>
              <a:rPr lang="en-US" sz="2400" dirty="0" err="1">
                <a:latin typeface="Arial" panose="020B0604020202020204" pitchFamily="34" charset="0"/>
              </a:rPr>
              <a:t>hấp</a:t>
            </a:r>
            <a:r>
              <a:rPr lang="en-US" sz="2400" dirty="0">
                <a:latin typeface="Arial" panose="020B0604020202020204" pitchFamily="34" charset="0"/>
              </a:rPr>
              <a:t> </a:t>
            </a:r>
            <a:r>
              <a:rPr lang="en-US" sz="2400" dirty="0" err="1">
                <a:latin typeface="Arial" panose="020B0604020202020204" pitchFamily="34" charset="0"/>
              </a:rPr>
              <a:t>thụ</a:t>
            </a:r>
            <a:r>
              <a:rPr lang="en-US" sz="2400" dirty="0">
                <a:latin typeface="Arial" panose="020B0604020202020204" pitchFamily="34" charset="0"/>
              </a:rPr>
              <a:t> </a:t>
            </a:r>
            <a:r>
              <a:rPr lang="en-US" sz="2400" dirty="0" err="1">
                <a:latin typeface="Arial" panose="020B0604020202020204" pitchFamily="34" charset="0"/>
              </a:rPr>
              <a:t>kém</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còn</a:t>
            </a:r>
            <a:r>
              <a:rPr lang="en-US" sz="2400" dirty="0">
                <a:latin typeface="Arial" panose="020B0604020202020204" pitchFamily="34" charset="0"/>
              </a:rPr>
              <a:t> </a:t>
            </a:r>
            <a:r>
              <a:rPr lang="en-US" sz="2400" dirty="0" err="1">
                <a:latin typeface="Arial" panose="020B0604020202020204" pitchFamily="34" charset="0"/>
              </a:rPr>
              <a:t>lại</a:t>
            </a:r>
            <a:endParaRPr kumimoji="0" lang="en-US" sz="2400" b="0" i="0" u="none" strike="noStrike" kern="1200" cap="none" spc="0" normalizeH="0" baseline="0" noProof="0" dirty="0">
              <a:ln>
                <a:noFill/>
              </a:ln>
              <a:effectLst/>
              <a:uLnTx/>
              <a:uFillTx/>
              <a:latin typeface="Arial" panose="020B0604020202020204" pitchFamily="34" charset="0"/>
              <a:ea typeface="Times New Roman" panose="02020603050405020304" pitchFamily="18" charset="0"/>
            </a:endParaRPr>
          </a:p>
        </p:txBody>
      </p:sp>
      <p:sp>
        <p:nvSpPr>
          <p:cNvPr id="50" name="TextBox 18">
            <a:extLst>
              <a:ext uri="{FF2B5EF4-FFF2-40B4-BE49-F238E27FC236}">
                <a16:creationId xmlns="" xmlns:a16="http://schemas.microsoft.com/office/drawing/2014/main" id="{FA8E96B8-11A3-4011-BAFA-8BA1A9ACF45A}"/>
              </a:ext>
            </a:extLst>
          </p:cNvPr>
          <p:cNvSpPr txBox="1"/>
          <p:nvPr/>
        </p:nvSpPr>
        <p:spPr>
          <a:xfrm flipH="1">
            <a:off x="943724" y="5560112"/>
            <a:ext cx="10675763" cy="830997"/>
          </a:xfrm>
          <a:prstGeom prst="rect">
            <a:avLst/>
          </a:prstGeom>
          <a:noFill/>
        </p:spPr>
        <p:txBody>
          <a:bodyPr wrap="square" rtlCol="0">
            <a:spAutoFit/>
          </a:bodyPr>
          <a:lstStyle/>
          <a:p>
            <a:pPr marL="40639" marR="40639" lvl="0" algn="just" defTabSz="1219170">
              <a:tabLst>
                <a:tab pos="228594" algn="l"/>
                <a:tab pos="4560033" algn="l"/>
                <a:tab pos="6719825" algn="l"/>
              </a:tabLst>
              <a:defRPr/>
            </a:pPr>
            <a:r>
              <a:rPr kumimoji="0" lang="fr-FR" sz="2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rPr>
              <a:t>D.</a:t>
            </a:r>
            <a:r>
              <a:rPr kumimoji="0" lang="fr-FR"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rPr>
              <a:t> </a:t>
            </a:r>
            <a:r>
              <a:rPr lang="en-US" sz="2400" dirty="0">
                <a:latin typeface="Arial" panose="020B0604020202020204" pitchFamily="34" charset="0"/>
              </a:rPr>
              <a:t> </a:t>
            </a:r>
            <a:r>
              <a:rPr lang="en-US" sz="2400" dirty="0" err="1">
                <a:latin typeface="Arial" panose="020B0604020202020204" pitchFamily="34" charset="0"/>
              </a:rPr>
              <a:t>quả</a:t>
            </a:r>
            <a:r>
              <a:rPr lang="en-US" sz="2400" dirty="0">
                <a:latin typeface="Arial" panose="020B0604020202020204" pitchFamily="34" charset="0"/>
              </a:rPr>
              <a:t> </a:t>
            </a:r>
            <a:r>
              <a:rPr lang="en-US" sz="2400" dirty="0" err="1">
                <a:latin typeface="Arial" panose="020B0604020202020204" pitchFamily="34" charset="0"/>
              </a:rPr>
              <a:t>xoài</a:t>
            </a:r>
            <a:r>
              <a:rPr lang="en-US" sz="2400" dirty="0">
                <a:latin typeface="Arial" panose="020B0604020202020204" pitchFamily="34" charset="0"/>
              </a:rPr>
              <a:t> </a:t>
            </a:r>
            <a:r>
              <a:rPr lang="en-US" sz="2400" dirty="0" err="1">
                <a:latin typeface="Arial" panose="020B0604020202020204" pitchFamily="34" charset="0"/>
              </a:rPr>
              <a:t>phản</a:t>
            </a:r>
            <a:r>
              <a:rPr lang="en-US" sz="2400" dirty="0">
                <a:latin typeface="Arial" panose="020B0604020202020204" pitchFamily="34" charset="0"/>
              </a:rPr>
              <a:t> </a:t>
            </a:r>
            <a:r>
              <a:rPr lang="en-US" sz="2400" dirty="0" err="1">
                <a:latin typeface="Arial" panose="020B0604020202020204" pitchFamily="34" charset="0"/>
              </a:rPr>
              <a:t>xạ</a:t>
            </a:r>
            <a:r>
              <a:rPr lang="en-US" sz="2400" dirty="0">
                <a:latin typeface="Arial" panose="020B0604020202020204" pitchFamily="34" charset="0"/>
              </a:rPr>
              <a:t> </a:t>
            </a:r>
            <a:r>
              <a:rPr lang="en-US" sz="2400" dirty="0" err="1">
                <a:latin typeface="Arial" panose="020B0604020202020204" pitchFamily="34" charset="0"/>
              </a:rPr>
              <a:t>mạnh</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vàng</a:t>
            </a:r>
            <a:r>
              <a:rPr lang="en-US" sz="2400" dirty="0">
                <a:latin typeface="Arial" panose="020B0604020202020204" pitchFamily="34" charset="0"/>
              </a:rPr>
              <a:t> </a:t>
            </a:r>
            <a:r>
              <a:rPr lang="en-US" sz="2400" dirty="0" err="1">
                <a:latin typeface="Arial" panose="020B0604020202020204" pitchFamily="34" charset="0"/>
              </a:rPr>
              <a:t>và</a:t>
            </a:r>
            <a:r>
              <a:rPr lang="en-US" sz="2400" dirty="0">
                <a:latin typeface="Arial" panose="020B0604020202020204" pitchFamily="34" charset="0"/>
              </a:rPr>
              <a:t> </a:t>
            </a:r>
            <a:r>
              <a:rPr lang="en-US" sz="2400" dirty="0" err="1">
                <a:latin typeface="Arial" panose="020B0604020202020204" pitchFamily="34" charset="0"/>
              </a:rPr>
              <a:t>phản</a:t>
            </a:r>
            <a:r>
              <a:rPr lang="en-US" sz="2400" dirty="0">
                <a:latin typeface="Arial" panose="020B0604020202020204" pitchFamily="34" charset="0"/>
              </a:rPr>
              <a:t> </a:t>
            </a:r>
            <a:r>
              <a:rPr lang="en-US" sz="2400" dirty="0" err="1">
                <a:latin typeface="Arial" panose="020B0604020202020204" pitchFamily="34" charset="0"/>
              </a:rPr>
              <a:t>xạ</a:t>
            </a:r>
            <a:r>
              <a:rPr lang="en-US" sz="2400" dirty="0">
                <a:latin typeface="Arial" panose="020B0604020202020204" pitchFamily="34" charset="0"/>
              </a:rPr>
              <a:t> </a:t>
            </a:r>
            <a:r>
              <a:rPr lang="en-US" sz="2400" dirty="0" err="1">
                <a:latin typeface="Arial" panose="020B0604020202020204" pitchFamily="34" charset="0"/>
              </a:rPr>
              <a:t>kém</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còn</a:t>
            </a:r>
            <a:r>
              <a:rPr lang="en-US" sz="2400" dirty="0">
                <a:latin typeface="Arial" panose="020B0604020202020204" pitchFamily="34" charset="0"/>
              </a:rPr>
              <a:t> </a:t>
            </a:r>
            <a:r>
              <a:rPr lang="en-US" sz="2400" dirty="0" err="1">
                <a:latin typeface="Arial" panose="020B0604020202020204" pitchFamily="34" charset="0"/>
              </a:rPr>
              <a:t>lại</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endParaRPr>
          </a:p>
        </p:txBody>
      </p:sp>
      <p:sp>
        <p:nvSpPr>
          <p:cNvPr id="51" name="Rectangle: Rounded Corners 50">
            <a:extLst>
              <a:ext uri="{FF2B5EF4-FFF2-40B4-BE49-F238E27FC236}">
                <a16:creationId xmlns="" xmlns:a16="http://schemas.microsoft.com/office/drawing/2014/main" id="{318686EA-738F-46FC-B5C8-836FC0E2EEA1}"/>
              </a:ext>
            </a:extLst>
          </p:cNvPr>
          <p:cNvSpPr/>
          <p:nvPr/>
        </p:nvSpPr>
        <p:spPr>
          <a:xfrm>
            <a:off x="661681" y="1712758"/>
            <a:ext cx="10868638" cy="1023963"/>
          </a:xfrm>
          <a:prstGeom prst="roundRect">
            <a:avLst/>
          </a:prstGeom>
          <a:noFill/>
          <a:ln w="31750">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DB3C14"/>
              </a:solidFill>
              <a:effectLst/>
              <a:uLnTx/>
              <a:uFillTx/>
              <a:latin typeface="Calibri"/>
              <a:cs typeface="+mn-cs"/>
            </a:endParaRPr>
          </a:p>
        </p:txBody>
      </p:sp>
      <p:sp>
        <p:nvSpPr>
          <p:cNvPr id="52" name="Rectangle 51">
            <a:extLst>
              <a:ext uri="{FF2B5EF4-FFF2-40B4-BE49-F238E27FC236}">
                <a16:creationId xmlns="" xmlns:a16="http://schemas.microsoft.com/office/drawing/2014/main" id="{0FA8D969-E866-41B4-AA05-324EE4D7F004}"/>
              </a:ext>
            </a:extLst>
          </p:cNvPr>
          <p:cNvSpPr/>
          <p:nvPr/>
        </p:nvSpPr>
        <p:spPr>
          <a:xfrm>
            <a:off x="0" y="392154"/>
            <a:ext cx="1367604" cy="430695"/>
          </a:xfrm>
          <a:prstGeom prst="rect">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cs typeface="+mn-cs"/>
            </a:endParaRPr>
          </a:p>
        </p:txBody>
      </p:sp>
    </p:spTree>
    <p:extLst>
      <p:ext uri="{BB962C8B-B14F-4D97-AF65-F5344CB8AC3E}">
        <p14:creationId xmlns:p14="http://schemas.microsoft.com/office/powerpoint/2010/main" val="1853321535"/>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500"/>
                                        <p:tgtEl>
                                          <p:spTgt spid="41"/>
                                        </p:tgtEl>
                                      </p:cBhvr>
                                    </p:animEffect>
                                  </p:childTnLst>
                                </p:cTn>
                              </p:par>
                            </p:childTnLst>
                          </p:cTn>
                        </p:par>
                        <p:par>
                          <p:cTn id="8" fill="hold">
                            <p:stCondLst>
                              <p:cond delay="1500"/>
                            </p:stCondLst>
                            <p:childTnLst>
                              <p:par>
                                <p:cTn id="9" presetID="2" presetClass="entr" presetSubtype="8"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750" fill="hold"/>
                                        <p:tgtEl>
                                          <p:spTgt spid="43"/>
                                        </p:tgtEl>
                                        <p:attrNameLst>
                                          <p:attrName>ppt_x</p:attrName>
                                        </p:attrNameLst>
                                      </p:cBhvr>
                                      <p:tavLst>
                                        <p:tav tm="0">
                                          <p:val>
                                            <p:strVal val="0-#ppt_w/2"/>
                                          </p:val>
                                        </p:tav>
                                        <p:tav tm="100000">
                                          <p:val>
                                            <p:strVal val="#ppt_x"/>
                                          </p:val>
                                        </p:tav>
                                      </p:tavLst>
                                    </p:anim>
                                    <p:anim calcmode="lin" valueType="num">
                                      <p:cBhvr additive="base">
                                        <p:cTn id="12" dur="750" fill="hold"/>
                                        <p:tgtEl>
                                          <p:spTgt spid="43"/>
                                        </p:tgtEl>
                                        <p:attrNameLst>
                                          <p:attrName>ppt_y</p:attrName>
                                        </p:attrNameLst>
                                      </p:cBhvr>
                                      <p:tavLst>
                                        <p:tav tm="0">
                                          <p:val>
                                            <p:strVal val="#ppt_y"/>
                                          </p:val>
                                        </p:tav>
                                        <p:tav tm="100000">
                                          <p:val>
                                            <p:strVal val="#ppt_y"/>
                                          </p:val>
                                        </p:tav>
                                      </p:tavLst>
                                    </p:anim>
                                  </p:childTnLst>
                                </p:cTn>
                              </p:par>
                            </p:childTnLst>
                          </p:cTn>
                        </p:par>
                        <p:par>
                          <p:cTn id="13" fill="hold">
                            <p:stCondLst>
                              <p:cond delay="2250"/>
                            </p:stCondLst>
                            <p:childTnLst>
                              <p:par>
                                <p:cTn id="14" presetID="2" presetClass="entr" presetSubtype="2" fill="hold" grpId="0" nodeType="afterEffect">
                                  <p:stCondLst>
                                    <p:cond delay="0"/>
                                  </p:stCondLst>
                                  <p:childTnLst>
                                    <p:set>
                                      <p:cBhvr>
                                        <p:cTn id="15" dur="1" fill="hold">
                                          <p:stCondLst>
                                            <p:cond delay="0"/>
                                          </p:stCondLst>
                                        </p:cTn>
                                        <p:tgtEl>
                                          <p:spTgt spid="44"/>
                                        </p:tgtEl>
                                        <p:attrNameLst>
                                          <p:attrName>style.visibility</p:attrName>
                                        </p:attrNameLst>
                                      </p:cBhvr>
                                      <p:to>
                                        <p:strVal val="visible"/>
                                      </p:to>
                                    </p:set>
                                    <p:anim calcmode="lin" valueType="num">
                                      <p:cBhvr additive="base">
                                        <p:cTn id="16" dur="750" fill="hold"/>
                                        <p:tgtEl>
                                          <p:spTgt spid="44"/>
                                        </p:tgtEl>
                                        <p:attrNameLst>
                                          <p:attrName>ppt_x</p:attrName>
                                        </p:attrNameLst>
                                      </p:cBhvr>
                                      <p:tavLst>
                                        <p:tav tm="0">
                                          <p:val>
                                            <p:strVal val="1+#ppt_w/2"/>
                                          </p:val>
                                        </p:tav>
                                        <p:tav tm="100000">
                                          <p:val>
                                            <p:strVal val="#ppt_x"/>
                                          </p:val>
                                        </p:tav>
                                      </p:tavLst>
                                    </p:anim>
                                    <p:anim calcmode="lin" valueType="num">
                                      <p:cBhvr additive="base">
                                        <p:cTn id="17" dur="750" fill="hold"/>
                                        <p:tgtEl>
                                          <p:spTgt spid="44"/>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 presetClass="entr" presetSubtype="8" fill="hold" grpId="0" nodeType="afterEffect">
                                  <p:stCondLst>
                                    <p:cond delay="0"/>
                                  </p:stCondLst>
                                  <p:childTnLst>
                                    <p:set>
                                      <p:cBhvr>
                                        <p:cTn id="20" dur="1" fill="hold">
                                          <p:stCondLst>
                                            <p:cond delay="0"/>
                                          </p:stCondLst>
                                        </p:cTn>
                                        <p:tgtEl>
                                          <p:spTgt spid="46"/>
                                        </p:tgtEl>
                                        <p:attrNameLst>
                                          <p:attrName>style.visibility</p:attrName>
                                        </p:attrNameLst>
                                      </p:cBhvr>
                                      <p:to>
                                        <p:strVal val="visible"/>
                                      </p:to>
                                    </p:set>
                                    <p:anim calcmode="lin" valueType="num">
                                      <p:cBhvr additive="base">
                                        <p:cTn id="21" dur="750" fill="hold"/>
                                        <p:tgtEl>
                                          <p:spTgt spid="46"/>
                                        </p:tgtEl>
                                        <p:attrNameLst>
                                          <p:attrName>ppt_x</p:attrName>
                                        </p:attrNameLst>
                                      </p:cBhvr>
                                      <p:tavLst>
                                        <p:tav tm="0">
                                          <p:val>
                                            <p:strVal val="0-#ppt_w/2"/>
                                          </p:val>
                                        </p:tav>
                                        <p:tav tm="100000">
                                          <p:val>
                                            <p:strVal val="#ppt_x"/>
                                          </p:val>
                                        </p:tav>
                                      </p:tavLst>
                                    </p:anim>
                                    <p:anim calcmode="lin" valueType="num">
                                      <p:cBhvr additive="base">
                                        <p:cTn id="22" dur="750" fill="hold"/>
                                        <p:tgtEl>
                                          <p:spTgt spid="46"/>
                                        </p:tgtEl>
                                        <p:attrNameLst>
                                          <p:attrName>ppt_y</p:attrName>
                                        </p:attrNameLst>
                                      </p:cBhvr>
                                      <p:tavLst>
                                        <p:tav tm="0">
                                          <p:val>
                                            <p:strVal val="#ppt_y"/>
                                          </p:val>
                                        </p:tav>
                                        <p:tav tm="100000">
                                          <p:val>
                                            <p:strVal val="#ppt_y"/>
                                          </p:val>
                                        </p:tav>
                                      </p:tavLst>
                                    </p:anim>
                                  </p:childTnLst>
                                </p:cTn>
                              </p:par>
                            </p:childTnLst>
                          </p:cTn>
                        </p:par>
                        <p:par>
                          <p:cTn id="23" fill="hold">
                            <p:stCondLst>
                              <p:cond delay="3750"/>
                            </p:stCondLst>
                            <p:childTnLst>
                              <p:par>
                                <p:cTn id="24" presetID="2" presetClass="entr" presetSubtype="2" fill="hold" grpId="0" nodeType="afterEffect">
                                  <p:stCondLst>
                                    <p:cond delay="0"/>
                                  </p:stCondLst>
                                  <p:childTnLst>
                                    <p:set>
                                      <p:cBhvr>
                                        <p:cTn id="25" dur="1" fill="hold">
                                          <p:stCondLst>
                                            <p:cond delay="0"/>
                                          </p:stCondLst>
                                        </p:cTn>
                                        <p:tgtEl>
                                          <p:spTgt spid="45"/>
                                        </p:tgtEl>
                                        <p:attrNameLst>
                                          <p:attrName>style.visibility</p:attrName>
                                        </p:attrNameLst>
                                      </p:cBhvr>
                                      <p:to>
                                        <p:strVal val="visible"/>
                                      </p:to>
                                    </p:set>
                                    <p:anim calcmode="lin" valueType="num">
                                      <p:cBhvr additive="base">
                                        <p:cTn id="26" dur="750" fill="hold"/>
                                        <p:tgtEl>
                                          <p:spTgt spid="45"/>
                                        </p:tgtEl>
                                        <p:attrNameLst>
                                          <p:attrName>ppt_x</p:attrName>
                                        </p:attrNameLst>
                                      </p:cBhvr>
                                      <p:tavLst>
                                        <p:tav tm="0">
                                          <p:val>
                                            <p:strVal val="1+#ppt_w/2"/>
                                          </p:val>
                                        </p:tav>
                                        <p:tav tm="100000">
                                          <p:val>
                                            <p:strVal val="#ppt_x"/>
                                          </p:val>
                                        </p:tav>
                                      </p:tavLst>
                                    </p:anim>
                                    <p:anim calcmode="lin" valueType="num">
                                      <p:cBhvr additive="base">
                                        <p:cTn id="27" dur="750" fill="hold"/>
                                        <p:tgtEl>
                                          <p:spTgt spid="45"/>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left)">
                                      <p:cBhvr>
                                        <p:cTn id="31" dur="1000"/>
                                        <p:tgtEl>
                                          <p:spTgt spid="4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wipe(left)">
                                      <p:cBhvr>
                                        <p:cTn id="34" dur="1000"/>
                                        <p:tgtEl>
                                          <p:spTgt spid="48"/>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49"/>
                                        </p:tgtEl>
                                        <p:attrNameLst>
                                          <p:attrName>style.visibility</p:attrName>
                                        </p:attrNameLst>
                                      </p:cBhvr>
                                      <p:to>
                                        <p:strVal val="visible"/>
                                      </p:to>
                                    </p:set>
                                    <p:animEffect transition="in" filter="wipe(left)">
                                      <p:cBhvr>
                                        <p:cTn id="37" dur="1000"/>
                                        <p:tgtEl>
                                          <p:spTgt spid="4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left)">
                                      <p:cBhvr>
                                        <p:cTn id="40" dur="10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1" presetClass="entr" presetSubtype="1" fill="hold" grpId="0" nodeType="click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wheel(1)">
                                      <p:cBhvr>
                                        <p:cTn id="45" dur="2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3" grpId="0" animBg="1"/>
      <p:bldP spid="44" grpId="0" animBg="1"/>
      <p:bldP spid="45" grpId="0" animBg="1"/>
      <p:bldP spid="46" grpId="0" animBg="1"/>
      <p:bldP spid="47" grpId="0"/>
      <p:bldP spid="48" grpId="0"/>
      <p:bldP spid="49" grpId="0"/>
      <p:bldP spid="50" grpId="0"/>
      <p:bldP spid="5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773"/>
        <p:cNvGrpSpPr/>
        <p:nvPr/>
      </p:nvGrpSpPr>
      <p:grpSpPr>
        <a:xfrm>
          <a:off x="0" y="0"/>
          <a:ext cx="0" cy="0"/>
          <a:chOff x="0" y="0"/>
          <a:chExt cx="0" cy="0"/>
        </a:xfrm>
      </p:grpSpPr>
      <p:sp>
        <p:nvSpPr>
          <p:cNvPr id="1774" name="Google Shape;1774;p72"/>
          <p:cNvSpPr txBox="1">
            <a:spLocks noGrp="1"/>
          </p:cNvSpPr>
          <p:nvPr>
            <p:ph type="title"/>
          </p:nvPr>
        </p:nvSpPr>
        <p:spPr>
          <a:xfrm>
            <a:off x="1680788" y="2044379"/>
            <a:ext cx="8830424" cy="1695200"/>
          </a:xfrm>
          <a:prstGeom prst="rect">
            <a:avLst/>
          </a:prstGeom>
        </p:spPr>
        <p:txBody>
          <a:bodyPr spcFirstLastPara="1" wrap="square" lIns="121900" tIns="121900" rIns="121900" bIns="121900" anchor="ctr" anchorCtr="0">
            <a:noAutofit/>
          </a:bodyPr>
          <a:lstStyle/>
          <a:p>
            <a:r>
              <a:rPr lang="en-US" sz="9800" dirty="0">
                <a:latin typeface="Source Sans Pro Black" panose="020B0803030403020204" pitchFamily="34" charset="0"/>
                <a:ea typeface="Source Sans Pro Black" panose="020B0803030403020204" pitchFamily="34" charset="0"/>
              </a:rPr>
              <a:t>VẬN DỤNG</a:t>
            </a:r>
            <a:endParaRPr sz="9800" dirty="0">
              <a:latin typeface="Source Sans Pro Black" panose="020B0803030403020204" pitchFamily="34" charset="0"/>
              <a:ea typeface="Source Sans Pro Black" panose="020B0803030403020204" pitchFamily="34" charset="0"/>
            </a:endParaRPr>
          </a:p>
        </p:txBody>
      </p:sp>
      <p:sp>
        <p:nvSpPr>
          <p:cNvPr id="1776" name="Google Shape;1776;p72"/>
          <p:cNvSpPr/>
          <p:nvPr/>
        </p:nvSpPr>
        <p:spPr>
          <a:xfrm flipH="1">
            <a:off x="2756103" y="3966021"/>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7" name="Google Shape;1777;p72"/>
          <p:cNvSpPr/>
          <p:nvPr/>
        </p:nvSpPr>
        <p:spPr>
          <a:xfrm>
            <a:off x="2644517" y="2131567"/>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8" name="Google Shape;1778;p72"/>
          <p:cNvSpPr/>
          <p:nvPr/>
        </p:nvSpPr>
        <p:spPr>
          <a:xfrm>
            <a:off x="9419733" y="1584767"/>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9" name="Google Shape;1779;p72"/>
          <p:cNvSpPr/>
          <p:nvPr/>
        </p:nvSpPr>
        <p:spPr>
          <a:xfrm>
            <a:off x="1390451" y="1097167"/>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679"/>
        <p:cNvGrpSpPr/>
        <p:nvPr/>
      </p:nvGrpSpPr>
      <p:grpSpPr>
        <a:xfrm>
          <a:off x="0" y="0"/>
          <a:ext cx="0" cy="0"/>
          <a:chOff x="0" y="0"/>
          <a:chExt cx="0" cy="0"/>
        </a:xfrm>
      </p:grpSpPr>
      <p:pic>
        <p:nvPicPr>
          <p:cNvPr id="44" name="Picture 2">
            <a:extLst>
              <a:ext uri="{FF2B5EF4-FFF2-40B4-BE49-F238E27FC236}">
                <a16:creationId xmlns="" xmlns:a16="http://schemas.microsoft.com/office/drawing/2014/main" id="{67116A5C-CB3F-4391-8B6A-9E5BCBE8C1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73583" y="1594170"/>
            <a:ext cx="7295938" cy="5581216"/>
          </a:xfrm>
          <a:prstGeom prst="rect">
            <a:avLst/>
          </a:prstGeom>
          <a:noFill/>
          <a:extLst>
            <a:ext uri="{909E8E84-426E-40DD-AFC4-6F175D3DCCD1}">
              <a14:hiddenFill xmlns:a14="http://schemas.microsoft.com/office/drawing/2010/main">
                <a:solidFill>
                  <a:srgbClr val="FFFFFF"/>
                </a:solidFill>
              </a14:hiddenFill>
            </a:ext>
          </a:extLst>
        </p:spPr>
      </p:pic>
      <p:sp>
        <p:nvSpPr>
          <p:cNvPr id="45" name="TextBox 44">
            <a:extLst>
              <a:ext uri="{FF2B5EF4-FFF2-40B4-BE49-F238E27FC236}">
                <a16:creationId xmlns="" xmlns:a16="http://schemas.microsoft.com/office/drawing/2014/main" id="{70D8A0BC-0837-4350-B67D-E72DEB2AEAD9}"/>
              </a:ext>
            </a:extLst>
          </p:cNvPr>
          <p:cNvSpPr txBox="1"/>
          <p:nvPr/>
        </p:nvSpPr>
        <p:spPr>
          <a:xfrm>
            <a:off x="121920" y="415610"/>
            <a:ext cx="7040880" cy="3218638"/>
          </a:xfrm>
          <a:prstGeom prst="rect">
            <a:avLst/>
          </a:prstGeom>
          <a:noFill/>
        </p:spPr>
        <p:txBody>
          <a:bodyPr wrap="square">
            <a:spAutoFit/>
          </a:bodyPr>
          <a:lstStyle/>
          <a:p>
            <a:pPr marL="292100" marR="0" algn="ctr">
              <a:lnSpc>
                <a:spcPct val="107000"/>
              </a:lnSpc>
              <a:spcBef>
                <a:spcPts val="0"/>
              </a:spcBef>
              <a:spcAft>
                <a:spcPts val="0"/>
              </a:spcAft>
            </a:pPr>
            <a:r>
              <a:rPr lang="en-US" sz="4800" b="1" dirty="0" err="1">
                <a:solidFill>
                  <a:srgbClr val="2B2928"/>
                </a:solidFill>
                <a:latin typeface="Fira Sans Condensed Medium" panose="020B0603050000020004" pitchFamily="34" charset="0"/>
                <a:ea typeface="Times New Roman" panose="02020603050405020304" pitchFamily="18" charset="0"/>
              </a:rPr>
              <a:t>Câu</a:t>
            </a:r>
            <a:r>
              <a:rPr lang="en-US" sz="4800" b="1" dirty="0">
                <a:solidFill>
                  <a:srgbClr val="2B2928"/>
                </a:solidFill>
                <a:latin typeface="Fira Sans Condensed Medium" panose="020B0603050000020004" pitchFamily="34" charset="0"/>
                <a:ea typeface="Times New Roman" panose="02020603050405020304" pitchFamily="18" charset="0"/>
              </a:rPr>
              <a:t> 1.</a:t>
            </a:r>
            <a:endParaRPr lang="en-US" sz="4800" b="1" dirty="0">
              <a:solidFill>
                <a:srgbClr val="2B2928"/>
              </a:solidFill>
              <a:effectLst/>
              <a:latin typeface="Fira Sans Condensed Medium" panose="020B0603050000020004" pitchFamily="34" charset="0"/>
              <a:ea typeface="Times New Roman" panose="02020603050405020304" pitchFamily="18" charset="0"/>
            </a:endParaRPr>
          </a:p>
          <a:p>
            <a:pPr marL="292100" marR="0" algn="ctr">
              <a:lnSpc>
                <a:spcPct val="107000"/>
              </a:lnSpc>
              <a:spcBef>
                <a:spcPts val="0"/>
              </a:spcBef>
              <a:spcAft>
                <a:spcPts val="0"/>
              </a:spcAft>
            </a:pPr>
            <a:r>
              <a:rPr lang="en-US" sz="4800" dirty="0">
                <a:solidFill>
                  <a:srgbClr val="2B2928"/>
                </a:solidFill>
                <a:effectLst/>
                <a:latin typeface="Fira Sans Condensed Medium" panose="020B0603050000020004" pitchFamily="34" charset="0"/>
                <a:ea typeface="Times New Roman" panose="02020603050405020304" pitchFamily="18" charset="0"/>
              </a:rPr>
              <a:t>V</a:t>
            </a:r>
            <a:r>
              <a:rPr lang="vi-VN" sz="4800" dirty="0">
                <a:solidFill>
                  <a:srgbClr val="2B2928"/>
                </a:solidFill>
                <a:effectLst/>
                <a:latin typeface="Fira Sans Condensed Medium" panose="020B0603050000020004" pitchFamily="34" charset="0"/>
                <a:ea typeface="Times New Roman" panose="02020603050405020304" pitchFamily="18" charset="0"/>
              </a:rPr>
              <a:t>ì sao lá cây thường có màu lục dưới ánh sáng mặt trời?</a:t>
            </a:r>
            <a:endParaRPr lang="en-US" sz="4800" dirty="0">
              <a:solidFill>
                <a:srgbClr val="2B2928"/>
              </a:solidFill>
              <a:effectLst/>
              <a:latin typeface="Fira Sans Condensed Medium" panose="020B0603050000020004" pitchFamily="34" charset="0"/>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down)">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733"/>
        <p:cNvGrpSpPr/>
        <p:nvPr/>
      </p:nvGrpSpPr>
      <p:grpSpPr>
        <a:xfrm>
          <a:off x="0" y="0"/>
          <a:ext cx="0" cy="0"/>
          <a:chOff x="0" y="0"/>
          <a:chExt cx="0" cy="0"/>
        </a:xfrm>
      </p:grpSpPr>
      <p:pic>
        <p:nvPicPr>
          <p:cNvPr id="40" name="Picture 2">
            <a:extLst>
              <a:ext uri="{FF2B5EF4-FFF2-40B4-BE49-F238E27FC236}">
                <a16:creationId xmlns="" xmlns:a16="http://schemas.microsoft.com/office/drawing/2014/main" id="{5196BDB3-F671-4541-A503-DA3844DAC5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2835" y="297986"/>
            <a:ext cx="10086975" cy="6887096"/>
          </a:xfrm>
          <a:prstGeom prst="rect">
            <a:avLst/>
          </a:prstGeom>
          <a:noFill/>
          <a:extLst>
            <a:ext uri="{909E8E84-426E-40DD-AFC4-6F175D3DCCD1}">
              <a14:hiddenFill xmlns:a14="http://schemas.microsoft.com/office/drawing/2010/main">
                <a:solidFill>
                  <a:srgbClr val="FFFFFF"/>
                </a:solidFill>
              </a14:hiddenFill>
            </a:ext>
          </a:extLst>
        </p:spPr>
      </p:pic>
      <p:sp>
        <p:nvSpPr>
          <p:cNvPr id="41" name="TextBox 40">
            <a:extLst>
              <a:ext uri="{FF2B5EF4-FFF2-40B4-BE49-F238E27FC236}">
                <a16:creationId xmlns="" xmlns:a16="http://schemas.microsoft.com/office/drawing/2014/main" id="{056DAC4B-41FB-413F-8B51-520F2FE2BB76}"/>
              </a:ext>
            </a:extLst>
          </p:cNvPr>
          <p:cNvSpPr txBox="1"/>
          <p:nvPr/>
        </p:nvSpPr>
        <p:spPr>
          <a:xfrm>
            <a:off x="8302020" y="773760"/>
            <a:ext cx="3562349" cy="5563831"/>
          </a:xfrm>
          <a:prstGeom prst="rect">
            <a:avLst/>
          </a:prstGeom>
          <a:noFill/>
        </p:spPr>
        <p:txBody>
          <a:bodyPr wrap="square" rtlCol="0">
            <a:spAutoFit/>
          </a:bodyPr>
          <a:lstStyle>
            <a:defPPr>
              <a:defRPr lang="en-US"/>
            </a:defPPr>
            <a:lvl1pPr>
              <a:lnSpc>
                <a:spcPct val="150000"/>
              </a:lnSpc>
              <a:defRPr sz="2400">
                <a:latin typeface="Arial" panose="020B0604020202020204" pitchFamily="34" charset="0"/>
                <a:cs typeface="Arial" panose="020B0604020202020204" pitchFamily="34" charset="0"/>
              </a:defRPr>
            </a:lvl1pPr>
          </a:lstStyle>
          <a:p>
            <a:pPr algn="just"/>
            <a:r>
              <a:rPr lang="vi-VN" dirty="0"/>
              <a:t>Ánh sáng mặt trời là chùm ánh sáng trắng, khi chiếu ánh sáng mặt trời vào lá cây, thường thì lá cây sẽ hấp thụ hầu hết ánh sáng màu khác và phản xạ mạnh ánh sáng màu lục nên lá cây thường có màu lục dưới ánh sáng mặt trời</a:t>
            </a:r>
            <a:r>
              <a:rPr lang="en-US" dirty="0"/>
              <a:t>.</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down)">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783"/>
        <p:cNvGrpSpPr/>
        <p:nvPr/>
      </p:nvGrpSpPr>
      <p:grpSpPr>
        <a:xfrm>
          <a:off x="0" y="0"/>
          <a:ext cx="0" cy="0"/>
          <a:chOff x="0" y="0"/>
          <a:chExt cx="0" cy="0"/>
        </a:xfrm>
      </p:grpSpPr>
      <p:sp>
        <p:nvSpPr>
          <p:cNvPr id="14" name="TextBox 13">
            <a:extLst>
              <a:ext uri="{FF2B5EF4-FFF2-40B4-BE49-F238E27FC236}">
                <a16:creationId xmlns="" xmlns:a16="http://schemas.microsoft.com/office/drawing/2014/main" id="{0EDCF25E-6AD2-4030-8633-AFC59E88989C}"/>
              </a:ext>
            </a:extLst>
          </p:cNvPr>
          <p:cNvSpPr txBox="1"/>
          <p:nvPr/>
        </p:nvSpPr>
        <p:spPr>
          <a:xfrm>
            <a:off x="-441434" y="0"/>
            <a:ext cx="12460714" cy="595932"/>
          </a:xfrm>
          <a:prstGeom prst="rect">
            <a:avLst/>
          </a:prstGeom>
          <a:noFill/>
        </p:spPr>
        <p:txBody>
          <a:bodyPr wrap="square">
            <a:spAutoFit/>
          </a:bodyPr>
          <a:lstStyle/>
          <a:p>
            <a:pPr marL="292100" marR="0" algn="ctr">
              <a:lnSpc>
                <a:spcPct val="107000"/>
              </a:lnSpc>
              <a:spcBef>
                <a:spcPts val="0"/>
              </a:spcBef>
              <a:spcAft>
                <a:spcPts val="0"/>
              </a:spcAft>
            </a:pPr>
            <a:r>
              <a:rPr lang="en-US" sz="3200" b="1" dirty="0" err="1">
                <a:solidFill>
                  <a:srgbClr val="2B2928"/>
                </a:solidFill>
                <a:latin typeface="Fira Sans Condensed Medium" panose="020B0603050000020004" pitchFamily="34" charset="0"/>
                <a:ea typeface="Times New Roman" panose="02020603050405020304" pitchFamily="18" charset="0"/>
              </a:rPr>
              <a:t>Câu</a:t>
            </a:r>
            <a:r>
              <a:rPr lang="en-US" sz="3200" b="1" dirty="0">
                <a:solidFill>
                  <a:srgbClr val="2B2928"/>
                </a:solidFill>
                <a:latin typeface="Fira Sans Condensed Medium" panose="020B0603050000020004" pitchFamily="34" charset="0"/>
                <a:ea typeface="Times New Roman" panose="02020603050405020304" pitchFamily="18" charset="0"/>
              </a:rPr>
              <a:t> 2. </a:t>
            </a:r>
            <a:r>
              <a:rPr lang="en-US" sz="3200" dirty="0" err="1">
                <a:solidFill>
                  <a:srgbClr val="2B2928"/>
                </a:solidFill>
                <a:effectLst/>
                <a:latin typeface="Fira Sans Condensed Medium" panose="020B0603050000020004" pitchFamily="34" charset="0"/>
                <a:ea typeface="Times New Roman" panose="02020603050405020304" pitchFamily="18" charset="0"/>
              </a:rPr>
              <a:t>Giải</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thích</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hiện</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tượng</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cầu</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vồng</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và</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hiện</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tượng</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tán</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sắc</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ánh</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sáng</a:t>
            </a:r>
            <a:endParaRPr lang="en-US" sz="3200" dirty="0">
              <a:solidFill>
                <a:srgbClr val="2B2928"/>
              </a:solidFill>
              <a:effectLst/>
              <a:latin typeface="Fira Sans Condensed Medium" panose="020B0603050000020004" pitchFamily="34" charset="0"/>
              <a:ea typeface="Times New Roman" panose="02020603050405020304" pitchFamily="18" charset="0"/>
            </a:endParaRPr>
          </a:p>
        </p:txBody>
      </p:sp>
      <p:pic>
        <p:nvPicPr>
          <p:cNvPr id="15" name="Picture 14" descr="101+ Ảnh Cầu Vồng Đẹp Tự Nhiên Mang Ý Nghĩa Tươi Sáng">
            <a:extLst>
              <a:ext uri="{FF2B5EF4-FFF2-40B4-BE49-F238E27FC236}">
                <a16:creationId xmlns="" xmlns:a16="http://schemas.microsoft.com/office/drawing/2014/main" id="{5BF15102-E6B2-42B7-9ABB-3671BE7ECE51}"/>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27" y="595932"/>
            <a:ext cx="12236854" cy="5734380"/>
          </a:xfrm>
          <a:prstGeom prst="rect">
            <a:avLst/>
          </a:prstGeom>
          <a:noFill/>
          <a:ln>
            <a:noFill/>
          </a:ln>
        </p:spPr>
      </p:pic>
      <p:sp>
        <p:nvSpPr>
          <p:cNvPr id="4" name="Rectangle 3">
            <a:extLst>
              <a:ext uri="{FF2B5EF4-FFF2-40B4-BE49-F238E27FC236}">
                <a16:creationId xmlns="" xmlns:a16="http://schemas.microsoft.com/office/drawing/2014/main" id="{D71061AB-D824-477D-955A-4BAD9CF811DA}"/>
              </a:ext>
            </a:extLst>
          </p:cNvPr>
          <p:cNvSpPr/>
          <p:nvPr/>
        </p:nvSpPr>
        <p:spPr>
          <a:xfrm>
            <a:off x="3273943" y="6384938"/>
            <a:ext cx="5440913" cy="687432"/>
          </a:xfrm>
          <a:prstGeom prst="rect">
            <a:avLst/>
          </a:prstGeom>
        </p:spPr>
        <p:txBody>
          <a:bodyPr wrap="none">
            <a:spAutoFit/>
          </a:bodyPr>
          <a:lstStyle/>
          <a:p>
            <a:r>
              <a:rPr lang="en-US" sz="2000" u="sng" dirty="0">
                <a:solidFill>
                  <a:srgbClr val="0000FF"/>
                </a:solidFill>
                <a:latin typeface="Times New Roman" panose="02020603050405020304" pitchFamily="18" charset="0"/>
                <a:ea typeface="SimSun" panose="02010600030101010101" pitchFamily="2" charset="-122"/>
                <a:cs typeface="Times New Roman" panose="02020603050405020304" pitchFamily="18" charset="0"/>
                <a:hlinkClick r:id="rId4"/>
              </a:rPr>
              <a:t>https://www.youtube.com/watch?v=ujCgHcLybQk</a:t>
            </a:r>
            <a:endParaRPr lang="en-US" sz="2000" u="sng" dirty="0">
              <a:solidFill>
                <a:srgbClr val="0000FF"/>
              </a:solidFill>
              <a:latin typeface="Times New Roman" panose="02020603050405020304" pitchFamily="18" charset="0"/>
              <a:ea typeface="SimSun" panose="02010600030101010101" pitchFamily="2" charset="-122"/>
              <a:cs typeface="Times New Roman" panose="02020603050405020304" pitchFamily="18" charset="0"/>
            </a:endParaRPr>
          </a:p>
          <a:p>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797"/>
        <p:cNvGrpSpPr/>
        <p:nvPr/>
      </p:nvGrpSpPr>
      <p:grpSpPr>
        <a:xfrm>
          <a:off x="0" y="0"/>
          <a:ext cx="0" cy="0"/>
          <a:chOff x="0" y="0"/>
          <a:chExt cx="0" cy="0"/>
        </a:xfrm>
      </p:grpSpPr>
      <p:sp>
        <p:nvSpPr>
          <p:cNvPr id="19" name="Rectangle 18">
            <a:extLst>
              <a:ext uri="{FF2B5EF4-FFF2-40B4-BE49-F238E27FC236}">
                <a16:creationId xmlns="" xmlns:a16="http://schemas.microsoft.com/office/drawing/2014/main" id="{BA9071B0-F0AE-4F16-94CF-EB91F9A401BC}"/>
              </a:ext>
            </a:extLst>
          </p:cNvPr>
          <p:cNvSpPr/>
          <p:nvPr/>
        </p:nvSpPr>
        <p:spPr>
          <a:xfrm>
            <a:off x="3348127" y="6234620"/>
            <a:ext cx="5642891" cy="379656"/>
          </a:xfrm>
          <a:prstGeom prst="rect">
            <a:avLst/>
          </a:prstGeom>
        </p:spPr>
        <p:txBody>
          <a:bodyPr wrap="none">
            <a:spAutoFit/>
          </a:bodyPr>
          <a:lstStyle/>
          <a:p>
            <a:r>
              <a:rPr lang="en-US" dirty="0"/>
              <a:t>https://www.youtube.com/watch?v=ORPRJbHqEdE</a:t>
            </a:r>
          </a:p>
        </p:txBody>
      </p:sp>
      <p:pic>
        <p:nvPicPr>
          <p:cNvPr id="1026" name="Picture 2" descr="Lý thuyết Vật lý 12 về tán sắc ánh sáng">
            <a:extLst>
              <a:ext uri="{FF2B5EF4-FFF2-40B4-BE49-F238E27FC236}">
                <a16:creationId xmlns="" xmlns:a16="http://schemas.microsoft.com/office/drawing/2014/main" id="{24EC08EB-560D-42AA-A82F-F0596EA7E7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3892" y="815994"/>
            <a:ext cx="8123183" cy="461667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arn(inVertical)">
                                      <p:cBhvr>
                                        <p:cTn id="7" dur="5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773"/>
        <p:cNvGrpSpPr/>
        <p:nvPr/>
      </p:nvGrpSpPr>
      <p:grpSpPr>
        <a:xfrm>
          <a:off x="0" y="0"/>
          <a:ext cx="0" cy="0"/>
          <a:chOff x="0" y="0"/>
          <a:chExt cx="0" cy="0"/>
        </a:xfrm>
      </p:grpSpPr>
      <p:sp>
        <p:nvSpPr>
          <p:cNvPr id="1774" name="Google Shape;1774;p72"/>
          <p:cNvSpPr txBox="1">
            <a:spLocks noGrp="1"/>
          </p:cNvSpPr>
          <p:nvPr>
            <p:ph type="title"/>
          </p:nvPr>
        </p:nvSpPr>
        <p:spPr>
          <a:xfrm>
            <a:off x="1680788" y="2044379"/>
            <a:ext cx="8830424" cy="1695200"/>
          </a:xfrm>
          <a:prstGeom prst="rect">
            <a:avLst/>
          </a:prstGeom>
        </p:spPr>
        <p:txBody>
          <a:bodyPr spcFirstLastPara="1" wrap="square" lIns="121900" tIns="121900" rIns="121900" bIns="121900" anchor="ctr" anchorCtr="0">
            <a:noAutofit/>
          </a:bodyPr>
          <a:lstStyle/>
          <a:p>
            <a:r>
              <a:rPr lang="en-US" sz="9800" dirty="0">
                <a:latin typeface="Source Sans Pro Black" panose="020B0803030403020204" pitchFamily="34" charset="0"/>
                <a:ea typeface="Source Sans Pro Black" panose="020B0803030403020204" pitchFamily="34" charset="0"/>
              </a:rPr>
              <a:t>XIN CẢM </a:t>
            </a:r>
            <a:r>
              <a:rPr lang="vi-VN" sz="9800" dirty="0">
                <a:latin typeface="Source Sans Pro Black" panose="020B0803030403020204" pitchFamily="34" charset="0"/>
                <a:ea typeface="Source Sans Pro Black" panose="020B0803030403020204" pitchFamily="34" charset="0"/>
              </a:rPr>
              <a:t>Ơ</a:t>
            </a:r>
            <a:r>
              <a:rPr lang="en-US" sz="9800" dirty="0">
                <a:latin typeface="Source Sans Pro Black" panose="020B0803030403020204" pitchFamily="34" charset="0"/>
                <a:ea typeface="Source Sans Pro Black" panose="020B0803030403020204" pitchFamily="34" charset="0"/>
              </a:rPr>
              <a:t>N!</a:t>
            </a:r>
            <a:endParaRPr sz="9800" dirty="0">
              <a:latin typeface="Source Sans Pro Black" panose="020B0803030403020204" pitchFamily="34" charset="0"/>
              <a:ea typeface="Source Sans Pro Black" panose="020B0803030403020204" pitchFamily="34" charset="0"/>
            </a:endParaRPr>
          </a:p>
        </p:txBody>
      </p:sp>
      <p:sp>
        <p:nvSpPr>
          <p:cNvPr id="1776" name="Google Shape;1776;p72"/>
          <p:cNvSpPr/>
          <p:nvPr/>
        </p:nvSpPr>
        <p:spPr>
          <a:xfrm flipH="1">
            <a:off x="2756103" y="3966021"/>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7" name="Google Shape;1777;p72"/>
          <p:cNvSpPr/>
          <p:nvPr/>
        </p:nvSpPr>
        <p:spPr>
          <a:xfrm>
            <a:off x="2644517" y="2131567"/>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8" name="Google Shape;1778;p72"/>
          <p:cNvSpPr/>
          <p:nvPr/>
        </p:nvSpPr>
        <p:spPr>
          <a:xfrm>
            <a:off x="9419733" y="1584767"/>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9" name="Google Shape;1779;p72"/>
          <p:cNvSpPr/>
          <p:nvPr/>
        </p:nvSpPr>
        <p:spPr>
          <a:xfrm>
            <a:off x="1390451" y="1097167"/>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Tree>
    <p:extLst>
      <p:ext uri="{BB962C8B-B14F-4D97-AF65-F5344CB8AC3E}">
        <p14:creationId xmlns:p14="http://schemas.microsoft.com/office/powerpoint/2010/main" val="33657769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88"/>
        <p:cNvGrpSpPr/>
        <p:nvPr/>
      </p:nvGrpSpPr>
      <p:grpSpPr>
        <a:xfrm>
          <a:off x="0" y="0"/>
          <a:ext cx="0" cy="0"/>
          <a:chOff x="0" y="0"/>
          <a:chExt cx="0" cy="0"/>
        </a:xfrm>
      </p:grpSpPr>
      <p:pic>
        <p:nvPicPr>
          <p:cNvPr id="26" name="Picture 25">
            <a:extLst>
              <a:ext uri="{FF2B5EF4-FFF2-40B4-BE49-F238E27FC236}">
                <a16:creationId xmlns="" xmlns:a16="http://schemas.microsoft.com/office/drawing/2014/main" id="{8ED63365-AE0F-4D9F-8C0A-65C29BE32F33}"/>
              </a:ext>
            </a:extLst>
          </p:cNvPr>
          <p:cNvPicPr>
            <a:picLocks noChangeAspect="1"/>
          </p:cNvPicPr>
          <p:nvPr/>
        </p:nvPicPr>
        <p:blipFill>
          <a:blip r:embed="rId3"/>
          <a:stretch>
            <a:fillRect/>
          </a:stretch>
        </p:blipFill>
        <p:spPr>
          <a:xfrm>
            <a:off x="620357" y="2954239"/>
            <a:ext cx="4790504" cy="3572229"/>
          </a:xfrm>
          <a:prstGeom prst="rect">
            <a:avLst/>
          </a:prstGeom>
        </p:spPr>
      </p:pic>
      <p:pic>
        <p:nvPicPr>
          <p:cNvPr id="27" name="Picture 26">
            <a:extLst>
              <a:ext uri="{FF2B5EF4-FFF2-40B4-BE49-F238E27FC236}">
                <a16:creationId xmlns="" xmlns:a16="http://schemas.microsoft.com/office/drawing/2014/main" id="{4EC1FF45-73CE-41D2-ACFF-BB0D307019C6}"/>
              </a:ext>
            </a:extLst>
          </p:cNvPr>
          <p:cNvPicPr>
            <a:picLocks noChangeAspect="1"/>
          </p:cNvPicPr>
          <p:nvPr/>
        </p:nvPicPr>
        <p:blipFill>
          <a:blip r:embed="rId4"/>
          <a:stretch>
            <a:fillRect/>
          </a:stretch>
        </p:blipFill>
        <p:spPr>
          <a:xfrm>
            <a:off x="6647676" y="526213"/>
            <a:ext cx="5544324" cy="3410426"/>
          </a:xfrm>
          <a:prstGeom prst="rect">
            <a:avLst/>
          </a:prstGeom>
        </p:spPr>
      </p:pic>
      <p:grpSp>
        <p:nvGrpSpPr>
          <p:cNvPr id="28" name="Group 27">
            <a:extLst>
              <a:ext uri="{FF2B5EF4-FFF2-40B4-BE49-F238E27FC236}">
                <a16:creationId xmlns="" xmlns:a16="http://schemas.microsoft.com/office/drawing/2014/main" id="{A40D103E-6EB9-4148-AAB2-1A03A8C7D2B1}"/>
              </a:ext>
            </a:extLst>
          </p:cNvPr>
          <p:cNvGrpSpPr/>
          <p:nvPr/>
        </p:nvGrpSpPr>
        <p:grpSpPr>
          <a:xfrm>
            <a:off x="478777" y="1547469"/>
            <a:ext cx="6700016" cy="1315812"/>
            <a:chOff x="478777" y="1186936"/>
            <a:chExt cx="6700016" cy="1315812"/>
          </a:xfrm>
        </p:grpSpPr>
        <p:sp>
          <p:nvSpPr>
            <p:cNvPr id="29" name="Google Shape;2090;p24">
              <a:extLst>
                <a:ext uri="{FF2B5EF4-FFF2-40B4-BE49-F238E27FC236}">
                  <a16:creationId xmlns="" xmlns:a16="http://schemas.microsoft.com/office/drawing/2014/main" id="{CD840C58-012F-411E-98B5-5129B266473F}"/>
                </a:ext>
              </a:extLst>
            </p:cNvPr>
            <p:cNvSpPr/>
            <p:nvPr/>
          </p:nvSpPr>
          <p:spPr>
            <a:xfrm>
              <a:off x="478777" y="1186936"/>
              <a:ext cx="6700016" cy="1315812"/>
            </a:xfrm>
            <a:custGeom>
              <a:avLst/>
              <a:gdLst/>
              <a:ahLst/>
              <a:cxnLst/>
              <a:rect l="l" t="t" r="r" b="b"/>
              <a:pathLst>
                <a:path w="204710" h="16849" extrusionOk="0">
                  <a:moveTo>
                    <a:pt x="1" y="0"/>
                  </a:moveTo>
                  <a:lnTo>
                    <a:pt x="1" y="16848"/>
                  </a:lnTo>
                  <a:lnTo>
                    <a:pt x="198756" y="16848"/>
                  </a:lnTo>
                  <a:lnTo>
                    <a:pt x="204140" y="9691"/>
                  </a:lnTo>
                  <a:cubicBezTo>
                    <a:pt x="204710" y="8899"/>
                    <a:pt x="204710" y="7886"/>
                    <a:pt x="204140" y="7126"/>
                  </a:cubicBezTo>
                  <a:lnTo>
                    <a:pt x="198756" y="0"/>
                  </a:ln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0" name="Group 29">
              <a:extLst>
                <a:ext uri="{FF2B5EF4-FFF2-40B4-BE49-F238E27FC236}">
                  <a16:creationId xmlns="" xmlns:a16="http://schemas.microsoft.com/office/drawing/2014/main" id="{43D58C1D-63CB-48DF-9FAF-18EA856A5510}"/>
                </a:ext>
              </a:extLst>
            </p:cNvPr>
            <p:cNvGrpSpPr/>
            <p:nvPr/>
          </p:nvGrpSpPr>
          <p:grpSpPr>
            <a:xfrm>
              <a:off x="478777" y="1186936"/>
              <a:ext cx="852312" cy="1304239"/>
              <a:chOff x="478777" y="1186936"/>
              <a:chExt cx="664552" cy="1304239"/>
            </a:xfrm>
          </p:grpSpPr>
          <p:sp>
            <p:nvSpPr>
              <p:cNvPr id="31" name="Google Shape;2112;p24">
                <a:extLst>
                  <a:ext uri="{FF2B5EF4-FFF2-40B4-BE49-F238E27FC236}">
                    <a16:creationId xmlns="" xmlns:a16="http://schemas.microsoft.com/office/drawing/2014/main" id="{CC48374C-DDC9-444B-A760-90AD2FA61AF5}"/>
                  </a:ext>
                </a:extLst>
              </p:cNvPr>
              <p:cNvSpPr/>
              <p:nvPr/>
            </p:nvSpPr>
            <p:spPr>
              <a:xfrm>
                <a:off x="1007008" y="1186936"/>
                <a:ext cx="136321" cy="1304239"/>
              </a:xfrm>
              <a:custGeom>
                <a:avLst/>
                <a:gdLst/>
                <a:ahLst/>
                <a:cxnLst/>
                <a:rect l="l" t="t" r="r" b="b"/>
                <a:pathLst>
                  <a:path w="2535" h="16595" extrusionOk="0">
                    <a:moveTo>
                      <a:pt x="1" y="0"/>
                    </a:moveTo>
                    <a:lnTo>
                      <a:pt x="1" y="3389"/>
                    </a:lnTo>
                    <a:lnTo>
                      <a:pt x="1" y="16595"/>
                    </a:lnTo>
                    <a:lnTo>
                      <a:pt x="2534" y="16595"/>
                    </a:lnTo>
                    <a:lnTo>
                      <a:pt x="2534" y="3389"/>
                    </a:lnTo>
                    <a:lnTo>
                      <a:pt x="2534"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113;p24">
                <a:extLst>
                  <a:ext uri="{FF2B5EF4-FFF2-40B4-BE49-F238E27FC236}">
                    <a16:creationId xmlns="" xmlns:a16="http://schemas.microsoft.com/office/drawing/2014/main" id="{6A0EC9DD-F625-466F-9EFE-2F3CE381173F}"/>
                  </a:ext>
                </a:extLst>
              </p:cNvPr>
              <p:cNvSpPr/>
              <p:nvPr/>
            </p:nvSpPr>
            <p:spPr>
              <a:xfrm>
                <a:off x="478777" y="1186936"/>
                <a:ext cx="118112" cy="1304239"/>
              </a:xfrm>
              <a:custGeom>
                <a:avLst/>
                <a:gdLst/>
                <a:ahLst/>
                <a:cxnLst/>
                <a:rect l="l" t="t" r="r" b="b"/>
                <a:pathLst>
                  <a:path w="4277" h="16595" extrusionOk="0">
                    <a:moveTo>
                      <a:pt x="1" y="0"/>
                    </a:moveTo>
                    <a:lnTo>
                      <a:pt x="1" y="3389"/>
                    </a:lnTo>
                    <a:lnTo>
                      <a:pt x="1" y="16595"/>
                    </a:lnTo>
                    <a:lnTo>
                      <a:pt x="4276" y="16595"/>
                    </a:lnTo>
                    <a:lnTo>
                      <a:pt x="4276" y="3389"/>
                    </a:lnTo>
                    <a:lnTo>
                      <a:pt x="4276"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120;p24">
                <a:extLst>
                  <a:ext uri="{FF2B5EF4-FFF2-40B4-BE49-F238E27FC236}">
                    <a16:creationId xmlns="" xmlns:a16="http://schemas.microsoft.com/office/drawing/2014/main" id="{6F9AC917-E33C-479D-B55F-42848E8A58D8}"/>
                  </a:ext>
                </a:extLst>
              </p:cNvPr>
              <p:cNvSpPr/>
              <p:nvPr/>
            </p:nvSpPr>
            <p:spPr>
              <a:xfrm>
                <a:off x="617366" y="1490071"/>
                <a:ext cx="360249" cy="697967"/>
              </a:xfrm>
              <a:custGeom>
                <a:avLst/>
                <a:gdLst/>
                <a:ahLst/>
                <a:cxnLst/>
                <a:rect l="l" t="t" r="r" b="b"/>
                <a:pathLst>
                  <a:path w="8045" h="11814" extrusionOk="0">
                    <a:moveTo>
                      <a:pt x="1236" y="1046"/>
                    </a:moveTo>
                    <a:cubicBezTo>
                      <a:pt x="1141" y="1046"/>
                      <a:pt x="1046" y="1141"/>
                      <a:pt x="1046" y="1236"/>
                    </a:cubicBezTo>
                    <a:lnTo>
                      <a:pt x="1046" y="2946"/>
                    </a:lnTo>
                    <a:cubicBezTo>
                      <a:pt x="1046" y="3041"/>
                      <a:pt x="1141" y="3104"/>
                      <a:pt x="1236" y="3104"/>
                    </a:cubicBezTo>
                    <a:lnTo>
                      <a:pt x="6810" y="3104"/>
                    </a:lnTo>
                    <a:cubicBezTo>
                      <a:pt x="6905" y="3104"/>
                      <a:pt x="7000" y="3041"/>
                      <a:pt x="7000" y="2946"/>
                    </a:cubicBezTo>
                    <a:lnTo>
                      <a:pt x="7000" y="1236"/>
                    </a:lnTo>
                    <a:cubicBezTo>
                      <a:pt x="7000" y="1141"/>
                      <a:pt x="6905" y="1046"/>
                      <a:pt x="6810" y="1046"/>
                    </a:cubicBezTo>
                    <a:lnTo>
                      <a:pt x="5416" y="1046"/>
                    </a:lnTo>
                    <a:cubicBezTo>
                      <a:pt x="5321" y="1046"/>
                      <a:pt x="5258" y="1141"/>
                      <a:pt x="5258" y="1236"/>
                    </a:cubicBezTo>
                    <a:cubicBezTo>
                      <a:pt x="5258" y="1331"/>
                      <a:pt x="5321" y="1394"/>
                      <a:pt x="5416" y="1394"/>
                    </a:cubicBezTo>
                    <a:lnTo>
                      <a:pt x="6652" y="1394"/>
                    </a:lnTo>
                    <a:lnTo>
                      <a:pt x="6652" y="2756"/>
                    </a:lnTo>
                    <a:lnTo>
                      <a:pt x="1394" y="2756"/>
                    </a:lnTo>
                    <a:lnTo>
                      <a:pt x="1394" y="1394"/>
                    </a:lnTo>
                    <a:lnTo>
                      <a:pt x="4720" y="1394"/>
                    </a:lnTo>
                    <a:cubicBezTo>
                      <a:pt x="4815" y="1394"/>
                      <a:pt x="4910" y="1331"/>
                      <a:pt x="4910" y="1236"/>
                    </a:cubicBezTo>
                    <a:cubicBezTo>
                      <a:pt x="4910" y="1141"/>
                      <a:pt x="4815" y="1046"/>
                      <a:pt x="4720" y="1046"/>
                    </a:cubicBezTo>
                    <a:close/>
                    <a:moveTo>
                      <a:pt x="2471" y="3801"/>
                    </a:moveTo>
                    <a:lnTo>
                      <a:pt x="2471" y="4846"/>
                    </a:lnTo>
                    <a:lnTo>
                      <a:pt x="1394" y="4846"/>
                    </a:lnTo>
                    <a:lnTo>
                      <a:pt x="1394" y="3801"/>
                    </a:lnTo>
                    <a:close/>
                    <a:moveTo>
                      <a:pt x="3865" y="3801"/>
                    </a:moveTo>
                    <a:lnTo>
                      <a:pt x="3865" y="4846"/>
                    </a:lnTo>
                    <a:lnTo>
                      <a:pt x="2788" y="4846"/>
                    </a:lnTo>
                    <a:lnTo>
                      <a:pt x="2788" y="3801"/>
                    </a:lnTo>
                    <a:close/>
                    <a:moveTo>
                      <a:pt x="5258" y="3801"/>
                    </a:moveTo>
                    <a:lnTo>
                      <a:pt x="5258" y="4846"/>
                    </a:lnTo>
                    <a:lnTo>
                      <a:pt x="4213" y="4846"/>
                    </a:lnTo>
                    <a:lnTo>
                      <a:pt x="4213" y="3801"/>
                    </a:lnTo>
                    <a:close/>
                    <a:moveTo>
                      <a:pt x="6652" y="3801"/>
                    </a:moveTo>
                    <a:lnTo>
                      <a:pt x="6652" y="4846"/>
                    </a:lnTo>
                    <a:lnTo>
                      <a:pt x="5606" y="4846"/>
                    </a:lnTo>
                    <a:lnTo>
                      <a:pt x="5606" y="3801"/>
                    </a:lnTo>
                    <a:close/>
                    <a:moveTo>
                      <a:pt x="2471" y="5195"/>
                    </a:moveTo>
                    <a:lnTo>
                      <a:pt x="2471" y="6240"/>
                    </a:lnTo>
                    <a:lnTo>
                      <a:pt x="1394" y="6240"/>
                    </a:lnTo>
                    <a:lnTo>
                      <a:pt x="1394" y="5195"/>
                    </a:lnTo>
                    <a:close/>
                    <a:moveTo>
                      <a:pt x="3865" y="5195"/>
                    </a:moveTo>
                    <a:lnTo>
                      <a:pt x="3865" y="6240"/>
                    </a:lnTo>
                    <a:lnTo>
                      <a:pt x="2788" y="6240"/>
                    </a:lnTo>
                    <a:lnTo>
                      <a:pt x="2788" y="5195"/>
                    </a:lnTo>
                    <a:close/>
                    <a:moveTo>
                      <a:pt x="5258" y="5195"/>
                    </a:moveTo>
                    <a:lnTo>
                      <a:pt x="5258" y="6240"/>
                    </a:lnTo>
                    <a:lnTo>
                      <a:pt x="4213" y="6240"/>
                    </a:lnTo>
                    <a:lnTo>
                      <a:pt x="4213" y="5195"/>
                    </a:lnTo>
                    <a:close/>
                    <a:moveTo>
                      <a:pt x="6652" y="5195"/>
                    </a:moveTo>
                    <a:lnTo>
                      <a:pt x="6652" y="6240"/>
                    </a:lnTo>
                    <a:lnTo>
                      <a:pt x="5606" y="6240"/>
                    </a:lnTo>
                    <a:lnTo>
                      <a:pt x="5606" y="5195"/>
                    </a:lnTo>
                    <a:close/>
                    <a:moveTo>
                      <a:pt x="2471" y="6588"/>
                    </a:moveTo>
                    <a:lnTo>
                      <a:pt x="2471" y="7633"/>
                    </a:lnTo>
                    <a:lnTo>
                      <a:pt x="1394" y="7633"/>
                    </a:lnTo>
                    <a:lnTo>
                      <a:pt x="1394" y="6588"/>
                    </a:lnTo>
                    <a:close/>
                    <a:moveTo>
                      <a:pt x="3865" y="6588"/>
                    </a:moveTo>
                    <a:lnTo>
                      <a:pt x="3865" y="7633"/>
                    </a:lnTo>
                    <a:lnTo>
                      <a:pt x="2788" y="7633"/>
                    </a:lnTo>
                    <a:lnTo>
                      <a:pt x="2788" y="6588"/>
                    </a:lnTo>
                    <a:close/>
                    <a:moveTo>
                      <a:pt x="5258" y="6588"/>
                    </a:moveTo>
                    <a:lnTo>
                      <a:pt x="5258" y="7633"/>
                    </a:lnTo>
                    <a:lnTo>
                      <a:pt x="4213" y="7633"/>
                    </a:lnTo>
                    <a:lnTo>
                      <a:pt x="4213" y="6588"/>
                    </a:lnTo>
                    <a:close/>
                    <a:moveTo>
                      <a:pt x="6652" y="6588"/>
                    </a:moveTo>
                    <a:lnTo>
                      <a:pt x="6652" y="7633"/>
                    </a:lnTo>
                    <a:lnTo>
                      <a:pt x="5606" y="7633"/>
                    </a:lnTo>
                    <a:lnTo>
                      <a:pt x="5606" y="6588"/>
                    </a:lnTo>
                    <a:close/>
                    <a:moveTo>
                      <a:pt x="2471" y="7981"/>
                    </a:moveTo>
                    <a:lnTo>
                      <a:pt x="2471" y="9058"/>
                    </a:lnTo>
                    <a:lnTo>
                      <a:pt x="1394" y="9058"/>
                    </a:lnTo>
                    <a:lnTo>
                      <a:pt x="1394" y="7981"/>
                    </a:lnTo>
                    <a:close/>
                    <a:moveTo>
                      <a:pt x="3865" y="7981"/>
                    </a:moveTo>
                    <a:lnTo>
                      <a:pt x="3865" y="9058"/>
                    </a:lnTo>
                    <a:lnTo>
                      <a:pt x="2788" y="9058"/>
                    </a:lnTo>
                    <a:lnTo>
                      <a:pt x="2788" y="7981"/>
                    </a:lnTo>
                    <a:close/>
                    <a:moveTo>
                      <a:pt x="5258" y="7981"/>
                    </a:moveTo>
                    <a:lnTo>
                      <a:pt x="5258" y="9058"/>
                    </a:lnTo>
                    <a:lnTo>
                      <a:pt x="4213" y="9058"/>
                    </a:lnTo>
                    <a:lnTo>
                      <a:pt x="4213" y="7981"/>
                    </a:lnTo>
                    <a:close/>
                    <a:moveTo>
                      <a:pt x="888" y="1"/>
                    </a:moveTo>
                    <a:cubicBezTo>
                      <a:pt x="413" y="1"/>
                      <a:pt x="1" y="413"/>
                      <a:pt x="1" y="888"/>
                    </a:cubicBezTo>
                    <a:lnTo>
                      <a:pt x="1" y="2946"/>
                    </a:lnTo>
                    <a:cubicBezTo>
                      <a:pt x="1" y="3041"/>
                      <a:pt x="96" y="3104"/>
                      <a:pt x="191" y="3104"/>
                    </a:cubicBezTo>
                    <a:cubicBezTo>
                      <a:pt x="286" y="3104"/>
                      <a:pt x="349" y="3041"/>
                      <a:pt x="349" y="2946"/>
                    </a:cubicBezTo>
                    <a:lnTo>
                      <a:pt x="349" y="888"/>
                    </a:lnTo>
                    <a:cubicBezTo>
                      <a:pt x="349" y="603"/>
                      <a:pt x="603" y="349"/>
                      <a:pt x="888" y="349"/>
                    </a:cubicBezTo>
                    <a:lnTo>
                      <a:pt x="7158" y="349"/>
                    </a:lnTo>
                    <a:cubicBezTo>
                      <a:pt x="7443" y="349"/>
                      <a:pt x="7697" y="603"/>
                      <a:pt x="7697" y="888"/>
                    </a:cubicBezTo>
                    <a:lnTo>
                      <a:pt x="7697" y="8900"/>
                    </a:lnTo>
                    <a:cubicBezTo>
                      <a:pt x="7697" y="8995"/>
                      <a:pt x="7760" y="9058"/>
                      <a:pt x="7855" y="9058"/>
                    </a:cubicBezTo>
                    <a:cubicBezTo>
                      <a:pt x="7950" y="9058"/>
                      <a:pt x="8045" y="8995"/>
                      <a:pt x="8045" y="8900"/>
                    </a:cubicBezTo>
                    <a:lnTo>
                      <a:pt x="8045" y="888"/>
                    </a:lnTo>
                    <a:cubicBezTo>
                      <a:pt x="8045" y="413"/>
                      <a:pt x="7633" y="1"/>
                      <a:pt x="7158" y="1"/>
                    </a:cubicBezTo>
                    <a:close/>
                    <a:moveTo>
                      <a:pt x="2471" y="9407"/>
                    </a:moveTo>
                    <a:lnTo>
                      <a:pt x="2471" y="10452"/>
                    </a:lnTo>
                    <a:lnTo>
                      <a:pt x="1394" y="10452"/>
                    </a:lnTo>
                    <a:lnTo>
                      <a:pt x="1394" y="9407"/>
                    </a:lnTo>
                    <a:close/>
                    <a:moveTo>
                      <a:pt x="3865" y="9407"/>
                    </a:moveTo>
                    <a:lnTo>
                      <a:pt x="3865" y="10452"/>
                    </a:lnTo>
                    <a:lnTo>
                      <a:pt x="2788" y="10452"/>
                    </a:lnTo>
                    <a:lnTo>
                      <a:pt x="2788" y="9407"/>
                    </a:lnTo>
                    <a:close/>
                    <a:moveTo>
                      <a:pt x="5258" y="9407"/>
                    </a:moveTo>
                    <a:lnTo>
                      <a:pt x="5258" y="10452"/>
                    </a:lnTo>
                    <a:lnTo>
                      <a:pt x="4213" y="10452"/>
                    </a:lnTo>
                    <a:lnTo>
                      <a:pt x="4213" y="9407"/>
                    </a:lnTo>
                    <a:close/>
                    <a:moveTo>
                      <a:pt x="6652" y="7981"/>
                    </a:moveTo>
                    <a:lnTo>
                      <a:pt x="6652" y="10452"/>
                    </a:lnTo>
                    <a:lnTo>
                      <a:pt x="5606" y="10452"/>
                    </a:lnTo>
                    <a:lnTo>
                      <a:pt x="5606" y="7981"/>
                    </a:lnTo>
                    <a:close/>
                    <a:moveTo>
                      <a:pt x="1236" y="3453"/>
                    </a:moveTo>
                    <a:cubicBezTo>
                      <a:pt x="1141" y="3453"/>
                      <a:pt x="1046" y="3516"/>
                      <a:pt x="1046" y="3611"/>
                    </a:cubicBezTo>
                    <a:lnTo>
                      <a:pt x="1046" y="10610"/>
                    </a:lnTo>
                    <a:cubicBezTo>
                      <a:pt x="1046" y="10705"/>
                      <a:pt x="1141" y="10800"/>
                      <a:pt x="1236" y="10800"/>
                    </a:cubicBezTo>
                    <a:lnTo>
                      <a:pt x="6810" y="10800"/>
                    </a:lnTo>
                    <a:cubicBezTo>
                      <a:pt x="6905" y="10800"/>
                      <a:pt x="7000" y="10705"/>
                      <a:pt x="7000" y="10610"/>
                    </a:cubicBezTo>
                    <a:lnTo>
                      <a:pt x="7000" y="3611"/>
                    </a:lnTo>
                    <a:cubicBezTo>
                      <a:pt x="7000" y="3516"/>
                      <a:pt x="6905" y="3453"/>
                      <a:pt x="6810" y="3453"/>
                    </a:cubicBezTo>
                    <a:close/>
                    <a:moveTo>
                      <a:pt x="191" y="3453"/>
                    </a:moveTo>
                    <a:cubicBezTo>
                      <a:pt x="96" y="3453"/>
                      <a:pt x="1" y="3516"/>
                      <a:pt x="1" y="3611"/>
                    </a:cubicBezTo>
                    <a:lnTo>
                      <a:pt x="1" y="10958"/>
                    </a:lnTo>
                    <a:cubicBezTo>
                      <a:pt x="1" y="11433"/>
                      <a:pt x="413" y="11813"/>
                      <a:pt x="888" y="11813"/>
                    </a:cubicBezTo>
                    <a:lnTo>
                      <a:pt x="7158" y="11813"/>
                    </a:lnTo>
                    <a:cubicBezTo>
                      <a:pt x="7633" y="11813"/>
                      <a:pt x="8045" y="11433"/>
                      <a:pt x="8045" y="10958"/>
                    </a:cubicBezTo>
                    <a:lnTo>
                      <a:pt x="8045" y="9565"/>
                    </a:lnTo>
                    <a:cubicBezTo>
                      <a:pt x="8045" y="9470"/>
                      <a:pt x="7950" y="9407"/>
                      <a:pt x="7855" y="9407"/>
                    </a:cubicBezTo>
                    <a:cubicBezTo>
                      <a:pt x="7760" y="9407"/>
                      <a:pt x="7697" y="9470"/>
                      <a:pt x="7697" y="9565"/>
                    </a:cubicBezTo>
                    <a:lnTo>
                      <a:pt x="7697" y="10958"/>
                    </a:lnTo>
                    <a:cubicBezTo>
                      <a:pt x="7697" y="11243"/>
                      <a:pt x="7443" y="11465"/>
                      <a:pt x="7158" y="11465"/>
                    </a:cubicBezTo>
                    <a:lnTo>
                      <a:pt x="888" y="11465"/>
                    </a:lnTo>
                    <a:cubicBezTo>
                      <a:pt x="603" y="11465"/>
                      <a:pt x="349" y="11243"/>
                      <a:pt x="349" y="10958"/>
                    </a:cubicBezTo>
                    <a:lnTo>
                      <a:pt x="349" y="3611"/>
                    </a:lnTo>
                    <a:cubicBezTo>
                      <a:pt x="349" y="3516"/>
                      <a:pt x="286" y="3453"/>
                      <a:pt x="191" y="345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34" name="Group 33">
            <a:extLst>
              <a:ext uri="{FF2B5EF4-FFF2-40B4-BE49-F238E27FC236}">
                <a16:creationId xmlns="" xmlns:a16="http://schemas.microsoft.com/office/drawing/2014/main" id="{7E18B8D0-CA2E-427E-9ADA-C94797F6A98D}"/>
              </a:ext>
            </a:extLst>
          </p:cNvPr>
          <p:cNvGrpSpPr/>
          <p:nvPr/>
        </p:nvGrpSpPr>
        <p:grpSpPr>
          <a:xfrm>
            <a:off x="5410861" y="4534884"/>
            <a:ext cx="6437929" cy="1551294"/>
            <a:chOff x="5280592" y="4559632"/>
            <a:chExt cx="6210800" cy="1188810"/>
          </a:xfrm>
        </p:grpSpPr>
        <p:sp>
          <p:nvSpPr>
            <p:cNvPr id="35" name="Google Shape;2091;p24">
              <a:extLst>
                <a:ext uri="{FF2B5EF4-FFF2-40B4-BE49-F238E27FC236}">
                  <a16:creationId xmlns="" xmlns:a16="http://schemas.microsoft.com/office/drawing/2014/main" id="{FB4F92D3-5AC4-4279-ABE0-6C1EAAA6D8E6}"/>
                </a:ext>
              </a:extLst>
            </p:cNvPr>
            <p:cNvSpPr/>
            <p:nvPr/>
          </p:nvSpPr>
          <p:spPr>
            <a:xfrm rot="10800000">
              <a:off x="5280592" y="4559632"/>
              <a:ext cx="6189158" cy="1188810"/>
            </a:xfrm>
            <a:custGeom>
              <a:avLst/>
              <a:gdLst/>
              <a:ahLst/>
              <a:cxnLst/>
              <a:rect l="l" t="t" r="r" b="b"/>
              <a:pathLst>
                <a:path w="192454" h="16279" extrusionOk="0">
                  <a:moveTo>
                    <a:pt x="1" y="1"/>
                  </a:moveTo>
                  <a:lnTo>
                    <a:pt x="1" y="16279"/>
                  </a:lnTo>
                  <a:lnTo>
                    <a:pt x="186468" y="16279"/>
                  </a:lnTo>
                  <a:lnTo>
                    <a:pt x="191852" y="9375"/>
                  </a:lnTo>
                  <a:cubicBezTo>
                    <a:pt x="192454" y="8615"/>
                    <a:pt x="192454" y="7633"/>
                    <a:pt x="191852" y="6873"/>
                  </a:cubicBezTo>
                  <a:lnTo>
                    <a:pt x="186468" y="1"/>
                  </a:ln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 name="Group 35">
              <a:extLst>
                <a:ext uri="{FF2B5EF4-FFF2-40B4-BE49-F238E27FC236}">
                  <a16:creationId xmlns="" xmlns:a16="http://schemas.microsoft.com/office/drawing/2014/main" id="{B7F5484B-C910-4A6F-A8D7-6F32613730D3}"/>
                </a:ext>
              </a:extLst>
            </p:cNvPr>
            <p:cNvGrpSpPr/>
            <p:nvPr/>
          </p:nvGrpSpPr>
          <p:grpSpPr>
            <a:xfrm>
              <a:off x="10695709" y="4575923"/>
              <a:ext cx="795683" cy="1167515"/>
              <a:chOff x="10988856" y="4575923"/>
              <a:chExt cx="502536" cy="1167515"/>
            </a:xfrm>
          </p:grpSpPr>
          <p:sp>
            <p:nvSpPr>
              <p:cNvPr id="37" name="Google Shape;2110;p24">
                <a:extLst>
                  <a:ext uri="{FF2B5EF4-FFF2-40B4-BE49-F238E27FC236}">
                    <a16:creationId xmlns="" xmlns:a16="http://schemas.microsoft.com/office/drawing/2014/main" id="{F6D8B2CE-F5E5-4869-AD9C-B2832737DB4C}"/>
                  </a:ext>
                </a:extLst>
              </p:cNvPr>
              <p:cNvSpPr/>
              <p:nvPr/>
            </p:nvSpPr>
            <p:spPr>
              <a:xfrm>
                <a:off x="11412801" y="4575923"/>
                <a:ext cx="78591" cy="1167515"/>
              </a:xfrm>
              <a:custGeom>
                <a:avLst/>
                <a:gdLst/>
                <a:ahLst/>
                <a:cxnLst/>
                <a:rect l="l" t="t" r="r" b="b"/>
                <a:pathLst>
                  <a:path w="2535" h="16184" extrusionOk="0">
                    <a:moveTo>
                      <a:pt x="1" y="1"/>
                    </a:moveTo>
                    <a:lnTo>
                      <a:pt x="1" y="3326"/>
                    </a:lnTo>
                    <a:lnTo>
                      <a:pt x="1" y="16184"/>
                    </a:lnTo>
                    <a:lnTo>
                      <a:pt x="2534" y="16184"/>
                    </a:lnTo>
                    <a:lnTo>
                      <a:pt x="2534" y="3326"/>
                    </a:lnTo>
                    <a:lnTo>
                      <a:pt x="2534" y="1"/>
                    </a:lnTo>
                    <a:close/>
                  </a:path>
                </a:pathLst>
              </a:custGeom>
              <a:solidFill>
                <a:srgbClr val="DD5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111;p24">
                <a:extLst>
                  <a:ext uri="{FF2B5EF4-FFF2-40B4-BE49-F238E27FC236}">
                    <a16:creationId xmlns="" xmlns:a16="http://schemas.microsoft.com/office/drawing/2014/main" id="{24B85BE5-3848-4899-98CC-68AF56D0C9B3}"/>
                  </a:ext>
                </a:extLst>
              </p:cNvPr>
              <p:cNvSpPr/>
              <p:nvPr/>
            </p:nvSpPr>
            <p:spPr>
              <a:xfrm>
                <a:off x="10988856" y="4575923"/>
                <a:ext cx="78591" cy="1167515"/>
              </a:xfrm>
              <a:custGeom>
                <a:avLst/>
                <a:gdLst/>
                <a:ahLst/>
                <a:cxnLst/>
                <a:rect l="l" t="t" r="r" b="b"/>
                <a:pathLst>
                  <a:path w="4277" h="16184" extrusionOk="0">
                    <a:moveTo>
                      <a:pt x="1" y="1"/>
                    </a:moveTo>
                    <a:lnTo>
                      <a:pt x="1" y="3326"/>
                    </a:lnTo>
                    <a:lnTo>
                      <a:pt x="1" y="16184"/>
                    </a:lnTo>
                    <a:lnTo>
                      <a:pt x="4276" y="16184"/>
                    </a:lnTo>
                    <a:lnTo>
                      <a:pt x="4276" y="3326"/>
                    </a:lnTo>
                    <a:lnTo>
                      <a:pt x="4276" y="1"/>
                    </a:lnTo>
                    <a:close/>
                  </a:path>
                </a:pathLst>
              </a:custGeom>
              <a:solidFill>
                <a:srgbClr val="DD5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122;p24">
                <a:extLst>
                  <a:ext uri="{FF2B5EF4-FFF2-40B4-BE49-F238E27FC236}">
                    <a16:creationId xmlns="" xmlns:a16="http://schemas.microsoft.com/office/drawing/2014/main" id="{B449A013-5997-4193-B8E9-AE1D03A0C467}"/>
                  </a:ext>
                </a:extLst>
              </p:cNvPr>
              <p:cNvSpPr/>
              <p:nvPr/>
            </p:nvSpPr>
            <p:spPr>
              <a:xfrm>
                <a:off x="11072939" y="4902464"/>
                <a:ext cx="326194" cy="598892"/>
              </a:xfrm>
              <a:custGeom>
                <a:avLst/>
                <a:gdLst/>
                <a:ahLst/>
                <a:cxnLst/>
                <a:rect l="l" t="t" r="r" b="b"/>
                <a:pathLst>
                  <a:path w="14126" h="10578" extrusionOk="0">
                    <a:moveTo>
                      <a:pt x="1046" y="5067"/>
                    </a:moveTo>
                    <a:cubicBezTo>
                      <a:pt x="919" y="5067"/>
                      <a:pt x="824" y="5162"/>
                      <a:pt x="824" y="5289"/>
                    </a:cubicBezTo>
                    <a:cubicBezTo>
                      <a:pt x="824" y="5415"/>
                      <a:pt x="919" y="5510"/>
                      <a:pt x="1046" y="5510"/>
                    </a:cubicBezTo>
                    <a:cubicBezTo>
                      <a:pt x="1141" y="5510"/>
                      <a:pt x="1268" y="5415"/>
                      <a:pt x="1268" y="5289"/>
                    </a:cubicBezTo>
                    <a:cubicBezTo>
                      <a:pt x="1268" y="5162"/>
                      <a:pt x="1141" y="5067"/>
                      <a:pt x="1046" y="5067"/>
                    </a:cubicBezTo>
                    <a:close/>
                    <a:moveTo>
                      <a:pt x="13112" y="4592"/>
                    </a:moveTo>
                    <a:cubicBezTo>
                      <a:pt x="12985" y="4592"/>
                      <a:pt x="12890" y="4687"/>
                      <a:pt x="12890" y="4814"/>
                    </a:cubicBezTo>
                    <a:lnTo>
                      <a:pt x="12890" y="5764"/>
                    </a:lnTo>
                    <a:cubicBezTo>
                      <a:pt x="12890" y="5891"/>
                      <a:pt x="12985" y="5986"/>
                      <a:pt x="13112" y="5986"/>
                    </a:cubicBezTo>
                    <a:cubicBezTo>
                      <a:pt x="13207" y="5986"/>
                      <a:pt x="13302" y="5891"/>
                      <a:pt x="13302" y="5764"/>
                    </a:cubicBezTo>
                    <a:lnTo>
                      <a:pt x="13302" y="4814"/>
                    </a:lnTo>
                    <a:cubicBezTo>
                      <a:pt x="13302" y="4687"/>
                      <a:pt x="13207" y="4592"/>
                      <a:pt x="13112" y="4592"/>
                    </a:cubicBezTo>
                    <a:close/>
                    <a:moveTo>
                      <a:pt x="6145" y="3737"/>
                    </a:moveTo>
                    <a:lnTo>
                      <a:pt x="8741" y="5289"/>
                    </a:lnTo>
                    <a:lnTo>
                      <a:pt x="6145" y="6841"/>
                    </a:lnTo>
                    <a:lnTo>
                      <a:pt x="6145" y="3737"/>
                    </a:lnTo>
                    <a:close/>
                    <a:moveTo>
                      <a:pt x="6129" y="3309"/>
                    </a:moveTo>
                    <a:cubicBezTo>
                      <a:pt x="6057" y="3309"/>
                      <a:pt x="5986" y="3325"/>
                      <a:pt x="5923" y="3357"/>
                    </a:cubicBezTo>
                    <a:cubicBezTo>
                      <a:pt x="5796" y="3420"/>
                      <a:pt x="5701" y="3579"/>
                      <a:pt x="5701" y="3705"/>
                    </a:cubicBezTo>
                    <a:lnTo>
                      <a:pt x="5701" y="6841"/>
                    </a:lnTo>
                    <a:cubicBezTo>
                      <a:pt x="5701" y="6999"/>
                      <a:pt x="5796" y="7126"/>
                      <a:pt x="5923" y="7221"/>
                    </a:cubicBezTo>
                    <a:cubicBezTo>
                      <a:pt x="5986" y="7252"/>
                      <a:pt x="6050" y="7252"/>
                      <a:pt x="6145" y="7252"/>
                    </a:cubicBezTo>
                    <a:cubicBezTo>
                      <a:pt x="6208" y="7252"/>
                      <a:pt x="6271" y="7252"/>
                      <a:pt x="6335" y="7221"/>
                    </a:cubicBezTo>
                    <a:lnTo>
                      <a:pt x="8963" y="5637"/>
                    </a:lnTo>
                    <a:cubicBezTo>
                      <a:pt x="9090" y="5574"/>
                      <a:pt x="9153" y="5447"/>
                      <a:pt x="9153" y="5289"/>
                    </a:cubicBezTo>
                    <a:cubicBezTo>
                      <a:pt x="9153" y="5130"/>
                      <a:pt x="9090" y="5004"/>
                      <a:pt x="8963" y="4940"/>
                    </a:cubicBezTo>
                    <a:lnTo>
                      <a:pt x="6335" y="3357"/>
                    </a:lnTo>
                    <a:cubicBezTo>
                      <a:pt x="6271" y="3325"/>
                      <a:pt x="6200" y="3309"/>
                      <a:pt x="6129" y="3309"/>
                    </a:cubicBezTo>
                    <a:close/>
                    <a:moveTo>
                      <a:pt x="1458" y="855"/>
                    </a:moveTo>
                    <a:cubicBezTo>
                      <a:pt x="1331" y="855"/>
                      <a:pt x="1236" y="950"/>
                      <a:pt x="1236" y="1045"/>
                    </a:cubicBezTo>
                    <a:lnTo>
                      <a:pt x="1236" y="4307"/>
                    </a:lnTo>
                    <a:cubicBezTo>
                      <a:pt x="1236" y="4465"/>
                      <a:pt x="1299" y="4624"/>
                      <a:pt x="1394" y="4687"/>
                    </a:cubicBezTo>
                    <a:cubicBezTo>
                      <a:pt x="1458" y="4750"/>
                      <a:pt x="1648" y="4972"/>
                      <a:pt x="1648" y="5289"/>
                    </a:cubicBezTo>
                    <a:cubicBezTo>
                      <a:pt x="1648" y="5605"/>
                      <a:pt x="1458" y="5827"/>
                      <a:pt x="1394" y="5891"/>
                    </a:cubicBezTo>
                    <a:cubicBezTo>
                      <a:pt x="1299" y="5954"/>
                      <a:pt x="1236" y="6112"/>
                      <a:pt x="1236" y="6271"/>
                    </a:cubicBezTo>
                    <a:lnTo>
                      <a:pt x="1236" y="9532"/>
                    </a:lnTo>
                    <a:cubicBezTo>
                      <a:pt x="1236" y="9627"/>
                      <a:pt x="1331" y="9722"/>
                      <a:pt x="1458" y="9722"/>
                    </a:cubicBezTo>
                    <a:lnTo>
                      <a:pt x="12700" y="9722"/>
                    </a:lnTo>
                    <a:cubicBezTo>
                      <a:pt x="12795" y="9722"/>
                      <a:pt x="12890" y="9627"/>
                      <a:pt x="12890" y="9532"/>
                    </a:cubicBezTo>
                    <a:lnTo>
                      <a:pt x="12890" y="6682"/>
                    </a:lnTo>
                    <a:cubicBezTo>
                      <a:pt x="12890" y="6429"/>
                      <a:pt x="12763" y="6302"/>
                      <a:pt x="12668" y="6207"/>
                    </a:cubicBezTo>
                    <a:cubicBezTo>
                      <a:pt x="12573" y="6112"/>
                      <a:pt x="12478" y="6017"/>
                      <a:pt x="12478" y="5669"/>
                    </a:cubicBezTo>
                    <a:lnTo>
                      <a:pt x="12478" y="4909"/>
                    </a:lnTo>
                    <a:cubicBezTo>
                      <a:pt x="12478" y="4560"/>
                      <a:pt x="12573" y="4465"/>
                      <a:pt x="12668" y="4370"/>
                    </a:cubicBezTo>
                    <a:cubicBezTo>
                      <a:pt x="12763" y="4275"/>
                      <a:pt x="12890" y="4149"/>
                      <a:pt x="12890" y="3895"/>
                    </a:cubicBezTo>
                    <a:lnTo>
                      <a:pt x="12890" y="1045"/>
                    </a:lnTo>
                    <a:cubicBezTo>
                      <a:pt x="12890" y="950"/>
                      <a:pt x="12795" y="855"/>
                      <a:pt x="12700" y="855"/>
                    </a:cubicBezTo>
                    <a:lnTo>
                      <a:pt x="9723" y="855"/>
                    </a:lnTo>
                    <a:cubicBezTo>
                      <a:pt x="9596" y="855"/>
                      <a:pt x="9533" y="950"/>
                      <a:pt x="9533" y="1045"/>
                    </a:cubicBezTo>
                    <a:cubicBezTo>
                      <a:pt x="9533" y="1172"/>
                      <a:pt x="9596" y="1267"/>
                      <a:pt x="9723" y="1267"/>
                    </a:cubicBezTo>
                    <a:lnTo>
                      <a:pt x="12478" y="1267"/>
                    </a:lnTo>
                    <a:lnTo>
                      <a:pt x="12478" y="3895"/>
                    </a:lnTo>
                    <a:cubicBezTo>
                      <a:pt x="12478" y="3990"/>
                      <a:pt x="12447" y="4022"/>
                      <a:pt x="12383" y="4085"/>
                    </a:cubicBezTo>
                    <a:cubicBezTo>
                      <a:pt x="12225" y="4244"/>
                      <a:pt x="12067" y="4434"/>
                      <a:pt x="12067" y="4909"/>
                    </a:cubicBezTo>
                    <a:lnTo>
                      <a:pt x="12067" y="5669"/>
                    </a:lnTo>
                    <a:cubicBezTo>
                      <a:pt x="12067" y="6144"/>
                      <a:pt x="12225" y="6334"/>
                      <a:pt x="12383" y="6492"/>
                    </a:cubicBezTo>
                    <a:cubicBezTo>
                      <a:pt x="12447" y="6587"/>
                      <a:pt x="12478" y="6587"/>
                      <a:pt x="12478" y="6682"/>
                    </a:cubicBezTo>
                    <a:lnTo>
                      <a:pt x="12478" y="9311"/>
                    </a:lnTo>
                    <a:lnTo>
                      <a:pt x="1648" y="9311"/>
                    </a:lnTo>
                    <a:lnTo>
                      <a:pt x="1648" y="6271"/>
                    </a:lnTo>
                    <a:cubicBezTo>
                      <a:pt x="1648" y="6239"/>
                      <a:pt x="1679" y="6207"/>
                      <a:pt x="1679" y="6176"/>
                    </a:cubicBezTo>
                    <a:cubicBezTo>
                      <a:pt x="1774" y="6081"/>
                      <a:pt x="2059" y="5795"/>
                      <a:pt x="2059" y="5289"/>
                    </a:cubicBezTo>
                    <a:cubicBezTo>
                      <a:pt x="2059" y="4814"/>
                      <a:pt x="1774" y="4497"/>
                      <a:pt x="1679" y="4402"/>
                    </a:cubicBezTo>
                    <a:cubicBezTo>
                      <a:pt x="1679" y="4370"/>
                      <a:pt x="1648" y="4370"/>
                      <a:pt x="1648" y="4307"/>
                    </a:cubicBezTo>
                    <a:lnTo>
                      <a:pt x="1648" y="1267"/>
                    </a:lnTo>
                    <a:lnTo>
                      <a:pt x="8900" y="1267"/>
                    </a:lnTo>
                    <a:cubicBezTo>
                      <a:pt x="9026" y="1267"/>
                      <a:pt x="9090" y="1172"/>
                      <a:pt x="9090" y="1045"/>
                    </a:cubicBezTo>
                    <a:cubicBezTo>
                      <a:pt x="9090" y="950"/>
                      <a:pt x="9026" y="855"/>
                      <a:pt x="8900" y="855"/>
                    </a:cubicBezTo>
                    <a:close/>
                    <a:moveTo>
                      <a:pt x="1046" y="0"/>
                    </a:moveTo>
                    <a:cubicBezTo>
                      <a:pt x="444" y="0"/>
                      <a:pt x="1" y="475"/>
                      <a:pt x="1" y="1045"/>
                    </a:cubicBezTo>
                    <a:lnTo>
                      <a:pt x="1" y="9532"/>
                    </a:lnTo>
                    <a:cubicBezTo>
                      <a:pt x="1" y="10102"/>
                      <a:pt x="476" y="10577"/>
                      <a:pt x="1046" y="10577"/>
                    </a:cubicBezTo>
                    <a:lnTo>
                      <a:pt x="3991" y="10577"/>
                    </a:lnTo>
                    <a:cubicBezTo>
                      <a:pt x="4086" y="10577"/>
                      <a:pt x="4181" y="10482"/>
                      <a:pt x="4181" y="10356"/>
                    </a:cubicBezTo>
                    <a:cubicBezTo>
                      <a:pt x="4181" y="10229"/>
                      <a:pt x="4086" y="10166"/>
                      <a:pt x="3991" y="10166"/>
                    </a:cubicBezTo>
                    <a:lnTo>
                      <a:pt x="1046" y="10166"/>
                    </a:lnTo>
                    <a:cubicBezTo>
                      <a:pt x="697" y="10166"/>
                      <a:pt x="412" y="9881"/>
                      <a:pt x="412" y="9532"/>
                    </a:cubicBezTo>
                    <a:lnTo>
                      <a:pt x="412" y="1045"/>
                    </a:lnTo>
                    <a:cubicBezTo>
                      <a:pt x="412" y="697"/>
                      <a:pt x="697" y="443"/>
                      <a:pt x="1046" y="443"/>
                    </a:cubicBezTo>
                    <a:lnTo>
                      <a:pt x="13112" y="443"/>
                    </a:lnTo>
                    <a:cubicBezTo>
                      <a:pt x="13428" y="443"/>
                      <a:pt x="13713" y="697"/>
                      <a:pt x="13713" y="1045"/>
                    </a:cubicBezTo>
                    <a:lnTo>
                      <a:pt x="13713" y="9532"/>
                    </a:lnTo>
                    <a:cubicBezTo>
                      <a:pt x="13713" y="9881"/>
                      <a:pt x="13428" y="10166"/>
                      <a:pt x="13112" y="10166"/>
                    </a:cubicBezTo>
                    <a:lnTo>
                      <a:pt x="4814" y="10166"/>
                    </a:lnTo>
                    <a:cubicBezTo>
                      <a:pt x="4688" y="10166"/>
                      <a:pt x="4593" y="10229"/>
                      <a:pt x="4593" y="10356"/>
                    </a:cubicBezTo>
                    <a:cubicBezTo>
                      <a:pt x="4593" y="10482"/>
                      <a:pt x="4688" y="10577"/>
                      <a:pt x="4814" y="10577"/>
                    </a:cubicBezTo>
                    <a:lnTo>
                      <a:pt x="13112" y="10577"/>
                    </a:lnTo>
                    <a:cubicBezTo>
                      <a:pt x="13682" y="10577"/>
                      <a:pt x="14125" y="10102"/>
                      <a:pt x="14125" y="9532"/>
                    </a:cubicBezTo>
                    <a:lnTo>
                      <a:pt x="14125" y="1045"/>
                    </a:lnTo>
                    <a:cubicBezTo>
                      <a:pt x="14125" y="475"/>
                      <a:pt x="13682" y="0"/>
                      <a:pt x="13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 name="TextBox 39">
            <a:extLst>
              <a:ext uri="{FF2B5EF4-FFF2-40B4-BE49-F238E27FC236}">
                <a16:creationId xmlns="" xmlns:a16="http://schemas.microsoft.com/office/drawing/2014/main" id="{07A0F676-10AF-4CA3-96F7-4E1FD6B057B4}"/>
              </a:ext>
            </a:extLst>
          </p:cNvPr>
          <p:cNvSpPr txBox="1"/>
          <p:nvPr/>
        </p:nvSpPr>
        <p:spPr>
          <a:xfrm>
            <a:off x="1344814" y="1637021"/>
            <a:ext cx="5850313" cy="1200329"/>
          </a:xfrm>
          <a:prstGeom prst="rect">
            <a:avLst/>
          </a:prstGeom>
          <a:noFill/>
        </p:spPr>
        <p:txBody>
          <a:bodyPr wrap="square" rtlCol="0">
            <a:spAutoFit/>
          </a:bodyPr>
          <a:lstStyle>
            <a:defPPr>
              <a:defRPr lang="en-US"/>
            </a:defPPr>
            <a:lvl1pPr>
              <a:defRPr sz="2400">
                <a:latin typeface="Arial" panose="020B0604020202020204" pitchFamily="34" charset="0"/>
                <a:cs typeface="Arial" panose="020B0604020202020204" pitchFamily="34" charset="0"/>
              </a:defRPr>
            </a:lvl1pPr>
          </a:lstStyle>
          <a:p>
            <a:r>
              <a:rPr lang="vi-VN" dirty="0"/>
              <a:t>Góc A hợp bởi hai mặt bên của lăng kính được gọi là </a:t>
            </a:r>
            <a:r>
              <a:rPr lang="vi-VN" b="1" i="1" dirty="0"/>
              <a:t>góc chiết quang </a:t>
            </a:r>
            <a:r>
              <a:rPr lang="vi-VN" dirty="0"/>
              <a:t>hay</a:t>
            </a:r>
            <a:r>
              <a:rPr lang="vi-VN" i="1" dirty="0"/>
              <a:t> </a:t>
            </a:r>
            <a:r>
              <a:rPr lang="vi-VN" b="1" i="1" dirty="0"/>
              <a:t>góc ở đỉnh</a:t>
            </a:r>
            <a:r>
              <a:rPr lang="vi-VN" b="1" dirty="0"/>
              <a:t> </a:t>
            </a:r>
            <a:r>
              <a:rPr lang="vi-VN" dirty="0"/>
              <a:t>của lăng kính</a:t>
            </a:r>
            <a:endParaRPr lang="en-US" dirty="0"/>
          </a:p>
        </p:txBody>
      </p:sp>
      <p:sp>
        <p:nvSpPr>
          <p:cNvPr id="41" name="Rectangle: Rounded Corners 40">
            <a:extLst>
              <a:ext uri="{FF2B5EF4-FFF2-40B4-BE49-F238E27FC236}">
                <a16:creationId xmlns="" xmlns:a16="http://schemas.microsoft.com/office/drawing/2014/main" id="{645D2B01-C0EC-4060-8B50-A4A02B0307CF}"/>
              </a:ext>
            </a:extLst>
          </p:cNvPr>
          <p:cNvSpPr/>
          <p:nvPr/>
        </p:nvSpPr>
        <p:spPr>
          <a:xfrm>
            <a:off x="481755" y="404881"/>
            <a:ext cx="5456589" cy="584775"/>
          </a:xfrm>
          <a:prstGeom prst="roundRect">
            <a:avLst>
              <a:gd name="adj" fmla="val 37188"/>
            </a:avLst>
          </a:prstGeom>
          <a:solidFill>
            <a:schemeClr val="accent6">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 xmlns:a16="http://schemas.microsoft.com/office/drawing/2014/main" id="{B7BB45CE-D95A-43AE-A607-F69E16066392}"/>
              </a:ext>
            </a:extLst>
          </p:cNvPr>
          <p:cNvSpPr txBox="1"/>
          <p:nvPr/>
        </p:nvSpPr>
        <p:spPr>
          <a:xfrm>
            <a:off x="5710554" y="4740353"/>
            <a:ext cx="5302239" cy="1200329"/>
          </a:xfrm>
          <a:prstGeom prst="rect">
            <a:avLst/>
          </a:prstGeom>
          <a:noFill/>
        </p:spPr>
        <p:txBody>
          <a:bodyPr wrap="square" rtlCol="0">
            <a:spAutoFit/>
          </a:bodyPr>
          <a:lstStyle>
            <a:defPPr>
              <a:defRPr lang="en-US"/>
            </a:defPPr>
            <a:lvl1pPr>
              <a:defRPr sz="2400">
                <a:solidFill>
                  <a:schemeClr val="bg1"/>
                </a:solidFill>
                <a:latin typeface="Arial" panose="020B0604020202020204" pitchFamily="34" charset="0"/>
                <a:cs typeface="Arial" panose="020B0604020202020204" pitchFamily="34" charset="0"/>
              </a:defRPr>
            </a:lvl1pPr>
          </a:lstStyle>
          <a:p>
            <a:r>
              <a:rPr lang="vi-VN" dirty="0"/>
              <a:t>Một mặt phẳng bất kì vuông góc với các cạnh được gọi là mặt phẳng tiết diện chính</a:t>
            </a:r>
            <a:endParaRPr lang="en-US" dirty="0"/>
          </a:p>
        </p:txBody>
      </p:sp>
      <p:grpSp>
        <p:nvGrpSpPr>
          <p:cNvPr id="44" name="Group 43">
            <a:extLst>
              <a:ext uri="{FF2B5EF4-FFF2-40B4-BE49-F238E27FC236}">
                <a16:creationId xmlns="" xmlns:a16="http://schemas.microsoft.com/office/drawing/2014/main" id="{B61A2C15-E614-48DA-9E08-E0BC5BA85179}"/>
              </a:ext>
            </a:extLst>
          </p:cNvPr>
          <p:cNvGrpSpPr/>
          <p:nvPr/>
        </p:nvGrpSpPr>
        <p:grpSpPr>
          <a:xfrm>
            <a:off x="478777" y="393308"/>
            <a:ext cx="566449" cy="566449"/>
            <a:chOff x="563409" y="2444808"/>
            <a:chExt cx="1675995" cy="1675995"/>
          </a:xfrm>
        </p:grpSpPr>
        <p:sp>
          <p:nvSpPr>
            <p:cNvPr id="45" name="Oval 44">
              <a:extLst>
                <a:ext uri="{FF2B5EF4-FFF2-40B4-BE49-F238E27FC236}">
                  <a16:creationId xmlns="" xmlns:a16="http://schemas.microsoft.com/office/drawing/2014/main" id="{9F2C4C58-754A-4222-9121-E3467C25FAF5}"/>
                </a:ext>
              </a:extLst>
            </p:cNvPr>
            <p:cNvSpPr/>
            <p:nvPr/>
          </p:nvSpPr>
          <p:spPr>
            <a:xfrm>
              <a:off x="563409"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6" name="Picture 2" descr="Prism ">
              <a:extLst>
                <a:ext uri="{FF2B5EF4-FFF2-40B4-BE49-F238E27FC236}">
                  <a16:creationId xmlns="" xmlns:a16="http://schemas.microsoft.com/office/drawing/2014/main" id="{7597D907-9D6A-4CF2-962C-D78F1BF400F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1807" y="2644410"/>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
        <p:nvSpPr>
          <p:cNvPr id="47" name="TextBox 46">
            <a:extLst>
              <a:ext uri="{FF2B5EF4-FFF2-40B4-BE49-F238E27FC236}">
                <a16:creationId xmlns="" xmlns:a16="http://schemas.microsoft.com/office/drawing/2014/main" id="{303607F9-71F7-4318-99E2-16A61EE18071}"/>
              </a:ext>
            </a:extLst>
          </p:cNvPr>
          <p:cNvSpPr txBox="1"/>
          <p:nvPr/>
        </p:nvSpPr>
        <p:spPr>
          <a:xfrm>
            <a:off x="607937" y="361932"/>
            <a:ext cx="508523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dirty="0">
                <a:solidFill>
                  <a:schemeClr val="bg1"/>
                </a:solidFill>
                <a:latin typeface="Fira Sans Condensed Medium" panose="020B0603050000020004" pitchFamily="34" charset="0"/>
              </a:rPr>
              <a:t>I. </a:t>
            </a:r>
            <a:r>
              <a:rPr lang="en-US" sz="3200" dirty="0" err="1">
                <a:solidFill>
                  <a:schemeClr val="bg1"/>
                </a:solidFill>
                <a:latin typeface="Fira Sans Condensed Medium" panose="020B0603050000020004" pitchFamily="34" charset="0"/>
              </a:rPr>
              <a:t>Cấu</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tạo</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của</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lăng</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kính</a:t>
            </a:r>
            <a:endParaRPr kumimoji="0" lang="en-US" sz="32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wipe(left)">
                                      <p:cBhvr>
                                        <p:cTn id="14" dur="500"/>
                                        <p:tgtEl>
                                          <p:spTgt spid="28"/>
                                        </p:tgtEl>
                                      </p:cBhvr>
                                    </p:animEffect>
                                  </p:childTnLst>
                                </p:cTn>
                              </p:par>
                            </p:childTnLst>
                          </p:cTn>
                        </p:par>
                        <p:par>
                          <p:cTn id="15" fill="hold">
                            <p:stCondLst>
                              <p:cond delay="500"/>
                            </p:stCondLst>
                            <p:childTnLst>
                              <p:par>
                                <p:cTn id="16" presetID="16" presetClass="entr" presetSubtype="21" fill="hold" grpId="0" nodeType="after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barn(inVertical)">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wipe(right)">
                                      <p:cBhvr>
                                        <p:cTn id="30" dur="500"/>
                                        <p:tgtEl>
                                          <p:spTgt spid="34"/>
                                        </p:tgtEl>
                                      </p:cBhvr>
                                    </p:animEffect>
                                  </p:childTnLst>
                                </p:cTn>
                              </p:par>
                            </p:childTnLst>
                          </p:cTn>
                        </p:par>
                        <p:par>
                          <p:cTn id="31" fill="hold">
                            <p:stCondLst>
                              <p:cond delay="500"/>
                            </p:stCondLst>
                            <p:childTnLst>
                              <p:par>
                                <p:cTn id="32" presetID="22" presetClass="entr" presetSubtype="2"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wipe(right)">
                                      <p:cBhvr>
                                        <p:cTn id="34"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Picture 39">
            <a:extLst>
              <a:ext uri="{FF2B5EF4-FFF2-40B4-BE49-F238E27FC236}">
                <a16:creationId xmlns="" xmlns:a16="http://schemas.microsoft.com/office/drawing/2014/main" id="{3B510B8D-2FC2-62AC-FA61-F5E5EC1703E9}"/>
              </a:ext>
            </a:extLst>
          </p:cNvPr>
          <p:cNvPicPr>
            <a:picLocks noChangeAspect="1"/>
          </p:cNvPicPr>
          <p:nvPr/>
        </p:nvPicPr>
        <p:blipFill rotWithShape="1">
          <a:blip r:embed="rId2">
            <a:extLst>
              <a:ext uri="{28A0092B-C50C-407E-A947-70E740481C1C}">
                <a14:useLocalDpi xmlns:a14="http://schemas.microsoft.com/office/drawing/2010/main" val="0"/>
              </a:ext>
            </a:extLst>
          </a:blip>
          <a:srcRect l="1546" t="10162"/>
          <a:stretch/>
        </p:blipFill>
        <p:spPr>
          <a:xfrm>
            <a:off x="8153399" y="2938671"/>
            <a:ext cx="3783777" cy="3591338"/>
          </a:xfrm>
          <a:prstGeom prst="rect">
            <a:avLst/>
          </a:prstGeom>
        </p:spPr>
      </p:pic>
      <p:pic>
        <p:nvPicPr>
          <p:cNvPr id="27" name="Picture 26" descr="A clear glass pyramid on a black surface&#10;&#10;Description automatically generated">
            <a:extLst>
              <a:ext uri="{FF2B5EF4-FFF2-40B4-BE49-F238E27FC236}">
                <a16:creationId xmlns="" xmlns:a16="http://schemas.microsoft.com/office/drawing/2014/main" id="{E8E440CF-85F3-1EBB-4C8E-0E403314AB5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784" t="4667" b="3508"/>
          <a:stretch/>
        </p:blipFill>
        <p:spPr>
          <a:xfrm>
            <a:off x="9100931" y="215716"/>
            <a:ext cx="2428970" cy="2385366"/>
          </a:xfrm>
          <a:prstGeom prst="rect">
            <a:avLst/>
          </a:prstGeom>
          <a:ln>
            <a:noFill/>
          </a:ln>
          <a:effectLst>
            <a:softEdge rad="112500"/>
          </a:effectLst>
        </p:spPr>
      </p:pic>
      <p:sp>
        <p:nvSpPr>
          <p:cNvPr id="10" name="TextBox 9">
            <a:extLst>
              <a:ext uri="{FF2B5EF4-FFF2-40B4-BE49-F238E27FC236}">
                <a16:creationId xmlns="" xmlns:a16="http://schemas.microsoft.com/office/drawing/2014/main" id="{1294F916-DA0B-6CFB-BBEF-2F06E937E928}"/>
              </a:ext>
            </a:extLst>
          </p:cNvPr>
          <p:cNvSpPr txBox="1"/>
          <p:nvPr/>
        </p:nvSpPr>
        <p:spPr>
          <a:xfrm>
            <a:off x="313533" y="1408399"/>
            <a:ext cx="6852580" cy="5016758"/>
          </a:xfrm>
          <a:prstGeom prst="rect">
            <a:avLst/>
          </a:prstGeom>
          <a:solidFill>
            <a:schemeClr val="accent4">
              <a:lumMod val="20000"/>
              <a:lumOff val="80000"/>
            </a:schemeClr>
          </a:solidFill>
        </p:spPr>
        <p:txBody>
          <a:bodyPr wrap="square" rtlCol="0">
            <a:spAutoFit/>
          </a:bodyPr>
          <a:lstStyle>
            <a:defPPr>
              <a:defRPr lang="en-US"/>
            </a:defPPr>
            <a:lvl1pPr>
              <a:defRPr sz="2400">
                <a:latin typeface="Arial" panose="020B0604020202020204" pitchFamily="34" charset="0"/>
                <a:cs typeface="Arial" panose="020B0604020202020204" pitchFamily="34" charset="0"/>
              </a:defRPr>
            </a:lvl1pPr>
          </a:lstStyle>
          <a:p>
            <a:pPr marL="457200" indent="-457200">
              <a:buClrTx/>
              <a:buFontTx/>
              <a:buChar char="-"/>
            </a:pPr>
            <a:r>
              <a:rPr lang="vi-VN" sz="3200" kern="1200" dirty="0">
                <a:solidFill>
                  <a:prstClr val="black"/>
                </a:solidFill>
                <a:latin typeface="Times New Roman" pitchFamily="18" charset="0"/>
                <a:cs typeface="Times New Roman" pitchFamily="18" charset="0"/>
              </a:rPr>
              <a:t>Lăng kính là một khối trong suốt, đống ch</a:t>
            </a:r>
            <a:r>
              <a:rPr lang="en-US" sz="3200" kern="1200" dirty="0">
                <a:solidFill>
                  <a:prstClr val="black"/>
                </a:solidFill>
                <a:latin typeface="Times New Roman" pitchFamily="18" charset="0"/>
                <a:cs typeface="Times New Roman" pitchFamily="18" charset="0"/>
              </a:rPr>
              <a:t>ấ</a:t>
            </a:r>
            <a:r>
              <a:rPr lang="vi-VN" sz="3200" kern="1200" dirty="0">
                <a:solidFill>
                  <a:prstClr val="black"/>
                </a:solidFill>
                <a:latin typeface="Times New Roman" pitchFamily="18" charset="0"/>
                <a:cs typeface="Times New Roman" pitchFamily="18" charset="0"/>
              </a:rPr>
              <a:t>t (thuỷ tinh, nhựa,...), được giới hạn bởi hai mặt phẳng không song song, thường có dạng lăng trụ tam giác</a:t>
            </a:r>
          </a:p>
          <a:p>
            <a:pPr marL="457200" indent="-457200">
              <a:buClrTx/>
              <a:buFontTx/>
              <a:buChar char="-"/>
            </a:pPr>
            <a:r>
              <a:rPr lang="vi-VN" sz="3200" kern="1200" dirty="0">
                <a:solidFill>
                  <a:prstClr val="black"/>
                </a:solidFill>
                <a:latin typeface="Times New Roman" pitchFamily="18" charset="0"/>
                <a:cs typeface="Times New Roman" pitchFamily="18" charset="0"/>
              </a:rPr>
              <a:t>Hai mặt phẳng giới hạn ở trên được gọi là </a:t>
            </a:r>
            <a:r>
              <a:rPr lang="vi-VN" sz="3200" kern="1200" dirty="0">
                <a:solidFill>
                  <a:srgbClr val="FF0000"/>
                </a:solidFill>
                <a:latin typeface="Times New Roman" pitchFamily="18" charset="0"/>
                <a:cs typeface="Times New Roman" pitchFamily="18" charset="0"/>
              </a:rPr>
              <a:t>các mặt bên </a:t>
            </a:r>
            <a:r>
              <a:rPr lang="vi-VN" sz="3200" kern="1200" dirty="0">
                <a:solidFill>
                  <a:prstClr val="black"/>
                </a:solidFill>
                <a:latin typeface="Times New Roman" pitchFamily="18" charset="0"/>
                <a:cs typeface="Times New Roman" pitchFamily="18" charset="0"/>
              </a:rPr>
              <a:t>của lăng kính, giao tuyến của hai mặt bên được gọi là </a:t>
            </a:r>
            <a:r>
              <a:rPr lang="vi-VN" sz="3200" kern="1200" dirty="0">
                <a:solidFill>
                  <a:srgbClr val="FF0000"/>
                </a:solidFill>
                <a:latin typeface="Times New Roman" pitchFamily="18" charset="0"/>
                <a:cs typeface="Times New Roman" pitchFamily="18" charset="0"/>
              </a:rPr>
              <a:t>cạnh </a:t>
            </a:r>
            <a:r>
              <a:rPr lang="vi-VN" sz="3200" kern="1200" dirty="0">
                <a:solidFill>
                  <a:prstClr val="black"/>
                </a:solidFill>
                <a:latin typeface="Times New Roman" pitchFamily="18" charset="0"/>
                <a:cs typeface="Times New Roman" pitchFamily="18" charset="0"/>
              </a:rPr>
              <a:t>của lăng kính. Mặt đối diện với cạnh là </a:t>
            </a:r>
            <a:r>
              <a:rPr lang="vi-VN" sz="3200" kern="1200" dirty="0">
                <a:solidFill>
                  <a:srgbClr val="FF0000"/>
                </a:solidFill>
                <a:latin typeface="Times New Roman" pitchFamily="18" charset="0"/>
                <a:cs typeface="Times New Roman" pitchFamily="18" charset="0"/>
              </a:rPr>
              <a:t>đáy </a:t>
            </a:r>
            <a:r>
              <a:rPr lang="vi-VN" sz="3200" kern="1200" dirty="0">
                <a:solidFill>
                  <a:prstClr val="black"/>
                </a:solidFill>
                <a:latin typeface="Times New Roman" pitchFamily="18" charset="0"/>
                <a:cs typeface="Times New Roman" pitchFamily="18" charset="0"/>
              </a:rPr>
              <a:t>của lăng kính</a:t>
            </a:r>
            <a:endParaRPr lang="en-US" sz="3200" kern="1200" dirty="0">
              <a:solidFill>
                <a:prstClr val="black"/>
              </a:solidFill>
              <a:latin typeface="Times New Roman" pitchFamily="18" charset="0"/>
              <a:cs typeface="Times New Roman" pitchFamily="18" charset="0"/>
            </a:endParaRPr>
          </a:p>
        </p:txBody>
      </p:sp>
      <p:sp>
        <p:nvSpPr>
          <p:cNvPr id="15" name="Rectangle: Rounded Corners 14">
            <a:extLst>
              <a:ext uri="{FF2B5EF4-FFF2-40B4-BE49-F238E27FC236}">
                <a16:creationId xmlns="" xmlns:a16="http://schemas.microsoft.com/office/drawing/2014/main" id="{9ACCC63D-AEBA-D7DD-9D47-843C526455DB}"/>
              </a:ext>
            </a:extLst>
          </p:cNvPr>
          <p:cNvSpPr/>
          <p:nvPr/>
        </p:nvSpPr>
        <p:spPr>
          <a:xfrm>
            <a:off x="313533" y="312893"/>
            <a:ext cx="5327374" cy="579253"/>
          </a:xfrm>
          <a:prstGeom prst="roundRect">
            <a:avLst>
              <a:gd name="adj" fmla="val 37188"/>
            </a:avLst>
          </a:prstGeom>
          <a:solidFill>
            <a:schemeClr val="accent5">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002060"/>
              </a:solidFill>
            </a:endParaRPr>
          </a:p>
        </p:txBody>
      </p:sp>
      <p:sp>
        <p:nvSpPr>
          <p:cNvPr id="2" name="TextBox 1">
            <a:extLst>
              <a:ext uri="{FF2B5EF4-FFF2-40B4-BE49-F238E27FC236}">
                <a16:creationId xmlns="" xmlns:a16="http://schemas.microsoft.com/office/drawing/2014/main" id="{955652BD-B3C6-44BD-507B-FD64291704BA}"/>
              </a:ext>
            </a:extLst>
          </p:cNvPr>
          <p:cNvSpPr txBox="1"/>
          <p:nvPr/>
        </p:nvSpPr>
        <p:spPr>
          <a:xfrm>
            <a:off x="674653" y="232108"/>
            <a:ext cx="5209312" cy="646331"/>
          </a:xfrm>
          <a:prstGeom prst="rect">
            <a:avLst/>
          </a:prstGeom>
          <a:noFill/>
        </p:spPr>
        <p:txBody>
          <a:bodyPr wrap="square" rtlCol="0">
            <a:spAutoFit/>
          </a:bodyPr>
          <a:lstStyle/>
          <a:p>
            <a:pPr>
              <a:buClrTx/>
              <a:buFontTx/>
              <a:buNone/>
              <a:defRPr/>
            </a:pPr>
            <a:r>
              <a:rPr lang="en-US" sz="3200" b="1" kern="1200" dirty="0">
                <a:solidFill>
                  <a:srgbClr val="002060"/>
                </a:solidFill>
                <a:latin typeface="Times New Roman" panose="02020603050405020304" pitchFamily="18" charset="0"/>
                <a:cs typeface="Times New Roman" pitchFamily="18" charset="0"/>
              </a:rPr>
              <a:t>I. </a:t>
            </a:r>
            <a:r>
              <a:rPr lang="en-US" sz="3600" b="1" kern="1200" dirty="0" err="1">
                <a:solidFill>
                  <a:srgbClr val="002060"/>
                </a:solidFill>
                <a:latin typeface="Times New Roman" pitchFamily="18" charset="0"/>
                <a:cs typeface="Times New Roman" pitchFamily="18" charset="0"/>
              </a:rPr>
              <a:t>Cấu</a:t>
            </a:r>
            <a:r>
              <a:rPr lang="en-US" sz="3600" b="1" kern="1200" dirty="0">
                <a:solidFill>
                  <a:srgbClr val="002060"/>
                </a:solidFill>
                <a:latin typeface="Times New Roman" pitchFamily="18" charset="0"/>
                <a:cs typeface="Times New Roman" pitchFamily="18" charset="0"/>
              </a:rPr>
              <a:t> </a:t>
            </a:r>
            <a:r>
              <a:rPr lang="en-US" sz="3600" b="1" kern="1200" dirty="0" err="1">
                <a:solidFill>
                  <a:srgbClr val="002060"/>
                </a:solidFill>
                <a:latin typeface="Times New Roman" pitchFamily="18" charset="0"/>
                <a:cs typeface="Times New Roman" pitchFamily="18" charset="0"/>
              </a:rPr>
              <a:t>tạo</a:t>
            </a:r>
            <a:r>
              <a:rPr lang="en-US" sz="3600" b="1" kern="1200" dirty="0">
                <a:solidFill>
                  <a:srgbClr val="002060"/>
                </a:solidFill>
                <a:latin typeface="Times New Roman" pitchFamily="18" charset="0"/>
                <a:cs typeface="Times New Roman" pitchFamily="18" charset="0"/>
              </a:rPr>
              <a:t> </a:t>
            </a:r>
            <a:r>
              <a:rPr lang="en-US" sz="3600" b="1" kern="1200" dirty="0" err="1">
                <a:solidFill>
                  <a:srgbClr val="002060"/>
                </a:solidFill>
                <a:latin typeface="Times New Roman" pitchFamily="18" charset="0"/>
                <a:cs typeface="Times New Roman" pitchFamily="18" charset="0"/>
              </a:rPr>
              <a:t>của</a:t>
            </a:r>
            <a:r>
              <a:rPr lang="en-US" sz="3600" b="1" kern="1200" dirty="0">
                <a:solidFill>
                  <a:srgbClr val="002060"/>
                </a:solidFill>
                <a:latin typeface="Times New Roman" pitchFamily="18" charset="0"/>
                <a:cs typeface="Times New Roman" pitchFamily="18" charset="0"/>
              </a:rPr>
              <a:t> </a:t>
            </a:r>
            <a:r>
              <a:rPr lang="en-US" sz="3600" b="1" kern="1200" dirty="0" err="1">
                <a:solidFill>
                  <a:srgbClr val="002060"/>
                </a:solidFill>
                <a:latin typeface="Times New Roman" pitchFamily="18" charset="0"/>
                <a:cs typeface="Times New Roman" pitchFamily="18" charset="0"/>
              </a:rPr>
              <a:t>lăng</a:t>
            </a:r>
            <a:r>
              <a:rPr lang="en-US" sz="3600" b="1" kern="1200" dirty="0">
                <a:solidFill>
                  <a:srgbClr val="002060"/>
                </a:solidFill>
                <a:latin typeface="Times New Roman" pitchFamily="18" charset="0"/>
                <a:cs typeface="Times New Roman" pitchFamily="18" charset="0"/>
              </a:rPr>
              <a:t> </a:t>
            </a:r>
            <a:r>
              <a:rPr lang="en-US" sz="3600" b="1" kern="1200" dirty="0" err="1">
                <a:solidFill>
                  <a:srgbClr val="002060"/>
                </a:solidFill>
                <a:latin typeface="Times New Roman" panose="02020603050405020304" pitchFamily="18" charset="0"/>
                <a:cs typeface="Times New Roman" panose="02020603050405020304" pitchFamily="18" charset="0"/>
              </a:rPr>
              <a:t>kính</a:t>
            </a:r>
            <a:endParaRPr lang="en-US" sz="3600" b="1" kern="12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25794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circle(in)">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nodeType="click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circle(in)">
                                      <p:cBhvr>
                                        <p:cTn id="19" dur="2000"/>
                                        <p:tgtEl>
                                          <p:spTgt spid="27"/>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6" presetClass="entr" presetSubtype="16" fill="hold" nodeType="click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circle(in)">
                                      <p:cBhvr>
                                        <p:cTn id="31" dur="2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5" grpId="0" animBg="1"/>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 xmlns:a16="http://schemas.microsoft.com/office/drawing/2014/main" id="{A73E3098-DFA5-2068-D3D2-7D64AC7FDE08}"/>
              </a:ext>
            </a:extLst>
          </p:cNvPr>
          <p:cNvPicPr>
            <a:picLocks noChangeAspect="1"/>
          </p:cNvPicPr>
          <p:nvPr/>
        </p:nvPicPr>
        <p:blipFill>
          <a:blip r:embed="rId2"/>
          <a:stretch>
            <a:fillRect/>
          </a:stretch>
        </p:blipFill>
        <p:spPr>
          <a:xfrm>
            <a:off x="7075122" y="3075174"/>
            <a:ext cx="3592878" cy="3572229"/>
          </a:xfrm>
          <a:prstGeom prst="rect">
            <a:avLst/>
          </a:prstGeom>
        </p:spPr>
      </p:pic>
      <p:pic>
        <p:nvPicPr>
          <p:cNvPr id="13" name="Picture 12">
            <a:extLst>
              <a:ext uri="{FF2B5EF4-FFF2-40B4-BE49-F238E27FC236}">
                <a16:creationId xmlns="" xmlns:a16="http://schemas.microsoft.com/office/drawing/2014/main" id="{B06067CB-6B0E-BFC3-14C5-19DD8DF4F880}"/>
              </a:ext>
            </a:extLst>
          </p:cNvPr>
          <p:cNvPicPr>
            <a:picLocks noChangeAspect="1"/>
          </p:cNvPicPr>
          <p:nvPr/>
        </p:nvPicPr>
        <p:blipFill>
          <a:blip r:embed="rId3"/>
          <a:stretch>
            <a:fillRect/>
          </a:stretch>
        </p:blipFill>
        <p:spPr>
          <a:xfrm>
            <a:off x="7128708" y="152401"/>
            <a:ext cx="3539292" cy="2902787"/>
          </a:xfrm>
          <a:prstGeom prst="rect">
            <a:avLst/>
          </a:prstGeom>
        </p:spPr>
      </p:pic>
      <p:sp>
        <p:nvSpPr>
          <p:cNvPr id="11" name="Google Shape;2122;p24">
            <a:extLst>
              <a:ext uri="{FF2B5EF4-FFF2-40B4-BE49-F238E27FC236}">
                <a16:creationId xmlns="" xmlns:a16="http://schemas.microsoft.com/office/drawing/2014/main" id="{AA3C0385-6C35-F1F0-7597-F0753A186B26}"/>
              </a:ext>
            </a:extLst>
          </p:cNvPr>
          <p:cNvSpPr/>
          <p:nvPr/>
        </p:nvSpPr>
        <p:spPr>
          <a:xfrm>
            <a:off x="6370778" y="3101676"/>
            <a:ext cx="401522" cy="781502"/>
          </a:xfrm>
          <a:custGeom>
            <a:avLst/>
            <a:gdLst/>
            <a:ahLst/>
            <a:cxnLst/>
            <a:rect l="l" t="t" r="r" b="b"/>
            <a:pathLst>
              <a:path w="14126" h="10578" extrusionOk="0">
                <a:moveTo>
                  <a:pt x="1046" y="5067"/>
                </a:moveTo>
                <a:cubicBezTo>
                  <a:pt x="919" y="5067"/>
                  <a:pt x="824" y="5162"/>
                  <a:pt x="824" y="5289"/>
                </a:cubicBezTo>
                <a:cubicBezTo>
                  <a:pt x="824" y="5415"/>
                  <a:pt x="919" y="5510"/>
                  <a:pt x="1046" y="5510"/>
                </a:cubicBezTo>
                <a:cubicBezTo>
                  <a:pt x="1141" y="5510"/>
                  <a:pt x="1268" y="5415"/>
                  <a:pt x="1268" y="5289"/>
                </a:cubicBezTo>
                <a:cubicBezTo>
                  <a:pt x="1268" y="5162"/>
                  <a:pt x="1141" y="5067"/>
                  <a:pt x="1046" y="5067"/>
                </a:cubicBezTo>
                <a:close/>
                <a:moveTo>
                  <a:pt x="13112" y="4592"/>
                </a:moveTo>
                <a:cubicBezTo>
                  <a:pt x="12985" y="4592"/>
                  <a:pt x="12890" y="4687"/>
                  <a:pt x="12890" y="4814"/>
                </a:cubicBezTo>
                <a:lnTo>
                  <a:pt x="12890" y="5764"/>
                </a:lnTo>
                <a:cubicBezTo>
                  <a:pt x="12890" y="5891"/>
                  <a:pt x="12985" y="5986"/>
                  <a:pt x="13112" y="5986"/>
                </a:cubicBezTo>
                <a:cubicBezTo>
                  <a:pt x="13207" y="5986"/>
                  <a:pt x="13302" y="5891"/>
                  <a:pt x="13302" y="5764"/>
                </a:cubicBezTo>
                <a:lnTo>
                  <a:pt x="13302" y="4814"/>
                </a:lnTo>
                <a:cubicBezTo>
                  <a:pt x="13302" y="4687"/>
                  <a:pt x="13207" y="4592"/>
                  <a:pt x="13112" y="4592"/>
                </a:cubicBezTo>
                <a:close/>
                <a:moveTo>
                  <a:pt x="6145" y="3737"/>
                </a:moveTo>
                <a:lnTo>
                  <a:pt x="8741" y="5289"/>
                </a:lnTo>
                <a:lnTo>
                  <a:pt x="6145" y="6841"/>
                </a:lnTo>
                <a:lnTo>
                  <a:pt x="6145" y="3737"/>
                </a:lnTo>
                <a:close/>
                <a:moveTo>
                  <a:pt x="6129" y="3309"/>
                </a:moveTo>
                <a:cubicBezTo>
                  <a:pt x="6057" y="3309"/>
                  <a:pt x="5986" y="3325"/>
                  <a:pt x="5923" y="3357"/>
                </a:cubicBezTo>
                <a:cubicBezTo>
                  <a:pt x="5796" y="3420"/>
                  <a:pt x="5701" y="3579"/>
                  <a:pt x="5701" y="3705"/>
                </a:cubicBezTo>
                <a:lnTo>
                  <a:pt x="5701" y="6841"/>
                </a:lnTo>
                <a:cubicBezTo>
                  <a:pt x="5701" y="6999"/>
                  <a:pt x="5796" y="7126"/>
                  <a:pt x="5923" y="7221"/>
                </a:cubicBezTo>
                <a:cubicBezTo>
                  <a:pt x="5986" y="7252"/>
                  <a:pt x="6050" y="7252"/>
                  <a:pt x="6145" y="7252"/>
                </a:cubicBezTo>
                <a:cubicBezTo>
                  <a:pt x="6208" y="7252"/>
                  <a:pt x="6271" y="7252"/>
                  <a:pt x="6335" y="7221"/>
                </a:cubicBezTo>
                <a:lnTo>
                  <a:pt x="8963" y="5637"/>
                </a:lnTo>
                <a:cubicBezTo>
                  <a:pt x="9090" y="5574"/>
                  <a:pt x="9153" y="5447"/>
                  <a:pt x="9153" y="5289"/>
                </a:cubicBezTo>
                <a:cubicBezTo>
                  <a:pt x="9153" y="5130"/>
                  <a:pt x="9090" y="5004"/>
                  <a:pt x="8963" y="4940"/>
                </a:cubicBezTo>
                <a:lnTo>
                  <a:pt x="6335" y="3357"/>
                </a:lnTo>
                <a:cubicBezTo>
                  <a:pt x="6271" y="3325"/>
                  <a:pt x="6200" y="3309"/>
                  <a:pt x="6129" y="3309"/>
                </a:cubicBezTo>
                <a:close/>
                <a:moveTo>
                  <a:pt x="1458" y="855"/>
                </a:moveTo>
                <a:cubicBezTo>
                  <a:pt x="1331" y="855"/>
                  <a:pt x="1236" y="950"/>
                  <a:pt x="1236" y="1045"/>
                </a:cubicBezTo>
                <a:lnTo>
                  <a:pt x="1236" y="4307"/>
                </a:lnTo>
                <a:cubicBezTo>
                  <a:pt x="1236" y="4465"/>
                  <a:pt x="1299" y="4624"/>
                  <a:pt x="1394" y="4687"/>
                </a:cubicBezTo>
                <a:cubicBezTo>
                  <a:pt x="1458" y="4750"/>
                  <a:pt x="1648" y="4972"/>
                  <a:pt x="1648" y="5289"/>
                </a:cubicBezTo>
                <a:cubicBezTo>
                  <a:pt x="1648" y="5605"/>
                  <a:pt x="1458" y="5827"/>
                  <a:pt x="1394" y="5891"/>
                </a:cubicBezTo>
                <a:cubicBezTo>
                  <a:pt x="1299" y="5954"/>
                  <a:pt x="1236" y="6112"/>
                  <a:pt x="1236" y="6271"/>
                </a:cubicBezTo>
                <a:lnTo>
                  <a:pt x="1236" y="9532"/>
                </a:lnTo>
                <a:cubicBezTo>
                  <a:pt x="1236" y="9627"/>
                  <a:pt x="1331" y="9722"/>
                  <a:pt x="1458" y="9722"/>
                </a:cubicBezTo>
                <a:lnTo>
                  <a:pt x="12700" y="9722"/>
                </a:lnTo>
                <a:cubicBezTo>
                  <a:pt x="12795" y="9722"/>
                  <a:pt x="12890" y="9627"/>
                  <a:pt x="12890" y="9532"/>
                </a:cubicBezTo>
                <a:lnTo>
                  <a:pt x="12890" y="6682"/>
                </a:lnTo>
                <a:cubicBezTo>
                  <a:pt x="12890" y="6429"/>
                  <a:pt x="12763" y="6302"/>
                  <a:pt x="12668" y="6207"/>
                </a:cubicBezTo>
                <a:cubicBezTo>
                  <a:pt x="12573" y="6112"/>
                  <a:pt x="12478" y="6017"/>
                  <a:pt x="12478" y="5669"/>
                </a:cubicBezTo>
                <a:lnTo>
                  <a:pt x="12478" y="4909"/>
                </a:lnTo>
                <a:cubicBezTo>
                  <a:pt x="12478" y="4560"/>
                  <a:pt x="12573" y="4465"/>
                  <a:pt x="12668" y="4370"/>
                </a:cubicBezTo>
                <a:cubicBezTo>
                  <a:pt x="12763" y="4275"/>
                  <a:pt x="12890" y="4149"/>
                  <a:pt x="12890" y="3895"/>
                </a:cubicBezTo>
                <a:lnTo>
                  <a:pt x="12890" y="1045"/>
                </a:lnTo>
                <a:cubicBezTo>
                  <a:pt x="12890" y="950"/>
                  <a:pt x="12795" y="855"/>
                  <a:pt x="12700" y="855"/>
                </a:cubicBezTo>
                <a:lnTo>
                  <a:pt x="9723" y="855"/>
                </a:lnTo>
                <a:cubicBezTo>
                  <a:pt x="9596" y="855"/>
                  <a:pt x="9533" y="950"/>
                  <a:pt x="9533" y="1045"/>
                </a:cubicBezTo>
                <a:cubicBezTo>
                  <a:pt x="9533" y="1172"/>
                  <a:pt x="9596" y="1267"/>
                  <a:pt x="9723" y="1267"/>
                </a:cubicBezTo>
                <a:lnTo>
                  <a:pt x="12478" y="1267"/>
                </a:lnTo>
                <a:lnTo>
                  <a:pt x="12478" y="3895"/>
                </a:lnTo>
                <a:cubicBezTo>
                  <a:pt x="12478" y="3990"/>
                  <a:pt x="12447" y="4022"/>
                  <a:pt x="12383" y="4085"/>
                </a:cubicBezTo>
                <a:cubicBezTo>
                  <a:pt x="12225" y="4244"/>
                  <a:pt x="12067" y="4434"/>
                  <a:pt x="12067" y="4909"/>
                </a:cubicBezTo>
                <a:lnTo>
                  <a:pt x="12067" y="5669"/>
                </a:lnTo>
                <a:cubicBezTo>
                  <a:pt x="12067" y="6144"/>
                  <a:pt x="12225" y="6334"/>
                  <a:pt x="12383" y="6492"/>
                </a:cubicBezTo>
                <a:cubicBezTo>
                  <a:pt x="12447" y="6587"/>
                  <a:pt x="12478" y="6587"/>
                  <a:pt x="12478" y="6682"/>
                </a:cubicBezTo>
                <a:lnTo>
                  <a:pt x="12478" y="9311"/>
                </a:lnTo>
                <a:lnTo>
                  <a:pt x="1648" y="9311"/>
                </a:lnTo>
                <a:lnTo>
                  <a:pt x="1648" y="6271"/>
                </a:lnTo>
                <a:cubicBezTo>
                  <a:pt x="1648" y="6239"/>
                  <a:pt x="1679" y="6207"/>
                  <a:pt x="1679" y="6176"/>
                </a:cubicBezTo>
                <a:cubicBezTo>
                  <a:pt x="1774" y="6081"/>
                  <a:pt x="2059" y="5795"/>
                  <a:pt x="2059" y="5289"/>
                </a:cubicBezTo>
                <a:cubicBezTo>
                  <a:pt x="2059" y="4814"/>
                  <a:pt x="1774" y="4497"/>
                  <a:pt x="1679" y="4402"/>
                </a:cubicBezTo>
                <a:cubicBezTo>
                  <a:pt x="1679" y="4370"/>
                  <a:pt x="1648" y="4370"/>
                  <a:pt x="1648" y="4307"/>
                </a:cubicBezTo>
                <a:lnTo>
                  <a:pt x="1648" y="1267"/>
                </a:lnTo>
                <a:lnTo>
                  <a:pt x="8900" y="1267"/>
                </a:lnTo>
                <a:cubicBezTo>
                  <a:pt x="9026" y="1267"/>
                  <a:pt x="9090" y="1172"/>
                  <a:pt x="9090" y="1045"/>
                </a:cubicBezTo>
                <a:cubicBezTo>
                  <a:pt x="9090" y="950"/>
                  <a:pt x="9026" y="855"/>
                  <a:pt x="8900" y="855"/>
                </a:cubicBezTo>
                <a:close/>
                <a:moveTo>
                  <a:pt x="1046" y="0"/>
                </a:moveTo>
                <a:cubicBezTo>
                  <a:pt x="444" y="0"/>
                  <a:pt x="1" y="475"/>
                  <a:pt x="1" y="1045"/>
                </a:cubicBezTo>
                <a:lnTo>
                  <a:pt x="1" y="9532"/>
                </a:lnTo>
                <a:cubicBezTo>
                  <a:pt x="1" y="10102"/>
                  <a:pt x="476" y="10577"/>
                  <a:pt x="1046" y="10577"/>
                </a:cubicBezTo>
                <a:lnTo>
                  <a:pt x="3991" y="10577"/>
                </a:lnTo>
                <a:cubicBezTo>
                  <a:pt x="4086" y="10577"/>
                  <a:pt x="4181" y="10482"/>
                  <a:pt x="4181" y="10356"/>
                </a:cubicBezTo>
                <a:cubicBezTo>
                  <a:pt x="4181" y="10229"/>
                  <a:pt x="4086" y="10166"/>
                  <a:pt x="3991" y="10166"/>
                </a:cubicBezTo>
                <a:lnTo>
                  <a:pt x="1046" y="10166"/>
                </a:lnTo>
                <a:cubicBezTo>
                  <a:pt x="697" y="10166"/>
                  <a:pt x="412" y="9881"/>
                  <a:pt x="412" y="9532"/>
                </a:cubicBezTo>
                <a:lnTo>
                  <a:pt x="412" y="1045"/>
                </a:lnTo>
                <a:cubicBezTo>
                  <a:pt x="412" y="697"/>
                  <a:pt x="697" y="443"/>
                  <a:pt x="1046" y="443"/>
                </a:cubicBezTo>
                <a:lnTo>
                  <a:pt x="13112" y="443"/>
                </a:lnTo>
                <a:cubicBezTo>
                  <a:pt x="13428" y="443"/>
                  <a:pt x="13713" y="697"/>
                  <a:pt x="13713" y="1045"/>
                </a:cubicBezTo>
                <a:lnTo>
                  <a:pt x="13713" y="9532"/>
                </a:lnTo>
                <a:cubicBezTo>
                  <a:pt x="13713" y="9881"/>
                  <a:pt x="13428" y="10166"/>
                  <a:pt x="13112" y="10166"/>
                </a:cubicBezTo>
                <a:lnTo>
                  <a:pt x="4814" y="10166"/>
                </a:lnTo>
                <a:cubicBezTo>
                  <a:pt x="4688" y="10166"/>
                  <a:pt x="4593" y="10229"/>
                  <a:pt x="4593" y="10356"/>
                </a:cubicBezTo>
                <a:cubicBezTo>
                  <a:pt x="4593" y="10482"/>
                  <a:pt x="4688" y="10577"/>
                  <a:pt x="4814" y="10577"/>
                </a:cubicBezTo>
                <a:lnTo>
                  <a:pt x="13112" y="10577"/>
                </a:lnTo>
                <a:cubicBezTo>
                  <a:pt x="13682" y="10577"/>
                  <a:pt x="14125" y="10102"/>
                  <a:pt x="14125" y="9532"/>
                </a:cubicBezTo>
                <a:lnTo>
                  <a:pt x="14125" y="1045"/>
                </a:lnTo>
                <a:cubicBezTo>
                  <a:pt x="14125" y="475"/>
                  <a:pt x="13682" y="0"/>
                  <a:pt x="13112" y="0"/>
                </a:cubicBezTo>
                <a:close/>
              </a:path>
            </a:pathLst>
          </a:custGeom>
          <a:solidFill>
            <a:srgbClr val="FFFFFF"/>
          </a:solidFill>
          <a:ln>
            <a:noFill/>
          </a:ln>
        </p:spPr>
        <p:txBody>
          <a:bodyPr spcFirstLastPara="1" wrap="square" lIns="91425" tIns="91425" rIns="91425" bIns="91425" anchor="ctr" anchorCtr="0">
            <a:noAutofit/>
          </a:bodyPr>
          <a:lstStyle/>
          <a:p>
            <a:pPr>
              <a:buClrTx/>
              <a:buFontTx/>
              <a:buNone/>
            </a:pPr>
            <a:endParaRPr sz="1800" kern="1200">
              <a:solidFill>
                <a:prstClr val="black"/>
              </a:solidFill>
              <a:latin typeface="Calibri"/>
            </a:endParaRPr>
          </a:p>
        </p:txBody>
      </p:sp>
      <p:sp>
        <p:nvSpPr>
          <p:cNvPr id="10" name="TextBox 9">
            <a:extLst>
              <a:ext uri="{FF2B5EF4-FFF2-40B4-BE49-F238E27FC236}">
                <a16:creationId xmlns="" xmlns:a16="http://schemas.microsoft.com/office/drawing/2014/main" id="{1294F916-DA0B-6CFB-BBEF-2F06E937E928}"/>
              </a:ext>
            </a:extLst>
          </p:cNvPr>
          <p:cNvSpPr txBox="1"/>
          <p:nvPr/>
        </p:nvSpPr>
        <p:spPr>
          <a:xfrm>
            <a:off x="781878" y="423655"/>
            <a:ext cx="5797826" cy="2308324"/>
          </a:xfrm>
          <a:prstGeom prst="rect">
            <a:avLst/>
          </a:prstGeom>
          <a:solidFill>
            <a:schemeClr val="accent4">
              <a:lumMod val="20000"/>
              <a:lumOff val="80000"/>
            </a:schemeClr>
          </a:solidFill>
        </p:spPr>
        <p:txBody>
          <a:bodyPr wrap="square" rtlCol="0">
            <a:spAutoFit/>
          </a:bodyPr>
          <a:lstStyle>
            <a:defPPr>
              <a:defRPr lang="en-US"/>
            </a:defPPr>
            <a:lvl1pPr>
              <a:defRPr sz="2400">
                <a:latin typeface="Arial" panose="020B0604020202020204" pitchFamily="34" charset="0"/>
                <a:cs typeface="Arial" panose="020B0604020202020204" pitchFamily="34" charset="0"/>
              </a:defRPr>
            </a:lvl1pPr>
          </a:lstStyle>
          <a:p>
            <a:pPr>
              <a:buClrTx/>
              <a:buFontTx/>
              <a:buNone/>
            </a:pPr>
            <a:r>
              <a:rPr lang="vi-VN" sz="3600" kern="1200" dirty="0">
                <a:solidFill>
                  <a:prstClr val="black"/>
                </a:solidFill>
              </a:rPr>
              <a:t>- Góc A hợp bởi hai mặt bên của lăng kính được gọi là </a:t>
            </a:r>
            <a:r>
              <a:rPr lang="vi-VN" sz="3600" b="1" i="1" kern="1200" dirty="0">
                <a:solidFill>
                  <a:prstClr val="black"/>
                </a:solidFill>
              </a:rPr>
              <a:t>góc chiết quang </a:t>
            </a:r>
            <a:r>
              <a:rPr lang="vi-VN" sz="3600" kern="1200" dirty="0">
                <a:solidFill>
                  <a:prstClr val="black"/>
                </a:solidFill>
              </a:rPr>
              <a:t>hay</a:t>
            </a:r>
            <a:r>
              <a:rPr lang="vi-VN" sz="3600" i="1" kern="1200" dirty="0">
                <a:solidFill>
                  <a:prstClr val="black"/>
                </a:solidFill>
              </a:rPr>
              <a:t> </a:t>
            </a:r>
            <a:r>
              <a:rPr lang="vi-VN" sz="3600" b="1" i="1" kern="1200" dirty="0">
                <a:solidFill>
                  <a:prstClr val="black"/>
                </a:solidFill>
              </a:rPr>
              <a:t>góc ở đỉnh</a:t>
            </a:r>
            <a:r>
              <a:rPr lang="vi-VN" sz="3600" b="1" kern="1200" dirty="0">
                <a:solidFill>
                  <a:prstClr val="black"/>
                </a:solidFill>
              </a:rPr>
              <a:t> </a:t>
            </a:r>
            <a:r>
              <a:rPr lang="vi-VN" sz="3600" kern="1200" dirty="0">
                <a:solidFill>
                  <a:prstClr val="black"/>
                </a:solidFill>
              </a:rPr>
              <a:t>của lăng kính</a:t>
            </a:r>
            <a:endParaRPr lang="en-US" sz="3600" kern="1200" dirty="0">
              <a:solidFill>
                <a:prstClr val="black"/>
              </a:solidFill>
            </a:endParaRPr>
          </a:p>
        </p:txBody>
      </p:sp>
      <p:sp>
        <p:nvSpPr>
          <p:cNvPr id="41" name="TextBox 40">
            <a:extLst>
              <a:ext uri="{FF2B5EF4-FFF2-40B4-BE49-F238E27FC236}">
                <a16:creationId xmlns="" xmlns:a16="http://schemas.microsoft.com/office/drawing/2014/main" id="{D5C66580-80C9-470D-8081-0050741613AC}"/>
              </a:ext>
            </a:extLst>
          </p:cNvPr>
          <p:cNvSpPr txBox="1"/>
          <p:nvPr/>
        </p:nvSpPr>
        <p:spPr>
          <a:xfrm>
            <a:off x="818224" y="3369366"/>
            <a:ext cx="5954076" cy="2308324"/>
          </a:xfrm>
          <a:prstGeom prst="rect">
            <a:avLst/>
          </a:prstGeom>
          <a:solidFill>
            <a:schemeClr val="accent4">
              <a:lumMod val="20000"/>
              <a:lumOff val="80000"/>
            </a:schemeClr>
          </a:solidFill>
        </p:spPr>
        <p:txBody>
          <a:bodyPr wrap="square" rtlCol="0">
            <a:spAutoFit/>
          </a:bodyPr>
          <a:lstStyle>
            <a:defPPr>
              <a:defRPr lang="en-US"/>
            </a:defPPr>
            <a:lvl1pPr>
              <a:defRPr sz="2400">
                <a:solidFill>
                  <a:schemeClr val="bg1"/>
                </a:solidFill>
                <a:latin typeface="Arial" panose="020B0604020202020204" pitchFamily="34" charset="0"/>
                <a:cs typeface="Arial" panose="020B0604020202020204" pitchFamily="34" charset="0"/>
              </a:defRPr>
            </a:lvl1pPr>
          </a:lstStyle>
          <a:p>
            <a:pPr>
              <a:buClrTx/>
              <a:buFontTx/>
              <a:buNone/>
            </a:pPr>
            <a:r>
              <a:rPr lang="vi-VN" sz="3600" kern="1200" dirty="0">
                <a:solidFill>
                  <a:prstClr val="black"/>
                </a:solidFill>
              </a:rPr>
              <a:t>- Một mặt phẳng bất kì vuông góc với các cạnh của lăng kính được gọi là mặt phẳng tiết diện chính</a:t>
            </a:r>
            <a:endParaRPr lang="en-US" sz="3600" kern="1200" dirty="0">
              <a:solidFill>
                <a:prstClr val="black"/>
              </a:solidFill>
            </a:endParaRPr>
          </a:p>
        </p:txBody>
      </p:sp>
    </p:spTree>
    <p:extLst>
      <p:ext uri="{BB962C8B-B14F-4D97-AF65-F5344CB8AC3E}">
        <p14:creationId xmlns:p14="http://schemas.microsoft.com/office/powerpoint/2010/main" val="1987477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par>
                                <p:cTn id="8" presetID="53" presetClass="entr" presetSubtype="16"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p:cTn id="10" dur="500" fill="hold"/>
                                        <p:tgtEl>
                                          <p:spTgt spid="13"/>
                                        </p:tgtEl>
                                        <p:attrNameLst>
                                          <p:attrName>ppt_w</p:attrName>
                                        </p:attrNameLst>
                                      </p:cBhvr>
                                      <p:tavLst>
                                        <p:tav tm="0">
                                          <p:val>
                                            <p:fltVal val="0"/>
                                          </p:val>
                                        </p:tav>
                                        <p:tav tm="100000">
                                          <p:val>
                                            <p:strVal val="#ppt_w"/>
                                          </p:val>
                                        </p:tav>
                                      </p:tavLst>
                                    </p:anim>
                                    <p:anim calcmode="lin" valueType="num">
                                      <p:cBhvr>
                                        <p:cTn id="11" dur="500" fill="hold"/>
                                        <p:tgtEl>
                                          <p:spTgt spid="13"/>
                                        </p:tgtEl>
                                        <p:attrNameLst>
                                          <p:attrName>ppt_h</p:attrName>
                                        </p:attrNameLst>
                                      </p:cBhvr>
                                      <p:tavLst>
                                        <p:tav tm="0">
                                          <p:val>
                                            <p:fltVal val="0"/>
                                          </p:val>
                                        </p:tav>
                                        <p:tav tm="100000">
                                          <p:val>
                                            <p:strVal val="#ppt_h"/>
                                          </p:val>
                                        </p:tav>
                                      </p:tavLst>
                                    </p:anim>
                                    <p:animEffect transition="in" filter="fade">
                                      <p:cBhvr>
                                        <p:cTn id="12" dur="500"/>
                                        <p:tgtEl>
                                          <p:spTgt spid="13"/>
                                        </p:tgtEl>
                                      </p:cBhvr>
                                    </p:animEffect>
                                  </p:childTnLst>
                                </p:cTn>
                              </p:par>
                              <p:par>
                                <p:cTn id="13" presetID="53" presetClass="entr" presetSubtype="16"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500" fill="hold"/>
                                        <p:tgtEl>
                                          <p:spTgt spid="16"/>
                                        </p:tgtEl>
                                        <p:attrNameLst>
                                          <p:attrName>ppt_w</p:attrName>
                                        </p:attrNameLst>
                                      </p:cBhvr>
                                      <p:tavLst>
                                        <p:tav tm="0">
                                          <p:val>
                                            <p:fltVal val="0"/>
                                          </p:val>
                                        </p:tav>
                                        <p:tav tm="100000">
                                          <p:val>
                                            <p:strVal val="#ppt_w"/>
                                          </p:val>
                                        </p:tav>
                                      </p:tavLst>
                                    </p:anim>
                                    <p:anim calcmode="lin" valueType="num">
                                      <p:cBhvr>
                                        <p:cTn id="16" dur="500" fill="hold"/>
                                        <p:tgtEl>
                                          <p:spTgt spid="16"/>
                                        </p:tgtEl>
                                        <p:attrNameLst>
                                          <p:attrName>ppt_h</p:attrName>
                                        </p:attrNameLst>
                                      </p:cBhvr>
                                      <p:tavLst>
                                        <p:tav tm="0">
                                          <p:val>
                                            <p:fltVal val="0"/>
                                          </p:val>
                                        </p:tav>
                                        <p:tav tm="100000">
                                          <p:val>
                                            <p:strVal val="#ppt_h"/>
                                          </p:val>
                                        </p:tav>
                                      </p:tavLst>
                                    </p:anim>
                                    <p:animEffect transition="in" filter="fade">
                                      <p:cBhvr>
                                        <p:cTn id="17" dur="500"/>
                                        <p:tgtEl>
                                          <p:spTgt spid="16"/>
                                        </p:tgtEl>
                                      </p:cBhvr>
                                    </p:animEffect>
                                  </p:childTnLst>
                                </p:cTn>
                              </p:par>
                            </p:childTnLst>
                          </p:cTn>
                        </p:par>
                        <p:par>
                          <p:cTn id="18" fill="hold">
                            <p:stCondLst>
                              <p:cond delay="500"/>
                            </p:stCondLst>
                            <p:childTnLst>
                              <p:par>
                                <p:cTn id="19" presetID="22" presetClass="entr" presetSubtype="2" fill="hold" grpId="0"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wipe(right)">
                                      <p:cBhvr>
                                        <p:cTn id="2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1"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14"/>
        <p:cNvGrpSpPr/>
        <p:nvPr/>
      </p:nvGrpSpPr>
      <p:grpSpPr>
        <a:xfrm>
          <a:off x="0" y="0"/>
          <a:ext cx="0" cy="0"/>
          <a:chOff x="0" y="0"/>
          <a:chExt cx="0" cy="0"/>
        </a:xfrm>
      </p:grpSpPr>
      <p:pic>
        <p:nvPicPr>
          <p:cNvPr id="69" name="Picture 68">
            <a:extLst>
              <a:ext uri="{FF2B5EF4-FFF2-40B4-BE49-F238E27FC236}">
                <a16:creationId xmlns="" xmlns:a16="http://schemas.microsoft.com/office/drawing/2014/main" id="{B17E11BE-BCFF-42E0-BD67-FC307025AD44}"/>
              </a:ext>
            </a:extLst>
          </p:cNvPr>
          <p:cNvPicPr>
            <a:picLocks noChangeAspect="1"/>
          </p:cNvPicPr>
          <p:nvPr/>
        </p:nvPicPr>
        <p:blipFill>
          <a:blip r:embed="rId3"/>
          <a:stretch>
            <a:fillRect/>
          </a:stretch>
        </p:blipFill>
        <p:spPr>
          <a:xfrm>
            <a:off x="4273825" y="832945"/>
            <a:ext cx="6801403" cy="2725656"/>
          </a:xfrm>
          <a:prstGeom prst="rect">
            <a:avLst/>
          </a:prstGeom>
        </p:spPr>
      </p:pic>
      <p:sp>
        <p:nvSpPr>
          <p:cNvPr id="70" name="Rectangle: Diagonal Corners Rounded 8">
            <a:extLst>
              <a:ext uri="{FF2B5EF4-FFF2-40B4-BE49-F238E27FC236}">
                <a16:creationId xmlns="" xmlns:a16="http://schemas.microsoft.com/office/drawing/2014/main" id="{A33CBC3A-52F6-485B-84C8-EC85B38750C7}"/>
              </a:ext>
            </a:extLst>
          </p:cNvPr>
          <p:cNvSpPr/>
          <p:nvPr/>
        </p:nvSpPr>
        <p:spPr>
          <a:xfrm>
            <a:off x="1335424" y="3421038"/>
            <a:ext cx="9457390" cy="3389567"/>
          </a:xfrm>
          <a:custGeom>
            <a:avLst/>
            <a:gdLst>
              <a:gd name="connsiteX0" fmla="*/ 274697 w 4796479"/>
              <a:gd name="connsiteY0" fmla="*/ 0 h 1648148"/>
              <a:gd name="connsiteX1" fmla="*/ 875448 w 4796479"/>
              <a:gd name="connsiteY1" fmla="*/ 0 h 1648148"/>
              <a:gd name="connsiteX2" fmla="*/ 1521417 w 4796479"/>
              <a:gd name="connsiteY2" fmla="*/ 0 h 1648148"/>
              <a:gd name="connsiteX3" fmla="*/ 2122168 w 4796479"/>
              <a:gd name="connsiteY3" fmla="*/ 0 h 1648148"/>
              <a:gd name="connsiteX4" fmla="*/ 2858572 w 4796479"/>
              <a:gd name="connsiteY4" fmla="*/ 0 h 1648148"/>
              <a:gd name="connsiteX5" fmla="*/ 3414106 w 4796479"/>
              <a:gd name="connsiteY5" fmla="*/ 0 h 1648148"/>
              <a:gd name="connsiteX6" fmla="*/ 4014857 w 4796479"/>
              <a:gd name="connsiteY6" fmla="*/ 0 h 1648148"/>
              <a:gd name="connsiteX7" fmla="*/ 4796479 w 4796479"/>
              <a:gd name="connsiteY7" fmla="*/ 0 h 1648148"/>
              <a:gd name="connsiteX8" fmla="*/ 4796479 w 4796479"/>
              <a:gd name="connsiteY8" fmla="*/ 0 h 1648148"/>
              <a:gd name="connsiteX9" fmla="*/ 4796479 w 4796479"/>
              <a:gd name="connsiteY9" fmla="*/ 659256 h 1648148"/>
              <a:gd name="connsiteX10" fmla="*/ 4796479 w 4796479"/>
              <a:gd name="connsiteY10" fmla="*/ 1373451 h 1648148"/>
              <a:gd name="connsiteX11" fmla="*/ 4521782 w 4796479"/>
              <a:gd name="connsiteY11" fmla="*/ 1648148 h 1648148"/>
              <a:gd name="connsiteX12" fmla="*/ 3921031 w 4796479"/>
              <a:gd name="connsiteY12" fmla="*/ 1648148 h 1648148"/>
              <a:gd name="connsiteX13" fmla="*/ 3320280 w 4796479"/>
              <a:gd name="connsiteY13" fmla="*/ 1648148 h 1648148"/>
              <a:gd name="connsiteX14" fmla="*/ 2629093 w 4796479"/>
              <a:gd name="connsiteY14" fmla="*/ 1648148 h 1648148"/>
              <a:gd name="connsiteX15" fmla="*/ 2118778 w 4796479"/>
              <a:gd name="connsiteY15" fmla="*/ 1648148 h 1648148"/>
              <a:gd name="connsiteX16" fmla="*/ 1472809 w 4796479"/>
              <a:gd name="connsiteY16" fmla="*/ 1648148 h 1648148"/>
              <a:gd name="connsiteX17" fmla="*/ 962494 w 4796479"/>
              <a:gd name="connsiteY17" fmla="*/ 1648148 h 1648148"/>
              <a:gd name="connsiteX18" fmla="*/ 0 w 4796479"/>
              <a:gd name="connsiteY18" fmla="*/ 1648148 h 1648148"/>
              <a:gd name="connsiteX19" fmla="*/ 0 w 4796479"/>
              <a:gd name="connsiteY19" fmla="*/ 1648148 h 1648148"/>
              <a:gd name="connsiteX20" fmla="*/ 0 w 4796479"/>
              <a:gd name="connsiteY20" fmla="*/ 947688 h 1648148"/>
              <a:gd name="connsiteX21" fmla="*/ 0 w 4796479"/>
              <a:gd name="connsiteY21" fmla="*/ 274697 h 1648148"/>
              <a:gd name="connsiteX22" fmla="*/ 274697 w 4796479"/>
              <a:gd name="connsiteY22" fmla="*/ 0 h 164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96479" h="1648148" fill="none" extrusionOk="0">
                <a:moveTo>
                  <a:pt x="274697" y="0"/>
                </a:moveTo>
                <a:cubicBezTo>
                  <a:pt x="532174" y="-8545"/>
                  <a:pt x="694071" y="-25139"/>
                  <a:pt x="875448" y="0"/>
                </a:cubicBezTo>
                <a:cubicBezTo>
                  <a:pt x="1056825" y="25139"/>
                  <a:pt x="1252161" y="-12319"/>
                  <a:pt x="1521417" y="0"/>
                </a:cubicBezTo>
                <a:cubicBezTo>
                  <a:pt x="1790673" y="12319"/>
                  <a:pt x="1952296" y="-3488"/>
                  <a:pt x="2122168" y="0"/>
                </a:cubicBezTo>
                <a:cubicBezTo>
                  <a:pt x="2292040" y="3488"/>
                  <a:pt x="2691910" y="14057"/>
                  <a:pt x="2858572" y="0"/>
                </a:cubicBezTo>
                <a:cubicBezTo>
                  <a:pt x="3025234" y="-14057"/>
                  <a:pt x="3276373" y="-20853"/>
                  <a:pt x="3414106" y="0"/>
                </a:cubicBezTo>
                <a:cubicBezTo>
                  <a:pt x="3551839" y="20853"/>
                  <a:pt x="3720310" y="8371"/>
                  <a:pt x="4014857" y="0"/>
                </a:cubicBezTo>
                <a:cubicBezTo>
                  <a:pt x="4309404" y="-8371"/>
                  <a:pt x="4427304" y="-9082"/>
                  <a:pt x="4796479" y="0"/>
                </a:cubicBezTo>
                <a:lnTo>
                  <a:pt x="4796479" y="0"/>
                </a:lnTo>
                <a:cubicBezTo>
                  <a:pt x="4818351" y="181798"/>
                  <a:pt x="4776005" y="475052"/>
                  <a:pt x="4796479" y="659256"/>
                </a:cubicBezTo>
                <a:cubicBezTo>
                  <a:pt x="4816953" y="843460"/>
                  <a:pt x="4825380" y="1105785"/>
                  <a:pt x="4796479" y="1373451"/>
                </a:cubicBezTo>
                <a:cubicBezTo>
                  <a:pt x="4824339" y="1508283"/>
                  <a:pt x="4694474" y="1650911"/>
                  <a:pt x="4521782" y="1648148"/>
                </a:cubicBezTo>
                <a:cubicBezTo>
                  <a:pt x="4370912" y="1660576"/>
                  <a:pt x="4211046" y="1618319"/>
                  <a:pt x="3921031" y="1648148"/>
                </a:cubicBezTo>
                <a:cubicBezTo>
                  <a:pt x="3631016" y="1677977"/>
                  <a:pt x="3493324" y="1655451"/>
                  <a:pt x="3320280" y="1648148"/>
                </a:cubicBezTo>
                <a:cubicBezTo>
                  <a:pt x="3147236" y="1640845"/>
                  <a:pt x="2777945" y="1629048"/>
                  <a:pt x="2629093" y="1648148"/>
                </a:cubicBezTo>
                <a:cubicBezTo>
                  <a:pt x="2480241" y="1667248"/>
                  <a:pt x="2285392" y="1633733"/>
                  <a:pt x="2118778" y="1648148"/>
                </a:cubicBezTo>
                <a:cubicBezTo>
                  <a:pt x="1952164" y="1662563"/>
                  <a:pt x="1697968" y="1668526"/>
                  <a:pt x="1472809" y="1648148"/>
                </a:cubicBezTo>
                <a:cubicBezTo>
                  <a:pt x="1247650" y="1627770"/>
                  <a:pt x="1106780" y="1643226"/>
                  <a:pt x="962494" y="1648148"/>
                </a:cubicBezTo>
                <a:cubicBezTo>
                  <a:pt x="818209" y="1653070"/>
                  <a:pt x="253203" y="1602819"/>
                  <a:pt x="0" y="1648148"/>
                </a:cubicBezTo>
                <a:lnTo>
                  <a:pt x="0" y="1648148"/>
                </a:lnTo>
                <a:cubicBezTo>
                  <a:pt x="-3432" y="1361502"/>
                  <a:pt x="-149" y="1270411"/>
                  <a:pt x="0" y="947688"/>
                </a:cubicBezTo>
                <a:cubicBezTo>
                  <a:pt x="149" y="624965"/>
                  <a:pt x="-25854" y="481516"/>
                  <a:pt x="0" y="274697"/>
                </a:cubicBezTo>
                <a:cubicBezTo>
                  <a:pt x="15190" y="145866"/>
                  <a:pt x="159178" y="-1643"/>
                  <a:pt x="274697" y="0"/>
                </a:cubicBezTo>
                <a:close/>
              </a:path>
              <a:path w="4796479" h="1648148" stroke="0" extrusionOk="0">
                <a:moveTo>
                  <a:pt x="274697" y="0"/>
                </a:moveTo>
                <a:cubicBezTo>
                  <a:pt x="383653" y="-4455"/>
                  <a:pt x="661506" y="13227"/>
                  <a:pt x="785012" y="0"/>
                </a:cubicBezTo>
                <a:cubicBezTo>
                  <a:pt x="908518" y="-13227"/>
                  <a:pt x="1222308" y="-19423"/>
                  <a:pt x="1476199" y="0"/>
                </a:cubicBezTo>
                <a:cubicBezTo>
                  <a:pt x="1730090" y="19423"/>
                  <a:pt x="1857310" y="12407"/>
                  <a:pt x="2076950" y="0"/>
                </a:cubicBezTo>
                <a:cubicBezTo>
                  <a:pt x="2296590" y="-12407"/>
                  <a:pt x="2389211" y="2623"/>
                  <a:pt x="2632483" y="0"/>
                </a:cubicBezTo>
                <a:cubicBezTo>
                  <a:pt x="2875755" y="-2623"/>
                  <a:pt x="2928532" y="-11796"/>
                  <a:pt x="3188017" y="0"/>
                </a:cubicBezTo>
                <a:cubicBezTo>
                  <a:pt x="3447502" y="11796"/>
                  <a:pt x="3676366" y="-25787"/>
                  <a:pt x="3924421" y="0"/>
                </a:cubicBezTo>
                <a:cubicBezTo>
                  <a:pt x="4172476" y="25787"/>
                  <a:pt x="4533235" y="-10406"/>
                  <a:pt x="4796479" y="0"/>
                </a:cubicBezTo>
                <a:lnTo>
                  <a:pt x="4796479" y="0"/>
                </a:lnTo>
                <a:cubicBezTo>
                  <a:pt x="4773699" y="240226"/>
                  <a:pt x="4768029" y="500626"/>
                  <a:pt x="4796479" y="686726"/>
                </a:cubicBezTo>
                <a:cubicBezTo>
                  <a:pt x="4824929" y="872826"/>
                  <a:pt x="4806343" y="1212809"/>
                  <a:pt x="4796479" y="1373451"/>
                </a:cubicBezTo>
                <a:cubicBezTo>
                  <a:pt x="4770650" y="1535016"/>
                  <a:pt x="4690240" y="1617081"/>
                  <a:pt x="4521782" y="1648148"/>
                </a:cubicBezTo>
                <a:cubicBezTo>
                  <a:pt x="4291359" y="1621218"/>
                  <a:pt x="4192053" y="1668267"/>
                  <a:pt x="3875813" y="1648148"/>
                </a:cubicBezTo>
                <a:cubicBezTo>
                  <a:pt x="3559573" y="1628029"/>
                  <a:pt x="3478351" y="1639993"/>
                  <a:pt x="3275062" y="1648148"/>
                </a:cubicBezTo>
                <a:cubicBezTo>
                  <a:pt x="3071773" y="1656303"/>
                  <a:pt x="2838707" y="1659239"/>
                  <a:pt x="2538658" y="1648148"/>
                </a:cubicBezTo>
                <a:cubicBezTo>
                  <a:pt x="2238609" y="1637057"/>
                  <a:pt x="2192199" y="1652099"/>
                  <a:pt x="2028342" y="1648148"/>
                </a:cubicBezTo>
                <a:cubicBezTo>
                  <a:pt x="1864485" y="1644197"/>
                  <a:pt x="1634383" y="1659819"/>
                  <a:pt x="1518027" y="1648148"/>
                </a:cubicBezTo>
                <a:cubicBezTo>
                  <a:pt x="1401671" y="1636477"/>
                  <a:pt x="1123345" y="1659486"/>
                  <a:pt x="872058" y="1648148"/>
                </a:cubicBezTo>
                <a:cubicBezTo>
                  <a:pt x="620771" y="1636810"/>
                  <a:pt x="201620" y="1642998"/>
                  <a:pt x="0" y="1648148"/>
                </a:cubicBezTo>
                <a:lnTo>
                  <a:pt x="0" y="1648148"/>
                </a:lnTo>
                <a:cubicBezTo>
                  <a:pt x="-3197" y="1350421"/>
                  <a:pt x="-15336" y="1120368"/>
                  <a:pt x="0" y="933953"/>
                </a:cubicBezTo>
                <a:cubicBezTo>
                  <a:pt x="15336" y="747539"/>
                  <a:pt x="-5343" y="441340"/>
                  <a:pt x="0" y="274697"/>
                </a:cubicBezTo>
                <a:cubicBezTo>
                  <a:pt x="27561" y="99894"/>
                  <a:pt x="127394" y="-4442"/>
                  <a:pt x="274697" y="0"/>
                </a:cubicBezTo>
                <a:close/>
              </a:path>
            </a:pathLst>
          </a:custGeom>
          <a:solidFill>
            <a:schemeClr val="bg1"/>
          </a:solidFill>
          <a:ln w="28575">
            <a:solidFill>
              <a:schemeClr val="accent4"/>
            </a:solidFill>
            <a:extLst>
              <a:ext uri="{C807C97D-BFC1-408E-A445-0C87EB9F89A2}">
                <ask:lineSketchStyleProps xmlns="" xmlns:ask="http://schemas.microsoft.com/office/drawing/2018/sketchyshapes" sd="2480082126">
                  <a:custGeom>
                    <a:avLst/>
                    <a:gdLst>
                      <a:gd name="connsiteX0" fmla="*/ 541629 w 9457390"/>
                      <a:gd name="connsiteY0" fmla="*/ 0 h 3389567"/>
                      <a:gd name="connsiteX1" fmla="*/ 1726152 w 9457390"/>
                      <a:gd name="connsiteY1" fmla="*/ 0 h 3389567"/>
                      <a:gd name="connsiteX2" fmla="*/ 2999832 w 9457390"/>
                      <a:gd name="connsiteY2" fmla="*/ 0 h 3389567"/>
                      <a:gd name="connsiteX3" fmla="*/ 4184354 w 9457390"/>
                      <a:gd name="connsiteY3" fmla="*/ 0 h 3389567"/>
                      <a:gd name="connsiteX4" fmla="*/ 5636349 w 9457390"/>
                      <a:gd name="connsiteY4" fmla="*/ 0 h 3389567"/>
                      <a:gd name="connsiteX5" fmla="*/ 6731715 w 9457390"/>
                      <a:gd name="connsiteY5" fmla="*/ 0 h 3389567"/>
                      <a:gd name="connsiteX6" fmla="*/ 7916237 w 9457390"/>
                      <a:gd name="connsiteY6" fmla="*/ 0 h 3389567"/>
                      <a:gd name="connsiteX7" fmla="*/ 9457390 w 9457390"/>
                      <a:gd name="connsiteY7" fmla="*/ 0 h 3389567"/>
                      <a:gd name="connsiteX8" fmla="*/ 9457390 w 9457390"/>
                      <a:gd name="connsiteY8" fmla="*/ 0 h 3389567"/>
                      <a:gd name="connsiteX9" fmla="*/ 9457390 w 9457390"/>
                      <a:gd name="connsiteY9" fmla="*/ 1355820 h 3389567"/>
                      <a:gd name="connsiteX10" fmla="*/ 9457390 w 9457390"/>
                      <a:gd name="connsiteY10" fmla="*/ 2824627 h 3389567"/>
                      <a:gd name="connsiteX11" fmla="*/ 8915760 w 9457390"/>
                      <a:gd name="connsiteY11" fmla="*/ 3389567 h 3389567"/>
                      <a:gd name="connsiteX12" fmla="*/ 7731237 w 9457390"/>
                      <a:gd name="connsiteY12" fmla="*/ 3389567 h 3389567"/>
                      <a:gd name="connsiteX13" fmla="*/ 6546715 w 9457390"/>
                      <a:gd name="connsiteY13" fmla="*/ 3389567 h 3389567"/>
                      <a:gd name="connsiteX14" fmla="*/ 5183877 w 9457390"/>
                      <a:gd name="connsiteY14" fmla="*/ 3389567 h 3389567"/>
                      <a:gd name="connsiteX15" fmla="*/ 4177670 w 9457390"/>
                      <a:gd name="connsiteY15" fmla="*/ 3389567 h 3389567"/>
                      <a:gd name="connsiteX16" fmla="*/ 2903990 w 9457390"/>
                      <a:gd name="connsiteY16" fmla="*/ 3389567 h 3389567"/>
                      <a:gd name="connsiteX17" fmla="*/ 1897784 w 9457390"/>
                      <a:gd name="connsiteY17" fmla="*/ 3389567 h 3389567"/>
                      <a:gd name="connsiteX18" fmla="*/ 0 w 9457390"/>
                      <a:gd name="connsiteY18" fmla="*/ 3389567 h 3389567"/>
                      <a:gd name="connsiteX19" fmla="*/ 0 w 9457390"/>
                      <a:gd name="connsiteY19" fmla="*/ 3389567 h 3389567"/>
                      <a:gd name="connsiteX20" fmla="*/ 0 w 9457390"/>
                      <a:gd name="connsiteY20" fmla="*/ 1949006 h 3389567"/>
                      <a:gd name="connsiteX21" fmla="*/ 0 w 9457390"/>
                      <a:gd name="connsiteY21" fmla="*/ 564939 h 3389567"/>
                      <a:gd name="connsiteX22" fmla="*/ 541629 w 9457390"/>
                      <a:gd name="connsiteY22" fmla="*/ 0 h 3389567"/>
                      <a:gd name="connsiteX0" fmla="*/ 541629 w 9457390"/>
                      <a:gd name="connsiteY0" fmla="*/ 0 h 3389567"/>
                      <a:gd name="connsiteX1" fmla="*/ 1547836 w 9457390"/>
                      <a:gd name="connsiteY1" fmla="*/ 0 h 3389567"/>
                      <a:gd name="connsiteX2" fmla="*/ 2910674 w 9457390"/>
                      <a:gd name="connsiteY2" fmla="*/ 0 h 3389567"/>
                      <a:gd name="connsiteX3" fmla="*/ 4095196 w 9457390"/>
                      <a:gd name="connsiteY3" fmla="*/ 0 h 3389567"/>
                      <a:gd name="connsiteX4" fmla="*/ 5190561 w 9457390"/>
                      <a:gd name="connsiteY4" fmla="*/ 0 h 3389567"/>
                      <a:gd name="connsiteX5" fmla="*/ 6285927 w 9457390"/>
                      <a:gd name="connsiteY5" fmla="*/ 0 h 3389567"/>
                      <a:gd name="connsiteX6" fmla="*/ 7737921 w 9457390"/>
                      <a:gd name="connsiteY6" fmla="*/ 0 h 3389567"/>
                      <a:gd name="connsiteX7" fmla="*/ 9457390 w 9457390"/>
                      <a:gd name="connsiteY7" fmla="*/ 0 h 3389567"/>
                      <a:gd name="connsiteX8" fmla="*/ 9457390 w 9457390"/>
                      <a:gd name="connsiteY8" fmla="*/ 0 h 3389567"/>
                      <a:gd name="connsiteX9" fmla="*/ 9457390 w 9457390"/>
                      <a:gd name="connsiteY9" fmla="*/ 1412314 h 3389567"/>
                      <a:gd name="connsiteX10" fmla="*/ 9457390 w 9457390"/>
                      <a:gd name="connsiteY10" fmla="*/ 2824627 h 3389567"/>
                      <a:gd name="connsiteX11" fmla="*/ 8915760 w 9457390"/>
                      <a:gd name="connsiteY11" fmla="*/ 3389567 h 3389567"/>
                      <a:gd name="connsiteX12" fmla="*/ 7642079 w 9457390"/>
                      <a:gd name="connsiteY12" fmla="*/ 3389567 h 3389567"/>
                      <a:gd name="connsiteX13" fmla="*/ 6457557 w 9457390"/>
                      <a:gd name="connsiteY13" fmla="*/ 3389567 h 3389567"/>
                      <a:gd name="connsiteX14" fmla="*/ 5005563 w 9457390"/>
                      <a:gd name="connsiteY14" fmla="*/ 3389567 h 3389567"/>
                      <a:gd name="connsiteX15" fmla="*/ 3999354 w 9457390"/>
                      <a:gd name="connsiteY15" fmla="*/ 3389567 h 3389567"/>
                      <a:gd name="connsiteX16" fmla="*/ 2993148 w 9457390"/>
                      <a:gd name="connsiteY16" fmla="*/ 3389567 h 3389567"/>
                      <a:gd name="connsiteX17" fmla="*/ 1719468 w 9457390"/>
                      <a:gd name="connsiteY17" fmla="*/ 3389567 h 3389567"/>
                      <a:gd name="connsiteX18" fmla="*/ 0 w 9457390"/>
                      <a:gd name="connsiteY18" fmla="*/ 3389567 h 3389567"/>
                      <a:gd name="connsiteX19" fmla="*/ 0 w 9457390"/>
                      <a:gd name="connsiteY19" fmla="*/ 3389567 h 3389567"/>
                      <a:gd name="connsiteX20" fmla="*/ 0 w 9457390"/>
                      <a:gd name="connsiteY20" fmla="*/ 1920759 h 3389567"/>
                      <a:gd name="connsiteX21" fmla="*/ 0 w 9457390"/>
                      <a:gd name="connsiteY21" fmla="*/ 564939 h 3389567"/>
                      <a:gd name="connsiteX22" fmla="*/ 541629 w 9457390"/>
                      <a:gd name="connsiteY22" fmla="*/ 0 h 338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57390" h="3389567" fill="none" extrusionOk="0">
                        <a:moveTo>
                          <a:pt x="541629" y="0"/>
                        </a:moveTo>
                        <a:cubicBezTo>
                          <a:pt x="1047252" y="724"/>
                          <a:pt x="1341486" y="-45892"/>
                          <a:pt x="1726152" y="0"/>
                        </a:cubicBezTo>
                        <a:cubicBezTo>
                          <a:pt x="2108524" y="82737"/>
                          <a:pt x="2449613" y="-22141"/>
                          <a:pt x="2999832" y="0"/>
                        </a:cubicBezTo>
                        <a:cubicBezTo>
                          <a:pt x="3478280" y="73441"/>
                          <a:pt x="3851030" y="-46940"/>
                          <a:pt x="4184354" y="0"/>
                        </a:cubicBezTo>
                        <a:cubicBezTo>
                          <a:pt x="4470503" y="36427"/>
                          <a:pt x="5255608" y="34554"/>
                          <a:pt x="5636349" y="0"/>
                        </a:cubicBezTo>
                        <a:cubicBezTo>
                          <a:pt x="5967247" y="-62551"/>
                          <a:pt x="6487332" y="-52674"/>
                          <a:pt x="6731715" y="0"/>
                        </a:cubicBezTo>
                        <a:cubicBezTo>
                          <a:pt x="6996889" y="91419"/>
                          <a:pt x="7355035" y="71778"/>
                          <a:pt x="7916237" y="0"/>
                        </a:cubicBezTo>
                        <a:cubicBezTo>
                          <a:pt x="8477960" y="-29290"/>
                          <a:pt x="8741149" y="-23500"/>
                          <a:pt x="9457390" y="0"/>
                        </a:cubicBezTo>
                        <a:lnTo>
                          <a:pt x="9457390" y="0"/>
                        </a:lnTo>
                        <a:cubicBezTo>
                          <a:pt x="9527923" y="350571"/>
                          <a:pt x="9390922" y="992976"/>
                          <a:pt x="9457390" y="1355820"/>
                        </a:cubicBezTo>
                        <a:cubicBezTo>
                          <a:pt x="9505059" y="1721313"/>
                          <a:pt x="9548119" y="2379755"/>
                          <a:pt x="9457390" y="2824627"/>
                        </a:cubicBezTo>
                        <a:cubicBezTo>
                          <a:pt x="9565786" y="3103285"/>
                          <a:pt x="9326410" y="3421330"/>
                          <a:pt x="8915760" y="3389567"/>
                        </a:cubicBezTo>
                        <a:cubicBezTo>
                          <a:pt x="8636073" y="3421968"/>
                          <a:pt x="8324257" y="3405760"/>
                          <a:pt x="7731237" y="3389567"/>
                        </a:cubicBezTo>
                        <a:cubicBezTo>
                          <a:pt x="7162396" y="3423328"/>
                          <a:pt x="6841251" y="3449302"/>
                          <a:pt x="6546715" y="3389567"/>
                        </a:cubicBezTo>
                        <a:cubicBezTo>
                          <a:pt x="6212582" y="3369937"/>
                          <a:pt x="5470017" y="3344658"/>
                          <a:pt x="5183877" y="3389567"/>
                        </a:cubicBezTo>
                        <a:cubicBezTo>
                          <a:pt x="4917705" y="3409320"/>
                          <a:pt x="4458790" y="3352711"/>
                          <a:pt x="4177670" y="3389567"/>
                        </a:cubicBezTo>
                        <a:cubicBezTo>
                          <a:pt x="3880908" y="3467047"/>
                          <a:pt x="3455290" y="3426604"/>
                          <a:pt x="2903990" y="3389567"/>
                        </a:cubicBezTo>
                        <a:cubicBezTo>
                          <a:pt x="2501648" y="3374353"/>
                          <a:pt x="2170049" y="3366009"/>
                          <a:pt x="1897784" y="3389567"/>
                        </a:cubicBezTo>
                        <a:cubicBezTo>
                          <a:pt x="1649670" y="3368204"/>
                          <a:pt x="602027" y="3341306"/>
                          <a:pt x="0" y="3389567"/>
                        </a:cubicBezTo>
                        <a:lnTo>
                          <a:pt x="0" y="3389567"/>
                        </a:lnTo>
                        <a:cubicBezTo>
                          <a:pt x="-12147" y="2798287"/>
                          <a:pt x="35687" y="2602375"/>
                          <a:pt x="0" y="1949006"/>
                        </a:cubicBezTo>
                        <a:cubicBezTo>
                          <a:pt x="-23517" y="1263725"/>
                          <a:pt x="-61290" y="1040670"/>
                          <a:pt x="0" y="564939"/>
                        </a:cubicBezTo>
                        <a:cubicBezTo>
                          <a:pt x="35675" y="253308"/>
                          <a:pt x="283071" y="34822"/>
                          <a:pt x="541629" y="0"/>
                        </a:cubicBezTo>
                        <a:close/>
                      </a:path>
                      <a:path w="9457390" h="3389567" stroke="0" extrusionOk="0">
                        <a:moveTo>
                          <a:pt x="541629" y="0"/>
                        </a:moveTo>
                        <a:cubicBezTo>
                          <a:pt x="748956" y="20755"/>
                          <a:pt x="1336375" y="25854"/>
                          <a:pt x="1547836" y="0"/>
                        </a:cubicBezTo>
                        <a:cubicBezTo>
                          <a:pt x="1766215" y="47808"/>
                          <a:pt x="2379660" y="-45598"/>
                          <a:pt x="2910674" y="0"/>
                        </a:cubicBezTo>
                        <a:cubicBezTo>
                          <a:pt x="3442955" y="90080"/>
                          <a:pt x="3679330" y="26082"/>
                          <a:pt x="4095196" y="0"/>
                        </a:cubicBezTo>
                        <a:cubicBezTo>
                          <a:pt x="4506695" y="-48902"/>
                          <a:pt x="4724003" y="-14924"/>
                          <a:pt x="5190561" y="0"/>
                        </a:cubicBezTo>
                        <a:cubicBezTo>
                          <a:pt x="5680602" y="-26003"/>
                          <a:pt x="5758433" y="-8823"/>
                          <a:pt x="6285927" y="0"/>
                        </a:cubicBezTo>
                        <a:cubicBezTo>
                          <a:pt x="6738689" y="-43258"/>
                          <a:pt x="7193361" y="-9872"/>
                          <a:pt x="7737921" y="0"/>
                        </a:cubicBezTo>
                        <a:cubicBezTo>
                          <a:pt x="8191682" y="-27138"/>
                          <a:pt x="8915823" y="-148429"/>
                          <a:pt x="9457390" y="0"/>
                        </a:cubicBezTo>
                        <a:lnTo>
                          <a:pt x="9457390" y="0"/>
                        </a:lnTo>
                        <a:cubicBezTo>
                          <a:pt x="9339974" y="440733"/>
                          <a:pt x="9362513" y="1023812"/>
                          <a:pt x="9457390" y="1412314"/>
                        </a:cubicBezTo>
                        <a:cubicBezTo>
                          <a:pt x="9467776" y="1758600"/>
                          <a:pt x="9416571" y="2502373"/>
                          <a:pt x="9457390" y="2824627"/>
                        </a:cubicBezTo>
                        <a:cubicBezTo>
                          <a:pt x="9362162" y="3160623"/>
                          <a:pt x="9304504" y="3328798"/>
                          <a:pt x="8915760" y="3389567"/>
                        </a:cubicBezTo>
                        <a:cubicBezTo>
                          <a:pt x="8457140" y="3387171"/>
                          <a:pt x="8271097" y="3421310"/>
                          <a:pt x="7642079" y="3389567"/>
                        </a:cubicBezTo>
                        <a:cubicBezTo>
                          <a:pt x="7006648" y="3386802"/>
                          <a:pt x="6853384" y="3369780"/>
                          <a:pt x="6457557" y="3389567"/>
                        </a:cubicBezTo>
                        <a:cubicBezTo>
                          <a:pt x="6065919" y="3388480"/>
                          <a:pt x="5560803" y="3452239"/>
                          <a:pt x="5005563" y="3389567"/>
                        </a:cubicBezTo>
                        <a:cubicBezTo>
                          <a:pt x="4410646" y="3384901"/>
                          <a:pt x="4319015" y="3390263"/>
                          <a:pt x="3999354" y="3389567"/>
                        </a:cubicBezTo>
                        <a:cubicBezTo>
                          <a:pt x="3667462" y="3380446"/>
                          <a:pt x="3212122" y="3444764"/>
                          <a:pt x="2993148" y="3389567"/>
                        </a:cubicBezTo>
                        <a:cubicBezTo>
                          <a:pt x="2710686" y="3363274"/>
                          <a:pt x="2138468" y="3400159"/>
                          <a:pt x="1719468" y="3389567"/>
                        </a:cubicBezTo>
                        <a:cubicBezTo>
                          <a:pt x="1243395" y="3311820"/>
                          <a:pt x="391281" y="3469865"/>
                          <a:pt x="0" y="3389567"/>
                        </a:cubicBezTo>
                        <a:lnTo>
                          <a:pt x="0" y="3389567"/>
                        </a:lnTo>
                        <a:cubicBezTo>
                          <a:pt x="-9460" y="2839498"/>
                          <a:pt x="-22568" y="2377755"/>
                          <a:pt x="0" y="1920759"/>
                        </a:cubicBezTo>
                        <a:cubicBezTo>
                          <a:pt x="-37447" y="1492344"/>
                          <a:pt x="30260" y="922831"/>
                          <a:pt x="0" y="564939"/>
                        </a:cubicBezTo>
                        <a:cubicBezTo>
                          <a:pt x="93720" y="182683"/>
                          <a:pt x="318108" y="-17069"/>
                          <a:pt x="541629" y="0"/>
                        </a:cubicBezTo>
                        <a:close/>
                      </a:path>
                      <a:path w="9457390" h="3389567" fill="none" stroke="0" extrusionOk="0">
                        <a:moveTo>
                          <a:pt x="541629" y="0"/>
                        </a:moveTo>
                        <a:cubicBezTo>
                          <a:pt x="1102989" y="-40497"/>
                          <a:pt x="1311406" y="-41507"/>
                          <a:pt x="1726152" y="0"/>
                        </a:cubicBezTo>
                        <a:cubicBezTo>
                          <a:pt x="2090619" y="57522"/>
                          <a:pt x="2549226" y="14378"/>
                          <a:pt x="2999832" y="0"/>
                        </a:cubicBezTo>
                        <a:cubicBezTo>
                          <a:pt x="3494810" y="60012"/>
                          <a:pt x="3859599" y="2230"/>
                          <a:pt x="4184354" y="0"/>
                        </a:cubicBezTo>
                        <a:cubicBezTo>
                          <a:pt x="4491402" y="-62378"/>
                          <a:pt x="5297805" y="83700"/>
                          <a:pt x="5636349" y="0"/>
                        </a:cubicBezTo>
                        <a:cubicBezTo>
                          <a:pt x="6009017" y="-64079"/>
                          <a:pt x="6433174" y="-12354"/>
                          <a:pt x="6731715" y="0"/>
                        </a:cubicBezTo>
                        <a:cubicBezTo>
                          <a:pt x="7034471" y="43802"/>
                          <a:pt x="7316489" y="-14029"/>
                          <a:pt x="7916237" y="0"/>
                        </a:cubicBezTo>
                        <a:cubicBezTo>
                          <a:pt x="8504207" y="-28200"/>
                          <a:pt x="8763648" y="-59726"/>
                          <a:pt x="9457390" y="0"/>
                        </a:cubicBezTo>
                        <a:lnTo>
                          <a:pt x="9457390" y="0"/>
                        </a:lnTo>
                        <a:cubicBezTo>
                          <a:pt x="9500405" y="363970"/>
                          <a:pt x="9400170" y="998958"/>
                          <a:pt x="9457390" y="1355820"/>
                        </a:cubicBezTo>
                        <a:cubicBezTo>
                          <a:pt x="9557216" y="1786160"/>
                          <a:pt x="9443193" y="2325854"/>
                          <a:pt x="9457390" y="2824627"/>
                        </a:cubicBezTo>
                        <a:cubicBezTo>
                          <a:pt x="9474787" y="3133842"/>
                          <a:pt x="9290716" y="3412879"/>
                          <a:pt x="8915760" y="3389567"/>
                        </a:cubicBezTo>
                        <a:cubicBezTo>
                          <a:pt x="8601330" y="3483381"/>
                          <a:pt x="8324862" y="3322370"/>
                          <a:pt x="7731237" y="3389567"/>
                        </a:cubicBezTo>
                        <a:cubicBezTo>
                          <a:pt x="7192092" y="3451455"/>
                          <a:pt x="6882078" y="3389200"/>
                          <a:pt x="6546715" y="3389567"/>
                        </a:cubicBezTo>
                        <a:cubicBezTo>
                          <a:pt x="6188319" y="3402321"/>
                          <a:pt x="5470612" y="3354057"/>
                          <a:pt x="5183877" y="3389567"/>
                        </a:cubicBezTo>
                        <a:cubicBezTo>
                          <a:pt x="4914478" y="3478984"/>
                          <a:pt x="4469285" y="3370889"/>
                          <a:pt x="4177670" y="3389567"/>
                        </a:cubicBezTo>
                        <a:cubicBezTo>
                          <a:pt x="3831428" y="3476036"/>
                          <a:pt x="3283909" y="3392218"/>
                          <a:pt x="2903990" y="3389567"/>
                        </a:cubicBezTo>
                        <a:cubicBezTo>
                          <a:pt x="2490153" y="3304184"/>
                          <a:pt x="2137726" y="3381733"/>
                          <a:pt x="1897784" y="3389567"/>
                        </a:cubicBezTo>
                        <a:cubicBezTo>
                          <a:pt x="1703687" y="3414986"/>
                          <a:pt x="540648" y="3261656"/>
                          <a:pt x="0" y="3389567"/>
                        </a:cubicBezTo>
                        <a:lnTo>
                          <a:pt x="0" y="3389567"/>
                        </a:lnTo>
                        <a:cubicBezTo>
                          <a:pt x="16911" y="2776193"/>
                          <a:pt x="40670" y="2612089"/>
                          <a:pt x="0" y="1949006"/>
                        </a:cubicBezTo>
                        <a:cubicBezTo>
                          <a:pt x="62003" y="1259506"/>
                          <a:pt x="-85243" y="947306"/>
                          <a:pt x="0" y="564939"/>
                        </a:cubicBezTo>
                        <a:cubicBezTo>
                          <a:pt x="30483" y="276285"/>
                          <a:pt x="337916" y="37246"/>
                          <a:pt x="541629"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 xmlns:a16="http://schemas.microsoft.com/office/drawing/2014/main" id="{91D680CE-5B53-4B07-B426-62B580A8815B}"/>
              </a:ext>
            </a:extLst>
          </p:cNvPr>
          <p:cNvSpPr/>
          <p:nvPr/>
        </p:nvSpPr>
        <p:spPr>
          <a:xfrm>
            <a:off x="1104517" y="3049553"/>
            <a:ext cx="2334421" cy="500641"/>
          </a:xfrm>
          <a:prstGeom prst="roundRect">
            <a:avLst>
              <a:gd name="adj" fmla="val 20209"/>
            </a:avLst>
          </a:prstGeom>
          <a:solidFill>
            <a:schemeClr val="tx1">
              <a:lumMod val="20000"/>
              <a:lumOff val="80000"/>
            </a:schemeClr>
          </a:solidFill>
          <a:ln>
            <a:noFill/>
          </a:ln>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2400" b="1" dirty="0" err="1">
                <a:solidFill>
                  <a:srgbClr val="000000"/>
                </a:solidFill>
                <a:latin typeface="Times New Roman" panose="02020603050405020304" pitchFamily="18" charset="0"/>
                <a:cs typeface="Times New Roman" panose="02020603050405020304" pitchFamily="18" charset="0"/>
              </a:rPr>
              <a:t>Thí</a:t>
            </a:r>
            <a:r>
              <a:rPr lang="en-US" sz="2400" b="1" dirty="0">
                <a:solidFill>
                  <a:srgbClr val="000000"/>
                </a:solidFill>
                <a:latin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cs typeface="Times New Roman" panose="02020603050405020304" pitchFamily="18" charset="0"/>
              </a:rPr>
              <a:t>nghiệm</a:t>
            </a:r>
            <a:r>
              <a:rPr lang="en-US" sz="2400" b="1" dirty="0">
                <a:solidFill>
                  <a:srgbClr val="000000"/>
                </a:solidFill>
                <a:latin typeface="Times New Roman" panose="02020603050405020304" pitchFamily="18" charset="0"/>
                <a:cs typeface="Times New Roman" panose="02020603050405020304" pitchFamily="18" charset="0"/>
              </a:rPr>
              <a:t> 1</a:t>
            </a:r>
          </a:p>
        </p:txBody>
      </p:sp>
      <p:sp>
        <p:nvSpPr>
          <p:cNvPr id="72" name="TextBox 71">
            <a:extLst>
              <a:ext uri="{FF2B5EF4-FFF2-40B4-BE49-F238E27FC236}">
                <a16:creationId xmlns="" xmlns:a16="http://schemas.microsoft.com/office/drawing/2014/main" id="{AFD1152D-0FFF-46DF-AE9B-5C0E2E47F7CA}"/>
              </a:ext>
            </a:extLst>
          </p:cNvPr>
          <p:cNvSpPr txBox="1"/>
          <p:nvPr/>
        </p:nvSpPr>
        <p:spPr>
          <a:xfrm>
            <a:off x="4957951" y="3399568"/>
            <a:ext cx="1750523" cy="575286"/>
          </a:xfrm>
          <a:prstGeom prst="rect">
            <a:avLst/>
          </a:prstGeom>
          <a:noFill/>
        </p:spPr>
        <p:txBody>
          <a:bodyPr wrap="square" rtlCol="0">
            <a:spAutoFit/>
          </a:bodyPr>
          <a:lstStyle/>
          <a:p>
            <a:pPr>
              <a:lnSpc>
                <a:spcPct val="120000"/>
              </a:lnSpc>
            </a:pPr>
            <a:r>
              <a:rPr lang="en-US" sz="2800" dirty="0" err="1">
                <a:solidFill>
                  <a:srgbClr val="F25D07"/>
                </a:solidFill>
                <a:latin typeface="Fira Sans Black" panose="020B0A03050000020004" pitchFamily="34" charset="0"/>
                <a:cs typeface="Arial" panose="020B0604020202020204" pitchFamily="34" charset="0"/>
              </a:rPr>
              <a:t>Chuẩn</a:t>
            </a:r>
            <a:r>
              <a:rPr lang="en-US" sz="2800" dirty="0">
                <a:solidFill>
                  <a:srgbClr val="F25D07"/>
                </a:solidFill>
                <a:latin typeface="Fira Sans Black" panose="020B0A03050000020004" pitchFamily="34" charset="0"/>
                <a:cs typeface="Arial" panose="020B0604020202020204" pitchFamily="34" charset="0"/>
              </a:rPr>
              <a:t> </a:t>
            </a:r>
            <a:r>
              <a:rPr lang="en-US" sz="2800" dirty="0" err="1">
                <a:solidFill>
                  <a:srgbClr val="F25D07"/>
                </a:solidFill>
                <a:latin typeface="Fira Sans Black" panose="020B0A03050000020004" pitchFamily="34" charset="0"/>
                <a:cs typeface="Arial" panose="020B0604020202020204" pitchFamily="34" charset="0"/>
              </a:rPr>
              <a:t>Bị</a:t>
            </a:r>
            <a:r>
              <a:rPr lang="en-US" sz="2800" dirty="0">
                <a:solidFill>
                  <a:srgbClr val="F25D07"/>
                </a:solidFill>
                <a:latin typeface="Fira Sans Black" panose="020B0A03050000020004" pitchFamily="34" charset="0"/>
                <a:cs typeface="Arial" panose="020B0604020202020204" pitchFamily="34" charset="0"/>
              </a:rPr>
              <a:t>: </a:t>
            </a:r>
          </a:p>
        </p:txBody>
      </p:sp>
      <p:grpSp>
        <p:nvGrpSpPr>
          <p:cNvPr id="73" name="Group 72">
            <a:extLst>
              <a:ext uri="{FF2B5EF4-FFF2-40B4-BE49-F238E27FC236}">
                <a16:creationId xmlns="" xmlns:a16="http://schemas.microsoft.com/office/drawing/2014/main" id="{490C56CC-1DF2-4C22-AF97-16FAE581A0C0}"/>
              </a:ext>
            </a:extLst>
          </p:cNvPr>
          <p:cNvGrpSpPr/>
          <p:nvPr/>
        </p:nvGrpSpPr>
        <p:grpSpPr>
          <a:xfrm>
            <a:off x="-228600" y="149597"/>
            <a:ext cx="7802217" cy="1071423"/>
            <a:chOff x="194055" y="371516"/>
            <a:chExt cx="5552140" cy="918740"/>
          </a:xfrm>
        </p:grpSpPr>
        <p:sp>
          <p:nvSpPr>
            <p:cNvPr id="74" name="Rectangle: Rounded Corners 73">
              <a:extLst>
                <a:ext uri="{FF2B5EF4-FFF2-40B4-BE49-F238E27FC236}">
                  <a16:creationId xmlns="" xmlns:a16="http://schemas.microsoft.com/office/drawing/2014/main" id="{1FBF17A7-1110-4EEF-86E2-2C34DAAF461A}"/>
                </a:ext>
              </a:extLst>
            </p:cNvPr>
            <p:cNvSpPr/>
            <p:nvPr/>
          </p:nvSpPr>
          <p:spPr>
            <a:xfrm>
              <a:off x="546937" y="435125"/>
              <a:ext cx="5104055" cy="579253"/>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b="1">
                <a:latin typeface="Times New Roman" panose="02020603050405020304" pitchFamily="18" charset="0"/>
                <a:cs typeface="Times New Roman" panose="02020603050405020304" pitchFamily="18" charset="0"/>
              </a:endParaRPr>
            </a:p>
          </p:txBody>
        </p:sp>
        <p:sp>
          <p:nvSpPr>
            <p:cNvPr id="75" name="TextBox 74">
              <a:extLst>
                <a:ext uri="{FF2B5EF4-FFF2-40B4-BE49-F238E27FC236}">
                  <a16:creationId xmlns="" xmlns:a16="http://schemas.microsoft.com/office/drawing/2014/main" id="{533E5C3D-0B53-4B18-BC6B-C42B0E897D11}"/>
                </a:ext>
              </a:extLst>
            </p:cNvPr>
            <p:cNvSpPr txBox="1"/>
            <p:nvPr/>
          </p:nvSpPr>
          <p:spPr>
            <a:xfrm>
              <a:off x="194055" y="371516"/>
              <a:ext cx="5552140" cy="91874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3600" b="1" dirty="0">
                  <a:solidFill>
                    <a:schemeClr val="bg1"/>
                  </a:solidFill>
                  <a:latin typeface="Times New Roman" panose="02020603050405020304" pitchFamily="18" charset="0"/>
                  <a:cs typeface="Times New Roman" panose="02020603050405020304" pitchFamily="18" charset="0"/>
                </a:rPr>
                <a:t>II. Hiện tượng tán sắc ánh sáng</a:t>
              </a:r>
              <a:endParaRPr kumimoji="0" lang="en-US" sz="3600" b="1" i="0" u="none" strike="noStrike" kern="1200" cap="none" spc="0" normalizeH="0" baseline="0" noProof="0" dirty="0">
                <a:ln>
                  <a:noFill/>
                </a:ln>
                <a:solidFill>
                  <a:schemeClr val="bg1"/>
                </a:solidFill>
                <a:effectLst/>
                <a:uLnTx/>
                <a:uFillTx/>
                <a:latin typeface="Times New Roman" panose="02020603050405020304" pitchFamily="18" charset="0"/>
                <a:cs typeface="Times New Roman" panose="02020603050405020304" pitchFamily="18" charset="0"/>
              </a:endParaRPr>
            </a:p>
          </p:txBody>
        </p:sp>
      </p:grpSp>
      <p:sp>
        <p:nvSpPr>
          <p:cNvPr id="79" name="TextBox 78">
            <a:extLst>
              <a:ext uri="{FF2B5EF4-FFF2-40B4-BE49-F238E27FC236}">
                <a16:creationId xmlns="" xmlns:a16="http://schemas.microsoft.com/office/drawing/2014/main" id="{7264479C-F37B-4948-8BF1-DB7447D3EE18}"/>
              </a:ext>
            </a:extLst>
          </p:cNvPr>
          <p:cNvSpPr txBox="1"/>
          <p:nvPr/>
        </p:nvSpPr>
        <p:spPr>
          <a:xfrm>
            <a:off x="1923909" y="3794347"/>
            <a:ext cx="2849360" cy="494751"/>
          </a:xfrm>
          <a:prstGeom prst="rect">
            <a:avLst/>
          </a:prstGeom>
          <a:noFill/>
        </p:spPr>
        <p:txBody>
          <a:bodyPr wrap="square" rtlCol="0">
            <a:spAutoFit/>
          </a:bodyPr>
          <a:lstStyle/>
          <a:p>
            <a:pPr>
              <a:lnSpc>
                <a:spcPct val="120000"/>
              </a:lnSpc>
            </a:pPr>
            <a:r>
              <a:rPr lang="en-US" sz="2400" dirty="0">
                <a:latin typeface="Arial" panose="020B0604020202020204" pitchFamily="34" charset="0"/>
                <a:cs typeface="Arial" panose="020B0604020202020204" pitchFamily="34" charset="0"/>
              </a:rPr>
              <a:t>L</a:t>
            </a:r>
            <a:r>
              <a:rPr lang="vi-VN" sz="2400" dirty="0">
                <a:latin typeface="Arial" panose="020B0604020202020204" pitchFamily="34" charset="0"/>
                <a:cs typeface="Arial" panose="020B0604020202020204" pitchFamily="34" charset="0"/>
              </a:rPr>
              <a:t>ăng kính</a:t>
            </a:r>
            <a:r>
              <a:rPr lang="en-US" sz="2400" dirty="0">
                <a:latin typeface="Arial" panose="020B0604020202020204" pitchFamily="34" charset="0"/>
                <a:cs typeface="Arial" panose="020B0604020202020204" pitchFamily="34" charset="0"/>
              </a:rPr>
              <a:t> (1)</a:t>
            </a:r>
          </a:p>
        </p:txBody>
      </p:sp>
      <p:pic>
        <p:nvPicPr>
          <p:cNvPr id="80" name="Picture 2" descr="Prism">
            <a:extLst>
              <a:ext uri="{FF2B5EF4-FFF2-40B4-BE49-F238E27FC236}">
                <a16:creationId xmlns="" xmlns:a16="http://schemas.microsoft.com/office/drawing/2014/main" id="{F16BCDE8-7F8C-4A3B-AE09-B9B96C222D1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578" y="3845272"/>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81" name="TextBox 80">
            <a:extLst>
              <a:ext uri="{FF2B5EF4-FFF2-40B4-BE49-F238E27FC236}">
                <a16:creationId xmlns="" xmlns:a16="http://schemas.microsoft.com/office/drawing/2014/main" id="{C3CA0939-0D4A-4407-805D-41E897FBB31E}"/>
              </a:ext>
            </a:extLst>
          </p:cNvPr>
          <p:cNvSpPr txBox="1"/>
          <p:nvPr/>
        </p:nvSpPr>
        <p:spPr>
          <a:xfrm>
            <a:off x="1911436" y="4362242"/>
            <a:ext cx="4184564" cy="494751"/>
          </a:xfrm>
          <a:prstGeom prst="rect">
            <a:avLst/>
          </a:prstGeom>
          <a:noFill/>
        </p:spPr>
        <p:txBody>
          <a:bodyPr wrap="square" rtlCol="0">
            <a:spAutoFit/>
          </a:bodyPr>
          <a:lstStyle/>
          <a:p>
            <a:pPr>
              <a:lnSpc>
                <a:spcPct val="120000"/>
              </a:lnSpc>
            </a:pPr>
            <a:r>
              <a:rPr lang="en-US" sz="2400" dirty="0" err="1">
                <a:latin typeface="Arial" panose="020B0604020202020204" pitchFamily="34" charset="0"/>
                <a:cs typeface="Arial" panose="020B0604020202020204" pitchFamily="34" charset="0"/>
              </a:rPr>
              <a:t>Đèn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trắng</a:t>
            </a:r>
            <a:r>
              <a:rPr lang="en-US" sz="2400" dirty="0">
                <a:latin typeface="Arial" panose="020B0604020202020204" pitchFamily="34" charset="0"/>
                <a:cs typeface="Arial" panose="020B0604020202020204" pitchFamily="34" charset="0"/>
              </a:rPr>
              <a:t> (2)</a:t>
            </a:r>
          </a:p>
        </p:txBody>
      </p:sp>
      <p:pic>
        <p:nvPicPr>
          <p:cNvPr id="82" name="Picture 2" descr="Prism">
            <a:extLst>
              <a:ext uri="{FF2B5EF4-FFF2-40B4-BE49-F238E27FC236}">
                <a16:creationId xmlns="" xmlns:a16="http://schemas.microsoft.com/office/drawing/2014/main" id="{A670B377-2223-4EBE-A5FB-38EAFBA7DE9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578" y="4411036"/>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83" name="TextBox 82">
            <a:extLst>
              <a:ext uri="{FF2B5EF4-FFF2-40B4-BE49-F238E27FC236}">
                <a16:creationId xmlns="" xmlns:a16="http://schemas.microsoft.com/office/drawing/2014/main" id="{DD7966B0-0F6D-4593-8496-6ED3F6084E96}"/>
              </a:ext>
            </a:extLst>
          </p:cNvPr>
          <p:cNvSpPr txBox="1"/>
          <p:nvPr/>
        </p:nvSpPr>
        <p:spPr>
          <a:xfrm>
            <a:off x="1911436" y="4976800"/>
            <a:ext cx="4066375" cy="494751"/>
          </a:xfrm>
          <a:prstGeom prst="rect">
            <a:avLst/>
          </a:prstGeom>
          <a:noFill/>
        </p:spPr>
        <p:txBody>
          <a:bodyPr wrap="square" rtlCol="0">
            <a:spAutoFit/>
          </a:bodyPr>
          <a:lstStyle/>
          <a:p>
            <a:pPr>
              <a:lnSpc>
                <a:spcPct val="120000"/>
              </a:lnSpc>
            </a:pPr>
            <a:r>
              <a:rPr lang="en-US" sz="2400" dirty="0">
                <a:latin typeface="Arial" panose="020B0604020202020204" pitchFamily="34" charset="0"/>
                <a:cs typeface="Arial" panose="020B0604020202020204" pitchFamily="34" charset="0"/>
              </a:rPr>
              <a:t>M</a:t>
            </a:r>
            <a:r>
              <a:rPr lang="vi-VN" sz="2400" dirty="0">
                <a:latin typeface="Arial" panose="020B0604020202020204" pitchFamily="34" charset="0"/>
                <a:cs typeface="Arial" panose="020B0604020202020204" pitchFamily="34" charset="0"/>
              </a:rPr>
              <a:t>àn </a:t>
            </a:r>
            <a:r>
              <a:rPr lang="en-US" sz="2400" dirty="0" err="1">
                <a:latin typeface="Arial" panose="020B0604020202020204" pitchFamily="34" charset="0"/>
                <a:cs typeface="Arial" panose="020B0604020202020204" pitchFamily="34" charset="0"/>
              </a:rPr>
              <a:t>hứng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chùm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(3)</a:t>
            </a:r>
          </a:p>
        </p:txBody>
      </p:sp>
      <p:pic>
        <p:nvPicPr>
          <p:cNvPr id="84" name="Picture 2" descr="Prism">
            <a:extLst>
              <a:ext uri="{FF2B5EF4-FFF2-40B4-BE49-F238E27FC236}">
                <a16:creationId xmlns="" xmlns:a16="http://schemas.microsoft.com/office/drawing/2014/main" id="{475FC939-6A2E-483F-A268-68C869A6628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578" y="5021953"/>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85" name="TextBox 84">
            <a:extLst>
              <a:ext uri="{FF2B5EF4-FFF2-40B4-BE49-F238E27FC236}">
                <a16:creationId xmlns="" xmlns:a16="http://schemas.microsoft.com/office/drawing/2014/main" id="{37E7E5B6-D3F6-4EC9-8DF3-FF6E78D6DE90}"/>
              </a:ext>
            </a:extLst>
          </p:cNvPr>
          <p:cNvSpPr txBox="1"/>
          <p:nvPr/>
        </p:nvSpPr>
        <p:spPr>
          <a:xfrm>
            <a:off x="1911436" y="5565101"/>
            <a:ext cx="4066375" cy="494751"/>
          </a:xfrm>
          <a:prstGeom prst="rect">
            <a:avLst/>
          </a:prstGeom>
          <a:noFill/>
        </p:spPr>
        <p:txBody>
          <a:bodyPr wrap="square" rtlCol="0">
            <a:spAutoFit/>
          </a:bodyPr>
          <a:lstStyle/>
          <a:p>
            <a:pPr>
              <a:lnSpc>
                <a:spcPct val="120000"/>
              </a:lnSpc>
            </a:pPr>
            <a:r>
              <a:rPr lang="en-US" sz="2400" dirty="0" err="1">
                <a:latin typeface="Arial" panose="020B0604020202020204" pitchFamily="34" charset="0"/>
                <a:cs typeface="Arial" panose="020B0604020202020204" pitchFamily="34" charset="0"/>
              </a:rPr>
              <a:t>Nguồn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dây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nối</a:t>
            </a:r>
            <a:r>
              <a:rPr lang="vi-VN" sz="2400" dirty="0">
                <a:latin typeface="Arial" panose="020B0604020202020204" pitchFamily="34" charset="0"/>
                <a:cs typeface="Arial" panose="020B0604020202020204" pitchFamily="34" charset="0"/>
              </a:rPr>
              <a:t> </a:t>
            </a:r>
            <a:r>
              <a:rPr lang="en-US" sz="2400" dirty="0">
                <a:latin typeface="Arial" panose="020B0604020202020204" pitchFamily="34" charset="0"/>
                <a:cs typeface="Arial" panose="020B0604020202020204" pitchFamily="34" charset="0"/>
              </a:rPr>
              <a:t>(4)</a:t>
            </a:r>
          </a:p>
        </p:txBody>
      </p:sp>
      <p:pic>
        <p:nvPicPr>
          <p:cNvPr id="86" name="Picture 2" descr="Prism">
            <a:extLst>
              <a:ext uri="{FF2B5EF4-FFF2-40B4-BE49-F238E27FC236}">
                <a16:creationId xmlns="" xmlns:a16="http://schemas.microsoft.com/office/drawing/2014/main" id="{F60886FD-223B-40AC-B513-41FEF8711DB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578" y="5610254"/>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87" name="TextBox 86">
            <a:extLst>
              <a:ext uri="{FF2B5EF4-FFF2-40B4-BE49-F238E27FC236}">
                <a16:creationId xmlns="" xmlns:a16="http://schemas.microsoft.com/office/drawing/2014/main" id="{F271750B-F05E-4F93-9733-3CEA3B63D595}"/>
              </a:ext>
            </a:extLst>
          </p:cNvPr>
          <p:cNvSpPr txBox="1"/>
          <p:nvPr/>
        </p:nvSpPr>
        <p:spPr>
          <a:xfrm>
            <a:off x="1911436" y="6153402"/>
            <a:ext cx="8492197" cy="494751"/>
          </a:xfrm>
          <a:prstGeom prst="rect">
            <a:avLst/>
          </a:prstGeom>
          <a:noFill/>
        </p:spPr>
        <p:txBody>
          <a:bodyPr wrap="square" rtlCol="0">
            <a:spAutoFit/>
          </a:bodyPr>
          <a:lstStyle/>
          <a:p>
            <a:pPr>
              <a:lnSpc>
                <a:spcPct val="120000"/>
              </a:lnSpc>
            </a:pPr>
            <a:r>
              <a:rPr lang="en-US" sz="2400" dirty="0" err="1">
                <a:latin typeface="Arial" panose="020B0604020202020204" pitchFamily="34" charset="0"/>
                <a:cs typeface="Arial" panose="020B0604020202020204" pitchFamily="34" charset="0"/>
              </a:rPr>
              <a:t>Tấm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kính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đỏ</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tím</a:t>
            </a:r>
            <a:r>
              <a:rPr lang="en-US" sz="2400" dirty="0">
                <a:latin typeface="Arial" panose="020B0604020202020204" pitchFamily="34" charset="0"/>
                <a:cs typeface="Arial" panose="020B0604020202020204" pitchFamily="34" charset="0"/>
              </a:rPr>
              <a:t> (5)</a:t>
            </a:r>
          </a:p>
        </p:txBody>
      </p:sp>
      <p:pic>
        <p:nvPicPr>
          <p:cNvPr id="88" name="Picture 2" descr="Prism">
            <a:extLst>
              <a:ext uri="{FF2B5EF4-FFF2-40B4-BE49-F238E27FC236}">
                <a16:creationId xmlns="" xmlns:a16="http://schemas.microsoft.com/office/drawing/2014/main" id="{6F88CA68-5EA6-406E-BAE1-7C54D7DBA89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578" y="6198555"/>
            <a:ext cx="397164" cy="39716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anim calcmode="lin" valueType="num">
                                      <p:cBhvr>
                                        <p:cTn id="8" dur="500" fill="hold"/>
                                        <p:tgtEl>
                                          <p:spTgt spid="71"/>
                                        </p:tgtEl>
                                        <p:attrNameLst>
                                          <p:attrName>ppt_x</p:attrName>
                                        </p:attrNameLst>
                                      </p:cBhvr>
                                      <p:tavLst>
                                        <p:tav tm="0">
                                          <p:val>
                                            <p:strVal val="#ppt_x"/>
                                          </p:val>
                                        </p:tav>
                                        <p:tav tm="100000">
                                          <p:val>
                                            <p:strVal val="#ppt_x"/>
                                          </p:val>
                                        </p:tav>
                                      </p:tavLst>
                                    </p:anim>
                                    <p:anim calcmode="lin" valueType="num">
                                      <p:cBhvr>
                                        <p:cTn id="9" dur="500" fill="hold"/>
                                        <p:tgtEl>
                                          <p:spTgt spid="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wipe(down)">
                                      <p:cBhvr>
                                        <p:cTn id="14" dur="500"/>
                                        <p:tgtEl>
                                          <p:spTgt spid="7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p:cTn id="19" dur="500" fill="hold"/>
                                        <p:tgtEl>
                                          <p:spTgt spid="69"/>
                                        </p:tgtEl>
                                        <p:attrNameLst>
                                          <p:attrName>ppt_w</p:attrName>
                                        </p:attrNameLst>
                                      </p:cBhvr>
                                      <p:tavLst>
                                        <p:tav tm="0">
                                          <p:val>
                                            <p:fltVal val="0"/>
                                          </p:val>
                                        </p:tav>
                                        <p:tav tm="100000">
                                          <p:val>
                                            <p:strVal val="#ppt_w"/>
                                          </p:val>
                                        </p:tav>
                                      </p:tavLst>
                                    </p:anim>
                                    <p:anim calcmode="lin" valueType="num">
                                      <p:cBhvr>
                                        <p:cTn id="20" dur="500" fill="hold"/>
                                        <p:tgtEl>
                                          <p:spTgt spid="69"/>
                                        </p:tgtEl>
                                        <p:attrNameLst>
                                          <p:attrName>ppt_h</p:attrName>
                                        </p:attrNameLst>
                                      </p:cBhvr>
                                      <p:tavLst>
                                        <p:tav tm="0">
                                          <p:val>
                                            <p:fltVal val="0"/>
                                          </p:val>
                                        </p:tav>
                                        <p:tav tm="100000">
                                          <p:val>
                                            <p:strVal val="#ppt_h"/>
                                          </p:val>
                                        </p:tav>
                                      </p:tavLst>
                                    </p:anim>
                                    <p:animEffect transition="in" filter="fade">
                                      <p:cBhvr>
                                        <p:cTn id="21" dur="500"/>
                                        <p:tgtEl>
                                          <p:spTgt spid="69"/>
                                        </p:tgtEl>
                                      </p:cBhvr>
                                    </p:animEffect>
                                  </p:childTnLst>
                                </p:cTn>
                              </p:par>
                            </p:childTnLst>
                          </p:cTn>
                        </p:par>
                        <p:par>
                          <p:cTn id="22" fill="hold">
                            <p:stCondLst>
                              <p:cond delay="500"/>
                            </p:stCondLst>
                            <p:childTnLst>
                              <p:par>
                                <p:cTn id="23" presetID="22" presetClass="entr" presetSubtype="4" fill="hold" grpId="0" nodeType="afterEffect">
                                  <p:stCondLst>
                                    <p:cond delay="0"/>
                                  </p:stCondLst>
                                  <p:childTnLst>
                                    <p:set>
                                      <p:cBhvr>
                                        <p:cTn id="24" dur="1" fill="hold">
                                          <p:stCondLst>
                                            <p:cond delay="0"/>
                                          </p:stCondLst>
                                        </p:cTn>
                                        <p:tgtEl>
                                          <p:spTgt spid="72"/>
                                        </p:tgtEl>
                                        <p:attrNameLst>
                                          <p:attrName>style.visibility</p:attrName>
                                        </p:attrNameLst>
                                      </p:cBhvr>
                                      <p:to>
                                        <p:strVal val="visible"/>
                                      </p:to>
                                    </p:set>
                                    <p:animEffect transition="in" filter="wipe(down)">
                                      <p:cBhvr>
                                        <p:cTn id="25" dur="500"/>
                                        <p:tgtEl>
                                          <p:spTgt spid="72"/>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80"/>
                                        </p:tgtEl>
                                        <p:attrNameLst>
                                          <p:attrName>style.visibility</p:attrName>
                                        </p:attrNameLst>
                                      </p:cBhvr>
                                      <p:to>
                                        <p:strVal val="visible"/>
                                      </p:to>
                                    </p:set>
                                    <p:anim calcmode="lin" valueType="num">
                                      <p:cBhvr>
                                        <p:cTn id="29" dur="500" fill="hold"/>
                                        <p:tgtEl>
                                          <p:spTgt spid="80"/>
                                        </p:tgtEl>
                                        <p:attrNameLst>
                                          <p:attrName>ppt_w</p:attrName>
                                        </p:attrNameLst>
                                      </p:cBhvr>
                                      <p:tavLst>
                                        <p:tav tm="0">
                                          <p:val>
                                            <p:fltVal val="0"/>
                                          </p:val>
                                        </p:tav>
                                        <p:tav tm="100000">
                                          <p:val>
                                            <p:strVal val="#ppt_w"/>
                                          </p:val>
                                        </p:tav>
                                      </p:tavLst>
                                    </p:anim>
                                    <p:anim calcmode="lin" valueType="num">
                                      <p:cBhvr>
                                        <p:cTn id="30" dur="500" fill="hold"/>
                                        <p:tgtEl>
                                          <p:spTgt spid="80"/>
                                        </p:tgtEl>
                                        <p:attrNameLst>
                                          <p:attrName>ppt_h</p:attrName>
                                        </p:attrNameLst>
                                      </p:cBhvr>
                                      <p:tavLst>
                                        <p:tav tm="0">
                                          <p:val>
                                            <p:fltVal val="0"/>
                                          </p:val>
                                        </p:tav>
                                        <p:tav tm="100000">
                                          <p:val>
                                            <p:strVal val="#ppt_h"/>
                                          </p:val>
                                        </p:tav>
                                      </p:tavLst>
                                    </p:anim>
                                    <p:animEffect transition="in" filter="fade">
                                      <p:cBhvr>
                                        <p:cTn id="31" dur="500"/>
                                        <p:tgtEl>
                                          <p:spTgt spid="80"/>
                                        </p:tgtEl>
                                      </p:cBhvr>
                                    </p:animEffect>
                                  </p:childTnLst>
                                </p:cTn>
                              </p:par>
                            </p:childTnLst>
                          </p:cTn>
                        </p:par>
                        <p:par>
                          <p:cTn id="32" fill="hold">
                            <p:stCondLst>
                              <p:cond delay="1500"/>
                            </p:stCondLst>
                            <p:childTnLst>
                              <p:par>
                                <p:cTn id="33" presetID="22" presetClass="entr" presetSubtype="8" fill="hold" grpId="0" nodeType="afterEffect">
                                  <p:stCondLst>
                                    <p:cond delay="0"/>
                                  </p:stCondLst>
                                  <p:childTnLst>
                                    <p:set>
                                      <p:cBhvr>
                                        <p:cTn id="34" dur="1" fill="hold">
                                          <p:stCondLst>
                                            <p:cond delay="0"/>
                                          </p:stCondLst>
                                        </p:cTn>
                                        <p:tgtEl>
                                          <p:spTgt spid="79"/>
                                        </p:tgtEl>
                                        <p:attrNameLst>
                                          <p:attrName>style.visibility</p:attrName>
                                        </p:attrNameLst>
                                      </p:cBhvr>
                                      <p:to>
                                        <p:strVal val="visible"/>
                                      </p:to>
                                    </p:set>
                                    <p:animEffect transition="in" filter="wipe(left)">
                                      <p:cBhvr>
                                        <p:cTn id="35" dur="500"/>
                                        <p:tgtEl>
                                          <p:spTgt spid="79"/>
                                        </p:tgtEl>
                                      </p:cBhvr>
                                    </p:animEffect>
                                  </p:childTnLst>
                                </p:cTn>
                              </p:par>
                            </p:childTnLst>
                          </p:cTn>
                        </p:par>
                        <p:par>
                          <p:cTn id="36" fill="hold">
                            <p:stCondLst>
                              <p:cond delay="2000"/>
                            </p:stCondLst>
                            <p:childTnLst>
                              <p:par>
                                <p:cTn id="37" presetID="53" presetClass="entr" presetSubtype="16" fill="hold" nodeType="afterEffect">
                                  <p:stCondLst>
                                    <p:cond delay="0"/>
                                  </p:stCondLst>
                                  <p:childTnLst>
                                    <p:set>
                                      <p:cBhvr>
                                        <p:cTn id="38" dur="1" fill="hold">
                                          <p:stCondLst>
                                            <p:cond delay="0"/>
                                          </p:stCondLst>
                                        </p:cTn>
                                        <p:tgtEl>
                                          <p:spTgt spid="82"/>
                                        </p:tgtEl>
                                        <p:attrNameLst>
                                          <p:attrName>style.visibility</p:attrName>
                                        </p:attrNameLst>
                                      </p:cBhvr>
                                      <p:to>
                                        <p:strVal val="visible"/>
                                      </p:to>
                                    </p:set>
                                    <p:anim calcmode="lin" valueType="num">
                                      <p:cBhvr>
                                        <p:cTn id="39" dur="500" fill="hold"/>
                                        <p:tgtEl>
                                          <p:spTgt spid="82"/>
                                        </p:tgtEl>
                                        <p:attrNameLst>
                                          <p:attrName>ppt_w</p:attrName>
                                        </p:attrNameLst>
                                      </p:cBhvr>
                                      <p:tavLst>
                                        <p:tav tm="0">
                                          <p:val>
                                            <p:fltVal val="0"/>
                                          </p:val>
                                        </p:tav>
                                        <p:tav tm="100000">
                                          <p:val>
                                            <p:strVal val="#ppt_w"/>
                                          </p:val>
                                        </p:tav>
                                      </p:tavLst>
                                    </p:anim>
                                    <p:anim calcmode="lin" valueType="num">
                                      <p:cBhvr>
                                        <p:cTn id="40" dur="500" fill="hold"/>
                                        <p:tgtEl>
                                          <p:spTgt spid="82"/>
                                        </p:tgtEl>
                                        <p:attrNameLst>
                                          <p:attrName>ppt_h</p:attrName>
                                        </p:attrNameLst>
                                      </p:cBhvr>
                                      <p:tavLst>
                                        <p:tav tm="0">
                                          <p:val>
                                            <p:fltVal val="0"/>
                                          </p:val>
                                        </p:tav>
                                        <p:tav tm="100000">
                                          <p:val>
                                            <p:strVal val="#ppt_h"/>
                                          </p:val>
                                        </p:tav>
                                      </p:tavLst>
                                    </p:anim>
                                    <p:animEffect transition="in" filter="fade">
                                      <p:cBhvr>
                                        <p:cTn id="41" dur="500"/>
                                        <p:tgtEl>
                                          <p:spTgt spid="82"/>
                                        </p:tgtEl>
                                      </p:cBhvr>
                                    </p:animEffect>
                                  </p:childTnLst>
                                </p:cTn>
                              </p:par>
                            </p:childTnLst>
                          </p:cTn>
                        </p:par>
                        <p:par>
                          <p:cTn id="42" fill="hold">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81"/>
                                        </p:tgtEl>
                                        <p:attrNameLst>
                                          <p:attrName>style.visibility</p:attrName>
                                        </p:attrNameLst>
                                      </p:cBhvr>
                                      <p:to>
                                        <p:strVal val="visible"/>
                                      </p:to>
                                    </p:set>
                                    <p:animEffect transition="in" filter="wipe(left)">
                                      <p:cBhvr>
                                        <p:cTn id="45" dur="500"/>
                                        <p:tgtEl>
                                          <p:spTgt spid="81"/>
                                        </p:tgtEl>
                                      </p:cBhvr>
                                    </p:animEffect>
                                  </p:childTnLst>
                                </p:cTn>
                              </p:par>
                            </p:childTnLst>
                          </p:cTn>
                        </p:par>
                        <p:par>
                          <p:cTn id="46" fill="hold">
                            <p:stCondLst>
                              <p:cond delay="3000"/>
                            </p:stCondLst>
                            <p:childTnLst>
                              <p:par>
                                <p:cTn id="47" presetID="53" presetClass="entr" presetSubtype="16" fill="hold" nodeType="afterEffect">
                                  <p:stCondLst>
                                    <p:cond delay="0"/>
                                  </p:stCondLst>
                                  <p:childTnLst>
                                    <p:set>
                                      <p:cBhvr>
                                        <p:cTn id="48" dur="1" fill="hold">
                                          <p:stCondLst>
                                            <p:cond delay="0"/>
                                          </p:stCondLst>
                                        </p:cTn>
                                        <p:tgtEl>
                                          <p:spTgt spid="84"/>
                                        </p:tgtEl>
                                        <p:attrNameLst>
                                          <p:attrName>style.visibility</p:attrName>
                                        </p:attrNameLst>
                                      </p:cBhvr>
                                      <p:to>
                                        <p:strVal val="visible"/>
                                      </p:to>
                                    </p:set>
                                    <p:anim calcmode="lin" valueType="num">
                                      <p:cBhvr>
                                        <p:cTn id="49" dur="500" fill="hold"/>
                                        <p:tgtEl>
                                          <p:spTgt spid="84"/>
                                        </p:tgtEl>
                                        <p:attrNameLst>
                                          <p:attrName>ppt_w</p:attrName>
                                        </p:attrNameLst>
                                      </p:cBhvr>
                                      <p:tavLst>
                                        <p:tav tm="0">
                                          <p:val>
                                            <p:fltVal val="0"/>
                                          </p:val>
                                        </p:tav>
                                        <p:tav tm="100000">
                                          <p:val>
                                            <p:strVal val="#ppt_w"/>
                                          </p:val>
                                        </p:tav>
                                      </p:tavLst>
                                    </p:anim>
                                    <p:anim calcmode="lin" valueType="num">
                                      <p:cBhvr>
                                        <p:cTn id="50" dur="500" fill="hold"/>
                                        <p:tgtEl>
                                          <p:spTgt spid="84"/>
                                        </p:tgtEl>
                                        <p:attrNameLst>
                                          <p:attrName>ppt_h</p:attrName>
                                        </p:attrNameLst>
                                      </p:cBhvr>
                                      <p:tavLst>
                                        <p:tav tm="0">
                                          <p:val>
                                            <p:fltVal val="0"/>
                                          </p:val>
                                        </p:tav>
                                        <p:tav tm="100000">
                                          <p:val>
                                            <p:strVal val="#ppt_h"/>
                                          </p:val>
                                        </p:tav>
                                      </p:tavLst>
                                    </p:anim>
                                    <p:animEffect transition="in" filter="fade">
                                      <p:cBhvr>
                                        <p:cTn id="51" dur="500"/>
                                        <p:tgtEl>
                                          <p:spTgt spid="84"/>
                                        </p:tgtEl>
                                      </p:cBhvr>
                                    </p:animEffect>
                                  </p:childTnLst>
                                </p:cTn>
                              </p:par>
                            </p:childTnLst>
                          </p:cTn>
                        </p:par>
                        <p:par>
                          <p:cTn id="52" fill="hold">
                            <p:stCondLst>
                              <p:cond delay="3500"/>
                            </p:stCondLst>
                            <p:childTnLst>
                              <p:par>
                                <p:cTn id="53" presetID="22" presetClass="entr" presetSubtype="8" fill="hold" grpId="0" nodeType="afterEffect">
                                  <p:stCondLst>
                                    <p:cond delay="0"/>
                                  </p:stCondLst>
                                  <p:childTnLst>
                                    <p:set>
                                      <p:cBhvr>
                                        <p:cTn id="54" dur="1" fill="hold">
                                          <p:stCondLst>
                                            <p:cond delay="0"/>
                                          </p:stCondLst>
                                        </p:cTn>
                                        <p:tgtEl>
                                          <p:spTgt spid="83"/>
                                        </p:tgtEl>
                                        <p:attrNameLst>
                                          <p:attrName>style.visibility</p:attrName>
                                        </p:attrNameLst>
                                      </p:cBhvr>
                                      <p:to>
                                        <p:strVal val="visible"/>
                                      </p:to>
                                    </p:set>
                                    <p:animEffect transition="in" filter="wipe(left)">
                                      <p:cBhvr>
                                        <p:cTn id="55" dur="500"/>
                                        <p:tgtEl>
                                          <p:spTgt spid="83"/>
                                        </p:tgtEl>
                                      </p:cBhvr>
                                    </p:animEffect>
                                  </p:childTnLst>
                                </p:cTn>
                              </p:par>
                            </p:childTnLst>
                          </p:cTn>
                        </p:par>
                        <p:par>
                          <p:cTn id="56" fill="hold">
                            <p:stCondLst>
                              <p:cond delay="4000"/>
                            </p:stCondLst>
                            <p:childTnLst>
                              <p:par>
                                <p:cTn id="57" presetID="53" presetClass="entr" presetSubtype="16" fill="hold" nodeType="afterEffect">
                                  <p:stCondLst>
                                    <p:cond delay="0"/>
                                  </p:stCondLst>
                                  <p:childTnLst>
                                    <p:set>
                                      <p:cBhvr>
                                        <p:cTn id="58" dur="1" fill="hold">
                                          <p:stCondLst>
                                            <p:cond delay="0"/>
                                          </p:stCondLst>
                                        </p:cTn>
                                        <p:tgtEl>
                                          <p:spTgt spid="86"/>
                                        </p:tgtEl>
                                        <p:attrNameLst>
                                          <p:attrName>style.visibility</p:attrName>
                                        </p:attrNameLst>
                                      </p:cBhvr>
                                      <p:to>
                                        <p:strVal val="visible"/>
                                      </p:to>
                                    </p:set>
                                    <p:anim calcmode="lin" valueType="num">
                                      <p:cBhvr>
                                        <p:cTn id="59" dur="500" fill="hold"/>
                                        <p:tgtEl>
                                          <p:spTgt spid="86"/>
                                        </p:tgtEl>
                                        <p:attrNameLst>
                                          <p:attrName>ppt_w</p:attrName>
                                        </p:attrNameLst>
                                      </p:cBhvr>
                                      <p:tavLst>
                                        <p:tav tm="0">
                                          <p:val>
                                            <p:fltVal val="0"/>
                                          </p:val>
                                        </p:tav>
                                        <p:tav tm="100000">
                                          <p:val>
                                            <p:strVal val="#ppt_w"/>
                                          </p:val>
                                        </p:tav>
                                      </p:tavLst>
                                    </p:anim>
                                    <p:anim calcmode="lin" valueType="num">
                                      <p:cBhvr>
                                        <p:cTn id="60" dur="500" fill="hold"/>
                                        <p:tgtEl>
                                          <p:spTgt spid="86"/>
                                        </p:tgtEl>
                                        <p:attrNameLst>
                                          <p:attrName>ppt_h</p:attrName>
                                        </p:attrNameLst>
                                      </p:cBhvr>
                                      <p:tavLst>
                                        <p:tav tm="0">
                                          <p:val>
                                            <p:fltVal val="0"/>
                                          </p:val>
                                        </p:tav>
                                        <p:tav tm="100000">
                                          <p:val>
                                            <p:strVal val="#ppt_h"/>
                                          </p:val>
                                        </p:tav>
                                      </p:tavLst>
                                    </p:anim>
                                    <p:animEffect transition="in" filter="fade">
                                      <p:cBhvr>
                                        <p:cTn id="61" dur="500"/>
                                        <p:tgtEl>
                                          <p:spTgt spid="86"/>
                                        </p:tgtEl>
                                      </p:cBhvr>
                                    </p:animEffect>
                                  </p:childTnLst>
                                </p:cTn>
                              </p:par>
                            </p:childTnLst>
                          </p:cTn>
                        </p:par>
                        <p:par>
                          <p:cTn id="62" fill="hold">
                            <p:stCondLst>
                              <p:cond delay="4500"/>
                            </p:stCondLst>
                            <p:childTnLst>
                              <p:par>
                                <p:cTn id="63" presetID="22" presetClass="entr" presetSubtype="8" fill="hold" grpId="0" nodeType="after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wipe(left)">
                                      <p:cBhvr>
                                        <p:cTn id="65" dur="500"/>
                                        <p:tgtEl>
                                          <p:spTgt spid="85"/>
                                        </p:tgtEl>
                                      </p:cBhvr>
                                    </p:animEffect>
                                  </p:childTnLst>
                                </p:cTn>
                              </p:par>
                            </p:childTnLst>
                          </p:cTn>
                        </p:par>
                        <p:par>
                          <p:cTn id="66" fill="hold">
                            <p:stCondLst>
                              <p:cond delay="5000"/>
                            </p:stCondLst>
                            <p:childTnLst>
                              <p:par>
                                <p:cTn id="67" presetID="53" presetClass="entr" presetSubtype="16" fill="hold" nodeType="afterEffect">
                                  <p:stCondLst>
                                    <p:cond delay="0"/>
                                  </p:stCondLst>
                                  <p:childTnLst>
                                    <p:set>
                                      <p:cBhvr>
                                        <p:cTn id="68" dur="1" fill="hold">
                                          <p:stCondLst>
                                            <p:cond delay="0"/>
                                          </p:stCondLst>
                                        </p:cTn>
                                        <p:tgtEl>
                                          <p:spTgt spid="88"/>
                                        </p:tgtEl>
                                        <p:attrNameLst>
                                          <p:attrName>style.visibility</p:attrName>
                                        </p:attrNameLst>
                                      </p:cBhvr>
                                      <p:to>
                                        <p:strVal val="visible"/>
                                      </p:to>
                                    </p:set>
                                    <p:anim calcmode="lin" valueType="num">
                                      <p:cBhvr>
                                        <p:cTn id="69" dur="500" fill="hold"/>
                                        <p:tgtEl>
                                          <p:spTgt spid="88"/>
                                        </p:tgtEl>
                                        <p:attrNameLst>
                                          <p:attrName>ppt_w</p:attrName>
                                        </p:attrNameLst>
                                      </p:cBhvr>
                                      <p:tavLst>
                                        <p:tav tm="0">
                                          <p:val>
                                            <p:fltVal val="0"/>
                                          </p:val>
                                        </p:tav>
                                        <p:tav tm="100000">
                                          <p:val>
                                            <p:strVal val="#ppt_w"/>
                                          </p:val>
                                        </p:tav>
                                      </p:tavLst>
                                    </p:anim>
                                    <p:anim calcmode="lin" valueType="num">
                                      <p:cBhvr>
                                        <p:cTn id="70" dur="500" fill="hold"/>
                                        <p:tgtEl>
                                          <p:spTgt spid="88"/>
                                        </p:tgtEl>
                                        <p:attrNameLst>
                                          <p:attrName>ppt_h</p:attrName>
                                        </p:attrNameLst>
                                      </p:cBhvr>
                                      <p:tavLst>
                                        <p:tav tm="0">
                                          <p:val>
                                            <p:fltVal val="0"/>
                                          </p:val>
                                        </p:tav>
                                        <p:tav tm="100000">
                                          <p:val>
                                            <p:strVal val="#ppt_h"/>
                                          </p:val>
                                        </p:tav>
                                      </p:tavLst>
                                    </p:anim>
                                    <p:animEffect transition="in" filter="fade">
                                      <p:cBhvr>
                                        <p:cTn id="71" dur="500"/>
                                        <p:tgtEl>
                                          <p:spTgt spid="88"/>
                                        </p:tgtEl>
                                      </p:cBhvr>
                                    </p:animEffect>
                                  </p:childTnLst>
                                </p:cTn>
                              </p:par>
                            </p:childTnLst>
                          </p:cTn>
                        </p:par>
                        <p:par>
                          <p:cTn id="72" fill="hold">
                            <p:stCondLst>
                              <p:cond delay="5500"/>
                            </p:stCondLst>
                            <p:childTnLst>
                              <p:par>
                                <p:cTn id="73" presetID="22" presetClass="entr" presetSubtype="8" fill="hold" grpId="0" nodeType="afterEffect">
                                  <p:stCondLst>
                                    <p:cond delay="0"/>
                                  </p:stCondLst>
                                  <p:childTnLst>
                                    <p:set>
                                      <p:cBhvr>
                                        <p:cTn id="74" dur="1" fill="hold">
                                          <p:stCondLst>
                                            <p:cond delay="0"/>
                                          </p:stCondLst>
                                        </p:cTn>
                                        <p:tgtEl>
                                          <p:spTgt spid="87"/>
                                        </p:tgtEl>
                                        <p:attrNameLst>
                                          <p:attrName>style.visibility</p:attrName>
                                        </p:attrNameLst>
                                      </p:cBhvr>
                                      <p:to>
                                        <p:strVal val="visible"/>
                                      </p:to>
                                    </p:set>
                                    <p:animEffect transition="in" filter="wipe(left)">
                                      <p:cBhvr>
                                        <p:cTn id="75"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p:bldP spid="79" grpId="0"/>
      <p:bldP spid="81" grpId="0"/>
      <p:bldP spid="83" grpId="0"/>
      <p:bldP spid="85" grpId="0"/>
      <p:bldP spid="87" grpId="0"/>
    </p:bldLst>
  </p:timing>
</p:sld>
</file>

<file path=ppt/theme/theme1.xml><?xml version="1.0" encoding="utf-8"?>
<a:theme xmlns:a="http://schemas.openxmlformats.org/drawingml/2006/main" name="Japanese Style Consulting Toolkit by Slidesgo">
  <a:themeElements>
    <a:clrScheme name="Simple Light">
      <a:dk1>
        <a:srgbClr val="35454B"/>
      </a:dk1>
      <a:lt1>
        <a:srgbClr val="F4EDE6"/>
      </a:lt1>
      <a:dk2>
        <a:srgbClr val="EEE0D2"/>
      </a:dk2>
      <a:lt2>
        <a:srgbClr val="C72E30"/>
      </a:lt2>
      <a:accent1>
        <a:srgbClr val="F34849"/>
      </a:accent1>
      <a:accent2>
        <a:srgbClr val="FFFFFF"/>
      </a:accent2>
      <a:accent3>
        <a:srgbClr val="FFFFFF"/>
      </a:accent3>
      <a:accent4>
        <a:srgbClr val="FFFFFF"/>
      </a:accent4>
      <a:accent5>
        <a:srgbClr val="FFFFFF"/>
      </a:accent5>
      <a:accent6>
        <a:srgbClr val="FFFFFF"/>
      </a:accent6>
      <a:hlink>
        <a:srgbClr val="3C4A4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293</TotalTime>
  <Words>2612</Words>
  <Application>Microsoft Office PowerPoint</Application>
  <PresentationFormat>Widescreen</PresentationFormat>
  <Paragraphs>257</Paragraphs>
  <Slides>58</Slides>
  <Notes>56</Notes>
  <HiddenSlides>0</HiddenSlides>
  <MMClips>1</MMClips>
  <ScaleCrop>false</ScaleCrop>
  <HeadingPairs>
    <vt:vector size="6" baseType="variant">
      <vt:variant>
        <vt:lpstr>Fonts Used</vt:lpstr>
      </vt:variant>
      <vt:variant>
        <vt:i4>24</vt:i4>
      </vt:variant>
      <vt:variant>
        <vt:lpstr>Theme</vt:lpstr>
      </vt:variant>
      <vt:variant>
        <vt:i4>3</vt:i4>
      </vt:variant>
      <vt:variant>
        <vt:lpstr>Slide Titles</vt:lpstr>
      </vt:variant>
      <vt:variant>
        <vt:i4>58</vt:i4>
      </vt:variant>
    </vt:vector>
  </HeadingPairs>
  <TitlesOfParts>
    <vt:vector size="85" baseType="lpstr">
      <vt:lpstr>Fira Sans Black</vt:lpstr>
      <vt:lpstr>Arial</vt:lpstr>
      <vt:lpstr>Bebas Neue</vt:lpstr>
      <vt:lpstr>Tulpen One</vt:lpstr>
      <vt:lpstr>#9Slide07 IcielCadena</vt:lpstr>
      <vt:lpstr>Courier New</vt:lpstr>
      <vt:lpstr>Bahnschrift SemiBold SemiConden</vt:lpstr>
      <vt:lpstr>Open Sans</vt:lpstr>
      <vt:lpstr>Tahoma</vt:lpstr>
      <vt:lpstr>Cambria Math</vt:lpstr>
      <vt:lpstr>Calibri</vt:lpstr>
      <vt:lpstr>#9Slide03 Arima Madurai Black</vt:lpstr>
      <vt:lpstr>Quicksand</vt:lpstr>
      <vt:lpstr>SimSun</vt:lpstr>
      <vt:lpstr>Fira Sans Condensed Medium</vt:lpstr>
      <vt:lpstr>Alegreya Sans</vt:lpstr>
      <vt:lpstr>#9Slide03 AmpleSoft</vt:lpstr>
      <vt:lpstr>#9Slide03 Reso</vt:lpstr>
      <vt:lpstr>Times New Roman</vt:lpstr>
      <vt:lpstr>Source Sans Pro Black</vt:lpstr>
      <vt:lpstr>Yeseva One</vt:lpstr>
      <vt:lpstr>Calibri Light</vt:lpstr>
      <vt:lpstr>Roboto Black</vt:lpstr>
      <vt:lpstr>Quicksand Medium</vt:lpstr>
      <vt:lpstr>Japanese Style Consulting Toolkit by Slidesgo</vt:lpstr>
      <vt:lpstr>10_Office Theme</vt:lpstr>
      <vt:lpstr>2_Office Theme</vt:lpstr>
      <vt:lpstr>BÀI 7.  LĂNG KÍNH</vt:lpstr>
      <vt:lpstr>PowerPoint Presentation</vt:lpstr>
      <vt:lpstr>PowerPoint Presentation</vt:lpstr>
      <vt:lpstr>I. Cấu tạo của lăng kính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VẬN DỤNG</vt:lpstr>
      <vt:lpstr>PowerPoint Presentation</vt:lpstr>
      <vt:lpstr>PowerPoint Presentation</vt:lpstr>
      <vt:lpstr>PowerPoint Presentation</vt:lpstr>
      <vt:lpstr>PowerPoint Presentation</vt:lpstr>
      <vt:lpstr>XIN CẢM ƠN!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7.  LĂNG KÍNH</dc:title>
  <dc:creator>Linh Chi</dc:creator>
  <cp:lastModifiedBy>Admin</cp:lastModifiedBy>
  <cp:revision>77</cp:revision>
  <dcterms:modified xsi:type="dcterms:W3CDTF">2024-11-30T01:16:58Z</dcterms:modified>
</cp:coreProperties>
</file>