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1" r:id="rId1"/>
  </p:sldMasterIdLst>
  <p:notesMasterIdLst>
    <p:notesMasterId r:id="rId58"/>
  </p:notesMasterIdLst>
  <p:sldIdLst>
    <p:sldId id="319" r:id="rId2"/>
    <p:sldId id="292" r:id="rId3"/>
    <p:sldId id="280" r:id="rId4"/>
    <p:sldId id="327" r:id="rId5"/>
    <p:sldId id="325" r:id="rId6"/>
    <p:sldId id="326" r:id="rId7"/>
    <p:sldId id="350" r:id="rId8"/>
    <p:sldId id="258" r:id="rId9"/>
    <p:sldId id="328" r:id="rId10"/>
    <p:sldId id="295" r:id="rId11"/>
    <p:sldId id="329" r:id="rId12"/>
    <p:sldId id="297" r:id="rId13"/>
    <p:sldId id="351" r:id="rId14"/>
    <p:sldId id="335" r:id="rId15"/>
    <p:sldId id="331" r:id="rId16"/>
    <p:sldId id="332" r:id="rId17"/>
    <p:sldId id="336" r:id="rId18"/>
    <p:sldId id="298" r:id="rId19"/>
    <p:sldId id="352" r:id="rId20"/>
    <p:sldId id="299" r:id="rId21"/>
    <p:sldId id="300" r:id="rId22"/>
    <p:sldId id="301" r:id="rId23"/>
    <p:sldId id="321" r:id="rId24"/>
    <p:sldId id="302" r:id="rId25"/>
    <p:sldId id="337" r:id="rId26"/>
    <p:sldId id="338" r:id="rId27"/>
    <p:sldId id="339" r:id="rId28"/>
    <p:sldId id="340" r:id="rId29"/>
    <p:sldId id="348" r:id="rId30"/>
    <p:sldId id="349" r:id="rId31"/>
    <p:sldId id="305" r:id="rId32"/>
    <p:sldId id="282" r:id="rId33"/>
    <p:sldId id="306" r:id="rId34"/>
    <p:sldId id="284" r:id="rId35"/>
    <p:sldId id="342" r:id="rId36"/>
    <p:sldId id="343" r:id="rId37"/>
    <p:sldId id="344" r:id="rId38"/>
    <p:sldId id="345" r:id="rId39"/>
    <p:sldId id="346" r:id="rId40"/>
    <p:sldId id="347" r:id="rId41"/>
    <p:sldId id="310" r:id="rId42"/>
    <p:sldId id="289" r:id="rId43"/>
    <p:sldId id="261" r:id="rId44"/>
    <p:sldId id="290" r:id="rId45"/>
    <p:sldId id="307" r:id="rId46"/>
    <p:sldId id="308" r:id="rId47"/>
    <p:sldId id="309" r:id="rId48"/>
    <p:sldId id="257" r:id="rId49"/>
    <p:sldId id="312" r:id="rId50"/>
    <p:sldId id="313" r:id="rId51"/>
    <p:sldId id="314" r:id="rId52"/>
    <p:sldId id="315" r:id="rId53"/>
    <p:sldId id="316" r:id="rId54"/>
    <p:sldId id="317" r:id="rId55"/>
    <p:sldId id="323" r:id="rId56"/>
    <p:sldId id="322" r:id="rId57"/>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3057" autoAdjust="0"/>
  </p:normalViewPr>
  <p:slideViewPr>
    <p:cSldViewPr snapToGrid="0">
      <p:cViewPr varScale="1">
        <p:scale>
          <a:sx n="67" d="100"/>
          <a:sy n="67" d="100"/>
        </p:scale>
        <p:origin x="1267" y="67"/>
      </p:cViewPr>
      <p:guideLst>
        <p:guide orient="horz" pos="2160"/>
        <p:guide pos="384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L="914400" marR="0" lvl="1"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2pPr>
            <a:lvl3pPr marL="1371600" marR="0" lvl="2"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3pPr>
            <a:lvl4pPr marL="1828800" marR="0" lvl="3"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4pPr>
            <a:lvl5pPr marL="2286000" marR="0" lvl="4"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5pPr>
            <a:lvl6pPr marL="2743200" marR="0" lvl="5"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6pPr>
            <a:lvl7pPr marL="3200400" marR="0" lvl="6"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7pPr>
            <a:lvl8pPr marL="3657600" marR="0" lvl="7"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8pPr>
            <a:lvl9pPr marL="4114800" marR="0" lvl="8"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pPr marL="0" marR="0" lvl="0" indent="0" algn="r" rtl="0">
                <a:spcBef>
                  <a:spcPts val="0"/>
                </a:spcBef>
                <a:spcAft>
                  <a:spcPts val="0"/>
                </a:spcAft>
                <a:buNone/>
              </a:pPr>
              <a:t>‹#›</a:t>
            </a:fld>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154473593"/>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 name="Google Shape;70;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71" name="Google Shape;71;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1</a:t>
            </a:fld>
            <a:endParaRPr/>
          </a:p>
        </p:txBody>
      </p:sp>
    </p:spTree>
    <p:extLst>
      <p:ext uri="{BB962C8B-B14F-4D97-AF65-F5344CB8AC3E}">
        <p14:creationId xmlns:p14="http://schemas.microsoft.com/office/powerpoint/2010/main" val="11854730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pPr marL="0" marR="0" lvl="0" indent="0" algn="r" rtl="0">
                <a:spcBef>
                  <a:spcPts val="0"/>
                </a:spcBef>
                <a:spcAft>
                  <a:spcPts val="0"/>
                </a:spcAft>
                <a:buNone/>
              </a:pPr>
              <a:t>32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2539128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 name="Google Shape;104;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5" name="Google Shape;105;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tr-TR"/>
              <a:pPr marL="0" lvl="0" indent="0" algn="r" rtl="0">
                <a:spcBef>
                  <a:spcPts val="0"/>
                </a:spcBef>
                <a:spcAft>
                  <a:spcPts val="0"/>
                </a:spcAft>
                <a:buNone/>
              </a:pPr>
              <a:t>34</a:t>
            </a:fld>
            <a:endParaRPr/>
          </a:p>
        </p:txBody>
      </p:sp>
    </p:spTree>
    <p:extLst>
      <p:ext uri="{BB962C8B-B14F-4D97-AF65-F5344CB8AC3E}">
        <p14:creationId xmlns:p14="http://schemas.microsoft.com/office/powerpoint/2010/main" val="24033179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CN" altLang="en-US"/>
          </a:p>
        </p:txBody>
      </p:sp>
      <p:sp>
        <p:nvSpPr>
          <p:cNvPr id="4813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1900">
                <a:solidFill>
                  <a:schemeClr val="tx1"/>
                </a:solidFill>
                <a:latin typeface="Arial" pitchFamily="34" charset="0"/>
                <a:ea typeface="微软雅黑" pitchFamily="34" charset="-122"/>
              </a:defRPr>
            </a:lvl1pPr>
            <a:lvl2pPr marL="742950" indent="-285750">
              <a:defRPr sz="1900">
                <a:solidFill>
                  <a:schemeClr val="tx1"/>
                </a:solidFill>
                <a:latin typeface="Arial" pitchFamily="34" charset="0"/>
                <a:ea typeface="微软雅黑" pitchFamily="34" charset="-122"/>
              </a:defRPr>
            </a:lvl2pPr>
            <a:lvl3pPr marL="1143000" indent="-228600">
              <a:defRPr sz="1900">
                <a:solidFill>
                  <a:schemeClr val="tx1"/>
                </a:solidFill>
                <a:latin typeface="Arial" pitchFamily="34" charset="0"/>
                <a:ea typeface="微软雅黑" pitchFamily="34" charset="-122"/>
              </a:defRPr>
            </a:lvl3pPr>
            <a:lvl4pPr marL="1600200" indent="-228600">
              <a:defRPr sz="1900">
                <a:solidFill>
                  <a:schemeClr val="tx1"/>
                </a:solidFill>
                <a:latin typeface="Arial" pitchFamily="34" charset="0"/>
                <a:ea typeface="微软雅黑" pitchFamily="34" charset="-122"/>
              </a:defRPr>
            </a:lvl4pPr>
            <a:lvl5pPr marL="2057400" indent="-228600">
              <a:defRPr sz="1900">
                <a:solidFill>
                  <a:schemeClr val="tx1"/>
                </a:solidFill>
                <a:latin typeface="Arial" pitchFamily="34" charset="0"/>
                <a:ea typeface="微软雅黑" pitchFamily="34" charset="-122"/>
              </a:defRPr>
            </a:lvl5pPr>
            <a:lvl6pPr marL="2514600" indent="-228600" defTabSz="966788" fontAlgn="base">
              <a:spcBef>
                <a:spcPct val="0"/>
              </a:spcBef>
              <a:spcAft>
                <a:spcPct val="0"/>
              </a:spcAft>
              <a:defRPr sz="1900">
                <a:solidFill>
                  <a:schemeClr val="tx1"/>
                </a:solidFill>
                <a:latin typeface="Arial" pitchFamily="34" charset="0"/>
                <a:ea typeface="微软雅黑" pitchFamily="34" charset="-122"/>
              </a:defRPr>
            </a:lvl6pPr>
            <a:lvl7pPr marL="2971800" indent="-228600" defTabSz="966788" fontAlgn="base">
              <a:spcBef>
                <a:spcPct val="0"/>
              </a:spcBef>
              <a:spcAft>
                <a:spcPct val="0"/>
              </a:spcAft>
              <a:defRPr sz="1900">
                <a:solidFill>
                  <a:schemeClr val="tx1"/>
                </a:solidFill>
                <a:latin typeface="Arial" pitchFamily="34" charset="0"/>
                <a:ea typeface="微软雅黑" pitchFamily="34" charset="-122"/>
              </a:defRPr>
            </a:lvl7pPr>
            <a:lvl8pPr marL="3429000" indent="-228600" defTabSz="966788" fontAlgn="base">
              <a:spcBef>
                <a:spcPct val="0"/>
              </a:spcBef>
              <a:spcAft>
                <a:spcPct val="0"/>
              </a:spcAft>
              <a:defRPr sz="1900">
                <a:solidFill>
                  <a:schemeClr val="tx1"/>
                </a:solidFill>
                <a:latin typeface="Arial" pitchFamily="34" charset="0"/>
                <a:ea typeface="微软雅黑" pitchFamily="34" charset="-122"/>
              </a:defRPr>
            </a:lvl8pPr>
            <a:lvl9pPr marL="3886200" indent="-228600" defTabSz="966788" fontAlgn="base">
              <a:spcBef>
                <a:spcPct val="0"/>
              </a:spcBef>
              <a:spcAft>
                <a:spcPct val="0"/>
              </a:spcAft>
              <a:defRPr sz="1900">
                <a:solidFill>
                  <a:schemeClr val="tx1"/>
                </a:solidFill>
                <a:latin typeface="Arial" pitchFamily="34" charset="0"/>
                <a:ea typeface="微软雅黑" pitchFamily="34" charset="-122"/>
              </a:defRPr>
            </a:lvl9pPr>
          </a:lstStyle>
          <a:p>
            <a:pPr defTabSz="966788" fontAlgn="base">
              <a:spcBef>
                <a:spcPct val="0"/>
              </a:spcBef>
              <a:spcAft>
                <a:spcPct val="0"/>
              </a:spcAft>
            </a:pPr>
            <a:fld id="{416C38D1-B2BE-413E-AA30-76D6C8A318AD}" type="slidenum">
              <a:rPr lang="zh-CN" altLang="en-US" sz="1200">
                <a:latin typeface="Calibri" pitchFamily="34" charset="0"/>
                <a:ea typeface="宋体" pitchFamily="2" charset="-122"/>
              </a:rPr>
              <a:pPr defTabSz="966788" fontAlgn="base">
                <a:spcBef>
                  <a:spcPct val="0"/>
                </a:spcBef>
                <a:spcAft>
                  <a:spcPct val="0"/>
                </a:spcAft>
              </a:pPr>
              <a:t>36</a:t>
            </a:fld>
            <a:endParaRPr lang="zh-CN" altLang="en-US" sz="1200">
              <a:latin typeface="Calibri" pitchFamily="34" charset="0"/>
              <a:ea typeface="宋体" pitchFamily="2" charset="-122"/>
            </a:endParaRPr>
          </a:p>
        </p:txBody>
      </p:sp>
    </p:spTree>
    <p:extLst>
      <p:ext uri="{BB962C8B-B14F-4D97-AF65-F5344CB8AC3E}">
        <p14:creationId xmlns:p14="http://schemas.microsoft.com/office/powerpoint/2010/main" val="34191213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CN" altLang="en-US"/>
          </a:p>
        </p:txBody>
      </p:sp>
      <p:sp>
        <p:nvSpPr>
          <p:cNvPr id="4813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1900">
                <a:solidFill>
                  <a:schemeClr val="tx1"/>
                </a:solidFill>
                <a:latin typeface="Arial" pitchFamily="34" charset="0"/>
                <a:ea typeface="微软雅黑" pitchFamily="34" charset="-122"/>
              </a:defRPr>
            </a:lvl1pPr>
            <a:lvl2pPr marL="742950" indent="-285750">
              <a:defRPr sz="1900">
                <a:solidFill>
                  <a:schemeClr val="tx1"/>
                </a:solidFill>
                <a:latin typeface="Arial" pitchFamily="34" charset="0"/>
                <a:ea typeface="微软雅黑" pitchFamily="34" charset="-122"/>
              </a:defRPr>
            </a:lvl2pPr>
            <a:lvl3pPr marL="1143000" indent="-228600">
              <a:defRPr sz="1900">
                <a:solidFill>
                  <a:schemeClr val="tx1"/>
                </a:solidFill>
                <a:latin typeface="Arial" pitchFamily="34" charset="0"/>
                <a:ea typeface="微软雅黑" pitchFamily="34" charset="-122"/>
              </a:defRPr>
            </a:lvl3pPr>
            <a:lvl4pPr marL="1600200" indent="-228600">
              <a:defRPr sz="1900">
                <a:solidFill>
                  <a:schemeClr val="tx1"/>
                </a:solidFill>
                <a:latin typeface="Arial" pitchFamily="34" charset="0"/>
                <a:ea typeface="微软雅黑" pitchFamily="34" charset="-122"/>
              </a:defRPr>
            </a:lvl4pPr>
            <a:lvl5pPr marL="2057400" indent="-228600">
              <a:defRPr sz="1900">
                <a:solidFill>
                  <a:schemeClr val="tx1"/>
                </a:solidFill>
                <a:latin typeface="Arial" pitchFamily="34" charset="0"/>
                <a:ea typeface="微软雅黑" pitchFamily="34" charset="-122"/>
              </a:defRPr>
            </a:lvl5pPr>
            <a:lvl6pPr marL="2514600" indent="-228600" defTabSz="966788" fontAlgn="base">
              <a:spcBef>
                <a:spcPct val="0"/>
              </a:spcBef>
              <a:spcAft>
                <a:spcPct val="0"/>
              </a:spcAft>
              <a:defRPr sz="1900">
                <a:solidFill>
                  <a:schemeClr val="tx1"/>
                </a:solidFill>
                <a:latin typeface="Arial" pitchFamily="34" charset="0"/>
                <a:ea typeface="微软雅黑" pitchFamily="34" charset="-122"/>
              </a:defRPr>
            </a:lvl6pPr>
            <a:lvl7pPr marL="2971800" indent="-228600" defTabSz="966788" fontAlgn="base">
              <a:spcBef>
                <a:spcPct val="0"/>
              </a:spcBef>
              <a:spcAft>
                <a:spcPct val="0"/>
              </a:spcAft>
              <a:defRPr sz="1900">
                <a:solidFill>
                  <a:schemeClr val="tx1"/>
                </a:solidFill>
                <a:latin typeface="Arial" pitchFamily="34" charset="0"/>
                <a:ea typeface="微软雅黑" pitchFamily="34" charset="-122"/>
              </a:defRPr>
            </a:lvl7pPr>
            <a:lvl8pPr marL="3429000" indent="-228600" defTabSz="966788" fontAlgn="base">
              <a:spcBef>
                <a:spcPct val="0"/>
              </a:spcBef>
              <a:spcAft>
                <a:spcPct val="0"/>
              </a:spcAft>
              <a:defRPr sz="1900">
                <a:solidFill>
                  <a:schemeClr val="tx1"/>
                </a:solidFill>
                <a:latin typeface="Arial" pitchFamily="34" charset="0"/>
                <a:ea typeface="微软雅黑" pitchFamily="34" charset="-122"/>
              </a:defRPr>
            </a:lvl8pPr>
            <a:lvl9pPr marL="3886200" indent="-228600" defTabSz="966788" fontAlgn="base">
              <a:spcBef>
                <a:spcPct val="0"/>
              </a:spcBef>
              <a:spcAft>
                <a:spcPct val="0"/>
              </a:spcAft>
              <a:defRPr sz="1900">
                <a:solidFill>
                  <a:schemeClr val="tx1"/>
                </a:solidFill>
                <a:latin typeface="Arial" pitchFamily="34" charset="0"/>
                <a:ea typeface="微软雅黑" pitchFamily="34" charset="-122"/>
              </a:defRPr>
            </a:lvl9pPr>
          </a:lstStyle>
          <a:p>
            <a:pPr defTabSz="966788" fontAlgn="base">
              <a:spcBef>
                <a:spcPct val="0"/>
              </a:spcBef>
              <a:spcAft>
                <a:spcPct val="0"/>
              </a:spcAft>
            </a:pPr>
            <a:fld id="{416C38D1-B2BE-413E-AA30-76D6C8A318AD}" type="slidenum">
              <a:rPr lang="zh-CN" altLang="en-US" sz="1200">
                <a:latin typeface="Calibri" pitchFamily="34" charset="0"/>
                <a:ea typeface="宋体" pitchFamily="2" charset="-122"/>
              </a:rPr>
              <a:pPr defTabSz="966788" fontAlgn="base">
                <a:spcBef>
                  <a:spcPct val="0"/>
                </a:spcBef>
                <a:spcAft>
                  <a:spcPct val="0"/>
                </a:spcAft>
              </a:pPr>
              <a:t>39</a:t>
            </a:fld>
            <a:endParaRPr lang="zh-CN" altLang="en-US" sz="1200">
              <a:latin typeface="Calibri" pitchFamily="34" charset="0"/>
              <a:ea typeface="宋体" pitchFamily="2" charset="-122"/>
            </a:endParaRPr>
          </a:p>
        </p:txBody>
      </p:sp>
    </p:spTree>
    <p:extLst>
      <p:ext uri="{BB962C8B-B14F-4D97-AF65-F5344CB8AC3E}">
        <p14:creationId xmlns:p14="http://schemas.microsoft.com/office/powerpoint/2010/main" val="1955954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6" name="Google Shape;216;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7" name="Google Shape;217;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43</a:t>
            </a:fld>
            <a:endParaRPr/>
          </a:p>
        </p:txBody>
      </p:sp>
    </p:spTree>
    <p:extLst>
      <p:ext uri="{BB962C8B-B14F-4D97-AF65-F5344CB8AC3E}">
        <p14:creationId xmlns:p14="http://schemas.microsoft.com/office/powerpoint/2010/main" val="36175370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6" name="Google Shape;216;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7" name="Google Shape;217;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44</a:t>
            </a:fld>
            <a:endParaRPr/>
          </a:p>
        </p:txBody>
      </p:sp>
    </p:spTree>
    <p:extLst>
      <p:ext uri="{BB962C8B-B14F-4D97-AF65-F5344CB8AC3E}">
        <p14:creationId xmlns:p14="http://schemas.microsoft.com/office/powerpoint/2010/main" val="22000358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9" name="Google Shape;89;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0" name="Google Shape;90;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48</a:t>
            </a:fld>
            <a:endParaRPr/>
          </a:p>
        </p:txBody>
      </p:sp>
    </p:spTree>
    <p:extLst>
      <p:ext uri="{BB962C8B-B14F-4D97-AF65-F5344CB8AC3E}">
        <p14:creationId xmlns:p14="http://schemas.microsoft.com/office/powerpoint/2010/main" val="13393367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9" name="Google Shape;599;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0" name="Google Shape;600;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3</a:t>
            </a:fld>
            <a:endParaRPr/>
          </a:p>
        </p:txBody>
      </p:sp>
    </p:spTree>
    <p:extLst>
      <p:ext uri="{BB962C8B-B14F-4D97-AF65-F5344CB8AC3E}">
        <p14:creationId xmlns:p14="http://schemas.microsoft.com/office/powerpoint/2010/main" val="33578497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 name="Google Shape;135;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6" name="Google Shape;136;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8</a:t>
            </a:fld>
            <a:endParaRPr/>
          </a:p>
        </p:txBody>
      </p:sp>
    </p:spTree>
    <p:extLst>
      <p:ext uri="{BB962C8B-B14F-4D97-AF65-F5344CB8AC3E}">
        <p14:creationId xmlns:p14="http://schemas.microsoft.com/office/powerpoint/2010/main" val="41499118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pPr marL="0" marR="0" lvl="0" indent="0" algn="r" rtl="0">
                <a:spcBef>
                  <a:spcPts val="0"/>
                </a:spcBef>
                <a:spcAft>
                  <a:spcPts val="0"/>
                </a:spcAft>
                <a:buNone/>
              </a:pPr>
              <a:t>10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9756772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pPr marL="0" marR="0" lvl="0" indent="0" algn="r" rtl="0">
                <a:spcBef>
                  <a:spcPts val="0"/>
                </a:spcBef>
                <a:spcAft>
                  <a:spcPts val="0"/>
                </a:spcAft>
                <a:buNone/>
              </a:pPr>
              <a:t>11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278599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 name="Google Shape;135;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6" name="Google Shape;136;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14</a:t>
            </a:fld>
            <a:endParaRPr/>
          </a:p>
        </p:txBody>
      </p:sp>
    </p:spTree>
    <p:extLst>
      <p:ext uri="{BB962C8B-B14F-4D97-AF65-F5344CB8AC3E}">
        <p14:creationId xmlns:p14="http://schemas.microsoft.com/office/powerpoint/2010/main" val="1570459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pPr marL="0" marR="0" lvl="0" indent="0" algn="r" rtl="0">
                <a:spcBef>
                  <a:spcPts val="0"/>
                </a:spcBef>
                <a:spcAft>
                  <a:spcPts val="0"/>
                </a:spcAft>
                <a:buNone/>
              </a:pPr>
              <a:t>22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6972993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pPr marL="0" marR="0" lvl="0" indent="0" algn="r" rtl="0">
                <a:spcBef>
                  <a:spcPts val="0"/>
                </a:spcBef>
                <a:spcAft>
                  <a:spcPts val="0"/>
                </a:spcAft>
                <a:buNone/>
              </a:pPr>
              <a:t>24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428288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pPr marL="0" marR="0" lvl="0" indent="0" algn="r" rtl="0">
                <a:spcBef>
                  <a:spcPts val="0"/>
                </a:spcBef>
                <a:spcAft>
                  <a:spcPts val="0"/>
                </a:spcAft>
                <a:buNone/>
              </a:pPr>
              <a:t>30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5400033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Slide 1">
  <p:cSld name="Slide 1">
    <p:spTree>
      <p:nvGrpSpPr>
        <p:cNvPr id="1" name="Shape 21"/>
        <p:cNvGrpSpPr/>
        <p:nvPr/>
      </p:nvGrpSpPr>
      <p:grpSpPr>
        <a:xfrm>
          <a:off x="0" y="0"/>
          <a:ext cx="0" cy="0"/>
          <a:chOff x="0" y="0"/>
          <a:chExt cx="0" cy="0"/>
        </a:xfrm>
      </p:grpSpPr>
      <p:sp>
        <p:nvSpPr>
          <p:cNvPr id="22" name="Google Shape;22;p2"/>
          <p:cNvSpPr txBox="1">
            <a:spLocks noGrp="1"/>
          </p:cNvSpPr>
          <p:nvPr>
            <p:ph type="sldNum" idx="12"/>
          </p:nvPr>
        </p:nvSpPr>
        <p:spPr>
          <a:xfrm>
            <a:off x="11096625" y="6294437"/>
            <a:ext cx="508000" cy="365125"/>
          </a:xfrm>
          <a:prstGeom prst="rect">
            <a:avLst/>
          </a:prstGeom>
          <a:noFill/>
          <a:ln>
            <a:noFill/>
          </a:ln>
        </p:spPr>
        <p:txBody>
          <a:bodyPr spcFirstLastPara="1" wrap="square" lIns="91425" tIns="45700" rIns="91425" bIns="45700" anchor="t"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pPr marL="0" lvl="0" indent="0" algn="ctr" rtl="0">
                <a:spcBef>
                  <a:spcPts val="0"/>
                </a:spcBef>
                <a:spcAft>
                  <a:spcPts val="0"/>
                </a:spcAft>
                <a:buNone/>
              </a:pP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GoogleSlides.org" type="title">
  <p:cSld name="GoogleSlides.org">
    <p:spTree>
      <p:nvGrpSpPr>
        <p:cNvPr id="1" name="Shape 20"/>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3500">
        <p:fade thruBlk="1"/>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9F5C97B-E808-4079-B978-A6D4CAB26BE9}" type="datetimeFigureOut">
              <a:rPr lang="en-US" smtClean="0"/>
              <a:t>3/25/2025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4ECB72-4182-4772-954E-229712C5B947}" type="slidenum">
              <a:rPr lang="en-US" smtClean="0"/>
              <a:t>‹#›</a:t>
            </a:fld>
            <a:endParaRPr lang="en-US"/>
          </a:p>
        </p:txBody>
      </p:sp>
    </p:spTree>
    <p:extLst>
      <p:ext uri="{BB962C8B-B14F-4D97-AF65-F5344CB8AC3E}">
        <p14:creationId xmlns:p14="http://schemas.microsoft.com/office/powerpoint/2010/main" val="9485443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4456347"/>
      </p:ext>
    </p:extLst>
  </p:cSld>
  <p:clrMapOvr>
    <a:masterClrMapping/>
  </p:clrMapOvr>
  <mc:AlternateContent xmlns:mc="http://schemas.openxmlformats.org/markup-compatibility/2006" xmlns:p14="http://schemas.microsoft.com/office/powerpoint/2010/main">
    <mc:Choice Requires="p14">
      <p:transition spd="slow" advClick="0" advTm="2000">
        <p14:flash/>
      </p:transition>
    </mc:Choice>
    <mc:Fallback xmlns="">
      <p:transition spd="slow" advClick="0" advTm="2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Slide 2" type="blank">
  <p:cSld name="BLANK">
    <p:spTree>
      <p:nvGrpSpPr>
        <p:cNvPr id="1" name="Shape 23"/>
        <p:cNvGrpSpPr/>
        <p:nvPr/>
      </p:nvGrpSpPr>
      <p:grpSpPr>
        <a:xfrm>
          <a:off x="0" y="0"/>
          <a:ext cx="0" cy="0"/>
          <a:chOff x="0" y="0"/>
          <a:chExt cx="0" cy="0"/>
        </a:xfrm>
      </p:grpSpPr>
      <p:sp>
        <p:nvSpPr>
          <p:cNvPr id="24" name="Google Shape;24;p3"/>
          <p:cNvSpPr txBox="1">
            <a:spLocks noGrp="1"/>
          </p:cNvSpPr>
          <p:nvPr>
            <p:ph type="sldNum" idx="12"/>
          </p:nvPr>
        </p:nvSpPr>
        <p:spPr>
          <a:xfrm>
            <a:off x="11096625" y="6294437"/>
            <a:ext cx="508000" cy="365125"/>
          </a:xfrm>
          <a:prstGeom prst="rect">
            <a:avLst/>
          </a:prstGeom>
          <a:noFill/>
          <a:ln>
            <a:noFill/>
          </a:ln>
        </p:spPr>
        <p:txBody>
          <a:bodyPr spcFirstLastPara="1" wrap="square" lIns="91425" tIns="45700" rIns="91425" bIns="45700" anchor="t" anchorCtr="0">
            <a:noAutofit/>
          </a:bodyPr>
          <a:lstStyle>
            <a:lvl1pPr marL="0" lvl="0" indent="0" algn="ctr">
              <a:spcBef>
                <a:spcPts val="0"/>
              </a:spcBef>
              <a:buNone/>
              <a:defRPr sz="1200">
                <a:solidFill>
                  <a:schemeClr val="lt1"/>
                </a:solidFill>
                <a:latin typeface="Georgia"/>
                <a:ea typeface="Georgia"/>
                <a:cs typeface="Georgia"/>
                <a:sym typeface="Georgia"/>
              </a:defRPr>
            </a:lvl1pPr>
            <a:lvl2pPr marL="0" lvl="1" indent="0" algn="ctr">
              <a:spcBef>
                <a:spcPts val="0"/>
              </a:spcBef>
              <a:buNone/>
              <a:defRPr sz="1200">
                <a:solidFill>
                  <a:schemeClr val="lt1"/>
                </a:solidFill>
                <a:latin typeface="Georgia"/>
                <a:ea typeface="Georgia"/>
                <a:cs typeface="Georgia"/>
                <a:sym typeface="Georgia"/>
              </a:defRPr>
            </a:lvl2pPr>
            <a:lvl3pPr marL="0" lvl="2" indent="0" algn="ctr">
              <a:spcBef>
                <a:spcPts val="0"/>
              </a:spcBef>
              <a:buNone/>
              <a:defRPr sz="1200">
                <a:solidFill>
                  <a:schemeClr val="lt1"/>
                </a:solidFill>
                <a:latin typeface="Georgia"/>
                <a:ea typeface="Georgia"/>
                <a:cs typeface="Georgia"/>
                <a:sym typeface="Georgia"/>
              </a:defRPr>
            </a:lvl3pPr>
            <a:lvl4pPr marL="0" lvl="3" indent="0" algn="ctr">
              <a:spcBef>
                <a:spcPts val="0"/>
              </a:spcBef>
              <a:buNone/>
              <a:defRPr sz="1200">
                <a:solidFill>
                  <a:schemeClr val="lt1"/>
                </a:solidFill>
                <a:latin typeface="Georgia"/>
                <a:ea typeface="Georgia"/>
                <a:cs typeface="Georgia"/>
                <a:sym typeface="Georgia"/>
              </a:defRPr>
            </a:lvl4pPr>
            <a:lvl5pPr marL="0" lvl="4" indent="0" algn="ctr">
              <a:spcBef>
                <a:spcPts val="0"/>
              </a:spcBef>
              <a:buNone/>
              <a:defRPr sz="1200">
                <a:solidFill>
                  <a:schemeClr val="lt1"/>
                </a:solidFill>
                <a:latin typeface="Georgia"/>
                <a:ea typeface="Georgia"/>
                <a:cs typeface="Georgia"/>
                <a:sym typeface="Georgia"/>
              </a:defRPr>
            </a:lvl5pPr>
            <a:lvl6pPr marL="0" lvl="5" indent="0" algn="ctr">
              <a:spcBef>
                <a:spcPts val="0"/>
              </a:spcBef>
              <a:buNone/>
              <a:defRPr sz="1200">
                <a:solidFill>
                  <a:schemeClr val="lt1"/>
                </a:solidFill>
                <a:latin typeface="Georgia"/>
                <a:ea typeface="Georgia"/>
                <a:cs typeface="Georgia"/>
                <a:sym typeface="Georgia"/>
              </a:defRPr>
            </a:lvl6pPr>
            <a:lvl7pPr marL="0" lvl="6" indent="0" algn="ctr">
              <a:spcBef>
                <a:spcPts val="0"/>
              </a:spcBef>
              <a:buNone/>
              <a:defRPr sz="1200">
                <a:solidFill>
                  <a:schemeClr val="lt1"/>
                </a:solidFill>
                <a:latin typeface="Georgia"/>
                <a:ea typeface="Georgia"/>
                <a:cs typeface="Georgia"/>
                <a:sym typeface="Georgia"/>
              </a:defRPr>
            </a:lvl7pPr>
            <a:lvl8pPr marL="0" lvl="7" indent="0" algn="ctr">
              <a:spcBef>
                <a:spcPts val="0"/>
              </a:spcBef>
              <a:buNone/>
              <a:defRPr sz="1200">
                <a:solidFill>
                  <a:schemeClr val="lt1"/>
                </a:solidFill>
                <a:latin typeface="Georgia"/>
                <a:ea typeface="Georgia"/>
                <a:cs typeface="Georgia"/>
                <a:sym typeface="Georgia"/>
              </a:defRPr>
            </a:lvl8pPr>
            <a:lvl9pPr marL="0" lvl="8" indent="0" algn="ctr">
              <a:spcBef>
                <a:spcPts val="0"/>
              </a:spcBef>
              <a:buNone/>
              <a:defRPr sz="1200">
                <a:solidFill>
                  <a:schemeClr val="lt1"/>
                </a:solidFill>
                <a:latin typeface="Georgia"/>
                <a:ea typeface="Georgia"/>
                <a:cs typeface="Georgia"/>
                <a:sym typeface="Georgia"/>
              </a:defRPr>
            </a:lvl9pPr>
          </a:lstStyle>
          <a:p>
            <a:pPr marL="0" lvl="0" indent="0" algn="ctr" rtl="0">
              <a:spcBef>
                <a:spcPts val="0"/>
              </a:spcBef>
              <a:spcAft>
                <a:spcPts val="0"/>
              </a:spcAft>
              <a:buNone/>
            </a:pPr>
            <a:fld id="{00000000-1234-1234-1234-123412341234}" type="slidenum">
              <a:rPr lang="en-US"/>
              <a:pPr marL="0" lvl="0" indent="0" algn="ctr" rtl="0">
                <a:spcBef>
                  <a:spcPts val="0"/>
                </a:spcBef>
                <a:spcAft>
                  <a:spcPts val="0"/>
                </a:spcAft>
                <a:buNone/>
              </a:pP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Slide 5">
  <p:cSld name="Slide 5">
    <p:spTree>
      <p:nvGrpSpPr>
        <p:cNvPr id="1" name="Shape 42"/>
        <p:cNvGrpSpPr/>
        <p:nvPr/>
      </p:nvGrpSpPr>
      <p:grpSpPr>
        <a:xfrm>
          <a:off x="0" y="0"/>
          <a:ext cx="0" cy="0"/>
          <a:chOff x="0" y="0"/>
          <a:chExt cx="0" cy="0"/>
        </a:xfrm>
      </p:grpSpPr>
      <p:sp>
        <p:nvSpPr>
          <p:cNvPr id="43" name="Google Shape;43;p8"/>
          <p:cNvSpPr txBox="1">
            <a:spLocks noGrp="1"/>
          </p:cNvSpPr>
          <p:nvPr>
            <p:ph type="sldNum" idx="12"/>
          </p:nvPr>
        </p:nvSpPr>
        <p:spPr>
          <a:xfrm>
            <a:off x="11096625" y="6294437"/>
            <a:ext cx="508000" cy="365125"/>
          </a:xfrm>
          <a:prstGeom prst="rect">
            <a:avLst/>
          </a:prstGeom>
          <a:noFill/>
          <a:ln>
            <a:noFill/>
          </a:ln>
        </p:spPr>
        <p:txBody>
          <a:bodyPr spcFirstLastPara="1" wrap="square" lIns="91425" tIns="45700" rIns="91425" bIns="45700" anchor="t"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pPr marL="0" lvl="0" indent="0" algn="ctr" rtl="0">
                <a:spcBef>
                  <a:spcPts val="0"/>
                </a:spcBef>
                <a:spcAft>
                  <a:spcPts val="0"/>
                </a:spcAft>
                <a:buNone/>
              </a:pP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Slide 7">
  <p:cSld name="Slide 7">
    <p:spTree>
      <p:nvGrpSpPr>
        <p:cNvPr id="1" name="Shape 44"/>
        <p:cNvGrpSpPr/>
        <p:nvPr/>
      </p:nvGrpSpPr>
      <p:grpSpPr>
        <a:xfrm>
          <a:off x="0" y="0"/>
          <a:ext cx="0" cy="0"/>
          <a:chOff x="0" y="0"/>
          <a:chExt cx="0" cy="0"/>
        </a:xfrm>
      </p:grpSpPr>
      <p:sp>
        <p:nvSpPr>
          <p:cNvPr id="45" name="Google Shape;45;p9"/>
          <p:cNvSpPr>
            <a:spLocks noGrp="1"/>
          </p:cNvSpPr>
          <p:nvPr>
            <p:ph type="pic" idx="2"/>
          </p:nvPr>
        </p:nvSpPr>
        <p:spPr>
          <a:xfrm>
            <a:off x="701646" y="1674094"/>
            <a:ext cx="2481771" cy="4230538"/>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Georgia"/>
                <a:ea typeface="Georgia"/>
                <a:cs typeface="Georgia"/>
                <a:sym typeface="Georgia"/>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Georgia"/>
                <a:ea typeface="Georgia"/>
                <a:cs typeface="Georgia"/>
                <a:sym typeface="Georgia"/>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Georgia"/>
                <a:ea typeface="Georgia"/>
                <a:cs typeface="Georgia"/>
                <a:sym typeface="Georgia"/>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Georgia"/>
                <a:ea typeface="Georgia"/>
                <a:cs typeface="Georgia"/>
                <a:sym typeface="Georgia"/>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Georgia"/>
                <a:ea typeface="Georgia"/>
                <a:cs typeface="Georgia"/>
                <a:sym typeface="Georgia"/>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Georgia"/>
                <a:ea typeface="Georgia"/>
                <a:cs typeface="Georgia"/>
                <a:sym typeface="Georgia"/>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Georgia"/>
                <a:ea typeface="Georgia"/>
                <a:cs typeface="Georgia"/>
                <a:sym typeface="Georgia"/>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Georgia"/>
                <a:ea typeface="Georgia"/>
                <a:cs typeface="Georgia"/>
                <a:sym typeface="Georgia"/>
              </a:defRPr>
            </a:lvl9pPr>
          </a:lstStyle>
          <a:p>
            <a:endParaRPr/>
          </a:p>
        </p:txBody>
      </p:sp>
      <p:sp>
        <p:nvSpPr>
          <p:cNvPr id="46" name="Google Shape;46;p9"/>
          <p:cNvSpPr>
            <a:spLocks noGrp="1"/>
          </p:cNvSpPr>
          <p:nvPr>
            <p:ph type="pic" idx="3"/>
          </p:nvPr>
        </p:nvSpPr>
        <p:spPr>
          <a:xfrm>
            <a:off x="3477664" y="1674094"/>
            <a:ext cx="2481771" cy="4230538"/>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Georgia"/>
                <a:ea typeface="Georgia"/>
                <a:cs typeface="Georgia"/>
                <a:sym typeface="Georgia"/>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Georgia"/>
                <a:ea typeface="Georgia"/>
                <a:cs typeface="Georgia"/>
                <a:sym typeface="Georgia"/>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Georgia"/>
                <a:ea typeface="Georgia"/>
                <a:cs typeface="Georgia"/>
                <a:sym typeface="Georgia"/>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Georgia"/>
                <a:ea typeface="Georgia"/>
                <a:cs typeface="Georgia"/>
                <a:sym typeface="Georgia"/>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Georgia"/>
                <a:ea typeface="Georgia"/>
                <a:cs typeface="Georgia"/>
                <a:sym typeface="Georgia"/>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Georgia"/>
                <a:ea typeface="Georgia"/>
                <a:cs typeface="Georgia"/>
                <a:sym typeface="Georgia"/>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Georgia"/>
                <a:ea typeface="Georgia"/>
                <a:cs typeface="Georgia"/>
                <a:sym typeface="Georgia"/>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Georgia"/>
                <a:ea typeface="Georgia"/>
                <a:cs typeface="Georgia"/>
                <a:sym typeface="Georgia"/>
              </a:defRPr>
            </a:lvl9pPr>
          </a:lstStyle>
          <a:p>
            <a:endParaRPr/>
          </a:p>
        </p:txBody>
      </p:sp>
      <p:sp>
        <p:nvSpPr>
          <p:cNvPr id="47" name="Google Shape;47;p9"/>
          <p:cNvSpPr>
            <a:spLocks noGrp="1"/>
          </p:cNvSpPr>
          <p:nvPr>
            <p:ph type="pic" idx="4"/>
          </p:nvPr>
        </p:nvSpPr>
        <p:spPr>
          <a:xfrm>
            <a:off x="6253682" y="1674094"/>
            <a:ext cx="2481771" cy="4230538"/>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Georgia"/>
                <a:ea typeface="Georgia"/>
                <a:cs typeface="Georgia"/>
                <a:sym typeface="Georgia"/>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Georgia"/>
                <a:ea typeface="Georgia"/>
                <a:cs typeface="Georgia"/>
                <a:sym typeface="Georgia"/>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Georgia"/>
                <a:ea typeface="Georgia"/>
                <a:cs typeface="Georgia"/>
                <a:sym typeface="Georgia"/>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Georgia"/>
                <a:ea typeface="Georgia"/>
                <a:cs typeface="Georgia"/>
                <a:sym typeface="Georgia"/>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Georgia"/>
                <a:ea typeface="Georgia"/>
                <a:cs typeface="Georgia"/>
                <a:sym typeface="Georgia"/>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Georgia"/>
                <a:ea typeface="Georgia"/>
                <a:cs typeface="Georgia"/>
                <a:sym typeface="Georgia"/>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Georgia"/>
                <a:ea typeface="Georgia"/>
                <a:cs typeface="Georgia"/>
                <a:sym typeface="Georgia"/>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Georgia"/>
                <a:ea typeface="Georgia"/>
                <a:cs typeface="Georgia"/>
                <a:sym typeface="Georgia"/>
              </a:defRPr>
            </a:lvl9pPr>
          </a:lstStyle>
          <a:p>
            <a:endParaRPr/>
          </a:p>
        </p:txBody>
      </p:sp>
      <p:sp>
        <p:nvSpPr>
          <p:cNvPr id="48" name="Google Shape;48;p9"/>
          <p:cNvSpPr>
            <a:spLocks noGrp="1"/>
          </p:cNvSpPr>
          <p:nvPr>
            <p:ph type="pic" idx="5"/>
          </p:nvPr>
        </p:nvSpPr>
        <p:spPr>
          <a:xfrm>
            <a:off x="9029700" y="1674094"/>
            <a:ext cx="2481771" cy="4230538"/>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Georgia"/>
                <a:ea typeface="Georgia"/>
                <a:cs typeface="Georgia"/>
                <a:sym typeface="Georgia"/>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Georgia"/>
                <a:ea typeface="Georgia"/>
                <a:cs typeface="Georgia"/>
                <a:sym typeface="Georgia"/>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Georgia"/>
                <a:ea typeface="Georgia"/>
                <a:cs typeface="Georgia"/>
                <a:sym typeface="Georgia"/>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Georgia"/>
                <a:ea typeface="Georgia"/>
                <a:cs typeface="Georgia"/>
                <a:sym typeface="Georgia"/>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Georgia"/>
                <a:ea typeface="Georgia"/>
                <a:cs typeface="Georgia"/>
                <a:sym typeface="Georgia"/>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Georgia"/>
                <a:ea typeface="Georgia"/>
                <a:cs typeface="Georgia"/>
                <a:sym typeface="Georgia"/>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Georgia"/>
                <a:ea typeface="Georgia"/>
                <a:cs typeface="Georgia"/>
                <a:sym typeface="Georgia"/>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Georgia"/>
                <a:ea typeface="Georgia"/>
                <a:cs typeface="Georgia"/>
                <a:sym typeface="Georgia"/>
              </a:defRPr>
            </a:lvl9pPr>
          </a:lstStyle>
          <a:p>
            <a:endParaRPr/>
          </a:p>
        </p:txBody>
      </p:sp>
      <p:sp>
        <p:nvSpPr>
          <p:cNvPr id="49" name="Google Shape;49;p9"/>
          <p:cNvSpPr txBox="1">
            <a:spLocks noGrp="1"/>
          </p:cNvSpPr>
          <p:nvPr>
            <p:ph type="sldNum" idx="12"/>
          </p:nvPr>
        </p:nvSpPr>
        <p:spPr>
          <a:xfrm>
            <a:off x="11096625" y="6294437"/>
            <a:ext cx="508000" cy="365125"/>
          </a:xfrm>
          <a:prstGeom prst="rect">
            <a:avLst/>
          </a:prstGeom>
          <a:noFill/>
          <a:ln>
            <a:noFill/>
          </a:ln>
        </p:spPr>
        <p:txBody>
          <a:bodyPr spcFirstLastPara="1" wrap="square" lIns="91425" tIns="45700" rIns="91425" bIns="45700" anchor="t"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pPr marL="0" lvl="0" indent="0" algn="ctr" rtl="0">
                <a:spcBef>
                  <a:spcPts val="0"/>
                </a:spcBef>
                <a:spcAft>
                  <a:spcPts val="0"/>
                </a:spcAft>
                <a:buNone/>
              </a:pPr>
              <a:t>‹#›</a:t>
            </a:fld>
            <a:endParaRPr/>
          </a:p>
        </p:txBody>
      </p:sp>
      <p:sp>
        <p:nvSpPr>
          <p:cNvPr id="50" name="Google Shape;50;p9"/>
          <p:cNvSpPr/>
          <p:nvPr/>
        </p:nvSpPr>
        <p:spPr>
          <a:xfrm>
            <a:off x="8325228" y="6342225"/>
            <a:ext cx="775136" cy="24622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00">
                <a:solidFill>
                  <a:srgbClr val="FFFFFF"/>
                </a:solidFill>
                <a:latin typeface="Calibri"/>
                <a:ea typeface="Calibri"/>
                <a:cs typeface="Calibri"/>
                <a:sym typeface="Calibri"/>
              </a:rPr>
              <a:t>PPT模板下载：www.1ppt.com/moban/     行业PPT模板：www.1ppt.com/hangye/ </a:t>
            </a:r>
            <a:endParaRPr/>
          </a:p>
          <a:p>
            <a:pPr marL="0" marR="0" lvl="0" indent="0" algn="l" rtl="0">
              <a:spcBef>
                <a:spcPts val="0"/>
              </a:spcBef>
              <a:spcAft>
                <a:spcPts val="0"/>
              </a:spcAft>
              <a:buNone/>
            </a:pPr>
            <a:r>
              <a:rPr lang="en-US" sz="100">
                <a:solidFill>
                  <a:srgbClr val="FFFFFF"/>
                </a:solidFill>
                <a:latin typeface="Calibri"/>
                <a:ea typeface="Calibri"/>
                <a:cs typeface="Calibri"/>
                <a:sym typeface="Calibri"/>
              </a:rPr>
              <a:t>节日PPT模板：www.1ppt.com/jieri/           PPT素材下载：www.1ppt.com/sucai/</a:t>
            </a:r>
            <a:endParaRPr/>
          </a:p>
          <a:p>
            <a:pPr marL="0" marR="0" lvl="0" indent="0" algn="l" rtl="0">
              <a:spcBef>
                <a:spcPts val="0"/>
              </a:spcBef>
              <a:spcAft>
                <a:spcPts val="0"/>
              </a:spcAft>
              <a:buNone/>
            </a:pPr>
            <a:r>
              <a:rPr lang="en-US" sz="100">
                <a:solidFill>
                  <a:srgbClr val="FFFFFF"/>
                </a:solidFill>
                <a:latin typeface="Calibri"/>
                <a:ea typeface="Calibri"/>
                <a:cs typeface="Calibri"/>
                <a:sym typeface="Calibri"/>
              </a:rPr>
              <a:t>PPT背景图片：www.1ppt.com/beijing/      PPT图表下载：www.1ppt.com/tubiao/      </a:t>
            </a:r>
            <a:endParaRPr/>
          </a:p>
          <a:p>
            <a:pPr marL="0" marR="0" lvl="0" indent="0" algn="l" rtl="0">
              <a:spcBef>
                <a:spcPts val="0"/>
              </a:spcBef>
              <a:spcAft>
                <a:spcPts val="0"/>
              </a:spcAft>
              <a:buNone/>
            </a:pPr>
            <a:r>
              <a:rPr lang="en-US" sz="100">
                <a:solidFill>
                  <a:srgbClr val="FFFFFF"/>
                </a:solidFill>
                <a:latin typeface="Calibri"/>
                <a:ea typeface="Calibri"/>
                <a:cs typeface="Calibri"/>
                <a:sym typeface="Calibri"/>
              </a:rPr>
              <a:t>优秀PPT下载：www.1ppt.com/xiazai/        PPT教程： www.1ppt.com/powerpoint/      </a:t>
            </a:r>
            <a:endParaRPr/>
          </a:p>
          <a:p>
            <a:pPr marL="0" marR="0" lvl="0" indent="0" algn="l" rtl="0">
              <a:spcBef>
                <a:spcPts val="0"/>
              </a:spcBef>
              <a:spcAft>
                <a:spcPts val="0"/>
              </a:spcAft>
              <a:buNone/>
            </a:pPr>
            <a:r>
              <a:rPr lang="en-US" sz="100">
                <a:solidFill>
                  <a:srgbClr val="FFFFFF"/>
                </a:solidFill>
                <a:latin typeface="Calibri"/>
                <a:ea typeface="Calibri"/>
                <a:cs typeface="Calibri"/>
                <a:sym typeface="Calibri"/>
              </a:rPr>
              <a:t>Word教程： www.1ppt.com/word/              Excel教程：www.1ppt.com/excel/  </a:t>
            </a:r>
            <a:endParaRPr/>
          </a:p>
          <a:p>
            <a:pPr marL="0" marR="0" lvl="0" indent="0" algn="l" rtl="0">
              <a:spcBef>
                <a:spcPts val="0"/>
              </a:spcBef>
              <a:spcAft>
                <a:spcPts val="0"/>
              </a:spcAft>
              <a:buNone/>
            </a:pPr>
            <a:r>
              <a:rPr lang="en-US" sz="100">
                <a:solidFill>
                  <a:srgbClr val="FFFFFF"/>
                </a:solidFill>
                <a:latin typeface="Calibri"/>
                <a:ea typeface="Calibri"/>
                <a:cs typeface="Calibri"/>
                <a:sym typeface="Calibri"/>
              </a:rPr>
              <a:t>资料下载：www.1ppt.com/ziliao/                PPT课件下载：www.1ppt.com/kejian/ </a:t>
            </a:r>
            <a:endParaRPr/>
          </a:p>
          <a:p>
            <a:pPr marL="0" marR="0" lvl="0" indent="0" algn="l" rtl="0">
              <a:spcBef>
                <a:spcPts val="0"/>
              </a:spcBef>
              <a:spcAft>
                <a:spcPts val="0"/>
              </a:spcAft>
              <a:buNone/>
            </a:pPr>
            <a:r>
              <a:rPr lang="en-US" sz="100">
                <a:solidFill>
                  <a:srgbClr val="FFFFFF"/>
                </a:solidFill>
                <a:latin typeface="Calibri"/>
                <a:ea typeface="Calibri"/>
                <a:cs typeface="Calibri"/>
                <a:sym typeface="Calibri"/>
              </a:rPr>
              <a:t>范文下载：www.1ppt.com/fanwen/             试卷下载：www.1ppt.com/shiti/  </a:t>
            </a:r>
            <a:endParaRPr/>
          </a:p>
          <a:p>
            <a:pPr marL="0" marR="0" lvl="0" indent="0" algn="l" rtl="0">
              <a:spcBef>
                <a:spcPts val="0"/>
              </a:spcBef>
              <a:spcAft>
                <a:spcPts val="0"/>
              </a:spcAft>
              <a:buNone/>
            </a:pPr>
            <a:r>
              <a:rPr lang="en-US" sz="100">
                <a:solidFill>
                  <a:srgbClr val="FFFFFF"/>
                </a:solidFill>
                <a:latin typeface="Calibri"/>
                <a:ea typeface="Calibri"/>
                <a:cs typeface="Calibri"/>
                <a:sym typeface="Calibri"/>
              </a:rPr>
              <a:t>教案下载：www.1ppt.com/jiaoan/        </a:t>
            </a:r>
            <a:endParaRPr/>
          </a:p>
          <a:p>
            <a:pPr marL="0" marR="0" lvl="0" indent="0" algn="l" rtl="0">
              <a:spcBef>
                <a:spcPts val="0"/>
              </a:spcBef>
              <a:spcAft>
                <a:spcPts val="0"/>
              </a:spcAft>
              <a:buNone/>
            </a:pPr>
            <a:r>
              <a:rPr lang="en-US" sz="100">
                <a:solidFill>
                  <a:srgbClr val="FFFFFF"/>
                </a:solidFill>
                <a:latin typeface="Calibri"/>
                <a:ea typeface="Calibri"/>
                <a:cs typeface="Calibri"/>
                <a:sym typeface="Calibri"/>
              </a:rPr>
              <a:t>字体下载：www.1ppt.com/ziti/</a:t>
            </a:r>
            <a:endParaRPr/>
          </a:p>
          <a:p>
            <a:pPr marL="0" marR="0" lvl="0" indent="0" algn="l" rtl="0">
              <a:spcBef>
                <a:spcPts val="0"/>
              </a:spcBef>
              <a:spcAft>
                <a:spcPts val="0"/>
              </a:spcAft>
              <a:buNone/>
            </a:pPr>
            <a:r>
              <a:rPr lang="en-US" sz="100">
                <a:solidFill>
                  <a:srgbClr val="FFFFFF"/>
                </a:solidFill>
                <a:latin typeface="Calibri"/>
                <a:ea typeface="Calibri"/>
                <a:cs typeface="Calibri"/>
                <a:sym typeface="Calibri"/>
              </a:rPr>
              <a:t> </a:t>
            </a:r>
            <a:endParaRPr sz="100">
              <a:solidFill>
                <a:srgbClr val="FFFFFF"/>
              </a:solidFill>
              <a:latin typeface="Calibri"/>
              <a:ea typeface="Calibri"/>
              <a:cs typeface="Calibri"/>
              <a:sym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Slide 9">
  <p:cSld name="Slide 9">
    <p:spTree>
      <p:nvGrpSpPr>
        <p:cNvPr id="1" name="Shape 51"/>
        <p:cNvGrpSpPr/>
        <p:nvPr/>
      </p:nvGrpSpPr>
      <p:grpSpPr>
        <a:xfrm>
          <a:off x="0" y="0"/>
          <a:ext cx="0" cy="0"/>
          <a:chOff x="0" y="0"/>
          <a:chExt cx="0" cy="0"/>
        </a:xfrm>
      </p:grpSpPr>
      <p:sp>
        <p:nvSpPr>
          <p:cNvPr id="52" name="Google Shape;52;p10"/>
          <p:cNvSpPr txBox="1">
            <a:spLocks noGrp="1"/>
          </p:cNvSpPr>
          <p:nvPr>
            <p:ph type="sldNum" idx="12"/>
          </p:nvPr>
        </p:nvSpPr>
        <p:spPr>
          <a:xfrm>
            <a:off x="11096625" y="6294437"/>
            <a:ext cx="508000" cy="365125"/>
          </a:xfrm>
          <a:prstGeom prst="rect">
            <a:avLst/>
          </a:prstGeom>
          <a:noFill/>
          <a:ln>
            <a:noFill/>
          </a:ln>
        </p:spPr>
        <p:txBody>
          <a:bodyPr spcFirstLastPara="1" wrap="square" lIns="91425" tIns="45700" rIns="91425" bIns="45700" anchor="t"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pPr marL="0" lvl="0" indent="0" algn="ctr" rtl="0">
                <a:spcBef>
                  <a:spcPts val="0"/>
                </a:spcBef>
                <a:spcAft>
                  <a:spcPts val="0"/>
                </a:spcAft>
                <a:buNone/>
              </a:pP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Slide 10">
  <p:cSld name="Slide 10">
    <p:spTree>
      <p:nvGrpSpPr>
        <p:cNvPr id="1" name="Shape 53"/>
        <p:cNvGrpSpPr/>
        <p:nvPr/>
      </p:nvGrpSpPr>
      <p:grpSpPr>
        <a:xfrm>
          <a:off x="0" y="0"/>
          <a:ext cx="0" cy="0"/>
          <a:chOff x="0" y="0"/>
          <a:chExt cx="0" cy="0"/>
        </a:xfrm>
      </p:grpSpPr>
      <p:sp>
        <p:nvSpPr>
          <p:cNvPr id="54" name="Google Shape;54;p11"/>
          <p:cNvSpPr>
            <a:spLocks noGrp="1"/>
          </p:cNvSpPr>
          <p:nvPr>
            <p:ph type="pic" idx="2"/>
          </p:nvPr>
        </p:nvSpPr>
        <p:spPr>
          <a:xfrm>
            <a:off x="6096000" y="0"/>
            <a:ext cx="6096000" cy="6858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Georgia"/>
                <a:ea typeface="Georgia"/>
                <a:cs typeface="Georgia"/>
                <a:sym typeface="Georgia"/>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Georgia"/>
                <a:ea typeface="Georgia"/>
                <a:cs typeface="Georgia"/>
                <a:sym typeface="Georgia"/>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Georgia"/>
                <a:ea typeface="Georgia"/>
                <a:cs typeface="Georgia"/>
                <a:sym typeface="Georgia"/>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Georgia"/>
                <a:ea typeface="Georgia"/>
                <a:cs typeface="Georgia"/>
                <a:sym typeface="Georgia"/>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Georgia"/>
                <a:ea typeface="Georgia"/>
                <a:cs typeface="Georgia"/>
                <a:sym typeface="Georgia"/>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Georgia"/>
                <a:ea typeface="Georgia"/>
                <a:cs typeface="Georgia"/>
                <a:sym typeface="Georgia"/>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Georgia"/>
                <a:ea typeface="Georgia"/>
                <a:cs typeface="Georgia"/>
                <a:sym typeface="Georgia"/>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Georgia"/>
                <a:ea typeface="Georgia"/>
                <a:cs typeface="Georgia"/>
                <a:sym typeface="Georgia"/>
              </a:defRPr>
            </a:lvl9pPr>
          </a:lstStyle>
          <a:p>
            <a:endParaRPr/>
          </a:p>
        </p:txBody>
      </p:sp>
      <p:sp>
        <p:nvSpPr>
          <p:cNvPr id="55" name="Google Shape;55;p11"/>
          <p:cNvSpPr txBox="1">
            <a:spLocks noGrp="1"/>
          </p:cNvSpPr>
          <p:nvPr>
            <p:ph type="sldNum" idx="12"/>
          </p:nvPr>
        </p:nvSpPr>
        <p:spPr>
          <a:xfrm>
            <a:off x="11096625" y="6294437"/>
            <a:ext cx="508000" cy="365125"/>
          </a:xfrm>
          <a:prstGeom prst="rect">
            <a:avLst/>
          </a:prstGeom>
          <a:noFill/>
          <a:ln>
            <a:noFill/>
          </a:ln>
        </p:spPr>
        <p:txBody>
          <a:bodyPr spcFirstLastPara="1" wrap="square" lIns="91425" tIns="45700" rIns="91425" bIns="45700" anchor="t"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pPr marL="0" lvl="0" indent="0" algn="ctr" rtl="0">
                <a:spcBef>
                  <a:spcPts val="0"/>
                </a:spcBef>
                <a:spcAft>
                  <a:spcPts val="0"/>
                </a:spcAft>
                <a:buNone/>
              </a:pP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Slide 11">
  <p:cSld name="Slide 11">
    <p:spTree>
      <p:nvGrpSpPr>
        <p:cNvPr id="1" name="Shape 56"/>
        <p:cNvGrpSpPr/>
        <p:nvPr/>
      </p:nvGrpSpPr>
      <p:grpSpPr>
        <a:xfrm>
          <a:off x="0" y="0"/>
          <a:ext cx="0" cy="0"/>
          <a:chOff x="0" y="0"/>
          <a:chExt cx="0" cy="0"/>
        </a:xfrm>
      </p:grpSpPr>
      <p:sp>
        <p:nvSpPr>
          <p:cNvPr id="57" name="Google Shape;57;p12"/>
          <p:cNvSpPr>
            <a:spLocks noGrp="1"/>
          </p:cNvSpPr>
          <p:nvPr>
            <p:ph type="pic" idx="2"/>
          </p:nvPr>
        </p:nvSpPr>
        <p:spPr>
          <a:xfrm>
            <a:off x="1147820" y="2160601"/>
            <a:ext cx="1948635" cy="3258925"/>
          </a:xfrm>
          <a:prstGeom prst="rect">
            <a:avLst/>
          </a:prstGeom>
          <a:solidFill>
            <a:schemeClr val="lt1"/>
          </a:solid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Georgia"/>
                <a:ea typeface="Georgia"/>
                <a:cs typeface="Georgia"/>
                <a:sym typeface="Georgia"/>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Georgia"/>
                <a:ea typeface="Georgia"/>
                <a:cs typeface="Georgia"/>
                <a:sym typeface="Georgia"/>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Georgia"/>
                <a:ea typeface="Georgia"/>
                <a:cs typeface="Georgia"/>
                <a:sym typeface="Georgia"/>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Georgia"/>
                <a:ea typeface="Georgia"/>
                <a:cs typeface="Georgia"/>
                <a:sym typeface="Georgia"/>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Georgia"/>
                <a:ea typeface="Georgia"/>
                <a:cs typeface="Georgia"/>
                <a:sym typeface="Georgia"/>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Georgia"/>
                <a:ea typeface="Georgia"/>
                <a:cs typeface="Georgia"/>
                <a:sym typeface="Georgia"/>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Georgia"/>
                <a:ea typeface="Georgia"/>
                <a:cs typeface="Georgia"/>
                <a:sym typeface="Georgia"/>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Georgia"/>
                <a:ea typeface="Georgia"/>
                <a:cs typeface="Georgia"/>
                <a:sym typeface="Georgia"/>
              </a:defRPr>
            </a:lvl9pPr>
          </a:lstStyle>
          <a:p>
            <a:endParaRPr/>
          </a:p>
        </p:txBody>
      </p:sp>
      <p:sp>
        <p:nvSpPr>
          <p:cNvPr id="58" name="Google Shape;58;p12"/>
          <p:cNvSpPr>
            <a:spLocks noGrp="1"/>
          </p:cNvSpPr>
          <p:nvPr>
            <p:ph type="pic" idx="3"/>
          </p:nvPr>
        </p:nvSpPr>
        <p:spPr>
          <a:xfrm>
            <a:off x="4019976" y="2160601"/>
            <a:ext cx="1948635" cy="3258925"/>
          </a:xfrm>
          <a:prstGeom prst="rect">
            <a:avLst/>
          </a:prstGeom>
          <a:solidFill>
            <a:schemeClr val="lt1"/>
          </a:solid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Georgia"/>
                <a:ea typeface="Georgia"/>
                <a:cs typeface="Georgia"/>
                <a:sym typeface="Georgia"/>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Georgia"/>
                <a:ea typeface="Georgia"/>
                <a:cs typeface="Georgia"/>
                <a:sym typeface="Georgia"/>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Georgia"/>
                <a:ea typeface="Georgia"/>
                <a:cs typeface="Georgia"/>
                <a:sym typeface="Georgia"/>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Georgia"/>
                <a:ea typeface="Georgia"/>
                <a:cs typeface="Georgia"/>
                <a:sym typeface="Georgia"/>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Georgia"/>
                <a:ea typeface="Georgia"/>
                <a:cs typeface="Georgia"/>
                <a:sym typeface="Georgia"/>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Georgia"/>
                <a:ea typeface="Georgia"/>
                <a:cs typeface="Georgia"/>
                <a:sym typeface="Georgia"/>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Georgia"/>
                <a:ea typeface="Georgia"/>
                <a:cs typeface="Georgia"/>
                <a:sym typeface="Georgia"/>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Georgia"/>
                <a:ea typeface="Georgia"/>
                <a:cs typeface="Georgia"/>
                <a:sym typeface="Georgia"/>
              </a:defRPr>
            </a:lvl9pPr>
          </a:lstStyle>
          <a:p>
            <a:endParaRPr/>
          </a:p>
        </p:txBody>
      </p:sp>
      <p:sp>
        <p:nvSpPr>
          <p:cNvPr id="59" name="Google Shape;59;p12"/>
          <p:cNvSpPr txBox="1">
            <a:spLocks noGrp="1"/>
          </p:cNvSpPr>
          <p:nvPr>
            <p:ph type="sldNum" idx="12"/>
          </p:nvPr>
        </p:nvSpPr>
        <p:spPr>
          <a:xfrm>
            <a:off x="11096625" y="6294437"/>
            <a:ext cx="508000" cy="365125"/>
          </a:xfrm>
          <a:prstGeom prst="rect">
            <a:avLst/>
          </a:prstGeom>
          <a:noFill/>
          <a:ln>
            <a:noFill/>
          </a:ln>
        </p:spPr>
        <p:txBody>
          <a:bodyPr spcFirstLastPara="1" wrap="square" lIns="91425" tIns="45700" rIns="91425" bIns="45700" anchor="t"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pPr marL="0" lvl="0" indent="0" algn="ctr" rtl="0">
                <a:spcBef>
                  <a:spcPts val="0"/>
                </a:spcBef>
                <a:spcAft>
                  <a:spcPts val="0"/>
                </a:spcAft>
                <a:buNone/>
              </a:pP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Slide 12">
  <p:cSld name="Slide 12">
    <p:spTree>
      <p:nvGrpSpPr>
        <p:cNvPr id="1" name="Shape 60"/>
        <p:cNvGrpSpPr/>
        <p:nvPr/>
      </p:nvGrpSpPr>
      <p:grpSpPr>
        <a:xfrm>
          <a:off x="0" y="0"/>
          <a:ext cx="0" cy="0"/>
          <a:chOff x="0" y="0"/>
          <a:chExt cx="0" cy="0"/>
        </a:xfrm>
      </p:grpSpPr>
      <p:sp>
        <p:nvSpPr>
          <p:cNvPr id="61" name="Google Shape;61;p13"/>
          <p:cNvSpPr txBox="1">
            <a:spLocks noGrp="1"/>
          </p:cNvSpPr>
          <p:nvPr>
            <p:ph type="sldNum" idx="12"/>
          </p:nvPr>
        </p:nvSpPr>
        <p:spPr>
          <a:xfrm>
            <a:off x="11096625" y="6294437"/>
            <a:ext cx="508000" cy="365125"/>
          </a:xfrm>
          <a:prstGeom prst="rect">
            <a:avLst/>
          </a:prstGeom>
          <a:noFill/>
          <a:ln>
            <a:noFill/>
          </a:ln>
        </p:spPr>
        <p:txBody>
          <a:bodyPr spcFirstLastPara="1" wrap="square" lIns="91425" tIns="45700" rIns="91425" bIns="45700" anchor="t"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pPr marL="0" lvl="0" indent="0" algn="ctr" rtl="0">
                <a:spcBef>
                  <a:spcPts val="0"/>
                </a:spcBef>
                <a:spcAft>
                  <a:spcPts val="0"/>
                </a:spcAft>
                <a:buNone/>
              </a:pP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Slide 13">
  <p:cSld name="Slide 13">
    <p:spTree>
      <p:nvGrpSpPr>
        <p:cNvPr id="1" name="Shape 62"/>
        <p:cNvGrpSpPr/>
        <p:nvPr/>
      </p:nvGrpSpPr>
      <p:grpSpPr>
        <a:xfrm>
          <a:off x="0" y="0"/>
          <a:ext cx="0" cy="0"/>
          <a:chOff x="0" y="0"/>
          <a:chExt cx="0" cy="0"/>
        </a:xfrm>
      </p:grpSpPr>
      <p:sp>
        <p:nvSpPr>
          <p:cNvPr id="63" name="Google Shape;63;p14"/>
          <p:cNvSpPr>
            <a:spLocks noGrp="1"/>
          </p:cNvSpPr>
          <p:nvPr>
            <p:ph type="pic" idx="2"/>
          </p:nvPr>
        </p:nvSpPr>
        <p:spPr>
          <a:xfrm>
            <a:off x="701646" y="1674094"/>
            <a:ext cx="2481771" cy="4230538"/>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Georgia"/>
                <a:ea typeface="Georgia"/>
                <a:cs typeface="Georgia"/>
                <a:sym typeface="Georgia"/>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Georgia"/>
                <a:ea typeface="Georgia"/>
                <a:cs typeface="Georgia"/>
                <a:sym typeface="Georgia"/>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Georgia"/>
                <a:ea typeface="Georgia"/>
                <a:cs typeface="Georgia"/>
                <a:sym typeface="Georgia"/>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Georgia"/>
                <a:ea typeface="Georgia"/>
                <a:cs typeface="Georgia"/>
                <a:sym typeface="Georgia"/>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Georgia"/>
                <a:ea typeface="Georgia"/>
                <a:cs typeface="Georgia"/>
                <a:sym typeface="Georgia"/>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Georgia"/>
                <a:ea typeface="Georgia"/>
                <a:cs typeface="Georgia"/>
                <a:sym typeface="Georgia"/>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Georgia"/>
                <a:ea typeface="Georgia"/>
                <a:cs typeface="Georgia"/>
                <a:sym typeface="Georgia"/>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Georgia"/>
                <a:ea typeface="Georgia"/>
                <a:cs typeface="Georgia"/>
                <a:sym typeface="Georgia"/>
              </a:defRPr>
            </a:lvl9pPr>
          </a:lstStyle>
          <a:p>
            <a:endParaRPr/>
          </a:p>
        </p:txBody>
      </p:sp>
      <p:sp>
        <p:nvSpPr>
          <p:cNvPr id="64" name="Google Shape;64;p14"/>
          <p:cNvSpPr>
            <a:spLocks noGrp="1"/>
          </p:cNvSpPr>
          <p:nvPr>
            <p:ph type="pic" idx="3"/>
          </p:nvPr>
        </p:nvSpPr>
        <p:spPr>
          <a:xfrm>
            <a:off x="3477664" y="1674094"/>
            <a:ext cx="2481771" cy="4230538"/>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Georgia"/>
                <a:ea typeface="Georgia"/>
                <a:cs typeface="Georgia"/>
                <a:sym typeface="Georgia"/>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Georgia"/>
                <a:ea typeface="Georgia"/>
                <a:cs typeface="Georgia"/>
                <a:sym typeface="Georgia"/>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Georgia"/>
                <a:ea typeface="Georgia"/>
                <a:cs typeface="Georgia"/>
                <a:sym typeface="Georgia"/>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Georgia"/>
                <a:ea typeface="Georgia"/>
                <a:cs typeface="Georgia"/>
                <a:sym typeface="Georgia"/>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Georgia"/>
                <a:ea typeface="Georgia"/>
                <a:cs typeface="Georgia"/>
                <a:sym typeface="Georgia"/>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Georgia"/>
                <a:ea typeface="Georgia"/>
                <a:cs typeface="Georgia"/>
                <a:sym typeface="Georgia"/>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Georgia"/>
                <a:ea typeface="Georgia"/>
                <a:cs typeface="Georgia"/>
                <a:sym typeface="Georgia"/>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Georgia"/>
                <a:ea typeface="Georgia"/>
                <a:cs typeface="Georgia"/>
                <a:sym typeface="Georgia"/>
              </a:defRPr>
            </a:lvl9pPr>
          </a:lstStyle>
          <a:p>
            <a:endParaRPr/>
          </a:p>
        </p:txBody>
      </p:sp>
      <p:sp>
        <p:nvSpPr>
          <p:cNvPr id="65" name="Google Shape;65;p14"/>
          <p:cNvSpPr>
            <a:spLocks noGrp="1"/>
          </p:cNvSpPr>
          <p:nvPr>
            <p:ph type="pic" idx="4"/>
          </p:nvPr>
        </p:nvSpPr>
        <p:spPr>
          <a:xfrm>
            <a:off x="6253682" y="1674094"/>
            <a:ext cx="2481771" cy="4230538"/>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Georgia"/>
                <a:ea typeface="Georgia"/>
                <a:cs typeface="Georgia"/>
                <a:sym typeface="Georgia"/>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Georgia"/>
                <a:ea typeface="Georgia"/>
                <a:cs typeface="Georgia"/>
                <a:sym typeface="Georgia"/>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Georgia"/>
                <a:ea typeface="Georgia"/>
                <a:cs typeface="Georgia"/>
                <a:sym typeface="Georgia"/>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Georgia"/>
                <a:ea typeface="Georgia"/>
                <a:cs typeface="Georgia"/>
                <a:sym typeface="Georgia"/>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Georgia"/>
                <a:ea typeface="Georgia"/>
                <a:cs typeface="Georgia"/>
                <a:sym typeface="Georgia"/>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Georgia"/>
                <a:ea typeface="Georgia"/>
                <a:cs typeface="Georgia"/>
                <a:sym typeface="Georgia"/>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Georgia"/>
                <a:ea typeface="Georgia"/>
                <a:cs typeface="Georgia"/>
                <a:sym typeface="Georgia"/>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Georgia"/>
                <a:ea typeface="Georgia"/>
                <a:cs typeface="Georgia"/>
                <a:sym typeface="Georgia"/>
              </a:defRPr>
            </a:lvl9pPr>
          </a:lstStyle>
          <a:p>
            <a:endParaRPr/>
          </a:p>
        </p:txBody>
      </p:sp>
      <p:sp>
        <p:nvSpPr>
          <p:cNvPr id="66" name="Google Shape;66;p14"/>
          <p:cNvSpPr>
            <a:spLocks noGrp="1"/>
          </p:cNvSpPr>
          <p:nvPr>
            <p:ph type="pic" idx="5"/>
          </p:nvPr>
        </p:nvSpPr>
        <p:spPr>
          <a:xfrm>
            <a:off x="9029700" y="1674094"/>
            <a:ext cx="2481771" cy="4230538"/>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Georgia"/>
                <a:ea typeface="Georgia"/>
                <a:cs typeface="Georgia"/>
                <a:sym typeface="Georgia"/>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Georgia"/>
                <a:ea typeface="Georgia"/>
                <a:cs typeface="Georgia"/>
                <a:sym typeface="Georgia"/>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Georgia"/>
                <a:ea typeface="Georgia"/>
                <a:cs typeface="Georgia"/>
                <a:sym typeface="Georgia"/>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Georgia"/>
                <a:ea typeface="Georgia"/>
                <a:cs typeface="Georgia"/>
                <a:sym typeface="Georgia"/>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Georgia"/>
                <a:ea typeface="Georgia"/>
                <a:cs typeface="Georgia"/>
                <a:sym typeface="Georgia"/>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Georgia"/>
                <a:ea typeface="Georgia"/>
                <a:cs typeface="Georgia"/>
                <a:sym typeface="Georgia"/>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Georgia"/>
                <a:ea typeface="Georgia"/>
                <a:cs typeface="Georgia"/>
                <a:sym typeface="Georgia"/>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Georgia"/>
                <a:ea typeface="Georgia"/>
                <a:cs typeface="Georgia"/>
                <a:sym typeface="Georgia"/>
              </a:defRPr>
            </a:lvl9pPr>
          </a:lstStyle>
          <a:p>
            <a:endParaRPr/>
          </a:p>
        </p:txBody>
      </p:sp>
      <p:sp>
        <p:nvSpPr>
          <p:cNvPr id="67" name="Google Shape;67;p14"/>
          <p:cNvSpPr txBox="1">
            <a:spLocks noGrp="1"/>
          </p:cNvSpPr>
          <p:nvPr>
            <p:ph type="sldNum" idx="12"/>
          </p:nvPr>
        </p:nvSpPr>
        <p:spPr>
          <a:xfrm>
            <a:off x="11096625" y="6294437"/>
            <a:ext cx="508000" cy="365125"/>
          </a:xfrm>
          <a:prstGeom prst="rect">
            <a:avLst/>
          </a:prstGeom>
          <a:noFill/>
          <a:ln>
            <a:noFill/>
          </a:ln>
        </p:spPr>
        <p:txBody>
          <a:bodyPr spcFirstLastPara="1" wrap="square" lIns="91425" tIns="45700" rIns="91425" bIns="45700" anchor="t"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pPr marL="0" lvl="0" indent="0" algn="ctr" rtl="0">
                <a:spcBef>
                  <a:spcPts val="0"/>
                </a:spcBef>
                <a:spcAft>
                  <a:spcPts val="0"/>
                </a:spcAft>
                <a:buNone/>
              </a:pP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grpSp>
        <p:nvGrpSpPr>
          <p:cNvPr id="10" name="Google Shape;10;p1"/>
          <p:cNvGrpSpPr/>
          <p:nvPr/>
        </p:nvGrpSpPr>
        <p:grpSpPr>
          <a:xfrm>
            <a:off x="470453" y="297762"/>
            <a:ext cx="4803020" cy="874267"/>
            <a:chOff x="447213" y="335862"/>
            <a:chExt cx="4803020" cy="874267"/>
          </a:xfrm>
        </p:grpSpPr>
        <p:pic>
          <p:nvPicPr>
            <p:cNvPr id="11" name="Google Shape;11;p1"/>
            <p:cNvPicPr preferRelativeResize="0"/>
            <p:nvPr/>
          </p:nvPicPr>
          <p:blipFill rotWithShape="1">
            <a:blip r:embed="rId14">
              <a:alphaModFix/>
            </a:blip>
            <a:srcRect/>
            <a:stretch/>
          </p:blipFill>
          <p:spPr>
            <a:xfrm>
              <a:off x="447213" y="335862"/>
              <a:ext cx="940239" cy="874267"/>
            </a:xfrm>
            <a:prstGeom prst="rect">
              <a:avLst/>
            </a:prstGeom>
            <a:noFill/>
            <a:ln>
              <a:noFill/>
            </a:ln>
          </p:spPr>
        </p:pic>
        <p:sp>
          <p:nvSpPr>
            <p:cNvPr id="12" name="Google Shape;12;p1"/>
            <p:cNvSpPr txBox="1"/>
            <p:nvPr/>
          </p:nvSpPr>
          <p:spPr>
            <a:xfrm>
              <a:off x="1410750" y="435185"/>
              <a:ext cx="2856872"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0" i="0" u="none" strike="noStrike" cap="none">
                  <a:solidFill>
                    <a:schemeClr val="dk1"/>
                  </a:solidFill>
                  <a:latin typeface="Georgia"/>
                  <a:ea typeface="Georgia"/>
                  <a:cs typeface="Georgia"/>
                  <a:sym typeface="Georgia"/>
                </a:rPr>
                <a:t>GoogleSlides.org</a:t>
              </a:r>
              <a:endParaRPr sz="2800">
                <a:solidFill>
                  <a:srgbClr val="595959"/>
                </a:solidFill>
                <a:latin typeface="Georgia"/>
                <a:ea typeface="Georgia"/>
                <a:cs typeface="Georgia"/>
                <a:sym typeface="Georgia"/>
              </a:endParaRPr>
            </a:p>
          </p:txBody>
        </p:sp>
        <p:sp>
          <p:nvSpPr>
            <p:cNvPr id="13" name="Google Shape;13;p1"/>
            <p:cNvSpPr/>
            <p:nvPr/>
          </p:nvSpPr>
          <p:spPr>
            <a:xfrm>
              <a:off x="1410751" y="894905"/>
              <a:ext cx="3839482" cy="27699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a:solidFill>
                    <a:schemeClr val="dk1"/>
                  </a:solidFill>
                  <a:latin typeface="Georgia"/>
                  <a:ea typeface="Georgia"/>
                  <a:cs typeface="Georgia"/>
                  <a:sym typeface="Georgia"/>
                </a:rPr>
                <a:t>Presentation template and Google Slides</a:t>
              </a:r>
              <a:endParaRPr sz="1200">
                <a:solidFill>
                  <a:schemeClr val="dk1"/>
                </a:solidFill>
                <a:latin typeface="Georgia"/>
                <a:ea typeface="Georgia"/>
                <a:cs typeface="Georgia"/>
                <a:sym typeface="Georgia"/>
              </a:endParaRPr>
            </a:p>
          </p:txBody>
        </p:sp>
      </p:grpSp>
      <p:grpSp>
        <p:nvGrpSpPr>
          <p:cNvPr id="14" name="Google Shape;14;p1"/>
          <p:cNvGrpSpPr/>
          <p:nvPr/>
        </p:nvGrpSpPr>
        <p:grpSpPr>
          <a:xfrm>
            <a:off x="0" y="6756400"/>
            <a:ext cx="12192000" cy="101600"/>
            <a:chOff x="0" y="6705600"/>
            <a:chExt cx="12192000" cy="152400"/>
          </a:xfrm>
        </p:grpSpPr>
        <p:sp>
          <p:nvSpPr>
            <p:cNvPr id="15" name="Google Shape;15;p1"/>
            <p:cNvSpPr/>
            <p:nvPr/>
          </p:nvSpPr>
          <p:spPr>
            <a:xfrm>
              <a:off x="0" y="6705600"/>
              <a:ext cx="3048000" cy="152400"/>
            </a:xfrm>
            <a:prstGeom prst="rect">
              <a:avLst/>
            </a:prstGeom>
            <a:solidFill>
              <a:srgbClr val="ABD72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eorgia"/>
                <a:ea typeface="Georgia"/>
                <a:cs typeface="Georgia"/>
                <a:sym typeface="Georgia"/>
              </a:endParaRPr>
            </a:p>
          </p:txBody>
        </p:sp>
        <p:sp>
          <p:nvSpPr>
            <p:cNvPr id="16" name="Google Shape;16;p1"/>
            <p:cNvSpPr/>
            <p:nvPr/>
          </p:nvSpPr>
          <p:spPr>
            <a:xfrm>
              <a:off x="3048000" y="6705600"/>
              <a:ext cx="3048000" cy="152400"/>
            </a:xfrm>
            <a:prstGeom prst="rect">
              <a:avLst/>
            </a:prstGeom>
            <a:solidFill>
              <a:srgbClr val="84C03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eorgia"/>
                <a:ea typeface="Georgia"/>
                <a:cs typeface="Georgia"/>
                <a:sym typeface="Georgia"/>
              </a:endParaRPr>
            </a:p>
          </p:txBody>
        </p:sp>
        <p:sp>
          <p:nvSpPr>
            <p:cNvPr id="17" name="Google Shape;17;p1"/>
            <p:cNvSpPr/>
            <p:nvPr/>
          </p:nvSpPr>
          <p:spPr>
            <a:xfrm>
              <a:off x="6096000" y="6705600"/>
              <a:ext cx="3048000" cy="152400"/>
            </a:xfrm>
            <a:prstGeom prst="rect">
              <a:avLst/>
            </a:prstGeom>
            <a:solidFill>
              <a:srgbClr val="7ED8E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eorgia"/>
                <a:ea typeface="Georgia"/>
                <a:cs typeface="Georgia"/>
                <a:sym typeface="Georgia"/>
              </a:endParaRPr>
            </a:p>
          </p:txBody>
        </p:sp>
        <p:sp>
          <p:nvSpPr>
            <p:cNvPr id="18" name="Google Shape;18;p1"/>
            <p:cNvSpPr/>
            <p:nvPr/>
          </p:nvSpPr>
          <p:spPr>
            <a:xfrm>
              <a:off x="9144000" y="6705600"/>
              <a:ext cx="3048000" cy="152400"/>
            </a:xfrm>
            <a:prstGeom prst="rect">
              <a:avLst/>
            </a:prstGeom>
            <a:solidFill>
              <a:srgbClr val="50C9D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eorgia"/>
                <a:ea typeface="Georgia"/>
                <a:cs typeface="Georgia"/>
                <a:sym typeface="Georgia"/>
              </a:endParaRPr>
            </a:p>
          </p:txBody>
        </p:sp>
      </p:grpSp>
      <p:sp>
        <p:nvSpPr>
          <p:cNvPr id="19" name="Google Shape;19;p1"/>
          <p:cNvSpPr/>
          <p:nvPr/>
        </p:nvSpPr>
        <p:spPr>
          <a:xfrm>
            <a:off x="11099800" y="6200775"/>
            <a:ext cx="508000" cy="508000"/>
          </a:xfrm>
          <a:prstGeom prst="ellipse">
            <a:avLst/>
          </a:prstGeom>
          <a:solidFill>
            <a:srgbClr val="BFBFB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eorgia"/>
              <a:ea typeface="Georgia"/>
              <a:cs typeface="Georgia"/>
              <a:sym typeface="Georgia"/>
            </a:endParaRPr>
          </a:p>
        </p:txBody>
      </p:sp>
      <p:sp>
        <p:nvSpPr>
          <p:cNvPr id="20" name="Google Shape;20;p1"/>
          <p:cNvSpPr txBox="1">
            <a:spLocks noGrp="1"/>
          </p:cNvSpPr>
          <p:nvPr>
            <p:ph type="sldNum" idx="12"/>
          </p:nvPr>
        </p:nvSpPr>
        <p:spPr>
          <a:xfrm>
            <a:off x="11096625" y="6294437"/>
            <a:ext cx="508000" cy="365125"/>
          </a:xfrm>
          <a:prstGeom prst="rect">
            <a:avLst/>
          </a:prstGeom>
          <a:noFill/>
          <a:ln>
            <a:noFill/>
          </a:ln>
        </p:spPr>
        <p:txBody>
          <a:bodyPr spcFirstLastPara="1" wrap="square" lIns="91425" tIns="45700" rIns="91425" bIns="45700" anchor="t" anchorCtr="0">
            <a:noAutofit/>
          </a:bodyPr>
          <a:lstStyle>
            <a:lvl1pPr marL="0" marR="0" lvl="0" indent="0" algn="ctr" rtl="0">
              <a:spcBef>
                <a:spcPts val="0"/>
              </a:spcBef>
              <a:buNone/>
              <a:defRPr sz="1200" b="0" u="none">
                <a:solidFill>
                  <a:schemeClr val="lt1"/>
                </a:solidFill>
                <a:latin typeface="Georgia"/>
                <a:ea typeface="Georgia"/>
                <a:cs typeface="Georgia"/>
                <a:sym typeface="Georgia"/>
              </a:defRPr>
            </a:lvl1pPr>
            <a:lvl2pPr marL="0" marR="0" lvl="1" indent="0" algn="ctr" rtl="0">
              <a:spcBef>
                <a:spcPts val="0"/>
              </a:spcBef>
              <a:buNone/>
              <a:defRPr sz="1200" b="0" u="none">
                <a:solidFill>
                  <a:schemeClr val="lt1"/>
                </a:solidFill>
                <a:latin typeface="Georgia"/>
                <a:ea typeface="Georgia"/>
                <a:cs typeface="Georgia"/>
                <a:sym typeface="Georgia"/>
              </a:defRPr>
            </a:lvl2pPr>
            <a:lvl3pPr marL="0" marR="0" lvl="2" indent="0" algn="ctr" rtl="0">
              <a:spcBef>
                <a:spcPts val="0"/>
              </a:spcBef>
              <a:buNone/>
              <a:defRPr sz="1200" b="0" u="none">
                <a:solidFill>
                  <a:schemeClr val="lt1"/>
                </a:solidFill>
                <a:latin typeface="Georgia"/>
                <a:ea typeface="Georgia"/>
                <a:cs typeface="Georgia"/>
                <a:sym typeface="Georgia"/>
              </a:defRPr>
            </a:lvl3pPr>
            <a:lvl4pPr marL="0" marR="0" lvl="3" indent="0" algn="ctr" rtl="0">
              <a:spcBef>
                <a:spcPts val="0"/>
              </a:spcBef>
              <a:buNone/>
              <a:defRPr sz="1200" b="0" u="none">
                <a:solidFill>
                  <a:schemeClr val="lt1"/>
                </a:solidFill>
                <a:latin typeface="Georgia"/>
                <a:ea typeface="Georgia"/>
                <a:cs typeface="Georgia"/>
                <a:sym typeface="Georgia"/>
              </a:defRPr>
            </a:lvl4pPr>
            <a:lvl5pPr marL="0" marR="0" lvl="4" indent="0" algn="ctr" rtl="0">
              <a:spcBef>
                <a:spcPts val="0"/>
              </a:spcBef>
              <a:buNone/>
              <a:defRPr sz="1200" b="0" u="none">
                <a:solidFill>
                  <a:schemeClr val="lt1"/>
                </a:solidFill>
                <a:latin typeface="Georgia"/>
                <a:ea typeface="Georgia"/>
                <a:cs typeface="Georgia"/>
                <a:sym typeface="Georgia"/>
              </a:defRPr>
            </a:lvl5pPr>
            <a:lvl6pPr marL="0" marR="0" lvl="5" indent="0" algn="ctr" rtl="0">
              <a:spcBef>
                <a:spcPts val="0"/>
              </a:spcBef>
              <a:buNone/>
              <a:defRPr sz="1200" b="0" u="none">
                <a:solidFill>
                  <a:schemeClr val="lt1"/>
                </a:solidFill>
                <a:latin typeface="Georgia"/>
                <a:ea typeface="Georgia"/>
                <a:cs typeface="Georgia"/>
                <a:sym typeface="Georgia"/>
              </a:defRPr>
            </a:lvl6pPr>
            <a:lvl7pPr marL="0" marR="0" lvl="6" indent="0" algn="ctr" rtl="0">
              <a:spcBef>
                <a:spcPts val="0"/>
              </a:spcBef>
              <a:buNone/>
              <a:defRPr sz="1200" b="0" u="none">
                <a:solidFill>
                  <a:schemeClr val="lt1"/>
                </a:solidFill>
                <a:latin typeface="Georgia"/>
                <a:ea typeface="Georgia"/>
                <a:cs typeface="Georgia"/>
                <a:sym typeface="Georgia"/>
              </a:defRPr>
            </a:lvl7pPr>
            <a:lvl8pPr marL="0" marR="0" lvl="7" indent="0" algn="ctr" rtl="0">
              <a:spcBef>
                <a:spcPts val="0"/>
              </a:spcBef>
              <a:buNone/>
              <a:defRPr sz="1200" b="0" u="none">
                <a:solidFill>
                  <a:schemeClr val="lt1"/>
                </a:solidFill>
                <a:latin typeface="Georgia"/>
                <a:ea typeface="Georgia"/>
                <a:cs typeface="Georgia"/>
                <a:sym typeface="Georgia"/>
              </a:defRPr>
            </a:lvl8pPr>
            <a:lvl9pPr marL="0" marR="0" lvl="8" indent="0" algn="ctr" rtl="0">
              <a:spcBef>
                <a:spcPts val="0"/>
              </a:spcBef>
              <a:buNone/>
              <a:defRPr sz="1200" b="0" u="none">
                <a:solidFill>
                  <a:schemeClr val="lt1"/>
                </a:solidFill>
                <a:latin typeface="Georgia"/>
                <a:ea typeface="Georgia"/>
                <a:cs typeface="Georgia"/>
                <a:sym typeface="Georgia"/>
              </a:defRPr>
            </a:lvl9pPr>
          </a:lstStyle>
          <a:p>
            <a:pPr marL="0" lvl="0" indent="0" algn="ctr" rtl="0">
              <a:spcBef>
                <a:spcPts val="0"/>
              </a:spcBef>
              <a:spcAft>
                <a:spcPts val="0"/>
              </a:spcAft>
              <a:buNone/>
            </a:pPr>
            <a:fld id="{00000000-1234-1234-1234-123412341234}" type="slidenum">
              <a:rPr lang="en-US"/>
              <a:pPr marL="0" lvl="0" indent="0" algn="ctr"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4" r:id="rId3"/>
    <p:sldLayoutId id="2147483655" r:id="rId4"/>
    <p:sldLayoutId id="2147483656" r:id="rId5"/>
    <p:sldLayoutId id="2147483657" r:id="rId6"/>
    <p:sldLayoutId id="2147483658" r:id="rId7"/>
    <p:sldLayoutId id="2147483659" r:id="rId8"/>
    <p:sldLayoutId id="2147483660" r:id="rId9"/>
    <p:sldLayoutId id="2147483662" r:id="rId10"/>
    <p:sldLayoutId id="2147483664" r:id="rId11"/>
    <p:sldLayoutId id="2147483665" r:id="rId1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jpg"/><Relationship Id="rId5" Type="http://schemas.openxmlformats.org/officeDocument/2006/relationships/image" Target="../media/image4.jpe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11.xml"/><Relationship Id="rId5" Type="http://schemas.openxmlformats.org/officeDocument/2006/relationships/image" Target="../media/image20.jpeg"/><Relationship Id="rId4" Type="http://schemas.openxmlformats.org/officeDocument/2006/relationships/image" Target="../media/image19.jpeg"/></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11.xml"/><Relationship Id="rId5" Type="http://schemas.openxmlformats.org/officeDocument/2006/relationships/image" Target="../media/image20.jpeg"/><Relationship Id="rId4" Type="http://schemas.openxmlformats.org/officeDocument/2006/relationships/image" Target="../media/image19.jpeg"/></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7.jpeg"/><Relationship Id="rId1" Type="http://schemas.openxmlformats.org/officeDocument/2006/relationships/slideLayout" Target="../slideLayouts/slideLayout11.xml"/><Relationship Id="rId4" Type="http://schemas.openxmlformats.org/officeDocument/2006/relationships/image" Target="../media/image18.jpeg"/></Relationships>
</file>

<file path=ppt/slides/_rels/slide1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14.jpg"/><Relationship Id="rId1" Type="http://schemas.openxmlformats.org/officeDocument/2006/relationships/slideLayout" Target="../slideLayouts/slideLayout1.xml"/><Relationship Id="rId6" Type="http://schemas.openxmlformats.org/officeDocument/2006/relationships/image" Target="../media/image24.jpg"/><Relationship Id="rId5" Type="http://schemas.openxmlformats.org/officeDocument/2006/relationships/image" Target="../media/image23.jpg"/><Relationship Id="rId4" Type="http://schemas.openxmlformats.org/officeDocument/2006/relationships/image" Target="../media/image22.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26.jpg"/><Relationship Id="rId4" Type="http://schemas.openxmlformats.org/officeDocument/2006/relationships/image" Target="../media/image25.jp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27.jpg"/><Relationship Id="rId4" Type="http://schemas.openxmlformats.org/officeDocument/2006/relationships/image" Target="../media/image5.jpg"/></Relationships>
</file>

<file path=ppt/slides/_rels/slide2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8.png"/><Relationship Id="rId7" Type="http://schemas.openxmlformats.org/officeDocument/2006/relationships/image" Target="../media/image31.jpe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30.png"/><Relationship Id="rId11" Type="http://schemas.openxmlformats.org/officeDocument/2006/relationships/image" Target="../media/image35.jpeg"/><Relationship Id="rId5" Type="http://schemas.openxmlformats.org/officeDocument/2006/relationships/image" Target="../media/image29.png"/><Relationship Id="rId10" Type="http://schemas.openxmlformats.org/officeDocument/2006/relationships/image" Target="../media/image34.jpeg"/><Relationship Id="rId4" Type="http://schemas.openxmlformats.org/officeDocument/2006/relationships/image" Target="../media/image6.png"/><Relationship Id="rId9" Type="http://schemas.openxmlformats.org/officeDocument/2006/relationships/image" Target="../media/image33.jpeg"/></Relationships>
</file>

<file path=ppt/slides/_rels/slide25.xml.rels><?xml version="1.0" encoding="UTF-8" standalone="yes"?>
<Relationships xmlns="http://schemas.openxmlformats.org/package/2006/relationships"><Relationship Id="rId2" Type="http://schemas.openxmlformats.org/officeDocument/2006/relationships/image" Target="../media/image36.gif"/><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eg"/><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10.xml"/><Relationship Id="rId5" Type="http://schemas.openxmlformats.org/officeDocument/2006/relationships/image" Target="../media/image6.png"/><Relationship Id="rId4" Type="http://schemas.openxmlformats.org/officeDocument/2006/relationships/image" Target="../media/image4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jp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9.png"/></Relationships>
</file>

<file path=ppt/slides/_rels/slide41.xml.rels><?xml version="1.0" encoding="UTF-8" standalone="yes"?>
<Relationships xmlns="http://schemas.openxmlformats.org/package/2006/relationships"><Relationship Id="rId2" Type="http://schemas.openxmlformats.org/officeDocument/2006/relationships/image" Target="../media/image50.gif"/><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5.jpg"/><Relationship Id="rId2" Type="http://schemas.openxmlformats.org/officeDocument/2006/relationships/image" Target="../media/image28.png"/><Relationship Id="rId1" Type="http://schemas.openxmlformats.org/officeDocument/2006/relationships/slideLayout" Target="../slideLayouts/slideLayout5.xml"/><Relationship Id="rId6" Type="http://schemas.openxmlformats.org/officeDocument/2006/relationships/image" Target="../media/image52.jpg"/><Relationship Id="rId5" Type="http://schemas.openxmlformats.org/officeDocument/2006/relationships/image" Target="../media/image51.jpg"/><Relationship Id="rId4" Type="http://schemas.openxmlformats.org/officeDocument/2006/relationships/image" Target="../media/image29.png"/></Relationships>
</file>

<file path=ppt/slides/_rels/slide43.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52.jpg"/></Relationships>
</file>

<file path=ppt/slides/_rels/slide4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53.jpg"/><Relationship Id="rId4" Type="http://schemas.openxmlformats.org/officeDocument/2006/relationships/image" Target="../media/image21.jpg"/></Relationships>
</file>

<file path=ppt/slides/_rels/slide4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54.jpg"/><Relationship Id="rId4" Type="http://schemas.openxmlformats.org/officeDocument/2006/relationships/image" Target="../media/image5.jpg"/></Relationships>
</file>

<file path=ppt/slides/_rels/slide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55.jpg"/><Relationship Id="rId4" Type="http://schemas.openxmlformats.org/officeDocument/2006/relationships/image" Target="../media/image5.jpg"/></Relationships>
</file>

<file path=ppt/slides/_rels/slide4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microsoft.com/office/2007/relationships/hdphoto" Target="../media/hdphoto1.wdp"/></Relationships>
</file>

<file path=ppt/slides/_rels/slide4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6.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1.xml"/></Relationships>
</file>

<file path=ppt/slides/_rels/slide5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Shape 72"/>
        <p:cNvGrpSpPr/>
        <p:nvPr/>
      </p:nvGrpSpPr>
      <p:grpSpPr>
        <a:xfrm>
          <a:off x="0" y="0"/>
          <a:ext cx="0" cy="0"/>
          <a:chOff x="0" y="0"/>
          <a:chExt cx="0" cy="0"/>
        </a:xfrm>
      </p:grpSpPr>
      <p:sp>
        <p:nvSpPr>
          <p:cNvPr id="73" name="Google Shape;73;p15"/>
          <p:cNvSpPr/>
          <p:nvPr/>
        </p:nvSpPr>
        <p:spPr>
          <a:xfrm>
            <a:off x="10912972" y="-266934"/>
            <a:ext cx="1558703" cy="1519386"/>
          </a:xfrm>
          <a:prstGeom prst="ellipse">
            <a:avLst/>
          </a:prstGeom>
          <a:solidFill>
            <a:srgbClr val="FFDD5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Georgia"/>
              <a:ea typeface="Georgia"/>
              <a:cs typeface="Georgia"/>
              <a:sym typeface="Georgia"/>
            </a:endParaRPr>
          </a:p>
        </p:txBody>
      </p:sp>
      <p:grpSp>
        <p:nvGrpSpPr>
          <p:cNvPr id="74" name="Google Shape;74;p15"/>
          <p:cNvGrpSpPr/>
          <p:nvPr/>
        </p:nvGrpSpPr>
        <p:grpSpPr>
          <a:xfrm>
            <a:off x="3315730" y="302406"/>
            <a:ext cx="1046139" cy="520550"/>
            <a:chOff x="3112" y="1697"/>
            <a:chExt cx="1453" cy="723"/>
          </a:xfrm>
        </p:grpSpPr>
        <p:sp>
          <p:nvSpPr>
            <p:cNvPr id="75" name="Google Shape;75;p15"/>
            <p:cNvSpPr/>
            <p:nvPr/>
          </p:nvSpPr>
          <p:spPr>
            <a:xfrm>
              <a:off x="3112" y="1697"/>
              <a:ext cx="826" cy="723"/>
            </a:xfrm>
            <a:custGeom>
              <a:avLst/>
              <a:gdLst/>
              <a:ahLst/>
              <a:cxnLst/>
              <a:rect l="l" t="t" r="r" b="b"/>
              <a:pathLst>
                <a:path w="308" h="267" extrusionOk="0">
                  <a:moveTo>
                    <a:pt x="239" y="267"/>
                  </a:moveTo>
                  <a:cubicBezTo>
                    <a:pt x="239" y="267"/>
                    <a:pt x="150" y="258"/>
                    <a:pt x="128" y="206"/>
                  </a:cubicBezTo>
                  <a:cubicBezTo>
                    <a:pt x="87" y="108"/>
                    <a:pt x="0" y="88"/>
                    <a:pt x="0" y="88"/>
                  </a:cubicBezTo>
                  <a:cubicBezTo>
                    <a:pt x="0" y="88"/>
                    <a:pt x="308" y="0"/>
                    <a:pt x="295" y="265"/>
                  </a:cubicBezTo>
                  <a:cubicBezTo>
                    <a:pt x="295" y="265"/>
                    <a:pt x="248" y="192"/>
                    <a:pt x="200" y="167"/>
                  </a:cubicBezTo>
                  <a:cubicBezTo>
                    <a:pt x="200" y="167"/>
                    <a:pt x="247" y="226"/>
                    <a:pt x="239" y="267"/>
                  </a:cubicBezTo>
                  <a:close/>
                </a:path>
              </a:pathLst>
            </a:custGeom>
            <a:solidFill>
              <a:srgbClr val="95CF5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Georgia"/>
                <a:ea typeface="Georgia"/>
                <a:cs typeface="Georgia"/>
                <a:sym typeface="Georgia"/>
              </a:endParaRPr>
            </a:p>
          </p:txBody>
        </p:sp>
        <p:sp>
          <p:nvSpPr>
            <p:cNvPr id="76" name="Google Shape;76;p15"/>
            <p:cNvSpPr/>
            <p:nvPr/>
          </p:nvSpPr>
          <p:spPr>
            <a:xfrm>
              <a:off x="3916" y="1827"/>
              <a:ext cx="649" cy="569"/>
            </a:xfrm>
            <a:custGeom>
              <a:avLst/>
              <a:gdLst/>
              <a:ahLst/>
              <a:cxnLst/>
              <a:rect l="l" t="t" r="r" b="b"/>
              <a:pathLst>
                <a:path w="242" h="210" extrusionOk="0">
                  <a:moveTo>
                    <a:pt x="54" y="210"/>
                  </a:moveTo>
                  <a:cubicBezTo>
                    <a:pt x="54" y="210"/>
                    <a:pt x="124" y="202"/>
                    <a:pt x="141" y="162"/>
                  </a:cubicBezTo>
                  <a:cubicBezTo>
                    <a:pt x="174" y="85"/>
                    <a:pt x="242" y="69"/>
                    <a:pt x="242" y="69"/>
                  </a:cubicBezTo>
                  <a:cubicBezTo>
                    <a:pt x="242" y="69"/>
                    <a:pt x="0" y="0"/>
                    <a:pt x="10" y="208"/>
                  </a:cubicBezTo>
                  <a:cubicBezTo>
                    <a:pt x="10" y="208"/>
                    <a:pt x="47" y="151"/>
                    <a:pt x="85" y="132"/>
                  </a:cubicBezTo>
                  <a:cubicBezTo>
                    <a:pt x="85" y="132"/>
                    <a:pt x="48" y="177"/>
                    <a:pt x="54" y="210"/>
                  </a:cubicBezTo>
                  <a:close/>
                </a:path>
              </a:pathLst>
            </a:custGeom>
            <a:solidFill>
              <a:srgbClr val="95CF5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Georgia"/>
                <a:ea typeface="Georgia"/>
                <a:cs typeface="Georgia"/>
                <a:sym typeface="Georgia"/>
              </a:endParaRPr>
            </a:p>
          </p:txBody>
        </p:sp>
      </p:grpSp>
      <p:sp>
        <p:nvSpPr>
          <p:cNvPr id="78" name="Google Shape;78;p15"/>
          <p:cNvSpPr/>
          <p:nvPr/>
        </p:nvSpPr>
        <p:spPr>
          <a:xfrm>
            <a:off x="3266" y="-13367"/>
            <a:ext cx="2015700" cy="812800"/>
          </a:xfrm>
          <a:custGeom>
            <a:avLst/>
            <a:gdLst/>
            <a:ahLst/>
            <a:cxnLst/>
            <a:rect l="l" t="t" r="r" b="b"/>
            <a:pathLst>
              <a:path w="2015700" h="812800" extrusionOk="0">
                <a:moveTo>
                  <a:pt x="516285" y="0"/>
                </a:moveTo>
                <a:cubicBezTo>
                  <a:pt x="796629" y="0"/>
                  <a:pt x="1026001" y="189223"/>
                  <a:pt x="1098211" y="447255"/>
                </a:cubicBezTo>
                <a:cubicBezTo>
                  <a:pt x="1187411" y="404250"/>
                  <a:pt x="1289354" y="378447"/>
                  <a:pt x="1391298" y="378447"/>
                </a:cubicBezTo>
                <a:cubicBezTo>
                  <a:pt x="1675889" y="378447"/>
                  <a:pt x="1922252" y="559069"/>
                  <a:pt x="2015700" y="812800"/>
                </a:cubicBezTo>
                <a:lnTo>
                  <a:pt x="0" y="812800"/>
                </a:lnTo>
                <a:lnTo>
                  <a:pt x="0" y="299726"/>
                </a:lnTo>
                <a:lnTo>
                  <a:pt x="34842" y="244929"/>
                </a:lnTo>
                <a:cubicBezTo>
                  <a:pt x="145147" y="96762"/>
                  <a:pt x="318770" y="0"/>
                  <a:pt x="516285" y="0"/>
                </a:cubicBezTo>
                <a:close/>
              </a:path>
            </a:pathLst>
          </a:custGeom>
          <a:solidFill>
            <a:srgbClr val="C8F7F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Georgia"/>
              <a:ea typeface="Georgia"/>
              <a:cs typeface="Georgia"/>
              <a:sym typeface="Georgia"/>
            </a:endParaRPr>
          </a:p>
        </p:txBody>
      </p:sp>
      <p:sp>
        <p:nvSpPr>
          <p:cNvPr id="79" name="Google Shape;79;p15"/>
          <p:cNvSpPr/>
          <p:nvPr/>
        </p:nvSpPr>
        <p:spPr>
          <a:xfrm flipH="1">
            <a:off x="6513127" y="97323"/>
            <a:ext cx="2588275" cy="598187"/>
          </a:xfrm>
          <a:custGeom>
            <a:avLst/>
            <a:gdLst/>
            <a:ahLst/>
            <a:cxnLst/>
            <a:rect l="l" t="t" r="r" b="b"/>
            <a:pathLst>
              <a:path w="777" h="189" extrusionOk="0">
                <a:moveTo>
                  <a:pt x="777" y="189"/>
                </a:moveTo>
                <a:cubicBezTo>
                  <a:pt x="755" y="130"/>
                  <a:pt x="697" y="88"/>
                  <a:pt x="630" y="88"/>
                </a:cubicBezTo>
                <a:cubicBezTo>
                  <a:pt x="606" y="88"/>
                  <a:pt x="582" y="94"/>
                  <a:pt x="561" y="104"/>
                </a:cubicBezTo>
                <a:cubicBezTo>
                  <a:pt x="544" y="44"/>
                  <a:pt x="490" y="0"/>
                  <a:pt x="424" y="0"/>
                </a:cubicBezTo>
                <a:cubicBezTo>
                  <a:pt x="362" y="0"/>
                  <a:pt x="310" y="40"/>
                  <a:pt x="290" y="95"/>
                </a:cubicBezTo>
                <a:cubicBezTo>
                  <a:pt x="281" y="92"/>
                  <a:pt x="271" y="91"/>
                  <a:pt x="261" y="91"/>
                </a:cubicBezTo>
                <a:cubicBezTo>
                  <a:pt x="238" y="91"/>
                  <a:pt x="216" y="98"/>
                  <a:pt x="198" y="109"/>
                </a:cubicBezTo>
                <a:cubicBezTo>
                  <a:pt x="178" y="96"/>
                  <a:pt x="153" y="88"/>
                  <a:pt x="127" y="88"/>
                </a:cubicBezTo>
                <a:cubicBezTo>
                  <a:pt x="65" y="88"/>
                  <a:pt x="13" y="131"/>
                  <a:pt x="0" y="189"/>
                </a:cubicBezTo>
                <a:lnTo>
                  <a:pt x="777" y="189"/>
                </a:lnTo>
                <a:close/>
              </a:path>
            </a:pathLst>
          </a:custGeom>
          <a:solidFill>
            <a:srgbClr val="C8F7F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Georgia"/>
              <a:ea typeface="Georgia"/>
              <a:cs typeface="Georgia"/>
              <a:sym typeface="Georgia"/>
            </a:endParaRPr>
          </a:p>
        </p:txBody>
      </p:sp>
      <p:sp>
        <p:nvSpPr>
          <p:cNvPr id="80" name="Google Shape;80;p15"/>
          <p:cNvSpPr/>
          <p:nvPr/>
        </p:nvSpPr>
        <p:spPr>
          <a:xfrm>
            <a:off x="10315423" y="1037304"/>
            <a:ext cx="1876577" cy="812800"/>
          </a:xfrm>
          <a:custGeom>
            <a:avLst/>
            <a:gdLst/>
            <a:ahLst/>
            <a:cxnLst/>
            <a:rect l="l" t="t" r="r" b="b"/>
            <a:pathLst>
              <a:path w="1876577" h="812800" extrusionOk="0">
                <a:moveTo>
                  <a:pt x="1800998" y="0"/>
                </a:moveTo>
                <a:lnTo>
                  <a:pt x="1876577" y="6365"/>
                </a:lnTo>
                <a:lnTo>
                  <a:pt x="1876577" y="812800"/>
                </a:lnTo>
                <a:lnTo>
                  <a:pt x="0" y="812800"/>
                </a:lnTo>
                <a:cubicBezTo>
                  <a:pt x="55219" y="563369"/>
                  <a:pt x="276096" y="378447"/>
                  <a:pt x="539450" y="378447"/>
                </a:cubicBezTo>
                <a:cubicBezTo>
                  <a:pt x="649888" y="378447"/>
                  <a:pt x="756079" y="412851"/>
                  <a:pt x="841032" y="468758"/>
                </a:cubicBezTo>
                <a:cubicBezTo>
                  <a:pt x="917489" y="421452"/>
                  <a:pt x="1010937" y="391348"/>
                  <a:pt x="1108633" y="391348"/>
                </a:cubicBezTo>
                <a:cubicBezTo>
                  <a:pt x="1151109" y="391348"/>
                  <a:pt x="1193586" y="395649"/>
                  <a:pt x="1231814" y="408550"/>
                </a:cubicBezTo>
                <a:cubicBezTo>
                  <a:pt x="1316767" y="172021"/>
                  <a:pt x="1537644" y="0"/>
                  <a:pt x="1800998" y="0"/>
                </a:cubicBezTo>
                <a:close/>
              </a:path>
            </a:pathLst>
          </a:custGeom>
          <a:solidFill>
            <a:srgbClr val="C8F7F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Georgia"/>
              <a:ea typeface="Georgia"/>
              <a:cs typeface="Georgia"/>
              <a:sym typeface="Georgia"/>
            </a:endParaRPr>
          </a:p>
        </p:txBody>
      </p:sp>
      <p:sp>
        <p:nvSpPr>
          <p:cNvPr id="81" name="Google Shape;81;p15"/>
          <p:cNvSpPr/>
          <p:nvPr/>
        </p:nvSpPr>
        <p:spPr>
          <a:xfrm>
            <a:off x="3945146" y="5724687"/>
            <a:ext cx="2334097" cy="574823"/>
          </a:xfrm>
          <a:custGeom>
            <a:avLst/>
            <a:gdLst/>
            <a:ahLst/>
            <a:cxnLst/>
            <a:rect l="l" t="t" r="r" b="b"/>
            <a:pathLst>
              <a:path w="777" h="189" extrusionOk="0">
                <a:moveTo>
                  <a:pt x="777" y="189"/>
                </a:moveTo>
                <a:cubicBezTo>
                  <a:pt x="755" y="130"/>
                  <a:pt x="697" y="88"/>
                  <a:pt x="630" y="88"/>
                </a:cubicBezTo>
                <a:cubicBezTo>
                  <a:pt x="606" y="88"/>
                  <a:pt x="582" y="94"/>
                  <a:pt x="561" y="104"/>
                </a:cubicBezTo>
                <a:cubicBezTo>
                  <a:pt x="544" y="44"/>
                  <a:pt x="490" y="0"/>
                  <a:pt x="424" y="0"/>
                </a:cubicBezTo>
                <a:cubicBezTo>
                  <a:pt x="362" y="0"/>
                  <a:pt x="310" y="40"/>
                  <a:pt x="290" y="95"/>
                </a:cubicBezTo>
                <a:cubicBezTo>
                  <a:pt x="281" y="92"/>
                  <a:pt x="271" y="91"/>
                  <a:pt x="261" y="91"/>
                </a:cubicBezTo>
                <a:cubicBezTo>
                  <a:pt x="238" y="91"/>
                  <a:pt x="216" y="98"/>
                  <a:pt x="198" y="109"/>
                </a:cubicBezTo>
                <a:cubicBezTo>
                  <a:pt x="178" y="96"/>
                  <a:pt x="153" y="88"/>
                  <a:pt x="127" y="88"/>
                </a:cubicBezTo>
                <a:cubicBezTo>
                  <a:pt x="65" y="88"/>
                  <a:pt x="13" y="131"/>
                  <a:pt x="0" y="189"/>
                </a:cubicBezTo>
                <a:lnTo>
                  <a:pt x="777" y="189"/>
                </a:lnTo>
                <a:close/>
              </a:path>
            </a:pathLst>
          </a:custGeom>
          <a:solidFill>
            <a:srgbClr val="C8F7F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Georgia"/>
              <a:ea typeface="Georgia"/>
              <a:cs typeface="Georgia"/>
              <a:sym typeface="Georgia"/>
            </a:endParaRPr>
          </a:p>
        </p:txBody>
      </p:sp>
      <p:sp>
        <p:nvSpPr>
          <p:cNvPr id="86" name="Google Shape;86;p15"/>
          <p:cNvSpPr txBox="1">
            <a:spLocks noGrp="1"/>
          </p:cNvSpPr>
          <p:nvPr>
            <p:ph type="sldNum" idx="12"/>
          </p:nvPr>
        </p:nvSpPr>
        <p:spPr>
          <a:xfrm>
            <a:off x="11096625" y="6294437"/>
            <a:ext cx="508000" cy="365125"/>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fld id="{00000000-1234-1234-1234-123412341234}" type="slidenum">
              <a:rPr lang="en-US">
                <a:latin typeface="Georgia"/>
                <a:ea typeface="Georgia"/>
                <a:cs typeface="Georgia"/>
                <a:sym typeface="Georgia"/>
              </a:rPr>
              <a:pPr marL="0" lvl="0" indent="0" algn="ctr" rtl="0">
                <a:spcBef>
                  <a:spcPts val="0"/>
                </a:spcBef>
                <a:spcAft>
                  <a:spcPts val="0"/>
                </a:spcAft>
                <a:buNone/>
              </a:pPr>
              <a:t>1</a:t>
            </a:fld>
            <a:endParaRPr>
              <a:latin typeface="Georgia"/>
              <a:ea typeface="Georgia"/>
              <a:cs typeface="Georgia"/>
              <a:sym typeface="Georgia"/>
            </a:endParaRPr>
          </a:p>
        </p:txBody>
      </p:sp>
      <p:pic>
        <p:nvPicPr>
          <p:cNvPr id="14" name="Google Shape;93;p16"/>
          <p:cNvPicPr preferRelativeResize="0"/>
          <p:nvPr/>
        </p:nvPicPr>
        <p:blipFill rotWithShape="1">
          <a:blip r:embed="rId3">
            <a:alphaModFix/>
          </a:blip>
          <a:srcRect/>
          <a:stretch/>
        </p:blipFill>
        <p:spPr>
          <a:xfrm>
            <a:off x="7180687" y="4892895"/>
            <a:ext cx="5011313" cy="1965105"/>
          </a:xfrm>
          <a:prstGeom prst="rect">
            <a:avLst/>
          </a:prstGeom>
          <a:noFill/>
          <a:ln>
            <a:noFill/>
          </a:ln>
        </p:spPr>
      </p:pic>
      <p:pic>
        <p:nvPicPr>
          <p:cNvPr id="15" name="Google Shape;92;p16"/>
          <p:cNvPicPr preferRelativeResize="0"/>
          <p:nvPr/>
        </p:nvPicPr>
        <p:blipFill rotWithShape="1">
          <a:blip r:embed="rId4">
            <a:alphaModFix/>
          </a:blip>
          <a:srcRect/>
          <a:stretch/>
        </p:blipFill>
        <p:spPr>
          <a:xfrm>
            <a:off x="9678558" y="0"/>
            <a:ext cx="1376901" cy="867819"/>
          </a:xfrm>
          <a:prstGeom prst="rect">
            <a:avLst/>
          </a:prstGeom>
          <a:noFill/>
          <a:ln>
            <a:noFill/>
          </a:ln>
        </p:spPr>
      </p:pic>
      <p:sp>
        <p:nvSpPr>
          <p:cNvPr id="84" name="Google Shape;84;p15"/>
          <p:cNvSpPr/>
          <p:nvPr/>
        </p:nvSpPr>
        <p:spPr>
          <a:xfrm>
            <a:off x="4487594" y="2428803"/>
            <a:ext cx="7526161" cy="1672373"/>
          </a:xfrm>
          <a:prstGeom prst="roundRect">
            <a:avLst>
              <a:gd name="adj" fmla="val 50000"/>
            </a:avLst>
          </a:prstGeom>
          <a:noFill/>
          <a:ln w="12700" cap="flat" cmpd="sng">
            <a:solidFill>
              <a:srgbClr val="8BC73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eorgia"/>
              <a:ea typeface="Georgia"/>
              <a:cs typeface="Georgia"/>
              <a:sym typeface="Georgia"/>
            </a:endParaRPr>
          </a:p>
        </p:txBody>
      </p:sp>
      <p:pic>
        <p:nvPicPr>
          <p:cNvPr id="1026" name="Picture 2" descr="huong-sang-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66" y="247483"/>
            <a:ext cx="4484328" cy="6610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47303" y="695510"/>
            <a:ext cx="2131858" cy="1554480"/>
          </a:xfrm>
          <a:prstGeom prst="rect">
            <a:avLst/>
          </a:prstGeom>
        </p:spPr>
      </p:pic>
      <p:sp>
        <p:nvSpPr>
          <p:cNvPr id="3" name="TextBox 2"/>
          <p:cNvSpPr txBox="1"/>
          <p:nvPr/>
        </p:nvSpPr>
        <p:spPr>
          <a:xfrm>
            <a:off x="4902586" y="2598288"/>
            <a:ext cx="7289414" cy="1569660"/>
          </a:xfrm>
          <a:prstGeom prst="rect">
            <a:avLst/>
          </a:prstGeom>
          <a:noFill/>
        </p:spPr>
        <p:txBody>
          <a:bodyPr wrap="square" rtlCol="0">
            <a:spAutoFit/>
          </a:bodyPr>
          <a:lstStyle/>
          <a:p>
            <a:r>
              <a:rPr lang="en-US" sz="3200" dirty="0" err="1">
                <a:solidFill>
                  <a:srgbClr val="FF0000"/>
                </a:solidFill>
                <a:latin typeface="Times New Roman" panose="02020603050405020304" pitchFamily="18" charset="0"/>
                <a:cs typeface="Times New Roman" panose="02020603050405020304" pitchFamily="18" charset="0"/>
              </a:rPr>
              <a:t>Khi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trồng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cây</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trong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nhà</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hoặc</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nơi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làm</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việc</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tại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sao</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người</a:t>
            </a:r>
            <a:r>
              <a:rPr lang="en-US" sz="3200" dirty="0">
                <a:solidFill>
                  <a:srgbClr val="FF0000"/>
                </a:solidFill>
                <a:latin typeface="Times New Roman" panose="02020603050405020304" pitchFamily="18" charset="0"/>
                <a:cs typeface="Times New Roman" panose="02020603050405020304" pitchFamily="18" charset="0"/>
              </a:rPr>
              <a:t> ta </a:t>
            </a:r>
            <a:r>
              <a:rPr lang="en-US" sz="3200" dirty="0" err="1">
                <a:solidFill>
                  <a:srgbClr val="FF0000"/>
                </a:solidFill>
                <a:latin typeface="Times New Roman" panose="02020603050405020304" pitchFamily="18" charset="0"/>
                <a:cs typeface="Times New Roman" panose="02020603050405020304" pitchFamily="18" charset="0"/>
              </a:rPr>
              <a:t>đặt</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cây</a:t>
            </a:r>
            <a:r>
              <a:rPr lang="en-US" sz="3200" dirty="0">
                <a:solidFill>
                  <a:srgbClr val="FF0000"/>
                </a:solidFill>
                <a:latin typeface="Times New Roman" panose="02020603050405020304" pitchFamily="18" charset="0"/>
                <a:cs typeface="Times New Roman" panose="02020603050405020304" pitchFamily="18" charset="0"/>
              </a:rPr>
              <a:t> ở </a:t>
            </a:r>
            <a:r>
              <a:rPr lang="en-US" sz="3200" dirty="0" err="1">
                <a:solidFill>
                  <a:srgbClr val="FF0000"/>
                </a:solidFill>
                <a:latin typeface="Times New Roman" panose="02020603050405020304" pitchFamily="18" charset="0"/>
                <a:cs typeface="Times New Roman" panose="02020603050405020304" pitchFamily="18" charset="0"/>
              </a:rPr>
              <a:t>vị</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trí</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bên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cạnh</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cửa</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sổ</a:t>
            </a:r>
            <a:r>
              <a:rPr lang="en-US" sz="3200"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55379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fade">
                                      <p:cBhvr>
                                        <p:cTn id="7" dur="500"/>
                                        <p:tgtEl>
                                          <p:spTgt spid="73"/>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78"/>
                                        </p:tgtEl>
                                        <p:attrNameLst>
                                          <p:attrName>style.visibility</p:attrName>
                                        </p:attrNameLst>
                                      </p:cBhvr>
                                      <p:to>
                                        <p:strVal val="visible"/>
                                      </p:to>
                                    </p:set>
                                    <p:anim calcmode="lin" valueType="num">
                                      <p:cBhvr additive="base">
                                        <p:cTn id="11" dur="500"/>
                                        <p:tgtEl>
                                          <p:spTgt spid="78"/>
                                        </p:tgtEl>
                                        <p:attrNameLst>
                                          <p:attrName>ppt_x</p:attrName>
                                        </p:attrNameLst>
                                      </p:cBhvr>
                                      <p:tavLst>
                                        <p:tav tm="0">
                                          <p:val>
                                            <p:strVal val="#ppt_x-1"/>
                                          </p:val>
                                        </p:tav>
                                        <p:tav tm="100000">
                                          <p:val>
                                            <p:strVal val="#ppt_x"/>
                                          </p:val>
                                        </p:tav>
                                      </p:tavLst>
                                    </p:anim>
                                  </p:childTnLst>
                                </p:cTn>
                              </p:par>
                              <p:par>
                                <p:cTn id="12" presetID="2" presetClass="entr" presetSubtype="2" fill="hold" nodeType="withEffect">
                                  <p:stCondLst>
                                    <p:cond delay="750"/>
                                  </p:stCondLst>
                                  <p:childTnLst>
                                    <p:set>
                                      <p:cBhvr>
                                        <p:cTn id="13" dur="1" fill="hold">
                                          <p:stCondLst>
                                            <p:cond delay="0"/>
                                          </p:stCondLst>
                                        </p:cTn>
                                        <p:tgtEl>
                                          <p:spTgt spid="80"/>
                                        </p:tgtEl>
                                        <p:attrNameLst>
                                          <p:attrName>style.visibility</p:attrName>
                                        </p:attrNameLst>
                                      </p:cBhvr>
                                      <p:to>
                                        <p:strVal val="visible"/>
                                      </p:to>
                                    </p:set>
                                    <p:anim calcmode="lin" valueType="num">
                                      <p:cBhvr additive="base">
                                        <p:cTn id="14" dur="500"/>
                                        <p:tgtEl>
                                          <p:spTgt spid="80"/>
                                        </p:tgtEl>
                                        <p:attrNameLst>
                                          <p:attrName>ppt_x</p:attrName>
                                        </p:attrNameLst>
                                      </p:cBhvr>
                                      <p:tavLst>
                                        <p:tav tm="0">
                                          <p:val>
                                            <p:strVal val="#ppt_x+1"/>
                                          </p:val>
                                        </p:tav>
                                        <p:tav tm="100000">
                                          <p:val>
                                            <p:strVal val="#ppt_x"/>
                                          </p:val>
                                        </p:tav>
                                      </p:tavLst>
                                    </p:anim>
                                  </p:childTnLst>
                                </p:cTn>
                              </p:par>
                              <p:par>
                                <p:cTn id="15" presetID="10" presetClass="entr" presetSubtype="0" fill="hold" nodeType="withEffect">
                                  <p:stCondLst>
                                    <p:cond delay="250"/>
                                  </p:stCondLst>
                                  <p:childTnLst>
                                    <p:set>
                                      <p:cBhvr>
                                        <p:cTn id="16" dur="1" fill="hold">
                                          <p:stCondLst>
                                            <p:cond delay="0"/>
                                          </p:stCondLst>
                                        </p:cTn>
                                        <p:tgtEl>
                                          <p:spTgt spid="79"/>
                                        </p:tgtEl>
                                        <p:attrNameLst>
                                          <p:attrName>style.visibility</p:attrName>
                                        </p:attrNameLst>
                                      </p:cBhvr>
                                      <p:to>
                                        <p:strVal val="visible"/>
                                      </p:to>
                                    </p:set>
                                    <p:animEffect transition="in" filter="fade">
                                      <p:cBhvr>
                                        <p:cTn id="17" dur="500"/>
                                        <p:tgtEl>
                                          <p:spTgt spid="79"/>
                                        </p:tgtEl>
                                      </p:cBhvr>
                                    </p:animEffect>
                                  </p:childTnLst>
                                </p:cTn>
                              </p:par>
                              <p:par>
                                <p:cTn id="18" presetID="2" presetClass="entr" presetSubtype="8" fill="hold" nodeType="withEffect">
                                  <p:stCondLst>
                                    <p:cond delay="500"/>
                                  </p:stCondLst>
                                  <p:childTnLst>
                                    <p:set>
                                      <p:cBhvr>
                                        <p:cTn id="19" dur="1" fill="hold">
                                          <p:stCondLst>
                                            <p:cond delay="0"/>
                                          </p:stCondLst>
                                        </p:cTn>
                                        <p:tgtEl>
                                          <p:spTgt spid="81"/>
                                        </p:tgtEl>
                                        <p:attrNameLst>
                                          <p:attrName>style.visibility</p:attrName>
                                        </p:attrNameLst>
                                      </p:cBhvr>
                                      <p:to>
                                        <p:strVal val="visible"/>
                                      </p:to>
                                    </p:set>
                                    <p:anim calcmode="lin" valueType="num">
                                      <p:cBhvr additive="base">
                                        <p:cTn id="20" dur="500"/>
                                        <p:tgtEl>
                                          <p:spTgt spid="81"/>
                                        </p:tgtEl>
                                        <p:attrNameLst>
                                          <p:attrName>ppt_x</p:attrName>
                                        </p:attrNameLst>
                                      </p:cBhvr>
                                      <p:tavLst>
                                        <p:tav tm="0">
                                          <p:val>
                                            <p:strVal val="#ppt_x-1"/>
                                          </p:val>
                                        </p:tav>
                                        <p:tav tm="100000">
                                          <p:val>
                                            <p:strVal val="#ppt_x"/>
                                          </p:val>
                                        </p:tav>
                                      </p:tavLst>
                                    </p:anim>
                                  </p:childTnLst>
                                </p:cTn>
                              </p:par>
                            </p:childTnLst>
                          </p:cTn>
                        </p:par>
                        <p:par>
                          <p:cTn id="21" fill="hold">
                            <p:stCondLst>
                              <p:cond delay="1750"/>
                            </p:stCondLst>
                            <p:childTnLst>
                              <p:par>
                                <p:cTn id="22" presetID="10" presetClass="entr" presetSubtype="0" fill="hold" nodeType="afterEffect">
                                  <p:stCondLst>
                                    <p:cond delay="0"/>
                                  </p:stCondLst>
                                  <p:childTnLst>
                                    <p:set>
                                      <p:cBhvr>
                                        <p:cTn id="23" dur="1" fill="hold">
                                          <p:stCondLst>
                                            <p:cond delay="0"/>
                                          </p:stCondLst>
                                        </p:cTn>
                                        <p:tgtEl>
                                          <p:spTgt spid="74"/>
                                        </p:tgtEl>
                                        <p:attrNameLst>
                                          <p:attrName>style.visibility</p:attrName>
                                        </p:attrNameLst>
                                      </p:cBhvr>
                                      <p:to>
                                        <p:strVal val="visible"/>
                                      </p:to>
                                    </p:set>
                                    <p:animEffect transition="in" filter="fade">
                                      <p:cBhvr>
                                        <p:cTn id="24" dur="500"/>
                                        <p:tgtEl>
                                          <p:spTgt spid="74"/>
                                        </p:tgtEl>
                                      </p:cBhvr>
                                    </p:animEffect>
                                  </p:childTnLst>
                                </p:cTn>
                              </p:par>
                              <p:par>
                                <p:cTn id="25" presetID="2" presetClass="entr" presetSubtype="4"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p:tgtEl>
                                          <p:spTgt spid="14"/>
                                        </p:tgtEl>
                                        <p:attrNameLst>
                                          <p:attrName>ppt_y</p:attrName>
                                        </p:attrNameLst>
                                      </p:cBhvr>
                                      <p:tavLst>
                                        <p:tav tm="0">
                                          <p:val>
                                            <p:strVal val="#ppt_y+1"/>
                                          </p:val>
                                        </p:tav>
                                        <p:tav tm="100000">
                                          <p:val>
                                            <p:strVal val="#ppt_y"/>
                                          </p:val>
                                        </p:tav>
                                      </p:tavLst>
                                    </p:anim>
                                  </p:childTnLst>
                                </p:cTn>
                              </p:par>
                              <p:par>
                                <p:cTn id="28" presetID="23" presetClass="entr" presetSubtype="16" fill="hold" nodeType="withEffect">
                                  <p:stCondLst>
                                    <p:cond delay="0"/>
                                  </p:stCondLst>
                                  <p:childTnLst>
                                    <p:set>
                                      <p:cBhvr>
                                        <p:cTn id="29" dur="1" fill="hold">
                                          <p:stCondLst>
                                            <p:cond delay="0"/>
                                          </p:stCondLst>
                                        </p:cTn>
                                        <p:tgtEl>
                                          <p:spTgt spid="15"/>
                                        </p:tgtEl>
                                        <p:attrNameLst>
                                          <p:attrName>style.visibility</p:attrName>
                                        </p:attrNameLst>
                                      </p:cBhvr>
                                      <p:to>
                                        <p:strVal val="visible"/>
                                      </p:to>
                                    </p:set>
                                    <p:anim calcmode="lin" valueType="num">
                                      <p:cBhvr additive="base">
                                        <p:cTn id="30" dur="500"/>
                                        <p:tgtEl>
                                          <p:spTgt spid="15"/>
                                        </p:tgtEl>
                                        <p:attrNameLst>
                                          <p:attrName>ppt_w</p:attrName>
                                        </p:attrNameLst>
                                      </p:cBhvr>
                                      <p:tavLst>
                                        <p:tav tm="0">
                                          <p:val>
                                            <p:strVal val="0"/>
                                          </p:val>
                                        </p:tav>
                                        <p:tav tm="100000">
                                          <p:val>
                                            <p:strVal val="#ppt_w"/>
                                          </p:val>
                                        </p:tav>
                                      </p:tavLst>
                                    </p:anim>
                                    <p:anim calcmode="lin" valueType="num">
                                      <p:cBhvr additive="base">
                                        <p:cTn id="31" dur="500"/>
                                        <p:tgtEl>
                                          <p:spTgt spid="15"/>
                                        </p:tgtEl>
                                        <p:attrNameLst>
                                          <p:attrName>ppt_h</p:attrName>
                                        </p:attrNameLst>
                                      </p:cBhvr>
                                      <p:tavLst>
                                        <p:tav tm="0">
                                          <p:val>
                                            <p:strVal val="0"/>
                                          </p:val>
                                        </p:tav>
                                        <p:tav tm="100000">
                                          <p:val>
                                            <p:strVal val="#ppt_h"/>
                                          </p:val>
                                        </p:tav>
                                      </p:tavLst>
                                    </p:anim>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2"/>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84"/>
                                        </p:tgtEl>
                                        <p:attrNameLst>
                                          <p:attrName>style.visibility</p:attrName>
                                        </p:attrNameLst>
                                      </p:cBhvr>
                                      <p:to>
                                        <p:strVal val="visible"/>
                                      </p:to>
                                    </p:set>
                                    <p:animEffect transition="in" filter="fade">
                                      <p:cBhvr>
                                        <p:cTn id="40" dur="500"/>
                                        <p:tgtEl>
                                          <p:spTgt spid="84"/>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3">
                                            <p:txEl>
                                              <p:pRg st="0" end="0"/>
                                            </p:txEl>
                                          </p:spTgt>
                                        </p:tgtEl>
                                        <p:attrNameLst>
                                          <p:attrName>style.visibility</p:attrName>
                                        </p:attrNameLst>
                                      </p:cBhvr>
                                      <p:to>
                                        <p:strVal val="visible"/>
                                      </p:to>
                                    </p:set>
                                    <p:animEffect transition="in" filter="fade">
                                      <p:cBhvr>
                                        <p:cTn id="45"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animBg="1"/>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smtClean="0"/>
              <a:pPr marL="0" lvl="0" indent="0" algn="ctr" rtl="0">
                <a:spcBef>
                  <a:spcPts val="0"/>
                </a:spcBef>
                <a:spcAft>
                  <a:spcPts val="0"/>
                </a:spcAft>
                <a:buNone/>
              </a:pPr>
              <a:t>10</a:t>
            </a:fld>
            <a:endParaRPr lang="en-US"/>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948690"/>
            <a:ext cx="13878559" cy="861822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617220"/>
            <a:ext cx="6989931" cy="5577839"/>
          </a:xfrm>
          <a:prstGeom prst="rect">
            <a:avLst/>
          </a:prstGeom>
        </p:spPr>
      </p:pic>
      <p:cxnSp>
        <p:nvCxnSpPr>
          <p:cNvPr id="6" name="Straight Arrow Connector 5"/>
          <p:cNvCxnSpPr/>
          <p:nvPr/>
        </p:nvCxnSpPr>
        <p:spPr>
          <a:xfrm>
            <a:off x="6811502" y="1804182"/>
            <a:ext cx="67917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7466607" y="1459277"/>
            <a:ext cx="4354077" cy="584775"/>
          </a:xfrm>
          <a:prstGeom prst="rect">
            <a:avLst/>
          </a:prstGeom>
          <a:noFill/>
        </p:spPr>
        <p:txBody>
          <a:bodyPr wrap="none" rtlCol="0">
            <a:spAutoFit/>
          </a:bodyPr>
          <a:lstStyle/>
          <a:p>
            <a:r>
              <a:rPr lang="en-US" sz="3200" b="1" dirty="0">
                <a:solidFill>
                  <a:srgbClr val="FF0000"/>
                </a:solidFill>
                <a:latin typeface="Times New Roman" panose="02020603050405020304" pitchFamily="18" charset="0"/>
                <a:cs typeface="Times New Roman" panose="02020603050405020304" pitchFamily="18" charset="0"/>
              </a:rPr>
              <a:t>Ý </a:t>
            </a:r>
            <a:r>
              <a:rPr lang="en-US" sz="3200" b="1" dirty="0" err="1">
                <a:solidFill>
                  <a:srgbClr val="FF0000"/>
                </a:solidFill>
                <a:latin typeface="Times New Roman" panose="02020603050405020304" pitchFamily="18" charset="0"/>
                <a:cs typeface="Times New Roman" panose="02020603050405020304" pitchFamily="18" charset="0"/>
              </a:rPr>
              <a:t>nghĩa</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việc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phân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tầng</a:t>
            </a:r>
            <a:r>
              <a:rPr lang="en-US" sz="3200" b="1" dirty="0">
                <a:solidFill>
                  <a:srgbClr val="FF0000"/>
                </a:solidFill>
                <a:latin typeface="Times New Roman" panose="02020603050405020304" pitchFamily="18" charset="0"/>
                <a:cs typeface="Times New Roman" panose="02020603050405020304" pitchFamily="18" charset="0"/>
              </a:rPr>
              <a:t>:</a:t>
            </a:r>
          </a:p>
        </p:txBody>
      </p:sp>
      <p:cxnSp>
        <p:nvCxnSpPr>
          <p:cNvPr id="9" name="Straight Connector 8"/>
          <p:cNvCxnSpPr/>
          <p:nvPr/>
        </p:nvCxnSpPr>
        <p:spPr>
          <a:xfrm>
            <a:off x="6965880" y="1804182"/>
            <a:ext cx="29016" cy="3251809"/>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6999862" y="2696195"/>
            <a:ext cx="436098" cy="1406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7527945" y="2253852"/>
            <a:ext cx="4644556" cy="892552"/>
          </a:xfrm>
          <a:prstGeom prst="rect">
            <a:avLst/>
          </a:prstGeom>
          <a:noFill/>
        </p:spPr>
        <p:txBody>
          <a:bodyPr wrap="square" rtlCol="0">
            <a:spAutoFit/>
          </a:bodyPr>
          <a:lstStyle/>
          <a:p>
            <a:pPr lvl="0"/>
            <a:r>
              <a:rPr lang="en-US" sz="2600" dirty="0" err="1">
                <a:latin typeface="Times New Roman" panose="02020603050405020304" pitchFamily="18" charset="0"/>
                <a:cs typeface="Times New Roman" panose="02020603050405020304" pitchFamily="18" charset="0"/>
              </a:rPr>
              <a:t>Đáp</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ứng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cầu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khác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nhau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về</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ánh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sáng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giữa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các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loài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thực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vật</a:t>
            </a:r>
            <a:r>
              <a:rPr lang="en-US" sz="2600" dirty="0">
                <a:latin typeface="Times New Roman" panose="02020603050405020304" pitchFamily="18" charset="0"/>
                <a:cs typeface="Times New Roman" panose="02020603050405020304" pitchFamily="18" charset="0"/>
              </a:rPr>
              <a:t>.</a:t>
            </a:r>
          </a:p>
        </p:txBody>
      </p:sp>
      <p:cxnSp>
        <p:nvCxnSpPr>
          <p:cNvPr id="15" name="Straight Arrow Connector 14"/>
          <p:cNvCxnSpPr/>
          <p:nvPr/>
        </p:nvCxnSpPr>
        <p:spPr>
          <a:xfrm>
            <a:off x="6988240" y="5041923"/>
            <a:ext cx="436098" cy="1406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7030524" y="3695644"/>
            <a:ext cx="436098" cy="1406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7466607" y="3385378"/>
            <a:ext cx="4583234" cy="892552"/>
          </a:xfrm>
          <a:prstGeom prst="rect">
            <a:avLst/>
          </a:prstGeom>
          <a:noFill/>
        </p:spPr>
        <p:txBody>
          <a:bodyPr wrap="square" rtlCol="0">
            <a:spAutoFit/>
          </a:bodyPr>
          <a:lstStyle/>
          <a:p>
            <a:r>
              <a:rPr lang="en-US" sz="2600" dirty="0" err="1">
                <a:latin typeface="Times New Roman" panose="02020603050405020304" pitchFamily="18" charset="0"/>
                <a:cs typeface="Times New Roman" panose="02020603050405020304" pitchFamily="18" charset="0"/>
              </a:rPr>
              <a:t>Các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loài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ưa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sáng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thường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nằm</a:t>
            </a:r>
            <a:r>
              <a:rPr lang="en-US" sz="2600" dirty="0">
                <a:latin typeface="Times New Roman" panose="02020603050405020304" pitchFamily="18" charset="0"/>
                <a:cs typeface="Times New Roman" panose="02020603050405020304" pitchFamily="18" charset="0"/>
              </a:rPr>
              <a:t> ở </a:t>
            </a:r>
            <a:r>
              <a:rPr lang="en-US" sz="2600" dirty="0" err="1">
                <a:latin typeface="Times New Roman" panose="02020603050405020304" pitchFamily="18" charset="0"/>
                <a:cs typeface="Times New Roman" panose="02020603050405020304" pitchFamily="18" charset="0"/>
              </a:rPr>
              <a:t>tầng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tán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rừng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tầng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vượt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tán</a:t>
            </a:r>
            <a:endParaRPr lang="en-US" sz="2600" dirty="0">
              <a:latin typeface="Times New Roman" panose="02020603050405020304" pitchFamily="18" charset="0"/>
              <a:cs typeface="Times New Roman" panose="02020603050405020304" pitchFamily="18" charset="0"/>
            </a:endParaRPr>
          </a:p>
        </p:txBody>
      </p:sp>
      <p:sp>
        <p:nvSpPr>
          <p:cNvPr id="18" name="TextBox 17"/>
          <p:cNvSpPr txBox="1"/>
          <p:nvPr/>
        </p:nvSpPr>
        <p:spPr>
          <a:xfrm>
            <a:off x="7466607" y="4799805"/>
            <a:ext cx="4583234" cy="892552"/>
          </a:xfrm>
          <a:prstGeom prst="rect">
            <a:avLst/>
          </a:prstGeom>
          <a:noFill/>
        </p:spPr>
        <p:txBody>
          <a:bodyPr wrap="square" rtlCol="0">
            <a:spAutoFit/>
          </a:bodyPr>
          <a:lstStyle/>
          <a:p>
            <a:r>
              <a:rPr lang="en-US" sz="2600" dirty="0" err="1">
                <a:latin typeface="Times New Roman" panose="02020603050405020304" pitchFamily="18" charset="0"/>
                <a:cs typeface="Times New Roman" panose="02020603050405020304" pitchFamily="18" charset="0"/>
              </a:rPr>
              <a:t>Các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loài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ưa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tối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nằm</a:t>
            </a:r>
            <a:r>
              <a:rPr lang="en-US" sz="2600" dirty="0">
                <a:latin typeface="Times New Roman" panose="02020603050405020304" pitchFamily="18" charset="0"/>
                <a:cs typeface="Times New Roman" panose="02020603050405020304" pitchFamily="18" charset="0"/>
              </a:rPr>
              <a:t> ở </a:t>
            </a:r>
            <a:r>
              <a:rPr lang="en-US" sz="2600" dirty="0" err="1">
                <a:latin typeface="Times New Roman" panose="02020603050405020304" pitchFamily="18" charset="0"/>
                <a:cs typeface="Times New Roman" panose="02020603050405020304" pitchFamily="18" charset="0"/>
              </a:rPr>
              <a:t>tầng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dưới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tán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tầng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thảm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xanh</a:t>
            </a:r>
            <a:endParaRPr lang="en-US" sz="2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48140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barn(inVertical)">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barn(inVertical)">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barn(inVertical)">
                                      <p:cBhvr>
                                        <p:cTn id="42" dur="5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barn(inVertical)">
                                      <p:cBhvr>
                                        <p:cTn id="4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p:bldP spid="17" grpId="0"/>
      <p:bldP spid="1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KHOA HOC TU NHIEN 7\BAI 35\HINH BAI 35\5.jpg"/>
          <p:cNvPicPr/>
          <p:nvPr/>
        </p:nvPicPr>
        <p:blipFill>
          <a:blip r:embed="rId3">
            <a:extLst>
              <a:ext uri="{28A0092B-C50C-407E-A947-70E740481C1C}">
                <a14:useLocalDpi xmlns:a14="http://schemas.microsoft.com/office/drawing/2010/main" val="0"/>
              </a:ext>
            </a:extLst>
          </a:blip>
          <a:srcRect/>
          <a:stretch>
            <a:fillRect/>
          </a:stretch>
        </p:blipFill>
        <p:spPr bwMode="auto">
          <a:xfrm>
            <a:off x="154745" y="2108683"/>
            <a:ext cx="5148775" cy="4925163"/>
          </a:xfrm>
          <a:prstGeom prst="rect">
            <a:avLst/>
          </a:prstGeom>
          <a:noFill/>
          <a:ln>
            <a:noFill/>
          </a:ln>
        </p:spPr>
      </p:pic>
      <p:sp>
        <p:nvSpPr>
          <p:cNvPr id="3" name="Rectangle 2"/>
          <p:cNvSpPr/>
          <p:nvPr/>
        </p:nvSpPr>
        <p:spPr>
          <a:xfrm>
            <a:off x="0" y="169691"/>
            <a:ext cx="12192000" cy="1938992"/>
          </a:xfrm>
          <a:prstGeom prst="rect">
            <a:avLst/>
          </a:prstGeom>
          <a:solidFill>
            <a:schemeClr val="bg1"/>
          </a:solidFill>
        </p:spPr>
        <p:txBody>
          <a:bodyPr wrap="square">
            <a:spAutoFit/>
          </a:bodyPr>
          <a:lstStyle/>
          <a:p>
            <a:r>
              <a:rPr lang="en-US" sz="4000" b="1" dirty="0" err="1">
                <a:solidFill>
                  <a:srgbClr val="0000CC"/>
                </a:solidFill>
                <a:latin typeface="Times New Roman" panose="02020603050405020304" pitchFamily="18" charset="0"/>
                <a:ea typeface="Times New Roman" panose="02020603050405020304" pitchFamily="18" charset="0"/>
              </a:rPr>
              <a:t>Câu</a:t>
            </a:r>
            <a:r>
              <a:rPr lang="en-US" sz="4000" b="1" dirty="0">
                <a:solidFill>
                  <a:srgbClr val="0000CC"/>
                </a:solidFill>
                <a:latin typeface="Times New Roman" panose="02020603050405020304" pitchFamily="18" charset="0"/>
                <a:ea typeface="Times New Roman" panose="02020603050405020304" pitchFamily="18" charset="0"/>
              </a:rPr>
              <a:t> 4. </a:t>
            </a:r>
            <a:r>
              <a:rPr lang="en-US" sz="4000" b="1" dirty="0" err="1">
                <a:latin typeface="Times New Roman" panose="02020603050405020304" pitchFamily="18" charset="0"/>
                <a:ea typeface="Times New Roman" panose="02020603050405020304" pitchFamily="18" charset="0"/>
              </a:rPr>
              <a:t>Một</a:t>
            </a:r>
            <a:r>
              <a:rPr lang="en-US" sz="4000" b="1" dirty="0">
                <a:latin typeface="Times New Roman" panose="02020603050405020304" pitchFamily="18" charset="0"/>
                <a:ea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rPr>
              <a:t>số</a:t>
            </a:r>
            <a:r>
              <a:rPr lang="en-US" sz="4000" b="1" dirty="0">
                <a:latin typeface="Times New Roman" panose="02020603050405020304" pitchFamily="18" charset="0"/>
                <a:ea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rPr>
              <a:t>động</a:t>
            </a:r>
            <a:r>
              <a:rPr lang="en-US" sz="4000" b="1" dirty="0">
                <a:latin typeface="Times New Roman" panose="02020603050405020304" pitchFamily="18" charset="0"/>
                <a:ea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rPr>
              <a:t>vật</a:t>
            </a:r>
            <a:r>
              <a:rPr lang="en-US" sz="4000" b="1" dirty="0">
                <a:latin typeface="Times New Roman" panose="02020603050405020304" pitchFamily="18" charset="0"/>
                <a:ea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rPr>
              <a:t>như</a:t>
            </a:r>
            <a:r>
              <a:rPr lang="en-US" sz="4000" b="1" dirty="0">
                <a:latin typeface="Times New Roman" panose="02020603050405020304" pitchFamily="18" charset="0"/>
                <a:ea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rPr>
              <a:t>chó</a:t>
            </a:r>
            <a:r>
              <a:rPr lang="en-US" sz="4000" b="1" dirty="0">
                <a:latin typeface="Times New Roman" panose="02020603050405020304" pitchFamily="18" charset="0"/>
                <a:ea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rPr>
              <a:t>mèo</a:t>
            </a:r>
            <a:r>
              <a:rPr lang="en-US" sz="4000" b="1" dirty="0">
                <a:latin typeface="Times New Roman" panose="02020603050405020304" pitchFamily="18" charset="0"/>
                <a:ea typeface="Times New Roman" panose="02020603050405020304" pitchFamily="18" charset="0"/>
              </a:rPr>
              <a:t> hay </a:t>
            </a:r>
            <a:r>
              <a:rPr lang="en-US" sz="4000" b="1" dirty="0" err="1">
                <a:latin typeface="Times New Roman" panose="02020603050405020304" pitchFamily="18" charset="0"/>
                <a:ea typeface="Times New Roman" panose="02020603050405020304" pitchFamily="18" charset="0"/>
              </a:rPr>
              <a:t>hoạt</a:t>
            </a:r>
            <a:r>
              <a:rPr lang="en-US" sz="4000" b="1" dirty="0">
                <a:latin typeface="Times New Roman" panose="02020603050405020304" pitchFamily="18" charset="0"/>
                <a:ea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rPr>
              <a:t>động</a:t>
            </a:r>
            <a:r>
              <a:rPr lang="en-US" sz="4000" b="1" dirty="0">
                <a:latin typeface="Times New Roman" panose="02020603050405020304" pitchFamily="18" charset="0"/>
                <a:ea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rPr>
              <a:t>về</a:t>
            </a:r>
            <a:r>
              <a:rPr lang="en-US" sz="4000" b="1" dirty="0">
                <a:latin typeface="Times New Roman" panose="02020603050405020304" pitchFamily="18" charset="0"/>
                <a:ea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rPr>
              <a:t>đêm</a:t>
            </a:r>
            <a:r>
              <a:rPr lang="en-US" sz="4000" b="1" dirty="0">
                <a:latin typeface="Times New Roman" panose="02020603050405020304" pitchFamily="18" charset="0"/>
                <a:ea typeface="Times New Roman" panose="02020603050405020304" pitchFamily="18" charset="0"/>
              </a:rPr>
              <a:t>. Ban </a:t>
            </a:r>
            <a:r>
              <a:rPr lang="en-US" sz="4000" b="1" dirty="0" err="1">
                <a:latin typeface="Times New Roman" panose="02020603050405020304" pitchFamily="18" charset="0"/>
                <a:ea typeface="Times New Roman" panose="02020603050405020304" pitchFamily="18" charset="0"/>
              </a:rPr>
              <a:t>ngày</a:t>
            </a:r>
            <a:r>
              <a:rPr lang="en-US" sz="4000" b="1" dirty="0">
                <a:latin typeface="Times New Roman" panose="02020603050405020304" pitchFamily="18" charset="0"/>
                <a:ea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rPr>
              <a:t>chúng</a:t>
            </a:r>
            <a:r>
              <a:rPr lang="en-US" sz="4000" b="1" dirty="0">
                <a:latin typeface="Times New Roman" panose="02020603050405020304" pitchFamily="18" charset="0"/>
                <a:ea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rPr>
              <a:t>thường</a:t>
            </a:r>
            <a:r>
              <a:rPr lang="en-US" sz="4000" b="1" dirty="0">
                <a:latin typeface="Times New Roman" panose="02020603050405020304" pitchFamily="18" charset="0"/>
                <a:ea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rPr>
              <a:t>nằm</a:t>
            </a:r>
            <a:r>
              <a:rPr lang="en-US" sz="4000" b="1" dirty="0">
                <a:latin typeface="Times New Roman" panose="02020603050405020304" pitchFamily="18" charset="0"/>
                <a:ea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rPr>
              <a:t>dài</a:t>
            </a:r>
            <a:r>
              <a:rPr lang="en-US" sz="4000" b="1" dirty="0">
                <a:latin typeface="Times New Roman" panose="02020603050405020304" pitchFamily="18" charset="0"/>
                <a:ea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rPr>
              <a:t>sưởi</a:t>
            </a:r>
            <a:r>
              <a:rPr lang="en-US" sz="4000" b="1" dirty="0">
                <a:latin typeface="Times New Roman" panose="02020603050405020304" pitchFamily="18" charset="0"/>
                <a:ea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rPr>
              <a:t>nắng</a:t>
            </a:r>
            <a:r>
              <a:rPr lang="en-US" sz="4000" b="1" dirty="0">
                <a:latin typeface="Times New Roman" panose="02020603050405020304" pitchFamily="18" charset="0"/>
                <a:ea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rPr>
              <a:t>Việc</a:t>
            </a:r>
            <a:r>
              <a:rPr lang="en-US" sz="4000" b="1" dirty="0">
                <a:latin typeface="Times New Roman" panose="02020603050405020304" pitchFamily="18" charset="0"/>
                <a:ea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rPr>
              <a:t>đó</a:t>
            </a:r>
            <a:r>
              <a:rPr lang="en-US" sz="4000" b="1" dirty="0">
                <a:latin typeface="Times New Roman" panose="02020603050405020304" pitchFamily="18" charset="0"/>
                <a:ea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rPr>
              <a:t>có</a:t>
            </a:r>
            <a:r>
              <a:rPr lang="en-US" sz="4000" b="1" dirty="0">
                <a:latin typeface="Times New Roman" panose="02020603050405020304" pitchFamily="18" charset="0"/>
                <a:ea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rPr>
              <a:t>lợi</a:t>
            </a:r>
            <a:r>
              <a:rPr lang="en-US" sz="4000" b="1" dirty="0">
                <a:latin typeface="Times New Roman" panose="02020603050405020304" pitchFamily="18" charset="0"/>
                <a:ea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rPr>
              <a:t>cho</a:t>
            </a:r>
            <a:r>
              <a:rPr lang="en-US" sz="4000" b="1" dirty="0">
                <a:latin typeface="Times New Roman" panose="02020603050405020304" pitchFamily="18" charset="0"/>
                <a:ea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rPr>
              <a:t>sự</a:t>
            </a:r>
            <a:r>
              <a:rPr lang="en-US" sz="4000" b="1" dirty="0">
                <a:latin typeface="Times New Roman" panose="02020603050405020304" pitchFamily="18" charset="0"/>
                <a:ea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rPr>
              <a:t>phát</a:t>
            </a:r>
            <a:r>
              <a:rPr lang="en-US" sz="4000" b="1" dirty="0">
                <a:latin typeface="Times New Roman" panose="02020603050405020304" pitchFamily="18" charset="0"/>
                <a:ea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rPr>
              <a:t>triển</a:t>
            </a:r>
            <a:r>
              <a:rPr lang="en-US" sz="4000" b="1" dirty="0">
                <a:latin typeface="Times New Roman" panose="02020603050405020304" pitchFamily="18" charset="0"/>
                <a:ea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rPr>
              <a:t>của</a:t>
            </a:r>
            <a:r>
              <a:rPr lang="en-US" sz="4000" b="1" dirty="0">
                <a:latin typeface="Times New Roman" panose="02020603050405020304" pitchFamily="18" charset="0"/>
                <a:ea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rPr>
              <a:t>chúng</a:t>
            </a:r>
            <a:r>
              <a:rPr lang="en-US" sz="4000" b="1" dirty="0">
                <a:latin typeface="Times New Roman" panose="02020603050405020304" pitchFamily="18" charset="0"/>
                <a:ea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rPr>
              <a:t>như</a:t>
            </a:r>
            <a:r>
              <a:rPr lang="en-US" sz="4000" b="1" dirty="0">
                <a:latin typeface="Times New Roman" panose="02020603050405020304" pitchFamily="18" charset="0"/>
                <a:ea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rPr>
              <a:t>thế</a:t>
            </a:r>
            <a:r>
              <a:rPr lang="en-US" sz="4000" b="1" dirty="0">
                <a:latin typeface="Times New Roman" panose="02020603050405020304" pitchFamily="18" charset="0"/>
                <a:ea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rPr>
              <a:t>nào</a:t>
            </a:r>
            <a:r>
              <a:rPr lang="en-US" sz="4000" b="1" dirty="0">
                <a:latin typeface="Times New Roman" panose="02020603050405020304" pitchFamily="18" charset="0"/>
                <a:ea typeface="Times New Roman" panose="02020603050405020304" pitchFamily="18" charset="0"/>
              </a:rPr>
              <a:t>?</a:t>
            </a:r>
            <a:endParaRPr lang="en-US" sz="4000" b="1" dirty="0">
              <a:ea typeface="Calibri" panose="020F0502020204030204" pitchFamily="34" charset="0"/>
            </a:endParaRPr>
          </a:p>
        </p:txBody>
      </p:sp>
      <p:sp>
        <p:nvSpPr>
          <p:cNvPr id="4" name="Rectangle 3"/>
          <p:cNvSpPr/>
          <p:nvPr/>
        </p:nvSpPr>
        <p:spPr>
          <a:xfrm>
            <a:off x="5303520" y="2362051"/>
            <a:ext cx="6682154" cy="3170099"/>
          </a:xfrm>
          <a:prstGeom prst="rect">
            <a:avLst/>
          </a:prstGeom>
          <a:solidFill>
            <a:schemeClr val="accent5">
              <a:lumMod val="75000"/>
            </a:schemeClr>
          </a:solidFill>
        </p:spPr>
        <p:txBody>
          <a:bodyPr wrap="square">
            <a:spAutoFit/>
          </a:bodyPr>
          <a:lstStyle/>
          <a:p>
            <a:r>
              <a:rPr lang="en-US" sz="4000" b="1"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en-US" sz="40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Việc</a:t>
            </a:r>
            <a:r>
              <a:rPr lang="en-US" sz="4000" b="1"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en-US" sz="40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sưởi</a:t>
            </a:r>
            <a:r>
              <a:rPr lang="en-US" sz="4000" b="1"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en-US" sz="40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ấm</a:t>
            </a:r>
            <a:r>
              <a:rPr lang="en-US" sz="4000" b="1"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en-US" sz="40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vào</a:t>
            </a:r>
            <a:r>
              <a:rPr lang="en-US" sz="4000" b="1"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ban </a:t>
            </a:r>
            <a:r>
              <a:rPr lang="en-US" sz="40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ngày</a:t>
            </a:r>
            <a:r>
              <a:rPr lang="en-US" sz="4000" b="1"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en-US" sz="40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giúp</a:t>
            </a:r>
            <a:r>
              <a:rPr lang="en-US" sz="4000" b="1"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en-US" sz="40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chó</a:t>
            </a:r>
            <a:r>
              <a:rPr lang="en-US" sz="4000" b="1"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en-US" sz="40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mèo</a:t>
            </a:r>
            <a:r>
              <a:rPr lang="en-US" sz="4000" b="1"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en-US" sz="40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tận</a:t>
            </a:r>
            <a:r>
              <a:rPr lang="en-US" sz="4000" b="1"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en-US" sz="40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dụng</a:t>
            </a:r>
            <a:r>
              <a:rPr lang="en-US" sz="4000" b="1"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en-US" sz="40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ánh</a:t>
            </a:r>
            <a:r>
              <a:rPr lang="en-US" sz="4000" b="1"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en-US" sz="40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sáng</a:t>
            </a:r>
            <a:r>
              <a:rPr lang="en-US" sz="4000" b="1"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en-US" sz="40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Mặt</a:t>
            </a:r>
            <a:r>
              <a:rPr lang="en-US" sz="4000" b="1"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en-US" sz="40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Trời</a:t>
            </a:r>
            <a:r>
              <a:rPr lang="en-US" sz="4000" b="1"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en-US" sz="40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để</a:t>
            </a:r>
            <a:r>
              <a:rPr lang="en-US" sz="4000" b="1"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en-US" sz="40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tăng</a:t>
            </a:r>
            <a:r>
              <a:rPr lang="en-US" sz="4000" b="1"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en-US" sz="40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cường</a:t>
            </a:r>
            <a:r>
              <a:rPr lang="en-US" sz="4000" b="1"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en-US" sz="40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hấp</a:t>
            </a:r>
            <a:r>
              <a:rPr lang="en-US" sz="4000" b="1"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en-US" sz="40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thu</a:t>
            </a:r>
            <a:r>
              <a:rPr lang="en-US" sz="4000" b="1"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vitamin D </a:t>
            </a:r>
            <a:r>
              <a:rPr lang="en-US" sz="40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giúp</a:t>
            </a:r>
            <a:r>
              <a:rPr lang="en-US" sz="4000" b="1"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en-US" sz="40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phát</a:t>
            </a:r>
            <a:r>
              <a:rPr lang="en-US" sz="4000" b="1"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en-US" sz="40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triển</a:t>
            </a:r>
            <a:r>
              <a:rPr lang="en-US" sz="4000" b="1"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en-US" sz="40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xương</a:t>
            </a:r>
            <a:r>
              <a:rPr lang="en-US" sz="4000" b="1"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a:t>
            </a:r>
            <a:endParaRPr lang="en-US" sz="4000" b="1" dirty="0">
              <a:solidFill>
                <a:schemeClr val="bg1"/>
              </a:solidFill>
              <a:effectLst>
                <a:outerShdw blurRad="38100" dist="38100" dir="2700000" algn="tl">
                  <a:srgbClr val="000000">
                    <a:alpha val="43137"/>
                  </a:srgbClr>
                </a:outerShdw>
              </a:effectLst>
              <a:ea typeface="Calibri" panose="020F0502020204030204" pitchFamily="34" charset="0"/>
            </a:endParaRPr>
          </a:p>
        </p:txBody>
      </p:sp>
    </p:spTree>
    <p:extLst>
      <p:ext uri="{BB962C8B-B14F-4D97-AF65-F5344CB8AC3E}">
        <p14:creationId xmlns:p14="http://schemas.microsoft.com/office/powerpoint/2010/main" val="8025337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smtClean="0"/>
              <a:pPr marL="0" lvl="0" indent="0" algn="ctr" rtl="0">
                <a:spcBef>
                  <a:spcPts val="0"/>
                </a:spcBef>
                <a:spcAft>
                  <a:spcPts val="0"/>
                </a:spcAft>
                <a:buNone/>
              </a:pPr>
              <a:t>12</a:t>
            </a:fld>
            <a:endParaRPr lang="en-US"/>
          </a:p>
        </p:txBody>
      </p:sp>
      <p:sp>
        <p:nvSpPr>
          <p:cNvPr id="9" name="Slide Number Placeholder 1"/>
          <p:cNvSpPr txBox="1">
            <a:spLocks/>
          </p:cNvSpPr>
          <p:nvPr/>
        </p:nvSpPr>
        <p:spPr>
          <a:xfrm>
            <a:off x="11096625" y="6294437"/>
            <a:ext cx="508000" cy="365125"/>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1pPr>
            <a:lvl2pPr marL="0" marR="0" lvl="1"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2pPr>
            <a:lvl3pPr marL="0" marR="0" lvl="2"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3pPr>
            <a:lvl4pPr marL="0" marR="0" lvl="3"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4pPr>
            <a:lvl5pPr marL="0" marR="0" lvl="4"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5pPr>
            <a:lvl6pPr marL="0" marR="0" lvl="5"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6pPr>
            <a:lvl7pPr marL="0" marR="0" lvl="6"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7pPr>
            <a:lvl8pPr marL="0" marR="0" lvl="7"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8pPr>
            <a:lvl9pPr marL="0" marR="0" lvl="8"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9pPr>
          </a:lstStyle>
          <a:p>
            <a:fld id="{00000000-1234-1234-1234-123412341234}" type="slidenum">
              <a:rPr lang="en-US" smtClean="0"/>
              <a:pPr/>
              <a:t>12</a:t>
            </a:fld>
            <a:endParaRPr lang="en-US"/>
          </a:p>
        </p:txBody>
      </p:sp>
      <p:sp>
        <p:nvSpPr>
          <p:cNvPr id="10" name="Slide Number Placeholder 1"/>
          <p:cNvSpPr txBox="1">
            <a:spLocks/>
          </p:cNvSpPr>
          <p:nvPr/>
        </p:nvSpPr>
        <p:spPr>
          <a:xfrm>
            <a:off x="11096625" y="6294437"/>
            <a:ext cx="508000" cy="365125"/>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1pPr>
            <a:lvl2pPr marL="0" marR="0" lvl="1"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2pPr>
            <a:lvl3pPr marL="0" marR="0" lvl="2"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3pPr>
            <a:lvl4pPr marL="0" marR="0" lvl="3"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4pPr>
            <a:lvl5pPr marL="0" marR="0" lvl="4"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5pPr>
            <a:lvl6pPr marL="0" marR="0" lvl="5"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6pPr>
            <a:lvl7pPr marL="0" marR="0" lvl="6"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7pPr>
            <a:lvl8pPr marL="0" marR="0" lvl="7"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8pPr>
            <a:lvl9pPr marL="0" marR="0" lvl="8"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9pPr>
          </a:lstStyle>
          <a:p>
            <a:fld id="{00000000-1234-1234-1234-123412341234}" type="slidenum">
              <a:rPr lang="en-US" smtClean="0"/>
              <a:pPr/>
              <a:t>12</a:t>
            </a:fld>
            <a:endParaRPr lang="en-US"/>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7153"/>
            <a:ext cx="12192000" cy="6858000"/>
          </a:xfrm>
          <a:prstGeom prst="rect">
            <a:avLst/>
          </a:prstGeom>
        </p:spPr>
      </p:pic>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03718"/>
            <a:ext cx="2353727" cy="1716259"/>
          </a:xfrm>
          <a:prstGeom prst="rect">
            <a:avLst/>
          </a:prstGeom>
        </p:spPr>
      </p:pic>
      <p:sp>
        <p:nvSpPr>
          <p:cNvPr id="16" name="Oval 15"/>
          <p:cNvSpPr/>
          <p:nvPr/>
        </p:nvSpPr>
        <p:spPr>
          <a:xfrm>
            <a:off x="2353727" y="819778"/>
            <a:ext cx="8128000" cy="3657600"/>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marL="342900" indent="-342900">
              <a:buAutoNum type="arabicPeriod"/>
            </a:pPr>
            <a:r>
              <a:rPr lang="en-US" sz="2800" dirty="0" err="1">
                <a:solidFill>
                  <a:srgbClr val="FF0000"/>
                </a:solidFill>
                <a:latin typeface="Times New Roman" panose="02020603050405020304" pitchFamily="18" charset="0"/>
                <a:cs typeface="Times New Roman" panose="02020603050405020304" pitchFamily="18" charset="0"/>
              </a:rPr>
              <a:t>Tại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sao</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các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cây</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trồng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dài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ngày</a:t>
            </a:r>
            <a:r>
              <a:rPr lang="en-US" sz="2800" dirty="0">
                <a:solidFill>
                  <a:srgbClr val="FF0000"/>
                </a:solidFill>
                <a:latin typeface="Times New Roman" panose="02020603050405020304" pitchFamily="18" charset="0"/>
                <a:cs typeface="Times New Roman" panose="02020603050405020304" pitchFamily="18" charset="0"/>
              </a:rPr>
              <a:t> ở </a:t>
            </a:r>
            <a:r>
              <a:rPr lang="en-US" sz="2800" dirty="0" err="1">
                <a:solidFill>
                  <a:srgbClr val="FF0000"/>
                </a:solidFill>
                <a:latin typeface="Times New Roman" panose="02020603050405020304" pitchFamily="18" charset="0"/>
                <a:cs typeface="Times New Roman" panose="02020603050405020304" pitchFamily="18" charset="0"/>
              </a:rPr>
              <a:t>miền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Bắc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vào</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mùa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đông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thường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cho</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năng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suất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thấp</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hơn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khi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trồng</a:t>
            </a:r>
            <a:r>
              <a:rPr lang="en-US" sz="2800" dirty="0">
                <a:solidFill>
                  <a:srgbClr val="FF0000"/>
                </a:solidFill>
                <a:latin typeface="Times New Roman" panose="02020603050405020304" pitchFamily="18" charset="0"/>
                <a:cs typeface="Times New Roman" panose="02020603050405020304" pitchFamily="18" charset="0"/>
              </a:rPr>
              <a:t> ở </a:t>
            </a:r>
            <a:r>
              <a:rPr lang="en-US" sz="2800" dirty="0" err="1">
                <a:solidFill>
                  <a:srgbClr val="FF0000"/>
                </a:solidFill>
                <a:latin typeface="Times New Roman" panose="02020603050405020304" pitchFamily="18" charset="0"/>
                <a:cs typeface="Times New Roman" panose="02020603050405020304" pitchFamily="18" charset="0"/>
              </a:rPr>
              <a:t>miền</a:t>
            </a:r>
            <a:r>
              <a:rPr lang="en-US" sz="2800" dirty="0">
                <a:solidFill>
                  <a:srgbClr val="FF0000"/>
                </a:solidFill>
                <a:latin typeface="Times New Roman" panose="02020603050405020304" pitchFamily="18" charset="0"/>
                <a:cs typeface="Times New Roman" panose="02020603050405020304" pitchFamily="18" charset="0"/>
              </a:rPr>
              <a:t> Nam </a:t>
            </a:r>
            <a:r>
              <a:rPr lang="en-US" sz="2800" dirty="0" err="1">
                <a:solidFill>
                  <a:srgbClr val="FF0000"/>
                </a:solidFill>
                <a:latin typeface="Times New Roman" panose="02020603050405020304" pitchFamily="18" charset="0"/>
                <a:cs typeface="Times New Roman" panose="02020603050405020304" pitchFamily="18" charset="0"/>
              </a:rPr>
              <a:t>Việt</a:t>
            </a:r>
            <a:r>
              <a:rPr lang="en-US" sz="2800" dirty="0">
                <a:solidFill>
                  <a:srgbClr val="FF0000"/>
                </a:solidFill>
                <a:latin typeface="Times New Roman" panose="02020603050405020304" pitchFamily="18" charset="0"/>
                <a:cs typeface="Times New Roman" panose="02020603050405020304" pitchFamily="18" charset="0"/>
              </a:rPr>
              <a:t> Nam?</a:t>
            </a:r>
          </a:p>
          <a:p>
            <a:pPr marL="342900" indent="-342900">
              <a:buAutoNum type="arabicPeriod"/>
            </a:pPr>
            <a:r>
              <a:rPr lang="en-US" sz="2800" dirty="0" err="1">
                <a:solidFill>
                  <a:srgbClr val="FF0000"/>
                </a:solidFill>
                <a:latin typeface="Times New Roman" panose="02020603050405020304" pitchFamily="18" charset="0"/>
                <a:cs typeface="Times New Roman" panose="02020603050405020304" pitchFamily="18" charset="0"/>
              </a:rPr>
              <a:t>Vì</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sao</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việc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tắm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nắng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vào</a:t>
            </a:r>
            <a:r>
              <a:rPr lang="en-US" sz="2800" dirty="0">
                <a:solidFill>
                  <a:srgbClr val="FF0000"/>
                </a:solidFill>
                <a:latin typeface="Times New Roman" panose="02020603050405020304" pitchFamily="18" charset="0"/>
                <a:cs typeface="Times New Roman" panose="02020603050405020304" pitchFamily="18" charset="0"/>
              </a:rPr>
              <a:t> sang </a:t>
            </a:r>
            <a:r>
              <a:rPr lang="en-US" sz="2800" dirty="0" err="1">
                <a:solidFill>
                  <a:srgbClr val="FF0000"/>
                </a:solidFill>
                <a:latin typeface="Times New Roman" panose="02020603050405020304" pitchFamily="18" charset="0"/>
                <a:cs typeface="Times New Roman" panose="02020603050405020304" pitchFamily="18" charset="0"/>
              </a:rPr>
              <a:t>sớm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có</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lợi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cho</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sự</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sinh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trưởng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và</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phát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triến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của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trẻ</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nhỏ</a:t>
            </a:r>
            <a:r>
              <a:rPr lang="en-US" sz="2800" dirty="0">
                <a:solidFill>
                  <a:srgbClr val="FF0000"/>
                </a:solidFill>
                <a:latin typeface="Times New Roman" panose="02020603050405020304" pitchFamily="18" charset="0"/>
                <a:cs typeface="Times New Roman" panose="02020603050405020304" pitchFamily="18" charset="0"/>
              </a:rPr>
              <a:t>?</a:t>
            </a:r>
          </a:p>
        </p:txBody>
      </p:sp>
      <p:sp>
        <p:nvSpPr>
          <p:cNvPr id="17" name="TextBox 16"/>
          <p:cNvSpPr txBox="1"/>
          <p:nvPr/>
        </p:nvSpPr>
        <p:spPr>
          <a:xfrm>
            <a:off x="1132114" y="743173"/>
            <a:ext cx="10472511" cy="3754874"/>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marL="342900" indent="-342900">
              <a:buAutoNum type="arabicPeriod"/>
            </a:pPr>
            <a:r>
              <a:rPr lang="en-US" sz="2800" dirty="0" err="1">
                <a:latin typeface="Times New Roman" panose="02020603050405020304" pitchFamily="18" charset="0"/>
                <a:cs typeface="Times New Roman" panose="02020603050405020304" pitchFamily="18" charset="0"/>
              </a:rPr>
              <a:t>Cây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trồng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ngày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loại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thích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nhưng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mùa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đông</a:t>
            </a:r>
            <a:r>
              <a:rPr lang="en-US" sz="2800" dirty="0">
                <a:latin typeface="Times New Roman" panose="02020603050405020304" pitchFamily="18" charset="0"/>
                <a:cs typeface="Times New Roman" panose="02020603050405020304" pitchFamily="18" charset="0"/>
              </a:rPr>
              <a:t> ở </a:t>
            </a:r>
            <a:r>
              <a:rPr lang="en-US" sz="2800" dirty="0" err="1">
                <a:latin typeface="Times New Roman" panose="02020603050405020304" pitchFamily="18" charset="0"/>
                <a:cs typeface="Times New Roman" panose="02020603050405020304" pitchFamily="18" charset="0"/>
              </a:rPr>
              <a:t>miền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Bắc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năng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suất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sẽ</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thấp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miền</a:t>
            </a:r>
            <a:r>
              <a:rPr lang="en-US" sz="2800" dirty="0">
                <a:latin typeface="Times New Roman" panose="02020603050405020304" pitchFamily="18" charset="0"/>
                <a:cs typeface="Times New Roman" panose="02020603050405020304" pitchFamily="18" charset="0"/>
              </a:rPr>
              <a:t> Nam. </a:t>
            </a:r>
            <a:r>
              <a:rPr lang="en-US" sz="2800" dirty="0" err="1">
                <a:latin typeface="Times New Roman" panose="02020603050405020304" pitchFamily="18" charset="0"/>
                <a:cs typeface="Times New Roman" panose="02020603050405020304" pitchFamily="18" charset="0"/>
              </a:rPr>
              <a:t>Vào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mùa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chiếu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Mặt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trời</a:t>
            </a:r>
            <a:r>
              <a:rPr lang="en-US" sz="2800" dirty="0">
                <a:latin typeface="Times New Roman" panose="02020603050405020304" pitchFamily="18" charset="0"/>
                <a:cs typeface="Times New Roman" panose="02020603050405020304" pitchFamily="18" charset="0"/>
              </a:rPr>
              <a:t> ở </a:t>
            </a:r>
            <a:r>
              <a:rPr lang="en-US" sz="2800" dirty="0" err="1">
                <a:latin typeface="Times New Roman" panose="02020603050405020304" pitchFamily="18" charset="0"/>
                <a:cs typeface="Times New Roman" panose="02020603050405020304" pitchFamily="18" charset="0"/>
              </a:rPr>
              <a:t>miền</a:t>
            </a:r>
            <a:r>
              <a:rPr lang="en-US" sz="2800" dirty="0">
                <a:latin typeface="Times New Roman" panose="02020603050405020304" pitchFamily="18" charset="0"/>
                <a:cs typeface="Times New Roman" panose="02020603050405020304" pitchFamily="18" charset="0"/>
              </a:rPr>
              <a:t> Nam </a:t>
            </a:r>
            <a:r>
              <a:rPr lang="en-US" sz="2800" dirty="0" err="1">
                <a:latin typeface="Times New Roman" panose="02020603050405020304" pitchFamily="18" charset="0"/>
                <a:cs typeface="Times New Roman" panose="02020603050405020304" pitchFamily="18" charset="0"/>
              </a:rPr>
              <a:t>đài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miền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Bắc</a:t>
            </a:r>
            <a:r>
              <a:rPr lang="en-US" sz="2800" dirty="0">
                <a:latin typeface="Times New Roman" panose="02020603050405020304" pitchFamily="18" charset="0"/>
                <a:cs typeface="Times New Roman" panose="02020603050405020304" pitchFamily="18" charset="0"/>
              </a:rPr>
              <a:t>.</a:t>
            </a:r>
          </a:p>
          <a:p>
            <a:pPr marL="342900" indent="-342900">
              <a:buAutoNum type="arabicPeriod"/>
            </a:pPr>
            <a:r>
              <a:rPr lang="en-US" sz="2800" dirty="0" err="1">
                <a:solidFill>
                  <a:schemeClr val="tx1"/>
                </a:solidFill>
                <a:latin typeface="Times New Roman" panose="02020603050405020304" pitchFamily="18" charset="0"/>
                <a:cs typeface="Times New Roman" panose="02020603050405020304" pitchFamily="18" charset="0"/>
              </a:rPr>
              <a:t>Việc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tắm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nắng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vào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sáng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sớm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có</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lợi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sự</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sinh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trưởng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phát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triến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của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trẻ</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nhỏ</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vì</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ánh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sáng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buổi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sớm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rất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ít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gây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hại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cho</a:t>
            </a:r>
            <a:r>
              <a:rPr lang="en-US" sz="2800" dirty="0">
                <a:solidFill>
                  <a:schemeClr val="tx1"/>
                </a:solidFill>
                <a:latin typeface="Times New Roman" panose="02020603050405020304" pitchFamily="18" charset="0"/>
                <a:cs typeface="Times New Roman" panose="02020603050405020304" pitchFamily="18" charset="0"/>
              </a:rPr>
              <a:t> da </a:t>
            </a:r>
            <a:r>
              <a:rPr lang="en-US" sz="2800" dirty="0" err="1">
                <a:solidFill>
                  <a:schemeClr val="tx1"/>
                </a:solidFill>
                <a:latin typeface="Times New Roman" panose="02020603050405020304" pitchFamily="18" charset="0"/>
                <a:cs typeface="Times New Roman" panose="02020603050405020304" pitchFamily="18" charset="0"/>
              </a:rPr>
              <a:t>trẻ</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nhưng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lại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giúp</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tăng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cường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chuyển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hoá</a:t>
            </a:r>
            <a:r>
              <a:rPr lang="en-US" sz="2800" dirty="0">
                <a:solidFill>
                  <a:schemeClr val="tx1"/>
                </a:solidFill>
                <a:latin typeface="Times New Roman" panose="02020603050405020304" pitchFamily="18" charset="0"/>
                <a:cs typeface="Times New Roman" panose="02020603050405020304" pitchFamily="18" charset="0"/>
              </a:rPr>
              <a:t> Vitamin D </a:t>
            </a:r>
            <a:r>
              <a:rPr lang="en-US" sz="2800" dirty="0" err="1">
                <a:solidFill>
                  <a:schemeClr val="tx1"/>
                </a:solidFill>
                <a:latin typeface="Times New Roman" panose="02020603050405020304" pitchFamily="18" charset="0"/>
                <a:cs typeface="Times New Roman" panose="02020603050405020304" pitchFamily="18" charset="0"/>
              </a:rPr>
              <a:t>có</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ích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việc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phát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triển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bộ</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xương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của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trẻ</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em</a:t>
            </a:r>
            <a:r>
              <a:rPr lang="en-US" sz="2800" dirty="0">
                <a:solidFill>
                  <a:schemeClr val="tx1"/>
                </a:solidFill>
                <a:latin typeface="Times New Roman" panose="02020603050405020304" pitchFamily="18" charset="0"/>
                <a:cs typeface="Times New Roman" panose="02020603050405020304" pitchFamily="18" charset="0"/>
              </a:rPr>
              <a:t>.</a:t>
            </a:r>
          </a:p>
          <a:p>
            <a:pPr marL="342900" indent="-342900">
              <a:buAutoNum type="arabicPeriod"/>
            </a:pPr>
            <a:endParaRPr lang="en-US" dirty="0"/>
          </a:p>
        </p:txBody>
      </p:sp>
      <p:sp>
        <p:nvSpPr>
          <p:cNvPr id="18" name="TextBox 17"/>
          <p:cNvSpPr txBox="1"/>
          <p:nvPr/>
        </p:nvSpPr>
        <p:spPr>
          <a:xfrm>
            <a:off x="2117654" y="4534821"/>
            <a:ext cx="8807020" cy="954107"/>
          </a:xfrm>
          <a:prstGeom prst="rect">
            <a:avLst/>
          </a:prstGeom>
          <a:noFill/>
        </p:spPr>
        <p:txBody>
          <a:bodyPr wrap="square" rtlCol="0">
            <a:spAutoFit/>
          </a:bodyPr>
          <a:lstStyle/>
          <a:p>
            <a:r>
              <a:rPr lang="en-US" sz="2800" b="1" i="1" dirty="0" err="1">
                <a:solidFill>
                  <a:srgbClr val="FF0000"/>
                </a:solidFill>
                <a:latin typeface="Times New Roman" panose="02020603050405020304" pitchFamily="18" charset="0"/>
                <a:cs typeface="Times New Roman" panose="02020603050405020304" pitchFamily="18" charset="0"/>
              </a:rPr>
              <a:t>Ánh</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sáng</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ảnh</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hưởng</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đến</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sự</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sinh</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trưởng</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và</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phát</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triển</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của</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sinh</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vật</a:t>
            </a:r>
            <a:endParaRPr lang="en-US" sz="2800" b="1" i="1" dirty="0">
              <a:solidFill>
                <a:srgbClr val="FF0000"/>
              </a:solidFill>
              <a:latin typeface="Times New Roman" panose="02020603050405020304" pitchFamily="18" charset="0"/>
              <a:cs typeface="Times New Roman" panose="02020603050405020304" pitchFamily="18" charset="0"/>
            </a:endParaRPr>
          </a:p>
        </p:txBody>
      </p:sp>
      <p:sp>
        <p:nvSpPr>
          <p:cNvPr id="19" name="Right Arrow 18"/>
          <p:cNvSpPr/>
          <p:nvPr/>
        </p:nvSpPr>
        <p:spPr>
          <a:xfrm>
            <a:off x="1525623" y="4656307"/>
            <a:ext cx="592031" cy="30986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39318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circle(in)">
                                      <p:cBhvr>
                                        <p:cTn id="17" dur="20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additive="base">
                                        <p:cTn id="22" dur="500" fill="hold"/>
                                        <p:tgtEl>
                                          <p:spTgt spid="19"/>
                                        </p:tgtEl>
                                        <p:attrNameLst>
                                          <p:attrName>ppt_x</p:attrName>
                                        </p:attrNameLst>
                                      </p:cBhvr>
                                      <p:tavLst>
                                        <p:tav tm="0">
                                          <p:val>
                                            <p:strVal val="#ppt_x"/>
                                          </p:val>
                                        </p:tav>
                                        <p:tav tm="100000">
                                          <p:val>
                                            <p:strVal val="#ppt_x"/>
                                          </p:val>
                                        </p:tav>
                                      </p:tavLst>
                                    </p:anim>
                                    <p:anim calcmode="lin" valueType="num">
                                      <p:cBhvr additive="base">
                                        <p:cTn id="23"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anim calcmode="lin" valueType="num">
                                      <p:cBhvr additive="base">
                                        <p:cTn id="28" dur="500" fill="hold"/>
                                        <p:tgtEl>
                                          <p:spTgt spid="18"/>
                                        </p:tgtEl>
                                        <p:attrNameLst>
                                          <p:attrName>ppt_x</p:attrName>
                                        </p:attrNameLst>
                                      </p:cBhvr>
                                      <p:tavLst>
                                        <p:tav tm="0">
                                          <p:val>
                                            <p:strVal val="#ppt_x"/>
                                          </p:val>
                                        </p:tav>
                                        <p:tav tm="100000">
                                          <p:val>
                                            <p:strVal val="#ppt_x"/>
                                          </p:val>
                                        </p:tav>
                                      </p:tavLst>
                                    </p:anim>
                                    <p:anim calcmode="lin" valueType="num">
                                      <p:cBhvr additive="base">
                                        <p:cTn id="29"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p:bldP spid="1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smtClean="0"/>
              <a:pPr marL="0" lvl="0" indent="0" algn="ctr" rtl="0">
                <a:spcBef>
                  <a:spcPts val="0"/>
                </a:spcBef>
                <a:spcAft>
                  <a:spcPts val="0"/>
                </a:spcAft>
                <a:buNone/>
              </a:pPr>
              <a:t>13</a:t>
            </a:fld>
            <a:endParaRPr lang="en-US"/>
          </a:p>
        </p:txBody>
      </p:sp>
    </p:spTree>
    <p:extLst>
      <p:ext uri="{BB962C8B-B14F-4D97-AF65-F5344CB8AC3E}">
        <p14:creationId xmlns:p14="http://schemas.microsoft.com/office/powerpoint/2010/main" val="18163826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17"/>
          <p:cNvSpPr/>
          <p:nvPr/>
        </p:nvSpPr>
        <p:spPr>
          <a:xfrm>
            <a:off x="0" y="439652"/>
            <a:ext cx="1681274" cy="677948"/>
          </a:xfrm>
          <a:custGeom>
            <a:avLst/>
            <a:gdLst/>
            <a:ahLst/>
            <a:cxnLst/>
            <a:rect l="l" t="t" r="r" b="b"/>
            <a:pathLst>
              <a:path w="2015700" h="812800" extrusionOk="0">
                <a:moveTo>
                  <a:pt x="516285" y="0"/>
                </a:moveTo>
                <a:cubicBezTo>
                  <a:pt x="796629" y="0"/>
                  <a:pt x="1026001" y="189223"/>
                  <a:pt x="1098211" y="447255"/>
                </a:cubicBezTo>
                <a:cubicBezTo>
                  <a:pt x="1187411" y="404250"/>
                  <a:pt x="1289354" y="378447"/>
                  <a:pt x="1391298" y="378447"/>
                </a:cubicBezTo>
                <a:cubicBezTo>
                  <a:pt x="1675889" y="378447"/>
                  <a:pt x="1922252" y="559069"/>
                  <a:pt x="2015700" y="812800"/>
                </a:cubicBezTo>
                <a:lnTo>
                  <a:pt x="0" y="812800"/>
                </a:lnTo>
                <a:lnTo>
                  <a:pt x="0" y="299726"/>
                </a:lnTo>
                <a:lnTo>
                  <a:pt x="34842" y="244929"/>
                </a:lnTo>
                <a:cubicBezTo>
                  <a:pt x="145147" y="96762"/>
                  <a:pt x="318770" y="0"/>
                  <a:pt x="516285" y="0"/>
                </a:cubicBezTo>
                <a:close/>
              </a:path>
            </a:pathLst>
          </a:custGeom>
          <a:solidFill>
            <a:srgbClr val="C8F7F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1">
              <a:solidFill>
                <a:schemeClr val="dk1"/>
              </a:solidFill>
              <a:latin typeface="Georgia"/>
              <a:ea typeface="Georgia"/>
              <a:cs typeface="Georgia"/>
              <a:sym typeface="Georgia"/>
            </a:endParaRPr>
          </a:p>
        </p:txBody>
      </p:sp>
      <p:sp>
        <p:nvSpPr>
          <p:cNvPr id="139" name="Google Shape;139;p17"/>
          <p:cNvSpPr/>
          <p:nvPr/>
        </p:nvSpPr>
        <p:spPr>
          <a:xfrm flipH="1">
            <a:off x="2414241" y="949328"/>
            <a:ext cx="1889597" cy="465355"/>
          </a:xfrm>
          <a:custGeom>
            <a:avLst/>
            <a:gdLst/>
            <a:ahLst/>
            <a:cxnLst/>
            <a:rect l="l" t="t" r="r" b="b"/>
            <a:pathLst>
              <a:path w="777" h="189" extrusionOk="0">
                <a:moveTo>
                  <a:pt x="777" y="189"/>
                </a:moveTo>
                <a:cubicBezTo>
                  <a:pt x="755" y="130"/>
                  <a:pt x="697" y="88"/>
                  <a:pt x="630" y="88"/>
                </a:cubicBezTo>
                <a:cubicBezTo>
                  <a:pt x="606" y="88"/>
                  <a:pt x="582" y="94"/>
                  <a:pt x="561" y="104"/>
                </a:cubicBezTo>
                <a:cubicBezTo>
                  <a:pt x="544" y="44"/>
                  <a:pt x="490" y="0"/>
                  <a:pt x="424" y="0"/>
                </a:cubicBezTo>
                <a:cubicBezTo>
                  <a:pt x="362" y="0"/>
                  <a:pt x="310" y="40"/>
                  <a:pt x="290" y="95"/>
                </a:cubicBezTo>
                <a:cubicBezTo>
                  <a:pt x="281" y="92"/>
                  <a:pt x="271" y="91"/>
                  <a:pt x="261" y="91"/>
                </a:cubicBezTo>
                <a:cubicBezTo>
                  <a:pt x="238" y="91"/>
                  <a:pt x="216" y="98"/>
                  <a:pt x="198" y="109"/>
                </a:cubicBezTo>
                <a:cubicBezTo>
                  <a:pt x="178" y="96"/>
                  <a:pt x="153" y="88"/>
                  <a:pt x="127" y="88"/>
                </a:cubicBezTo>
                <a:cubicBezTo>
                  <a:pt x="65" y="88"/>
                  <a:pt x="13" y="131"/>
                  <a:pt x="0" y="189"/>
                </a:cubicBezTo>
                <a:lnTo>
                  <a:pt x="777" y="189"/>
                </a:lnTo>
                <a:close/>
              </a:path>
            </a:pathLst>
          </a:custGeom>
          <a:solidFill>
            <a:srgbClr val="C8F7F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1">
              <a:solidFill>
                <a:schemeClr val="dk1"/>
              </a:solidFill>
              <a:latin typeface="Georgia"/>
              <a:ea typeface="Georgia"/>
              <a:cs typeface="Georgia"/>
              <a:sym typeface="Georgia"/>
            </a:endParaRPr>
          </a:p>
        </p:txBody>
      </p:sp>
      <p:sp>
        <p:nvSpPr>
          <p:cNvPr id="140" name="Google Shape;140;p17"/>
          <p:cNvSpPr/>
          <p:nvPr/>
        </p:nvSpPr>
        <p:spPr>
          <a:xfrm>
            <a:off x="10543092" y="289110"/>
            <a:ext cx="1648908" cy="714190"/>
          </a:xfrm>
          <a:custGeom>
            <a:avLst/>
            <a:gdLst/>
            <a:ahLst/>
            <a:cxnLst/>
            <a:rect l="l" t="t" r="r" b="b"/>
            <a:pathLst>
              <a:path w="1876577" h="812800" extrusionOk="0">
                <a:moveTo>
                  <a:pt x="1800998" y="0"/>
                </a:moveTo>
                <a:lnTo>
                  <a:pt x="1876577" y="6365"/>
                </a:lnTo>
                <a:lnTo>
                  <a:pt x="1876577" y="812800"/>
                </a:lnTo>
                <a:lnTo>
                  <a:pt x="0" y="812800"/>
                </a:lnTo>
                <a:cubicBezTo>
                  <a:pt x="55219" y="563369"/>
                  <a:pt x="276096" y="378447"/>
                  <a:pt x="539450" y="378447"/>
                </a:cubicBezTo>
                <a:cubicBezTo>
                  <a:pt x="649888" y="378447"/>
                  <a:pt x="756079" y="412851"/>
                  <a:pt x="841032" y="468758"/>
                </a:cubicBezTo>
                <a:cubicBezTo>
                  <a:pt x="917489" y="421452"/>
                  <a:pt x="1010937" y="391348"/>
                  <a:pt x="1108633" y="391348"/>
                </a:cubicBezTo>
                <a:cubicBezTo>
                  <a:pt x="1151109" y="391348"/>
                  <a:pt x="1193586" y="395649"/>
                  <a:pt x="1231814" y="408550"/>
                </a:cubicBezTo>
                <a:cubicBezTo>
                  <a:pt x="1316767" y="172021"/>
                  <a:pt x="1537644" y="0"/>
                  <a:pt x="1800998" y="0"/>
                </a:cubicBezTo>
                <a:close/>
              </a:path>
            </a:pathLst>
          </a:custGeom>
          <a:solidFill>
            <a:srgbClr val="C8F7F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1">
              <a:solidFill>
                <a:schemeClr val="dk1"/>
              </a:solidFill>
              <a:latin typeface="Georgia"/>
              <a:ea typeface="Georgia"/>
              <a:cs typeface="Georgia"/>
              <a:sym typeface="Georgia"/>
            </a:endParaRPr>
          </a:p>
        </p:txBody>
      </p:sp>
      <p:sp>
        <p:nvSpPr>
          <p:cNvPr id="141" name="Google Shape;141;p17"/>
          <p:cNvSpPr/>
          <p:nvPr/>
        </p:nvSpPr>
        <p:spPr>
          <a:xfrm>
            <a:off x="6409831" y="646205"/>
            <a:ext cx="2461696" cy="606247"/>
          </a:xfrm>
          <a:custGeom>
            <a:avLst/>
            <a:gdLst/>
            <a:ahLst/>
            <a:cxnLst/>
            <a:rect l="l" t="t" r="r" b="b"/>
            <a:pathLst>
              <a:path w="777" h="189" extrusionOk="0">
                <a:moveTo>
                  <a:pt x="777" y="189"/>
                </a:moveTo>
                <a:cubicBezTo>
                  <a:pt x="755" y="130"/>
                  <a:pt x="697" y="88"/>
                  <a:pt x="630" y="88"/>
                </a:cubicBezTo>
                <a:cubicBezTo>
                  <a:pt x="606" y="88"/>
                  <a:pt x="582" y="94"/>
                  <a:pt x="561" y="104"/>
                </a:cubicBezTo>
                <a:cubicBezTo>
                  <a:pt x="544" y="44"/>
                  <a:pt x="490" y="0"/>
                  <a:pt x="424" y="0"/>
                </a:cubicBezTo>
                <a:cubicBezTo>
                  <a:pt x="362" y="0"/>
                  <a:pt x="310" y="40"/>
                  <a:pt x="290" y="95"/>
                </a:cubicBezTo>
                <a:cubicBezTo>
                  <a:pt x="281" y="92"/>
                  <a:pt x="271" y="91"/>
                  <a:pt x="261" y="91"/>
                </a:cubicBezTo>
                <a:cubicBezTo>
                  <a:pt x="238" y="91"/>
                  <a:pt x="216" y="98"/>
                  <a:pt x="198" y="109"/>
                </a:cubicBezTo>
                <a:cubicBezTo>
                  <a:pt x="178" y="96"/>
                  <a:pt x="153" y="88"/>
                  <a:pt x="127" y="88"/>
                </a:cubicBezTo>
                <a:cubicBezTo>
                  <a:pt x="65" y="88"/>
                  <a:pt x="13" y="131"/>
                  <a:pt x="0" y="189"/>
                </a:cubicBezTo>
                <a:lnTo>
                  <a:pt x="777" y="189"/>
                </a:lnTo>
                <a:close/>
              </a:path>
            </a:pathLst>
          </a:custGeom>
          <a:solidFill>
            <a:srgbClr val="C8F7F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1">
              <a:solidFill>
                <a:schemeClr val="dk1"/>
              </a:solidFill>
              <a:latin typeface="Georgia"/>
              <a:ea typeface="Georgia"/>
              <a:cs typeface="Georgia"/>
              <a:sym typeface="Georgia"/>
            </a:endParaRPr>
          </a:p>
        </p:txBody>
      </p:sp>
      <p:pic>
        <p:nvPicPr>
          <p:cNvPr id="142" name="Google Shape;142;p17"/>
          <p:cNvPicPr preferRelativeResize="0"/>
          <p:nvPr/>
        </p:nvPicPr>
        <p:blipFill rotWithShape="1">
          <a:blip r:embed="rId3">
            <a:alphaModFix/>
          </a:blip>
          <a:srcRect/>
          <a:stretch/>
        </p:blipFill>
        <p:spPr>
          <a:xfrm>
            <a:off x="0" y="4098535"/>
            <a:ext cx="12192000" cy="2759465"/>
          </a:xfrm>
          <a:prstGeom prst="rect">
            <a:avLst/>
          </a:prstGeom>
          <a:noFill/>
          <a:ln>
            <a:noFill/>
          </a:ln>
        </p:spPr>
      </p:pic>
      <p:sp>
        <p:nvSpPr>
          <p:cNvPr id="146" name="Google Shape;146;p17"/>
          <p:cNvSpPr txBox="1"/>
          <p:nvPr/>
        </p:nvSpPr>
        <p:spPr>
          <a:xfrm>
            <a:off x="276945" y="2181931"/>
            <a:ext cx="11090601" cy="83095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vi-VN" sz="4800" b="1" dirty="0">
                <a:solidFill>
                  <a:srgbClr val="002060"/>
                </a:solidFill>
                <a:latin typeface="Times New Roman" panose="02020603050405020304" pitchFamily="18" charset="0"/>
                <a:ea typeface="Georgia"/>
                <a:cs typeface="Times New Roman" panose="02020603050405020304" pitchFamily="18" charset="0"/>
                <a:sym typeface="Georgia"/>
              </a:rPr>
              <a:t>3</a:t>
            </a:r>
            <a:r>
              <a:rPr lang="en-US" sz="4800" b="1" dirty="0" smtClean="0">
                <a:solidFill>
                  <a:srgbClr val="002060"/>
                </a:solidFill>
                <a:latin typeface="Times New Roman" panose="02020603050405020304" pitchFamily="18" charset="0"/>
                <a:ea typeface="Georgia"/>
                <a:cs typeface="Times New Roman" panose="02020603050405020304" pitchFamily="18" charset="0"/>
                <a:sym typeface="Georgia"/>
              </a:rPr>
              <a:t>. </a:t>
            </a:r>
            <a:r>
              <a:rPr lang="en-US" sz="4800" b="1" dirty="0" err="1">
                <a:solidFill>
                  <a:srgbClr val="002060"/>
                </a:solidFill>
                <a:latin typeface="Times New Roman" panose="02020603050405020304" pitchFamily="18" charset="0"/>
                <a:ea typeface="Georgia"/>
                <a:cs typeface="Times New Roman" panose="02020603050405020304" pitchFamily="18" charset="0"/>
                <a:sym typeface="Georgia"/>
              </a:rPr>
              <a:t>Ảnh</a:t>
            </a:r>
            <a:r>
              <a:rPr lang="en-US" sz="4800" b="1" dirty="0">
                <a:solidFill>
                  <a:srgbClr val="002060"/>
                </a:solidFill>
                <a:latin typeface="Times New Roman" panose="02020603050405020304" pitchFamily="18" charset="0"/>
                <a:ea typeface="Georgia"/>
                <a:cs typeface="Times New Roman" panose="02020603050405020304" pitchFamily="18" charset="0"/>
                <a:sym typeface="Georgia"/>
              </a:rPr>
              <a:t> </a:t>
            </a:r>
            <a:r>
              <a:rPr lang="en-US" sz="4800" b="1" dirty="0" err="1">
                <a:solidFill>
                  <a:srgbClr val="002060"/>
                </a:solidFill>
                <a:latin typeface="Times New Roman" panose="02020603050405020304" pitchFamily="18" charset="0"/>
                <a:ea typeface="Georgia"/>
                <a:cs typeface="Times New Roman" panose="02020603050405020304" pitchFamily="18" charset="0"/>
                <a:sym typeface="Georgia"/>
              </a:rPr>
              <a:t>hưởng</a:t>
            </a:r>
            <a:r>
              <a:rPr lang="en-US" sz="4800" b="1" dirty="0">
                <a:solidFill>
                  <a:srgbClr val="002060"/>
                </a:solidFill>
                <a:latin typeface="Times New Roman" panose="02020603050405020304" pitchFamily="18" charset="0"/>
                <a:ea typeface="Georgia"/>
                <a:cs typeface="Times New Roman" panose="02020603050405020304" pitchFamily="18" charset="0"/>
                <a:sym typeface="Georgia"/>
              </a:rPr>
              <a:t> </a:t>
            </a:r>
            <a:r>
              <a:rPr lang="en-US" sz="4800" b="1" dirty="0" err="1">
                <a:solidFill>
                  <a:srgbClr val="002060"/>
                </a:solidFill>
                <a:latin typeface="Times New Roman" panose="02020603050405020304" pitchFamily="18" charset="0"/>
                <a:ea typeface="Georgia"/>
                <a:cs typeface="Times New Roman" panose="02020603050405020304" pitchFamily="18" charset="0"/>
                <a:sym typeface="Georgia"/>
              </a:rPr>
              <a:t>của</a:t>
            </a:r>
            <a:r>
              <a:rPr lang="en-US" sz="4800" b="1" dirty="0">
                <a:solidFill>
                  <a:srgbClr val="002060"/>
                </a:solidFill>
                <a:latin typeface="Times New Roman" panose="02020603050405020304" pitchFamily="18" charset="0"/>
                <a:ea typeface="Georgia"/>
                <a:cs typeface="Times New Roman" panose="02020603050405020304" pitchFamily="18" charset="0"/>
                <a:sym typeface="Georgia"/>
              </a:rPr>
              <a:t> </a:t>
            </a:r>
            <a:r>
              <a:rPr lang="vi-VN" sz="4800" b="1" dirty="0" smtClean="0">
                <a:solidFill>
                  <a:srgbClr val="002060"/>
                </a:solidFill>
                <a:latin typeface="Times New Roman" panose="02020603050405020304" pitchFamily="18" charset="0"/>
                <a:ea typeface="Georgia"/>
                <a:cs typeface="Times New Roman" panose="02020603050405020304" pitchFamily="18" charset="0"/>
                <a:sym typeface="Georgia"/>
              </a:rPr>
              <a:t>nước</a:t>
            </a:r>
            <a:r>
              <a:rPr lang="en-US" sz="4800" b="1" dirty="0" smtClean="0">
                <a:solidFill>
                  <a:srgbClr val="002060"/>
                </a:solidFill>
                <a:latin typeface="Times New Roman" panose="02020603050405020304" pitchFamily="18" charset="0"/>
                <a:ea typeface="Georgia"/>
                <a:cs typeface="Times New Roman" panose="02020603050405020304" pitchFamily="18" charset="0"/>
                <a:sym typeface="Georgia"/>
              </a:rPr>
              <a:t>:</a:t>
            </a:r>
            <a:endParaRPr sz="4800" b="1" dirty="0">
              <a:solidFill>
                <a:srgbClr val="002060"/>
              </a:solidFill>
              <a:latin typeface="Times New Roman" panose="02020603050405020304" pitchFamily="18" charset="0"/>
              <a:ea typeface="Georgia"/>
              <a:cs typeface="Times New Roman" panose="02020603050405020304" pitchFamily="18" charset="0"/>
              <a:sym typeface="Georgia"/>
            </a:endParaRPr>
          </a:p>
        </p:txBody>
      </p:sp>
      <p:sp>
        <p:nvSpPr>
          <p:cNvPr id="148" name="Google Shape;148;p17"/>
          <p:cNvSpPr txBox="1">
            <a:spLocks noGrp="1"/>
          </p:cNvSpPr>
          <p:nvPr>
            <p:ph type="sldNum" idx="12"/>
          </p:nvPr>
        </p:nvSpPr>
        <p:spPr>
          <a:xfrm>
            <a:off x="11096625" y="6294437"/>
            <a:ext cx="508000" cy="365125"/>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fld id="{00000000-1234-1234-1234-123412341234}" type="slidenum">
              <a:rPr lang="en-US" b="1">
                <a:latin typeface="Georgia"/>
                <a:ea typeface="Georgia"/>
                <a:cs typeface="Georgia"/>
                <a:sym typeface="Georgia"/>
              </a:rPr>
              <a:pPr marL="0" lvl="0" indent="0" algn="ctr" rtl="0">
                <a:spcBef>
                  <a:spcPts val="0"/>
                </a:spcBef>
                <a:spcAft>
                  <a:spcPts val="0"/>
                </a:spcAft>
                <a:buNone/>
              </a:pPr>
              <a:t>14</a:t>
            </a:fld>
            <a:endParaRPr b="1">
              <a:latin typeface="Georgia"/>
              <a:ea typeface="Georgia"/>
              <a:cs typeface="Georgia"/>
              <a:sym typeface="Georgia"/>
            </a:endParaRPr>
          </a:p>
        </p:txBody>
      </p:sp>
      <p:pic>
        <p:nvPicPr>
          <p:cNvPr id="11" name="Google Shape;241;p26"/>
          <p:cNvPicPr preferRelativeResize="0"/>
          <p:nvPr/>
        </p:nvPicPr>
        <p:blipFill rotWithShape="1">
          <a:blip r:embed="rId4">
            <a:alphaModFix/>
          </a:blip>
          <a:srcRect/>
          <a:stretch/>
        </p:blipFill>
        <p:spPr>
          <a:xfrm>
            <a:off x="8627373" y="-118560"/>
            <a:ext cx="1664985" cy="1533243"/>
          </a:xfrm>
          <a:prstGeom prst="rect">
            <a:avLst/>
          </a:prstGeom>
          <a:noFill/>
          <a:ln>
            <a:noFill/>
          </a:ln>
        </p:spPr>
      </p:pic>
    </p:spTree>
    <p:extLst>
      <p:ext uri="{BB962C8B-B14F-4D97-AF65-F5344CB8AC3E}">
        <p14:creationId xmlns:p14="http://schemas.microsoft.com/office/powerpoint/2010/main" val="2910302489"/>
      </p:ext>
    </p:extLst>
  </p:cSld>
  <p:clrMapOvr>
    <a:masterClrMapping/>
  </p:clrMapOvr>
  <mc:AlternateContent xmlns:mc="http://schemas.openxmlformats.org/markup-compatibility/2006" xmlns:p14="http://schemas.microsoft.com/office/powerpoint/2010/main">
    <mc:Choice Requires="p14">
      <p:transition spd="slow" p14:dur="1500">
        <p:fade thruBlk="1"/>
      </p:transition>
    </mc:Choice>
    <mc:Fallback xmlns="">
      <p:transition spd="slow">
        <p:fade thruBlk="1"/>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KHOA HOC TU NHIEN 7\BAI 35\HINH BAI 35\6.jpg"/>
          <p:cNvPicPr/>
          <p:nvPr/>
        </p:nvPicPr>
        <p:blipFill>
          <a:blip r:embed="rId2">
            <a:extLst>
              <a:ext uri="{28A0092B-C50C-407E-A947-70E740481C1C}">
                <a14:useLocalDpi xmlns:a14="http://schemas.microsoft.com/office/drawing/2010/main" val="0"/>
              </a:ext>
            </a:extLst>
          </a:blip>
          <a:srcRect/>
          <a:stretch>
            <a:fillRect/>
          </a:stretch>
        </p:blipFill>
        <p:spPr bwMode="auto">
          <a:xfrm>
            <a:off x="1565560" y="95255"/>
            <a:ext cx="3054350" cy="2938955"/>
          </a:xfrm>
          <a:prstGeom prst="rect">
            <a:avLst/>
          </a:prstGeom>
          <a:noFill/>
          <a:ln>
            <a:noFill/>
          </a:ln>
        </p:spPr>
      </p:pic>
      <p:pic>
        <p:nvPicPr>
          <p:cNvPr id="3" name="Picture 2" descr="E:\KHOA HOC TU NHIEN 7\BAI 35\HINH BAI 35\7.jpg"/>
          <p:cNvPicPr/>
          <p:nvPr/>
        </p:nvPicPr>
        <p:blipFill>
          <a:blip r:embed="rId3">
            <a:extLst>
              <a:ext uri="{28A0092B-C50C-407E-A947-70E740481C1C}">
                <a14:useLocalDpi xmlns:a14="http://schemas.microsoft.com/office/drawing/2010/main" val="0"/>
              </a:ext>
            </a:extLst>
          </a:blip>
          <a:srcRect/>
          <a:stretch>
            <a:fillRect/>
          </a:stretch>
        </p:blipFill>
        <p:spPr bwMode="auto">
          <a:xfrm>
            <a:off x="4648195" y="38105"/>
            <a:ext cx="2971800" cy="2938955"/>
          </a:xfrm>
          <a:prstGeom prst="rect">
            <a:avLst/>
          </a:prstGeom>
          <a:noFill/>
          <a:ln>
            <a:noFill/>
          </a:ln>
        </p:spPr>
      </p:pic>
      <p:pic>
        <p:nvPicPr>
          <p:cNvPr id="4" name="Picture 3" descr="E:\KHOA HOC TU NHIEN 7\BAI 35\HINH BAI 35\9.jpg"/>
          <p:cNvPicPr/>
          <p:nvPr/>
        </p:nvPicPr>
        <p:blipFill>
          <a:blip r:embed="rId4">
            <a:extLst>
              <a:ext uri="{28A0092B-C50C-407E-A947-70E740481C1C}">
                <a14:useLocalDpi xmlns:a14="http://schemas.microsoft.com/office/drawing/2010/main" val="0"/>
              </a:ext>
            </a:extLst>
          </a:blip>
          <a:srcRect/>
          <a:stretch>
            <a:fillRect/>
          </a:stretch>
        </p:blipFill>
        <p:spPr bwMode="auto">
          <a:xfrm>
            <a:off x="7661564" y="166259"/>
            <a:ext cx="2971800" cy="2925100"/>
          </a:xfrm>
          <a:prstGeom prst="rect">
            <a:avLst/>
          </a:prstGeom>
          <a:noFill/>
          <a:ln>
            <a:noFill/>
          </a:ln>
        </p:spPr>
      </p:pic>
      <p:pic>
        <p:nvPicPr>
          <p:cNvPr id="5" name="Picture 4" descr="E:\KHOA HOC TU NHIEN 7\BAI 35\HINH BAI 35\8.jpg"/>
          <p:cNvPicPr/>
          <p:nvPr/>
        </p:nvPicPr>
        <p:blipFill>
          <a:blip r:embed="rId5">
            <a:extLst>
              <a:ext uri="{28A0092B-C50C-407E-A947-70E740481C1C}">
                <a14:useLocalDpi xmlns:a14="http://schemas.microsoft.com/office/drawing/2010/main" val="0"/>
              </a:ext>
            </a:extLst>
          </a:blip>
          <a:srcRect/>
          <a:stretch>
            <a:fillRect/>
          </a:stretch>
        </p:blipFill>
        <p:spPr bwMode="auto">
          <a:xfrm>
            <a:off x="2286000" y="3124200"/>
            <a:ext cx="7239000" cy="3581400"/>
          </a:xfrm>
          <a:prstGeom prst="rect">
            <a:avLst/>
          </a:prstGeom>
          <a:noFill/>
          <a:ln>
            <a:noFill/>
          </a:ln>
        </p:spPr>
      </p:pic>
    </p:spTree>
    <p:extLst>
      <p:ext uri="{BB962C8B-B14F-4D97-AF65-F5344CB8AC3E}">
        <p14:creationId xmlns:p14="http://schemas.microsoft.com/office/powerpoint/2010/main" val="31685237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ircle(in)">
                                      <p:cBhvr>
                                        <p:cTn id="17" dur="20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circle(in)">
                                      <p:cBhvr>
                                        <p:cTn id="2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326532"/>
            <a:ext cx="3187675" cy="4031873"/>
          </a:xfrm>
          <a:prstGeom prst="rect">
            <a:avLst/>
          </a:prstGeom>
          <a:solidFill>
            <a:schemeClr val="bg1"/>
          </a:solidFill>
        </p:spPr>
        <p:txBody>
          <a:bodyPr wrap="square">
            <a:spAutoFit/>
          </a:bodyPr>
          <a:lstStyle/>
          <a:p>
            <a:pPr algn="just"/>
            <a:r>
              <a:rPr lang="en-US" sz="3200" b="1" dirty="0" err="1">
                <a:solidFill>
                  <a:srgbClr val="0000CC"/>
                </a:solidFill>
                <a:latin typeface="Times New Roman" panose="02020603050405020304" pitchFamily="18" charset="0"/>
                <a:ea typeface="Times New Roman" panose="02020603050405020304" pitchFamily="18" charset="0"/>
              </a:rPr>
              <a:t>Câu</a:t>
            </a:r>
            <a:r>
              <a:rPr lang="en-US" sz="3200" b="1" dirty="0">
                <a:solidFill>
                  <a:srgbClr val="0000CC"/>
                </a:solidFill>
                <a:latin typeface="Times New Roman" panose="02020603050405020304" pitchFamily="18" charset="0"/>
                <a:ea typeface="Times New Roman" panose="02020603050405020304" pitchFamily="18" charset="0"/>
              </a:rPr>
              <a:t> 5. </a:t>
            </a:r>
            <a:r>
              <a:rPr lang="en-US" sz="3200" dirty="0" err="1">
                <a:solidFill>
                  <a:srgbClr val="000000"/>
                </a:solidFill>
                <a:latin typeface="Times New Roman" panose="02020603050405020304" pitchFamily="18" charset="0"/>
                <a:ea typeface="Times New Roman" panose="02020603050405020304" pitchFamily="18" charset="0"/>
              </a:rPr>
              <a:t>Quan</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sát</a:t>
            </a:r>
            <a:r>
              <a:rPr lang="en-US" sz="3200" dirty="0">
                <a:solidFill>
                  <a:srgbClr val="000000"/>
                </a:solidFill>
                <a:latin typeface="Times New Roman" panose="02020603050405020304" pitchFamily="18" charset="0"/>
                <a:ea typeface="Times New Roman" panose="02020603050405020304" pitchFamily="18" charset="0"/>
              </a:rPr>
              <a:t> H.35.4 – H.35.7, </a:t>
            </a:r>
            <a:r>
              <a:rPr lang="en-US" sz="3200" dirty="0" err="1">
                <a:solidFill>
                  <a:srgbClr val="000000"/>
                </a:solidFill>
                <a:latin typeface="Times New Roman" panose="02020603050405020304" pitchFamily="18" charset="0"/>
                <a:ea typeface="Times New Roman" panose="02020603050405020304" pitchFamily="18" charset="0"/>
              </a:rPr>
              <a:t>hãy</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cho</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biết</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những</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hậu</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quả</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xảy</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ra</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đối</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với</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thực</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vật</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động</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vật</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và</a:t>
            </a:r>
            <a:r>
              <a:rPr lang="en-US" sz="3200" dirty="0">
                <a:solidFill>
                  <a:srgbClr val="000000"/>
                </a:solidFill>
                <a:latin typeface="Times New Roman" panose="02020603050405020304" pitchFamily="18" charset="0"/>
                <a:ea typeface="Times New Roman" panose="02020603050405020304" pitchFamily="18" charset="0"/>
              </a:rPr>
              <a:t> con </a:t>
            </a:r>
            <a:r>
              <a:rPr lang="en-US" sz="3200" dirty="0" err="1">
                <a:solidFill>
                  <a:srgbClr val="000000"/>
                </a:solidFill>
                <a:latin typeface="Times New Roman" panose="02020603050405020304" pitchFamily="18" charset="0"/>
                <a:ea typeface="Times New Roman" panose="02020603050405020304" pitchFamily="18" charset="0"/>
              </a:rPr>
              <a:t>người</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khi</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thiếu</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nước</a:t>
            </a:r>
            <a:r>
              <a:rPr lang="en-US" sz="3200" dirty="0">
                <a:solidFill>
                  <a:srgbClr val="000000"/>
                </a:solidFill>
                <a:latin typeface="Times New Roman" panose="02020603050405020304" pitchFamily="18" charset="0"/>
                <a:ea typeface="Times New Roman" panose="02020603050405020304" pitchFamily="18" charset="0"/>
              </a:rPr>
              <a:t>?</a:t>
            </a:r>
            <a:endParaRPr lang="en-US" sz="3200" dirty="0">
              <a:ea typeface="Calibri" panose="020F0502020204030204" pitchFamily="34" charset="0"/>
            </a:endParaRPr>
          </a:p>
        </p:txBody>
      </p:sp>
      <p:pic>
        <p:nvPicPr>
          <p:cNvPr id="5" name="Picture 4" descr="E:\KHOA HOC TU NHIEN 7\BAI 35\HINH BAI 35\6.jpg"/>
          <p:cNvPicPr/>
          <p:nvPr/>
        </p:nvPicPr>
        <p:blipFill>
          <a:blip r:embed="rId2">
            <a:extLst>
              <a:ext uri="{28A0092B-C50C-407E-A947-70E740481C1C}">
                <a14:useLocalDpi xmlns:a14="http://schemas.microsoft.com/office/drawing/2010/main" val="0"/>
              </a:ext>
            </a:extLst>
          </a:blip>
          <a:srcRect/>
          <a:stretch>
            <a:fillRect/>
          </a:stretch>
        </p:blipFill>
        <p:spPr bwMode="auto">
          <a:xfrm>
            <a:off x="3268979" y="136853"/>
            <a:ext cx="2852135" cy="3034210"/>
          </a:xfrm>
          <a:prstGeom prst="rect">
            <a:avLst/>
          </a:prstGeom>
          <a:noFill/>
          <a:ln>
            <a:noFill/>
          </a:ln>
        </p:spPr>
      </p:pic>
      <p:pic>
        <p:nvPicPr>
          <p:cNvPr id="6" name="Picture 5" descr="E:\KHOA HOC TU NHIEN 7\BAI 35\HINH BAI 35\7.jpg"/>
          <p:cNvPicPr/>
          <p:nvPr/>
        </p:nvPicPr>
        <p:blipFill>
          <a:blip r:embed="rId3">
            <a:extLst>
              <a:ext uri="{28A0092B-C50C-407E-A947-70E740481C1C}">
                <a14:useLocalDpi xmlns:a14="http://schemas.microsoft.com/office/drawing/2010/main" val="0"/>
              </a:ext>
            </a:extLst>
          </a:blip>
          <a:srcRect/>
          <a:stretch>
            <a:fillRect/>
          </a:stretch>
        </p:blipFill>
        <p:spPr bwMode="auto">
          <a:xfrm>
            <a:off x="6395957" y="57149"/>
            <a:ext cx="2926975" cy="3034210"/>
          </a:xfrm>
          <a:prstGeom prst="rect">
            <a:avLst/>
          </a:prstGeom>
          <a:noFill/>
          <a:ln>
            <a:noFill/>
          </a:ln>
        </p:spPr>
      </p:pic>
      <p:pic>
        <p:nvPicPr>
          <p:cNvPr id="7" name="Picture 6" descr="E:\KHOA HOC TU NHIEN 7\BAI 35\HINH BAI 35\9.jpg"/>
          <p:cNvPicPr/>
          <p:nvPr/>
        </p:nvPicPr>
        <p:blipFill>
          <a:blip r:embed="rId4">
            <a:extLst>
              <a:ext uri="{28A0092B-C50C-407E-A947-70E740481C1C}">
                <a14:useLocalDpi xmlns:a14="http://schemas.microsoft.com/office/drawing/2010/main" val="0"/>
              </a:ext>
            </a:extLst>
          </a:blip>
          <a:srcRect/>
          <a:stretch>
            <a:fillRect/>
          </a:stretch>
        </p:blipFill>
        <p:spPr bwMode="auto">
          <a:xfrm>
            <a:off x="9404236" y="57149"/>
            <a:ext cx="2926975" cy="3019906"/>
          </a:xfrm>
          <a:prstGeom prst="rect">
            <a:avLst/>
          </a:prstGeom>
          <a:noFill/>
          <a:ln>
            <a:noFill/>
          </a:ln>
        </p:spPr>
      </p:pic>
      <p:pic>
        <p:nvPicPr>
          <p:cNvPr id="8" name="Picture 7" descr="E:\KHOA HOC TU NHIEN 7\BAI 35\HINH BAI 35\8.jpg"/>
          <p:cNvPicPr/>
          <p:nvPr/>
        </p:nvPicPr>
        <p:blipFill>
          <a:blip r:embed="rId5">
            <a:extLst>
              <a:ext uri="{28A0092B-C50C-407E-A947-70E740481C1C}">
                <a14:useLocalDpi xmlns:a14="http://schemas.microsoft.com/office/drawing/2010/main" val="0"/>
              </a:ext>
            </a:extLst>
          </a:blip>
          <a:srcRect/>
          <a:stretch>
            <a:fillRect/>
          </a:stretch>
        </p:blipFill>
        <p:spPr bwMode="auto">
          <a:xfrm>
            <a:off x="4585018" y="3193923"/>
            <a:ext cx="7129811" cy="3697477"/>
          </a:xfrm>
          <a:prstGeom prst="rect">
            <a:avLst/>
          </a:prstGeom>
          <a:noFill/>
          <a:ln>
            <a:noFill/>
          </a:ln>
        </p:spPr>
      </p:pic>
    </p:spTree>
    <p:extLst>
      <p:ext uri="{BB962C8B-B14F-4D97-AF65-F5344CB8AC3E}">
        <p14:creationId xmlns:p14="http://schemas.microsoft.com/office/powerpoint/2010/main" val="11335624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ircle(in)">
                                      <p:cBhvr>
                                        <p:cTn id="17" dur="2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circle(in)">
                                      <p:cBhvr>
                                        <p:cTn id="22" dur="20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circle(in)">
                                      <p:cBhvr>
                                        <p:cTn id="2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3F4ECB72-4182-4772-954E-229712C5B947}" type="slidenum">
              <a:rPr lang="en-US" smtClean="0"/>
              <a:t>17</a:t>
            </a:fld>
            <a:endParaRPr lang="en-US"/>
          </a:p>
        </p:txBody>
      </p:sp>
      <p:sp>
        <p:nvSpPr>
          <p:cNvPr id="5" name="Rectangle 4"/>
          <p:cNvSpPr/>
          <p:nvPr/>
        </p:nvSpPr>
        <p:spPr>
          <a:xfrm>
            <a:off x="80888" y="3922454"/>
            <a:ext cx="11844997" cy="2554545"/>
          </a:xfrm>
          <a:prstGeom prst="rect">
            <a:avLst/>
          </a:prstGeom>
          <a:noFill/>
          <a:ln>
            <a:noFill/>
          </a:ln>
        </p:spPr>
        <p:txBody>
          <a:bodyPr wrap="square">
            <a:spAutoFit/>
          </a:bodyPr>
          <a:lstStyle/>
          <a:p>
            <a:pPr marL="457200" indent="-457200">
              <a:buFontTx/>
              <a:buChar char="-"/>
            </a:pPr>
            <a:r>
              <a:rPr lang="en-US" sz="3200" dirty="0" err="1" smtClean="0">
                <a:latin typeface="Times New Roman" panose="02020603050405020304" pitchFamily="18" charset="0"/>
                <a:cs typeface="Times New Roman" panose="02020603050405020304" pitchFamily="18" charset="0"/>
              </a:rPr>
              <a:t>Khi</a:t>
            </a:r>
            <a:r>
              <a:rPr lang="en-US" sz="3200" dirty="0" smtClean="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thiếu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nước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thực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vật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động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vật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con </a:t>
            </a:r>
            <a:r>
              <a:rPr lang="en-US" sz="3200" dirty="0" err="1">
                <a:latin typeface="Times New Roman" panose="02020603050405020304" pitchFamily="18" charset="0"/>
                <a:cs typeface="Times New Roman" panose="02020603050405020304" pitchFamily="18" charset="0"/>
              </a:rPr>
              <a:t>người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đều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thực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hiện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được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hoạt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động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sống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thường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hậu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cây</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bị</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héo</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hạt</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đậu</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không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nảy</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mầm</a:t>
            </a:r>
            <a:r>
              <a:rPr lang="en-US" sz="3200" dirty="0">
                <a:solidFill>
                  <a:srgbClr val="FF0000"/>
                </a:solidFill>
                <a:latin typeface="Times New Roman" panose="02020603050405020304" pitchFamily="18" charset="0"/>
                <a:cs typeface="Times New Roman" panose="02020603050405020304" pitchFamily="18" charset="0"/>
              </a:rPr>
              <a:t>, con </a:t>
            </a:r>
            <a:r>
              <a:rPr lang="en-US" sz="3200" dirty="0" err="1">
                <a:solidFill>
                  <a:srgbClr val="FF0000"/>
                </a:solidFill>
                <a:latin typeface="Times New Roman" panose="02020603050405020304" pitchFamily="18" charset="0"/>
                <a:cs typeface="Times New Roman" panose="02020603050405020304" pitchFamily="18" charset="0"/>
              </a:rPr>
              <a:t>người</a:t>
            </a:r>
            <a:r>
              <a:rPr lang="en-US" sz="3200" dirty="0">
                <a:solidFill>
                  <a:srgbClr val="FF0000"/>
                </a:solidFill>
                <a:latin typeface="Times New Roman" panose="02020603050405020304" pitchFamily="18" charset="0"/>
                <a:cs typeface="Times New Roman" panose="02020603050405020304" pitchFamily="18" charset="0"/>
              </a:rPr>
              <a:t> có </a:t>
            </a:r>
            <a:r>
              <a:rPr lang="en-US" sz="3200" dirty="0" err="1">
                <a:solidFill>
                  <a:srgbClr val="FF0000"/>
                </a:solidFill>
                <a:latin typeface="Times New Roman" panose="02020603050405020304" pitchFamily="18" charset="0"/>
                <a:cs typeface="Times New Roman" panose="02020603050405020304" pitchFamily="18" charset="0"/>
              </a:rPr>
              <a:t>dấu</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hiệu</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mệt</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mỏi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sốt</a:t>
            </a:r>
            <a:r>
              <a:rPr lang="vi-VN" sz="3200" dirty="0" smtClean="0">
                <a:latin typeface="Times New Roman" panose="02020603050405020304" pitchFamily="18" charset="0"/>
                <a:cs typeface="Times New Roman" panose="02020603050405020304" pitchFamily="18" charset="0"/>
              </a:rPr>
              <a:t>...</a:t>
            </a:r>
          </a:p>
          <a:p>
            <a:pPr marL="457200" indent="-457200">
              <a:buFontTx/>
              <a:buChar char="-"/>
            </a:pPr>
            <a:r>
              <a:rPr lang="en-US" sz="3200" dirty="0" err="1" smtClean="0">
                <a:latin typeface="Times New Roman" panose="02020603050405020304" pitchFamily="18" charset="0"/>
                <a:cs typeface="Times New Roman" panose="02020603050405020304" pitchFamily="18" charset="0"/>
              </a:rPr>
              <a:t>Thiếu</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nước</a:t>
            </a:r>
            <a:r>
              <a:rPr lang="en-US" sz="3200" dirty="0" smtClean="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ảnh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hưởng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nghiêm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trọng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đến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sự</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sinh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trưởng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phát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triển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sinh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vật</a:t>
            </a:r>
            <a:r>
              <a:rPr lang="en-US" sz="3200" dirty="0">
                <a:latin typeface="Times New Roman" panose="02020603050405020304" pitchFamily="18" charset="0"/>
                <a:cs typeface="Times New Roman" panose="02020603050405020304" pitchFamily="18" charset="0"/>
              </a:rPr>
              <a:t>.</a:t>
            </a:r>
          </a:p>
        </p:txBody>
      </p:sp>
      <p:pic>
        <p:nvPicPr>
          <p:cNvPr id="6" name="Picture 5" descr="E:\KHOA HOC TU NHIEN 7\BAI 35\HINH BAI 35\6.jpg"/>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852135" cy="3034210"/>
          </a:xfrm>
          <a:prstGeom prst="rect">
            <a:avLst/>
          </a:prstGeom>
          <a:noFill/>
          <a:ln>
            <a:noFill/>
          </a:ln>
        </p:spPr>
      </p:pic>
      <p:pic>
        <p:nvPicPr>
          <p:cNvPr id="7" name="Picture 6" descr="E:\KHOA HOC TU NHIEN 7\BAI 35\HINH BAI 35\8.jpg"/>
          <p:cNvPicPr/>
          <p:nvPr/>
        </p:nvPicPr>
        <p:blipFill>
          <a:blip r:embed="rId3">
            <a:extLst>
              <a:ext uri="{28A0092B-C50C-407E-A947-70E740481C1C}">
                <a14:useLocalDpi xmlns:a14="http://schemas.microsoft.com/office/drawing/2010/main" val="0"/>
              </a:ext>
            </a:extLst>
          </a:blip>
          <a:srcRect/>
          <a:stretch>
            <a:fillRect/>
          </a:stretch>
        </p:blipFill>
        <p:spPr bwMode="auto">
          <a:xfrm>
            <a:off x="6152565" y="42414"/>
            <a:ext cx="6039435" cy="3697477"/>
          </a:xfrm>
          <a:prstGeom prst="rect">
            <a:avLst/>
          </a:prstGeom>
          <a:noFill/>
          <a:ln>
            <a:noFill/>
          </a:ln>
        </p:spPr>
      </p:pic>
      <p:pic>
        <p:nvPicPr>
          <p:cNvPr id="8" name="Picture 7" descr="E:\KHOA HOC TU NHIEN 7\BAI 35\HINH BAI 35\7.jpg"/>
          <p:cNvPicPr/>
          <p:nvPr/>
        </p:nvPicPr>
        <p:blipFill>
          <a:blip r:embed="rId4">
            <a:extLst>
              <a:ext uri="{28A0092B-C50C-407E-A947-70E740481C1C}">
                <a14:useLocalDpi xmlns:a14="http://schemas.microsoft.com/office/drawing/2010/main" val="0"/>
              </a:ext>
            </a:extLst>
          </a:blip>
          <a:srcRect/>
          <a:stretch>
            <a:fillRect/>
          </a:stretch>
        </p:blipFill>
        <p:spPr bwMode="auto">
          <a:xfrm>
            <a:off x="3031586" y="278135"/>
            <a:ext cx="2971800" cy="2938955"/>
          </a:xfrm>
          <a:prstGeom prst="rect">
            <a:avLst/>
          </a:prstGeom>
          <a:noFill/>
          <a:ln>
            <a:noFill/>
          </a:ln>
        </p:spPr>
      </p:pic>
    </p:spTree>
    <p:extLst>
      <p:ext uri="{BB962C8B-B14F-4D97-AF65-F5344CB8AC3E}">
        <p14:creationId xmlns:p14="http://schemas.microsoft.com/office/powerpoint/2010/main" val="2582425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smtClean="0"/>
              <a:pPr marL="0" lvl="0" indent="0" algn="ctr" rtl="0">
                <a:spcBef>
                  <a:spcPts val="0"/>
                </a:spcBef>
                <a:spcAft>
                  <a:spcPts val="0"/>
                </a:spcAft>
                <a:buNone/>
              </a:pPr>
              <a:t>18</a:t>
            </a:fld>
            <a:endParaRPr lang="en-US"/>
          </a:p>
        </p:txBody>
      </p:sp>
      <p:sp>
        <p:nvSpPr>
          <p:cNvPr id="3" name="Slide Number Placeholder 1"/>
          <p:cNvSpPr txBox="1">
            <a:spLocks/>
          </p:cNvSpPr>
          <p:nvPr/>
        </p:nvSpPr>
        <p:spPr>
          <a:xfrm>
            <a:off x="11096625" y="6505453"/>
            <a:ext cx="508000" cy="365125"/>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1pPr>
            <a:lvl2pPr marL="0" marR="0" lvl="1"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2pPr>
            <a:lvl3pPr marL="0" marR="0" lvl="2"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3pPr>
            <a:lvl4pPr marL="0" marR="0" lvl="3"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4pPr>
            <a:lvl5pPr marL="0" marR="0" lvl="4"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5pPr>
            <a:lvl6pPr marL="0" marR="0" lvl="5"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6pPr>
            <a:lvl7pPr marL="0" marR="0" lvl="6"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7pPr>
            <a:lvl8pPr marL="0" marR="0" lvl="7"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8pPr>
            <a:lvl9pPr marL="0" marR="0" lvl="8"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9pPr>
          </a:lstStyle>
          <a:p>
            <a:fld id="{00000000-1234-1234-1234-123412341234}" type="slidenum">
              <a:rPr lang="en-US" smtClean="0"/>
              <a:pPr/>
              <a:t>18</a:t>
            </a:fld>
            <a:endParaRPr lang="en-US"/>
          </a:p>
        </p:txBody>
      </p:sp>
      <p:sp>
        <p:nvSpPr>
          <p:cNvPr id="4" name="Slide Number Placeholder 1"/>
          <p:cNvSpPr txBox="1">
            <a:spLocks/>
          </p:cNvSpPr>
          <p:nvPr/>
        </p:nvSpPr>
        <p:spPr>
          <a:xfrm>
            <a:off x="11096625" y="6505453"/>
            <a:ext cx="508000" cy="365125"/>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1pPr>
            <a:lvl2pPr marL="0" marR="0" lvl="1"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2pPr>
            <a:lvl3pPr marL="0" marR="0" lvl="2"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3pPr>
            <a:lvl4pPr marL="0" marR="0" lvl="3"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4pPr>
            <a:lvl5pPr marL="0" marR="0" lvl="4"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5pPr>
            <a:lvl6pPr marL="0" marR="0" lvl="5"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6pPr>
            <a:lvl7pPr marL="0" marR="0" lvl="6"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7pPr>
            <a:lvl8pPr marL="0" marR="0" lvl="7"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8pPr>
            <a:lvl9pPr marL="0" marR="0" lvl="8"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9pPr>
          </a:lstStyle>
          <a:p>
            <a:fld id="{00000000-1234-1234-1234-123412341234}" type="slidenum">
              <a:rPr lang="en-US" smtClean="0"/>
              <a:pPr/>
              <a:t>18</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extBox 8"/>
          <p:cNvSpPr txBox="1"/>
          <p:nvPr/>
        </p:nvSpPr>
        <p:spPr>
          <a:xfrm>
            <a:off x="1674056" y="126610"/>
            <a:ext cx="4244031" cy="954107"/>
          </a:xfrm>
          <a:prstGeom prst="rect">
            <a:avLst/>
          </a:prstGeom>
          <a:noFill/>
        </p:spPr>
        <p:txBody>
          <a:bodyPr wrap="square" rtlCol="0">
            <a:spAutoFit/>
          </a:bodyPr>
          <a:lstStyle/>
          <a:p>
            <a:pPr lvl="0"/>
            <a:r>
              <a:rPr lang="en-US" sz="2800" b="1" dirty="0">
                <a:solidFill>
                  <a:srgbClr val="002060"/>
                </a:solidFill>
                <a:latin typeface="Times New Roman" panose="02020603050405020304" pitchFamily="18" charset="0"/>
                <a:cs typeface="Times New Roman" panose="02020603050405020304" pitchFamily="18" charset="0"/>
              </a:rPr>
              <a:t>3. </a:t>
            </a:r>
            <a:r>
              <a:rPr lang="vi-VN" sz="2800" b="1" dirty="0">
                <a:solidFill>
                  <a:srgbClr val="002060"/>
                </a:solidFill>
                <a:latin typeface="Times New Roman" panose="02020603050405020304" pitchFamily="18" charset="0"/>
                <a:ea typeface="Georgia"/>
                <a:cs typeface="Times New Roman" panose="02020603050405020304" pitchFamily="18" charset="0"/>
                <a:sym typeface="Georgia"/>
              </a:rPr>
              <a:t>Ảnh hưởng của </a:t>
            </a:r>
            <a:r>
              <a:rPr lang="en-US" sz="2800" b="1" dirty="0" err="1">
                <a:solidFill>
                  <a:srgbClr val="002060"/>
                </a:solidFill>
                <a:latin typeface="Times New Roman" panose="02020603050405020304" pitchFamily="18" charset="0"/>
                <a:ea typeface="Georgia"/>
                <a:cs typeface="Times New Roman" panose="02020603050405020304" pitchFamily="18" charset="0"/>
                <a:sym typeface="Georgia"/>
              </a:rPr>
              <a:t>nước</a:t>
            </a:r>
            <a:r>
              <a:rPr lang="en-US" sz="2800" b="1" dirty="0">
                <a:solidFill>
                  <a:srgbClr val="002060"/>
                </a:solidFill>
                <a:latin typeface="Times New Roman" panose="02020603050405020304" pitchFamily="18" charset="0"/>
                <a:ea typeface="Georgia"/>
                <a:cs typeface="Times New Roman" panose="02020603050405020304" pitchFamily="18" charset="0"/>
                <a:sym typeface="Georgia"/>
              </a:rPr>
              <a:t>:</a:t>
            </a:r>
            <a:endParaRPr lang="vi-VN" sz="2800" b="1" dirty="0">
              <a:solidFill>
                <a:srgbClr val="002060"/>
              </a:solidFill>
              <a:latin typeface="Times New Roman" panose="02020603050405020304" pitchFamily="18" charset="0"/>
              <a:ea typeface="Georgia"/>
              <a:cs typeface="Times New Roman" panose="02020603050405020304" pitchFamily="18" charset="0"/>
              <a:sym typeface="Georgia"/>
            </a:endParaRPr>
          </a:p>
          <a:p>
            <a:r>
              <a:rPr lang="en-US" sz="2800" b="1" dirty="0">
                <a:latin typeface="Times New Roman" panose="02020603050405020304" pitchFamily="18" charset="0"/>
                <a:cs typeface="Times New Roman" panose="02020603050405020304" pitchFamily="18" charset="0"/>
              </a:rPr>
              <a:t> </a:t>
            </a: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3274" y="746759"/>
            <a:ext cx="1116037" cy="1116037"/>
          </a:xfrm>
          <a:prstGeom prst="rect">
            <a:avLst/>
          </a:prstGeom>
        </p:spPr>
      </p:pic>
      <p:sp>
        <p:nvSpPr>
          <p:cNvPr id="11" name="TextBox 10"/>
          <p:cNvSpPr txBox="1"/>
          <p:nvPr/>
        </p:nvSpPr>
        <p:spPr>
          <a:xfrm>
            <a:off x="1385415" y="653329"/>
            <a:ext cx="9355156" cy="892552"/>
          </a:xfrm>
          <a:prstGeom prst="rect">
            <a:avLst/>
          </a:prstGeom>
          <a:noFill/>
        </p:spPr>
        <p:txBody>
          <a:bodyPr wrap="square" rtlCol="0">
            <a:spAutoFit/>
          </a:bodyPr>
          <a:lstStyle/>
          <a:p>
            <a:r>
              <a:rPr lang="en-US" sz="2600" dirty="0" err="1">
                <a:solidFill>
                  <a:srgbClr val="FF0000"/>
                </a:solidFill>
                <a:latin typeface="Times New Roman" panose="02020603050405020304" pitchFamily="18" charset="0"/>
                <a:cs typeface="Times New Roman" panose="02020603050405020304" pitchFamily="18" charset="0"/>
              </a:rPr>
              <a:t>Hoạt</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động</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nhóm</a:t>
            </a:r>
            <a:r>
              <a:rPr lang="en-US" sz="2600" dirty="0">
                <a:solidFill>
                  <a:srgbClr val="FF0000"/>
                </a:solidFill>
                <a:latin typeface="Times New Roman" panose="02020603050405020304" pitchFamily="18" charset="0"/>
                <a:cs typeface="Times New Roman" panose="02020603050405020304" pitchFamily="18" charset="0"/>
              </a:rPr>
              <a:t> 2 </a:t>
            </a:r>
            <a:r>
              <a:rPr lang="en-US" sz="2600" dirty="0" err="1">
                <a:solidFill>
                  <a:srgbClr val="FF0000"/>
                </a:solidFill>
                <a:latin typeface="Times New Roman" panose="02020603050405020304" pitchFamily="18" charset="0"/>
                <a:cs typeface="Times New Roman" panose="02020603050405020304" pitchFamily="18" charset="0"/>
              </a:rPr>
              <a:t>em</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quan</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sát</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các</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hình</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dưới</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đây</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và</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cho</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biết</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Hậu</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quả</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xảy</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ra</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đối</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với</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thực</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vật</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động</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vật</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và</a:t>
            </a:r>
            <a:r>
              <a:rPr lang="en-US" sz="2600" dirty="0">
                <a:solidFill>
                  <a:srgbClr val="FF0000"/>
                </a:solidFill>
                <a:latin typeface="Times New Roman" panose="02020603050405020304" pitchFamily="18" charset="0"/>
                <a:cs typeface="Times New Roman" panose="02020603050405020304" pitchFamily="18" charset="0"/>
              </a:rPr>
              <a:t> con </a:t>
            </a:r>
            <a:r>
              <a:rPr lang="en-US" sz="2600" dirty="0" err="1">
                <a:solidFill>
                  <a:srgbClr val="FF0000"/>
                </a:solidFill>
                <a:latin typeface="Times New Roman" panose="02020603050405020304" pitchFamily="18" charset="0"/>
                <a:cs typeface="Times New Roman" panose="02020603050405020304" pitchFamily="18" charset="0"/>
              </a:rPr>
              <a:t>người</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khi</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thiếu</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nước</a:t>
            </a:r>
            <a:r>
              <a:rPr lang="en-US" sz="2600" dirty="0">
                <a:solidFill>
                  <a:srgbClr val="FF0000"/>
                </a:solidFill>
                <a:latin typeface="Times New Roman" panose="02020603050405020304" pitchFamily="18" charset="0"/>
                <a:cs typeface="Times New Roman" panose="02020603050405020304" pitchFamily="18" charset="0"/>
              </a:rPr>
              <a:t>?”.</a:t>
            </a:r>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0172" y="1793419"/>
            <a:ext cx="4244031" cy="3618594"/>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82281" y="1793419"/>
            <a:ext cx="7062715" cy="2600325"/>
          </a:xfrm>
          <a:prstGeom prst="rect">
            <a:avLst/>
          </a:prstGeom>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82280" y="4626540"/>
            <a:ext cx="7062715" cy="2010294"/>
          </a:xfrm>
          <a:prstGeom prst="rect">
            <a:avLst/>
          </a:prstGeom>
        </p:spPr>
      </p:pic>
      <p:graphicFrame>
        <p:nvGraphicFramePr>
          <p:cNvPr id="15" name="Table 14"/>
          <p:cNvGraphicFramePr>
            <a:graphicFrameLocks noGrp="1"/>
          </p:cNvGraphicFramePr>
          <p:nvPr>
            <p:extLst>
              <p:ext uri="{D42A27DB-BD31-4B8C-83A1-F6EECF244321}">
                <p14:modId xmlns:p14="http://schemas.microsoft.com/office/powerpoint/2010/main" val="1077457674"/>
              </p:ext>
            </p:extLst>
          </p:nvPr>
        </p:nvGraphicFramePr>
        <p:xfrm>
          <a:off x="-33008" y="-67801"/>
          <a:ext cx="12192001" cy="6858000"/>
        </p:xfrm>
        <a:graphic>
          <a:graphicData uri="http://schemas.openxmlformats.org/drawingml/2006/table">
            <a:tbl>
              <a:tblPr firstRow="1" bandRow="1">
                <a:tableStyleId>{5C22544A-7EE6-4342-B048-85BDC9FD1C3A}</a:tableStyleId>
              </a:tblPr>
              <a:tblGrid>
                <a:gridCol w="2282193">
                  <a:extLst>
                    <a:ext uri="{9D8B030D-6E8A-4147-A177-3AD203B41FA5}">
                      <a16:colId xmlns="" xmlns:a16="http://schemas.microsoft.com/office/drawing/2014/main" val="20000"/>
                    </a:ext>
                  </a:extLst>
                </a:gridCol>
                <a:gridCol w="3333164">
                  <a:extLst>
                    <a:ext uri="{9D8B030D-6E8A-4147-A177-3AD203B41FA5}">
                      <a16:colId xmlns="" xmlns:a16="http://schemas.microsoft.com/office/drawing/2014/main" val="20001"/>
                    </a:ext>
                  </a:extLst>
                </a:gridCol>
                <a:gridCol w="6576644">
                  <a:extLst>
                    <a:ext uri="{9D8B030D-6E8A-4147-A177-3AD203B41FA5}">
                      <a16:colId xmlns="" xmlns:a16="http://schemas.microsoft.com/office/drawing/2014/main" val="20002"/>
                    </a:ext>
                  </a:extLst>
                </a:gridCol>
              </a:tblGrid>
              <a:tr h="942301">
                <a:tc>
                  <a:txBody>
                    <a:bodyPr/>
                    <a:lstStyle/>
                    <a:p>
                      <a:pPr algn="ctr"/>
                      <a:r>
                        <a:rPr lang="en-US" sz="2400" dirty="0" err="1">
                          <a:latin typeface="Times New Roman" panose="02020603050405020304" pitchFamily="18" charset="0"/>
                          <a:cs typeface="Times New Roman" panose="02020603050405020304" pitchFamily="18" charset="0"/>
                        </a:rPr>
                        <a:t>Đối</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với</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thực</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vật</a:t>
                      </a:r>
                      <a:endParaRPr lang="en-US" sz="2400" dirty="0">
                        <a:latin typeface="Times New Roman" panose="02020603050405020304" pitchFamily="18" charset="0"/>
                        <a:cs typeface="Times New Roman" panose="02020603050405020304" pitchFamily="18" charset="0"/>
                      </a:endParaRPr>
                    </a:p>
                  </a:txBody>
                  <a:tcP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400" dirty="0" err="1">
                          <a:latin typeface="Times New Roman" panose="02020603050405020304" pitchFamily="18" charset="0"/>
                          <a:cs typeface="Times New Roman" panose="02020603050405020304" pitchFamily="18" charset="0"/>
                        </a:rPr>
                        <a:t>Đối</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với</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động</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vật</a:t>
                      </a:r>
                      <a:endParaRPr lang="en-US" sz="2400" dirty="0">
                        <a:latin typeface="Times New Roman" panose="02020603050405020304" pitchFamily="18" charset="0"/>
                        <a:cs typeface="Times New Roman" panose="02020603050405020304" pitchFamily="18" charset="0"/>
                      </a:endParaRPr>
                    </a:p>
                    <a:p>
                      <a:pPr algn="ctr"/>
                      <a:endParaRPr lang="en-US" sz="2400" dirty="0">
                        <a:latin typeface="Times New Roman" panose="02020603050405020304" pitchFamily="18" charset="0"/>
                        <a:cs typeface="Times New Roman" panose="02020603050405020304" pitchFamily="18" charset="0"/>
                      </a:endParaRPr>
                    </a:p>
                  </a:txBody>
                  <a:tcP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400" dirty="0" err="1">
                          <a:latin typeface="Times New Roman" panose="02020603050405020304" pitchFamily="18" charset="0"/>
                          <a:cs typeface="Times New Roman" panose="02020603050405020304" pitchFamily="18" charset="0"/>
                        </a:rPr>
                        <a:t>Đối</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với</a:t>
                      </a:r>
                      <a:r>
                        <a:rPr lang="en-US" sz="2400" baseline="0" dirty="0">
                          <a:latin typeface="Times New Roman" panose="02020603050405020304" pitchFamily="18" charset="0"/>
                          <a:cs typeface="Times New Roman" panose="02020603050405020304" pitchFamily="18" charset="0"/>
                        </a:rPr>
                        <a:t> con </a:t>
                      </a:r>
                      <a:r>
                        <a:rPr lang="en-US" sz="2400" baseline="0" dirty="0" err="1">
                          <a:latin typeface="Times New Roman" panose="02020603050405020304" pitchFamily="18" charset="0"/>
                          <a:cs typeface="Times New Roman" panose="02020603050405020304" pitchFamily="18" charset="0"/>
                        </a:rPr>
                        <a:t>người</a:t>
                      </a:r>
                      <a:endParaRPr lang="en-US" sz="2400" dirty="0">
                        <a:latin typeface="Times New Roman" panose="02020603050405020304" pitchFamily="18" charset="0"/>
                        <a:cs typeface="Times New Roman" panose="02020603050405020304" pitchFamily="18" charset="0"/>
                      </a:endParaRPr>
                    </a:p>
                    <a:p>
                      <a:pPr algn="ctr"/>
                      <a:endParaRPr lang="en-US" sz="2400" dirty="0">
                        <a:latin typeface="Times New Roman" panose="02020603050405020304" pitchFamily="18" charset="0"/>
                        <a:cs typeface="Times New Roman" panose="02020603050405020304" pitchFamily="18" charset="0"/>
                      </a:endParaRPr>
                    </a:p>
                  </a:txBody>
                  <a:tcPr/>
                </a:tc>
                <a:extLst>
                  <a:ext uri="{0D108BD9-81ED-4DB2-BD59-A6C34878D82A}">
                    <a16:rowId xmlns="" xmlns:a16="http://schemas.microsoft.com/office/drawing/2014/main" val="10000"/>
                  </a:ext>
                </a:extLst>
              </a:tr>
              <a:tr h="5915699">
                <a:tc>
                  <a:txBody>
                    <a:bodyPr/>
                    <a:lstStyle/>
                    <a:p>
                      <a:pPr algn="l">
                        <a:lnSpc>
                          <a:spcPct val="150000"/>
                        </a:lnSpc>
                      </a:pPr>
                      <a:r>
                        <a:rPr lang="en-US" sz="2500" dirty="0">
                          <a:latin typeface="Times New Roman" panose="02020603050405020304" pitchFamily="18" charset="0"/>
                          <a:cs typeface="Times New Roman" panose="02020603050405020304" pitchFamily="18" charset="0"/>
                        </a:rPr>
                        <a:t>- </a:t>
                      </a:r>
                      <a:r>
                        <a:rPr lang="en-US" sz="25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Bị</a:t>
                      </a:r>
                      <a:r>
                        <a:rPr lang="en-US" sz="25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5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khô</a:t>
                      </a:r>
                      <a:r>
                        <a:rPr lang="en-US" sz="25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5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héo</a:t>
                      </a:r>
                      <a:r>
                        <a:rPr lang="en-US" sz="25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5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chết</a:t>
                      </a:r>
                      <a:r>
                        <a:rPr lang="en-US" sz="25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5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cây</a:t>
                      </a:r>
                      <a:r>
                        <a:rPr lang="en-US" sz="25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5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không</a:t>
                      </a:r>
                      <a:r>
                        <a:rPr lang="en-US" sz="25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5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lớn</a:t>
                      </a:r>
                      <a:r>
                        <a:rPr lang="en-US" sz="25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 hay </a:t>
                      </a:r>
                      <a:r>
                        <a:rPr lang="en-US" sz="25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nảy</a:t>
                      </a:r>
                      <a:r>
                        <a:rPr lang="en-US" sz="25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5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mầm</a:t>
                      </a:r>
                      <a:r>
                        <a:rPr lang="en-US" sz="25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5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được</a:t>
                      </a:r>
                      <a:r>
                        <a:rPr lang="en-US" sz="25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a:t>
                      </a:r>
                      <a:endParaRPr lang="en-US" sz="2500" dirty="0">
                        <a:latin typeface="Times New Roman" panose="02020603050405020304" pitchFamily="18" charset="0"/>
                        <a:cs typeface="Times New Roman" panose="02020603050405020304" pitchFamily="18" charset="0"/>
                      </a:endParaRPr>
                    </a:p>
                  </a:txBody>
                  <a:tcPr/>
                </a:tc>
                <a:tc>
                  <a:txBody>
                    <a:bodyPr/>
                    <a:lstStyle/>
                    <a:p>
                      <a:pPr marL="0" marR="0" indent="0" algn="l" defTabSz="914400" rtl="0" eaLnBrk="1" fontAlgn="auto" latinLnBrk="0" hangingPunct="1">
                        <a:lnSpc>
                          <a:spcPct val="150000"/>
                        </a:lnSpc>
                        <a:spcBef>
                          <a:spcPts val="0"/>
                        </a:spcBef>
                        <a:spcAft>
                          <a:spcPts val="0"/>
                        </a:spcAft>
                        <a:buClr>
                          <a:srgbClr val="000000"/>
                        </a:buClr>
                        <a:buSzTx/>
                        <a:buFont typeface="Arial"/>
                        <a:buNone/>
                        <a:tabLst/>
                        <a:defRPr/>
                      </a:pPr>
                      <a:r>
                        <a:rPr lang="en-US" sz="2500" dirty="0">
                          <a:latin typeface="Times New Roman" panose="02020603050405020304" pitchFamily="18" charset="0"/>
                          <a:cs typeface="Times New Roman" panose="02020603050405020304" pitchFamily="18" charset="0"/>
                        </a:rPr>
                        <a:t>- </a:t>
                      </a:r>
                      <a:r>
                        <a:rPr lang="en-US" sz="25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Khô</a:t>
                      </a:r>
                      <a:r>
                        <a:rPr lang="en-US" sz="25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 da, </a:t>
                      </a:r>
                      <a:r>
                        <a:rPr lang="en-US" sz="25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ngạt</a:t>
                      </a:r>
                      <a:r>
                        <a:rPr lang="en-US" sz="25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5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khí</a:t>
                      </a:r>
                      <a:r>
                        <a:rPr lang="en-US" sz="25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5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hoạt</a:t>
                      </a:r>
                      <a:r>
                        <a:rPr lang="en-US" sz="25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5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động</a:t>
                      </a:r>
                      <a:r>
                        <a:rPr lang="en-US" sz="25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5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trao</a:t>
                      </a:r>
                      <a:r>
                        <a:rPr lang="en-US" sz="25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5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đổi</a:t>
                      </a:r>
                      <a:r>
                        <a:rPr lang="en-US" sz="25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5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chất</a:t>
                      </a:r>
                      <a:r>
                        <a:rPr lang="en-US" sz="25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5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trong</a:t>
                      </a:r>
                      <a:r>
                        <a:rPr lang="en-US" sz="25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5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cơ</a:t>
                      </a:r>
                      <a:r>
                        <a:rPr lang="en-US" sz="25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5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thể</a:t>
                      </a:r>
                      <a:r>
                        <a:rPr lang="en-US" sz="25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5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bị</a:t>
                      </a:r>
                      <a:r>
                        <a:rPr lang="en-US" sz="25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5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đình</a:t>
                      </a:r>
                      <a:r>
                        <a:rPr lang="en-US" sz="25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5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trệ</a:t>
                      </a:r>
                      <a:r>
                        <a:rPr lang="en-US" sz="25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5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trực</a:t>
                      </a:r>
                      <a:r>
                        <a:rPr lang="en-US" sz="25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5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tiếp</a:t>
                      </a:r>
                      <a:r>
                        <a:rPr lang="en-US" sz="25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5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dẫn</a:t>
                      </a:r>
                      <a:r>
                        <a:rPr lang="en-US" sz="25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5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đến</a:t>
                      </a:r>
                      <a:r>
                        <a:rPr lang="en-US" sz="25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5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cái</a:t>
                      </a:r>
                      <a:r>
                        <a:rPr lang="en-US" sz="25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5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chết</a:t>
                      </a:r>
                      <a:r>
                        <a:rPr lang="en-US" sz="25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 do </a:t>
                      </a:r>
                      <a:r>
                        <a:rPr lang="en-US" sz="25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cơ</a:t>
                      </a:r>
                      <a:r>
                        <a:rPr lang="en-US" sz="25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5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thể</a:t>
                      </a:r>
                      <a:r>
                        <a:rPr lang="en-US" sz="25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5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không</a:t>
                      </a:r>
                      <a:r>
                        <a:rPr lang="en-US" sz="25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5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điều</a:t>
                      </a:r>
                      <a:r>
                        <a:rPr lang="en-US" sz="25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5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tiết</a:t>
                      </a:r>
                      <a:r>
                        <a:rPr lang="en-US" sz="25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5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được</a:t>
                      </a:r>
                      <a:r>
                        <a:rPr lang="en-US" sz="25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5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với</a:t>
                      </a:r>
                      <a:r>
                        <a:rPr lang="en-US" sz="25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5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sự</a:t>
                      </a:r>
                      <a:r>
                        <a:rPr lang="en-US" sz="25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5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thay</a:t>
                      </a:r>
                      <a:r>
                        <a:rPr lang="en-US" sz="25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5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đổi</a:t>
                      </a:r>
                      <a:r>
                        <a:rPr lang="en-US" sz="25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5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đột</a:t>
                      </a:r>
                      <a:r>
                        <a:rPr lang="en-US" sz="25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5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ngột</a:t>
                      </a:r>
                      <a:r>
                        <a:rPr lang="en-US" sz="25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5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của</a:t>
                      </a:r>
                      <a:r>
                        <a:rPr lang="en-US" sz="25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5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môi</a:t>
                      </a:r>
                      <a:r>
                        <a:rPr lang="en-US" sz="25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5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trường</a:t>
                      </a:r>
                      <a:r>
                        <a:rPr lang="en-US" sz="25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a:t>
                      </a:r>
                    </a:p>
                    <a:p>
                      <a:pPr algn="l">
                        <a:lnSpc>
                          <a:spcPct val="150000"/>
                        </a:lnSpc>
                      </a:pPr>
                      <a:endParaRPr lang="en-US" sz="2500" dirty="0">
                        <a:latin typeface="Times New Roman" panose="02020603050405020304" pitchFamily="18" charset="0"/>
                        <a:cs typeface="Times New Roman" panose="02020603050405020304" pitchFamily="18" charset="0"/>
                      </a:endParaRPr>
                    </a:p>
                  </a:txBody>
                  <a:tcPr/>
                </a:tc>
                <a:tc>
                  <a:txBody>
                    <a:bodyPr/>
                    <a:lstStyle/>
                    <a:p>
                      <a:pPr lvl="0" algn="l">
                        <a:lnSpc>
                          <a:spcPct val="150000"/>
                        </a:lnSpc>
                      </a:pPr>
                      <a:r>
                        <a:rPr lang="en-US" sz="2500" dirty="0">
                          <a:latin typeface="Times New Roman" panose="02020603050405020304" pitchFamily="18" charset="0"/>
                          <a:cs typeface="Times New Roman" panose="02020603050405020304" pitchFamily="18" charset="0"/>
                        </a:rPr>
                        <a:t>- </a:t>
                      </a:r>
                      <a:r>
                        <a:rPr lang="en-US" sz="25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Làm</a:t>
                      </a:r>
                      <a:r>
                        <a:rPr lang="en-US" sz="25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5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cơ</a:t>
                      </a:r>
                      <a:r>
                        <a:rPr lang="en-US" sz="25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5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thể</a:t>
                      </a:r>
                      <a:r>
                        <a:rPr lang="en-US" sz="25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5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bị</a:t>
                      </a:r>
                      <a:r>
                        <a:rPr lang="en-US" sz="25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5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nóng</a:t>
                      </a:r>
                      <a:r>
                        <a:rPr lang="en-US" sz="25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5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lên</a:t>
                      </a:r>
                      <a:r>
                        <a:rPr lang="en-US" sz="25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5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và</a:t>
                      </a:r>
                      <a:r>
                        <a:rPr lang="en-US" sz="25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5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quá</a:t>
                      </a:r>
                      <a:r>
                        <a:rPr lang="en-US" sz="25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5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tải</a:t>
                      </a:r>
                      <a:r>
                        <a:rPr lang="en-US" sz="25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a:t>
                      </a:r>
                    </a:p>
                    <a:p>
                      <a:pPr lvl="0" algn="l">
                        <a:lnSpc>
                          <a:spcPct val="150000"/>
                        </a:lnSpc>
                      </a:pPr>
                      <a:r>
                        <a:rPr lang="en-US" sz="25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5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Dẫn</a:t>
                      </a:r>
                      <a:r>
                        <a:rPr lang="en-US" sz="25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5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đến</a:t>
                      </a:r>
                      <a:r>
                        <a:rPr lang="en-US" sz="25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5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các</a:t>
                      </a:r>
                      <a:r>
                        <a:rPr lang="en-US" sz="25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5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tình</a:t>
                      </a:r>
                      <a:r>
                        <a:rPr lang="en-US" sz="25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5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trạng</a:t>
                      </a:r>
                      <a:r>
                        <a:rPr lang="en-US" sz="25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5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khô</a:t>
                      </a:r>
                      <a:r>
                        <a:rPr lang="en-US" sz="25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 da, </a:t>
                      </a:r>
                      <a:r>
                        <a:rPr lang="en-US" sz="25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chuột</a:t>
                      </a:r>
                      <a:r>
                        <a:rPr lang="en-US" sz="25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5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rút</a:t>
                      </a:r>
                      <a:r>
                        <a:rPr lang="en-US" sz="25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5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chóng</a:t>
                      </a:r>
                      <a:r>
                        <a:rPr lang="en-US" sz="25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5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mặt</a:t>
                      </a:r>
                      <a:r>
                        <a:rPr lang="en-US" sz="25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5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rối</a:t>
                      </a:r>
                      <a:r>
                        <a:rPr lang="en-US" sz="25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5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loạn</a:t>
                      </a:r>
                      <a:r>
                        <a:rPr lang="en-US" sz="25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5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nhịp</a:t>
                      </a:r>
                      <a:r>
                        <a:rPr lang="en-US" sz="25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5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tim</a:t>
                      </a:r>
                      <a:r>
                        <a:rPr lang="en-US" sz="25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5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hoặc</a:t>
                      </a:r>
                      <a:r>
                        <a:rPr lang="en-US" sz="25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5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nặng</a:t>
                      </a:r>
                      <a:r>
                        <a:rPr lang="en-US" sz="25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5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hơn</a:t>
                      </a:r>
                      <a:r>
                        <a:rPr lang="en-US" sz="25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5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có</a:t>
                      </a:r>
                      <a:r>
                        <a:rPr lang="en-US" sz="25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5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thể</a:t>
                      </a:r>
                      <a:r>
                        <a:rPr lang="en-US" sz="25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5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dẫn</a:t>
                      </a:r>
                      <a:r>
                        <a:rPr lang="en-US" sz="25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5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đến</a:t>
                      </a:r>
                      <a:r>
                        <a:rPr lang="en-US" sz="25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5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tụt</a:t>
                      </a:r>
                      <a:r>
                        <a:rPr lang="en-US" sz="25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5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huyết</a:t>
                      </a:r>
                      <a:r>
                        <a:rPr lang="en-US" sz="25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5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áp</a:t>
                      </a:r>
                      <a:r>
                        <a:rPr lang="en-US" sz="25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5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ngất</a:t>
                      </a:r>
                      <a:r>
                        <a:rPr lang="en-US" sz="25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5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xỉu</a:t>
                      </a:r>
                      <a:r>
                        <a:rPr lang="en-US" sz="25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5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và</a:t>
                      </a:r>
                      <a:r>
                        <a:rPr lang="en-US" sz="25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5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suy</a:t>
                      </a:r>
                      <a:r>
                        <a:rPr lang="en-US" sz="25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5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nhược</a:t>
                      </a:r>
                      <a:r>
                        <a:rPr lang="en-US" sz="25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 </a:t>
                      </a:r>
                    </a:p>
                    <a:p>
                      <a:pPr lvl="0" algn="l">
                        <a:lnSpc>
                          <a:spcPct val="150000"/>
                        </a:lnSpc>
                      </a:pPr>
                      <a:r>
                        <a:rPr lang="en-US" sz="25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5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Khiến</a:t>
                      </a:r>
                      <a:r>
                        <a:rPr lang="en-US" sz="25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5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cơ</a:t>
                      </a:r>
                      <a:r>
                        <a:rPr lang="en-US" sz="25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5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thể</a:t>
                      </a:r>
                      <a:r>
                        <a:rPr lang="en-US" sz="25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5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mệt</a:t>
                      </a:r>
                      <a:r>
                        <a:rPr lang="en-US" sz="25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5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mỏi</a:t>
                      </a:r>
                      <a:r>
                        <a:rPr lang="en-US" sz="25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5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buồn</a:t>
                      </a:r>
                      <a:r>
                        <a:rPr lang="en-US" sz="25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5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ngủ</a:t>
                      </a:r>
                      <a:r>
                        <a:rPr lang="en-US" sz="25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5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đau</a:t>
                      </a:r>
                      <a:r>
                        <a:rPr lang="en-US" sz="25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5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đầu</a:t>
                      </a:r>
                      <a:r>
                        <a:rPr lang="en-US" sz="25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5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chóng</a:t>
                      </a:r>
                      <a:r>
                        <a:rPr lang="en-US" sz="25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5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mặt</a:t>
                      </a:r>
                      <a:r>
                        <a:rPr lang="en-US" sz="25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5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táo</a:t>
                      </a:r>
                      <a:r>
                        <a:rPr lang="en-US" sz="25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5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bón</a:t>
                      </a:r>
                      <a:r>
                        <a:rPr lang="en-US" sz="25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5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thay</a:t>
                      </a:r>
                      <a:r>
                        <a:rPr lang="en-US" sz="25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5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đổi</a:t>
                      </a:r>
                      <a:r>
                        <a:rPr lang="en-US" sz="25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5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tâm</a:t>
                      </a:r>
                      <a:r>
                        <a:rPr lang="en-US" sz="25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5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trạng</a:t>
                      </a:r>
                      <a:r>
                        <a:rPr lang="en-US" sz="25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5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dễ</a:t>
                      </a:r>
                      <a:r>
                        <a:rPr lang="en-US" sz="25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5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cáu</a:t>
                      </a:r>
                      <a:r>
                        <a:rPr lang="en-US" sz="25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5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gắt</a:t>
                      </a:r>
                      <a:r>
                        <a:rPr lang="en-US" sz="25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 lo </a:t>
                      </a:r>
                      <a:r>
                        <a:rPr lang="en-US" sz="25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lắng</a:t>
                      </a:r>
                      <a:r>
                        <a:rPr lang="en-US" sz="25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5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đau</a:t>
                      </a:r>
                      <a:r>
                        <a:rPr lang="en-US" sz="25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5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khớp</a:t>
                      </a:r>
                      <a:r>
                        <a:rPr lang="en-US" sz="25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5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ảnh</a:t>
                      </a:r>
                      <a:r>
                        <a:rPr lang="en-US" sz="25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5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hưởng</a:t>
                      </a:r>
                      <a:r>
                        <a:rPr lang="en-US" sz="25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5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trực</a:t>
                      </a:r>
                      <a:r>
                        <a:rPr lang="en-US" sz="25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5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tiếp</a:t>
                      </a:r>
                      <a:r>
                        <a:rPr lang="en-US" sz="25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5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đến</a:t>
                      </a:r>
                      <a:r>
                        <a:rPr lang="en-US" sz="25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5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năng</a:t>
                      </a:r>
                      <a:r>
                        <a:rPr lang="en-US" sz="25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5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suất</a:t>
                      </a:r>
                      <a:r>
                        <a:rPr lang="en-US" sz="25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5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làm</a:t>
                      </a:r>
                      <a:r>
                        <a:rPr lang="en-US" sz="25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5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việc</a:t>
                      </a:r>
                      <a:r>
                        <a:rPr lang="en-US" sz="25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5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học</a:t>
                      </a:r>
                      <a:r>
                        <a:rPr lang="en-US" sz="25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5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tập</a:t>
                      </a:r>
                      <a:r>
                        <a:rPr lang="en-US" sz="25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5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và</a:t>
                      </a:r>
                      <a:r>
                        <a:rPr lang="en-US" sz="25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5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khả</a:t>
                      </a:r>
                      <a:r>
                        <a:rPr lang="en-US" sz="25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5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năng</a:t>
                      </a:r>
                      <a:r>
                        <a:rPr lang="en-US" sz="25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5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vận</a:t>
                      </a:r>
                      <a:r>
                        <a:rPr lang="en-US" sz="25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5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động</a:t>
                      </a:r>
                      <a:r>
                        <a:rPr lang="en-US" sz="25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a:t>
                      </a:r>
                    </a:p>
                    <a:p>
                      <a:pPr algn="l">
                        <a:lnSpc>
                          <a:spcPct val="150000"/>
                        </a:lnSpc>
                      </a:pPr>
                      <a:endParaRPr lang="en-US" sz="2500" dirty="0">
                        <a:latin typeface="Times New Roman" panose="02020603050405020304" pitchFamily="18" charset="0"/>
                        <a:cs typeface="Times New Roman" panose="02020603050405020304" pitchFamily="18" charset="0"/>
                      </a:endParaRPr>
                    </a:p>
                  </a:txBody>
                  <a:tcPr/>
                </a:tc>
                <a:extLst>
                  <a:ext uri="{0D108BD9-81ED-4DB2-BD59-A6C34878D82A}">
                    <a16:rowId xmlns="" xmlns:a16="http://schemas.microsoft.com/office/drawing/2014/main" val="10001"/>
                  </a:ext>
                </a:extLst>
              </a:tr>
            </a:tbl>
          </a:graphicData>
        </a:graphic>
      </p:graphicFrame>
      <p:sp>
        <p:nvSpPr>
          <p:cNvPr id="16" name="Right Arrow 15"/>
          <p:cNvSpPr/>
          <p:nvPr/>
        </p:nvSpPr>
        <p:spPr>
          <a:xfrm>
            <a:off x="548640" y="6166101"/>
            <a:ext cx="661182" cy="365125"/>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8" name="TextBox 17"/>
          <p:cNvSpPr txBox="1"/>
          <p:nvPr/>
        </p:nvSpPr>
        <p:spPr>
          <a:xfrm>
            <a:off x="1336647" y="6040594"/>
            <a:ext cx="9711210" cy="523220"/>
          </a:xfrm>
          <a:prstGeom prst="rect">
            <a:avLst/>
          </a:prstGeom>
          <a:noFill/>
        </p:spPr>
        <p:txBody>
          <a:bodyPr wrap="square" rtlCol="0">
            <a:spAutoFit/>
          </a:bodyPr>
          <a:lstStyle/>
          <a:p>
            <a:r>
              <a:rPr lang="en-US" sz="2800" b="1" i="1" dirty="0" err="1">
                <a:solidFill>
                  <a:srgbClr val="FF0000"/>
                </a:solidFill>
                <a:latin typeface="Times New Roman" panose="02020603050405020304" pitchFamily="18" charset="0"/>
                <a:cs typeface="Times New Roman" panose="02020603050405020304" pitchFamily="18" charset="0"/>
              </a:rPr>
              <a:t>Nước</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ảnh</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hưởng</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đến</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sự</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sinh</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trưởng</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và</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phát</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triển</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của</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sinh</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vật</a:t>
            </a:r>
            <a:endParaRPr lang="en-US" sz="2800" b="1" i="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66001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circle(in)">
                                      <p:cBhvr>
                                        <p:cTn id="17" dur="20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circle(in)">
                                      <p:cBhvr>
                                        <p:cTn id="22" dur="20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circle(in)">
                                      <p:cBhvr>
                                        <p:cTn id="27" dur="20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 calcmode="lin" valueType="num">
                                      <p:cBhvr additive="base">
                                        <p:cTn id="32" dur="500" fill="hold"/>
                                        <p:tgtEl>
                                          <p:spTgt spid="15"/>
                                        </p:tgtEl>
                                        <p:attrNameLst>
                                          <p:attrName>ppt_x</p:attrName>
                                        </p:attrNameLst>
                                      </p:cBhvr>
                                      <p:tavLst>
                                        <p:tav tm="0">
                                          <p:val>
                                            <p:strVal val="#ppt_x"/>
                                          </p:val>
                                        </p:tav>
                                        <p:tav tm="100000">
                                          <p:val>
                                            <p:strVal val="#ppt_x"/>
                                          </p:val>
                                        </p:tav>
                                      </p:tavLst>
                                    </p:anim>
                                    <p:anim calcmode="lin" valueType="num">
                                      <p:cBhvr additive="base">
                                        <p:cTn id="3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16"/>
                                        </p:tgtEl>
                                        <p:attrNameLst>
                                          <p:attrName>style.visibility</p:attrName>
                                        </p:attrNameLst>
                                      </p:cBhvr>
                                      <p:to>
                                        <p:strVal val="visible"/>
                                      </p:to>
                                    </p:set>
                                    <p:anim calcmode="lin" valueType="num">
                                      <p:cBhvr additive="base">
                                        <p:cTn id="38" dur="500" fill="hold"/>
                                        <p:tgtEl>
                                          <p:spTgt spid="16"/>
                                        </p:tgtEl>
                                        <p:attrNameLst>
                                          <p:attrName>ppt_x</p:attrName>
                                        </p:attrNameLst>
                                      </p:cBhvr>
                                      <p:tavLst>
                                        <p:tav tm="0">
                                          <p:val>
                                            <p:strVal val="#ppt_x"/>
                                          </p:val>
                                        </p:tav>
                                        <p:tav tm="100000">
                                          <p:val>
                                            <p:strVal val="#ppt_x"/>
                                          </p:val>
                                        </p:tav>
                                      </p:tavLst>
                                    </p:anim>
                                    <p:anim calcmode="lin" valueType="num">
                                      <p:cBhvr additive="base">
                                        <p:cTn id="39"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fade">
                                      <p:cBhvr>
                                        <p:cTn id="44" dur="1000"/>
                                        <p:tgtEl>
                                          <p:spTgt spid="18"/>
                                        </p:tgtEl>
                                      </p:cBhvr>
                                    </p:animEffect>
                                    <p:anim calcmode="lin" valueType="num">
                                      <p:cBhvr>
                                        <p:cTn id="45" dur="1000" fill="hold"/>
                                        <p:tgtEl>
                                          <p:spTgt spid="18"/>
                                        </p:tgtEl>
                                        <p:attrNameLst>
                                          <p:attrName>ppt_x</p:attrName>
                                        </p:attrNameLst>
                                      </p:cBhvr>
                                      <p:tavLst>
                                        <p:tav tm="0">
                                          <p:val>
                                            <p:strVal val="#ppt_x"/>
                                          </p:val>
                                        </p:tav>
                                        <p:tav tm="100000">
                                          <p:val>
                                            <p:strVal val="#ppt_x"/>
                                          </p:val>
                                        </p:tav>
                                      </p:tavLst>
                                    </p:anim>
                                    <p:anim calcmode="lin" valueType="num">
                                      <p:cBhvr>
                                        <p:cTn id="4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6" grpId="0" animBg="1"/>
      <p:bldP spid="1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smtClean="0"/>
              <a:pPr marL="0" lvl="0" indent="0" algn="ctr" rtl="0">
                <a:spcBef>
                  <a:spcPts val="0"/>
                </a:spcBef>
                <a:spcAft>
                  <a:spcPts val="0"/>
                </a:spcAft>
                <a:buNone/>
              </a:pPr>
              <a:t>19</a:t>
            </a:fld>
            <a:endParaRPr lang="en-US"/>
          </a:p>
        </p:txBody>
      </p:sp>
      <p:sp>
        <p:nvSpPr>
          <p:cNvPr id="3" name="Rectangle 2"/>
          <p:cNvSpPr/>
          <p:nvPr/>
        </p:nvSpPr>
        <p:spPr>
          <a:xfrm>
            <a:off x="107539" y="574493"/>
            <a:ext cx="8283037" cy="830997"/>
          </a:xfrm>
          <a:prstGeom prst="rect">
            <a:avLst/>
          </a:prstGeom>
        </p:spPr>
        <p:txBody>
          <a:bodyPr wrap="none">
            <a:spAutoFit/>
          </a:bodyPr>
          <a:lstStyle/>
          <a:p>
            <a:pPr lvl="0"/>
            <a:r>
              <a:rPr lang="en-US" sz="4800" b="1" dirty="0">
                <a:solidFill>
                  <a:srgbClr val="002060"/>
                </a:solidFill>
                <a:latin typeface="Times New Roman" panose="02020603050405020304" pitchFamily="18" charset="0"/>
                <a:ea typeface="Georgia"/>
                <a:cs typeface="Times New Roman" panose="02020603050405020304" pitchFamily="18" charset="0"/>
                <a:sym typeface="Georgia"/>
              </a:rPr>
              <a:t>4. </a:t>
            </a:r>
            <a:r>
              <a:rPr lang="vi-VN" sz="4800" b="1" dirty="0">
                <a:solidFill>
                  <a:srgbClr val="002060"/>
                </a:solidFill>
                <a:latin typeface="Times New Roman" panose="02020603050405020304" pitchFamily="18" charset="0"/>
                <a:ea typeface="Georgia"/>
                <a:cs typeface="Times New Roman" panose="02020603050405020304" pitchFamily="18" charset="0"/>
                <a:sym typeface="Georgia"/>
              </a:rPr>
              <a:t>Ảnh hưởng của </a:t>
            </a:r>
            <a:r>
              <a:rPr lang="en-US" sz="4800" b="1" dirty="0" err="1">
                <a:solidFill>
                  <a:srgbClr val="002060"/>
                </a:solidFill>
                <a:latin typeface="Times New Roman" panose="02020603050405020304" pitchFamily="18" charset="0"/>
                <a:ea typeface="Georgia"/>
                <a:cs typeface="Times New Roman" panose="02020603050405020304" pitchFamily="18" charset="0"/>
                <a:sym typeface="Georgia"/>
              </a:rPr>
              <a:t>dinh</a:t>
            </a:r>
            <a:r>
              <a:rPr lang="en-US" sz="4800" b="1" dirty="0">
                <a:solidFill>
                  <a:srgbClr val="002060"/>
                </a:solidFill>
                <a:latin typeface="Times New Roman" panose="02020603050405020304" pitchFamily="18" charset="0"/>
                <a:ea typeface="Georgia"/>
                <a:cs typeface="Times New Roman" panose="02020603050405020304" pitchFamily="18" charset="0"/>
                <a:sym typeface="Georgia"/>
              </a:rPr>
              <a:t> </a:t>
            </a:r>
            <a:r>
              <a:rPr lang="en-US" sz="4800" b="1" dirty="0" err="1">
                <a:solidFill>
                  <a:srgbClr val="002060"/>
                </a:solidFill>
                <a:latin typeface="Times New Roman" panose="02020603050405020304" pitchFamily="18" charset="0"/>
                <a:ea typeface="Georgia"/>
                <a:cs typeface="Times New Roman" panose="02020603050405020304" pitchFamily="18" charset="0"/>
                <a:sym typeface="Georgia"/>
              </a:rPr>
              <a:t>dưỡng</a:t>
            </a:r>
            <a:r>
              <a:rPr lang="en-US" sz="4800" b="1" dirty="0">
                <a:solidFill>
                  <a:srgbClr val="002060"/>
                </a:solidFill>
                <a:latin typeface="Times New Roman" panose="02020603050405020304" pitchFamily="18" charset="0"/>
                <a:ea typeface="Georgia"/>
                <a:cs typeface="Times New Roman" panose="02020603050405020304" pitchFamily="18" charset="0"/>
                <a:sym typeface="Georgia"/>
              </a:rPr>
              <a:t>:</a:t>
            </a:r>
            <a:endParaRPr lang="vi-VN" sz="4800" b="1" dirty="0">
              <a:solidFill>
                <a:srgbClr val="002060"/>
              </a:solidFill>
              <a:latin typeface="Times New Roman" panose="02020603050405020304" pitchFamily="18" charset="0"/>
              <a:ea typeface="Georgia"/>
              <a:cs typeface="Times New Roman" panose="02020603050405020304" pitchFamily="18" charset="0"/>
              <a:sym typeface="Georgia"/>
            </a:endParaRPr>
          </a:p>
        </p:txBody>
      </p:sp>
    </p:spTree>
    <p:extLst>
      <p:ext uri="{BB962C8B-B14F-4D97-AF65-F5344CB8AC3E}">
        <p14:creationId xmlns:p14="http://schemas.microsoft.com/office/powerpoint/2010/main" val="213502341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smtClean="0"/>
              <a:pPr marL="0" lvl="0" indent="0" algn="ctr" rtl="0">
                <a:spcBef>
                  <a:spcPts val="0"/>
                </a:spcBef>
                <a:spcAft>
                  <a:spcPts val="0"/>
                </a:spcAft>
                <a:buNone/>
              </a:pPr>
              <a:t>2</a:t>
            </a:fld>
            <a:endParaRPr lang="en-US"/>
          </a:p>
        </p:txBody>
      </p:sp>
      <p:sp>
        <p:nvSpPr>
          <p:cNvPr id="3" name="Google Shape;73;p15"/>
          <p:cNvSpPr/>
          <p:nvPr/>
        </p:nvSpPr>
        <p:spPr>
          <a:xfrm>
            <a:off x="1932645" y="1354429"/>
            <a:ext cx="1558703" cy="1519386"/>
          </a:xfrm>
          <a:prstGeom prst="ellipse">
            <a:avLst/>
          </a:prstGeom>
          <a:solidFill>
            <a:srgbClr val="FFDD5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Georgia"/>
              <a:ea typeface="Georgia"/>
              <a:cs typeface="Georgia"/>
              <a:sym typeface="Georgia"/>
            </a:endParaRPr>
          </a:p>
        </p:txBody>
      </p:sp>
      <p:grpSp>
        <p:nvGrpSpPr>
          <p:cNvPr id="4" name="Google Shape;74;p15"/>
          <p:cNvGrpSpPr/>
          <p:nvPr/>
        </p:nvGrpSpPr>
        <p:grpSpPr>
          <a:xfrm>
            <a:off x="3315730" y="302406"/>
            <a:ext cx="1046139" cy="520550"/>
            <a:chOff x="3112" y="1697"/>
            <a:chExt cx="1453" cy="723"/>
          </a:xfrm>
        </p:grpSpPr>
        <p:sp>
          <p:nvSpPr>
            <p:cNvPr id="5" name="Google Shape;75;p15"/>
            <p:cNvSpPr/>
            <p:nvPr/>
          </p:nvSpPr>
          <p:spPr>
            <a:xfrm>
              <a:off x="3112" y="1697"/>
              <a:ext cx="826" cy="723"/>
            </a:xfrm>
            <a:custGeom>
              <a:avLst/>
              <a:gdLst/>
              <a:ahLst/>
              <a:cxnLst/>
              <a:rect l="l" t="t" r="r" b="b"/>
              <a:pathLst>
                <a:path w="308" h="267" extrusionOk="0">
                  <a:moveTo>
                    <a:pt x="239" y="267"/>
                  </a:moveTo>
                  <a:cubicBezTo>
                    <a:pt x="239" y="267"/>
                    <a:pt x="150" y="258"/>
                    <a:pt x="128" y="206"/>
                  </a:cubicBezTo>
                  <a:cubicBezTo>
                    <a:pt x="87" y="108"/>
                    <a:pt x="0" y="88"/>
                    <a:pt x="0" y="88"/>
                  </a:cubicBezTo>
                  <a:cubicBezTo>
                    <a:pt x="0" y="88"/>
                    <a:pt x="308" y="0"/>
                    <a:pt x="295" y="265"/>
                  </a:cubicBezTo>
                  <a:cubicBezTo>
                    <a:pt x="295" y="265"/>
                    <a:pt x="248" y="192"/>
                    <a:pt x="200" y="167"/>
                  </a:cubicBezTo>
                  <a:cubicBezTo>
                    <a:pt x="200" y="167"/>
                    <a:pt x="247" y="226"/>
                    <a:pt x="239" y="267"/>
                  </a:cubicBezTo>
                  <a:close/>
                </a:path>
              </a:pathLst>
            </a:custGeom>
            <a:solidFill>
              <a:srgbClr val="95CF5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Georgia"/>
                <a:ea typeface="Georgia"/>
                <a:cs typeface="Georgia"/>
                <a:sym typeface="Georgia"/>
              </a:endParaRPr>
            </a:p>
          </p:txBody>
        </p:sp>
        <p:sp>
          <p:nvSpPr>
            <p:cNvPr id="6" name="Google Shape;76;p15"/>
            <p:cNvSpPr/>
            <p:nvPr/>
          </p:nvSpPr>
          <p:spPr>
            <a:xfrm>
              <a:off x="3916" y="1827"/>
              <a:ext cx="649" cy="569"/>
            </a:xfrm>
            <a:custGeom>
              <a:avLst/>
              <a:gdLst/>
              <a:ahLst/>
              <a:cxnLst/>
              <a:rect l="l" t="t" r="r" b="b"/>
              <a:pathLst>
                <a:path w="242" h="210" extrusionOk="0">
                  <a:moveTo>
                    <a:pt x="54" y="210"/>
                  </a:moveTo>
                  <a:cubicBezTo>
                    <a:pt x="54" y="210"/>
                    <a:pt x="124" y="202"/>
                    <a:pt x="141" y="162"/>
                  </a:cubicBezTo>
                  <a:cubicBezTo>
                    <a:pt x="174" y="85"/>
                    <a:pt x="242" y="69"/>
                    <a:pt x="242" y="69"/>
                  </a:cubicBezTo>
                  <a:cubicBezTo>
                    <a:pt x="242" y="69"/>
                    <a:pt x="0" y="0"/>
                    <a:pt x="10" y="208"/>
                  </a:cubicBezTo>
                  <a:cubicBezTo>
                    <a:pt x="10" y="208"/>
                    <a:pt x="47" y="151"/>
                    <a:pt x="85" y="132"/>
                  </a:cubicBezTo>
                  <a:cubicBezTo>
                    <a:pt x="85" y="132"/>
                    <a:pt x="48" y="177"/>
                    <a:pt x="54" y="210"/>
                  </a:cubicBezTo>
                  <a:close/>
                </a:path>
              </a:pathLst>
            </a:custGeom>
            <a:solidFill>
              <a:srgbClr val="95CF5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Georgia"/>
                <a:ea typeface="Georgia"/>
                <a:cs typeface="Georgia"/>
                <a:sym typeface="Georgia"/>
              </a:endParaRPr>
            </a:p>
          </p:txBody>
        </p:sp>
      </p:grpSp>
      <p:sp>
        <p:nvSpPr>
          <p:cNvPr id="8" name="Google Shape;78;p15"/>
          <p:cNvSpPr/>
          <p:nvPr/>
        </p:nvSpPr>
        <p:spPr>
          <a:xfrm>
            <a:off x="0" y="439652"/>
            <a:ext cx="2015700" cy="812800"/>
          </a:xfrm>
          <a:custGeom>
            <a:avLst/>
            <a:gdLst/>
            <a:ahLst/>
            <a:cxnLst/>
            <a:rect l="l" t="t" r="r" b="b"/>
            <a:pathLst>
              <a:path w="2015700" h="812800" extrusionOk="0">
                <a:moveTo>
                  <a:pt x="516285" y="0"/>
                </a:moveTo>
                <a:cubicBezTo>
                  <a:pt x="796629" y="0"/>
                  <a:pt x="1026001" y="189223"/>
                  <a:pt x="1098211" y="447255"/>
                </a:cubicBezTo>
                <a:cubicBezTo>
                  <a:pt x="1187411" y="404250"/>
                  <a:pt x="1289354" y="378447"/>
                  <a:pt x="1391298" y="378447"/>
                </a:cubicBezTo>
                <a:cubicBezTo>
                  <a:pt x="1675889" y="378447"/>
                  <a:pt x="1922252" y="559069"/>
                  <a:pt x="2015700" y="812800"/>
                </a:cubicBezTo>
                <a:lnTo>
                  <a:pt x="0" y="812800"/>
                </a:lnTo>
                <a:lnTo>
                  <a:pt x="0" y="299726"/>
                </a:lnTo>
                <a:lnTo>
                  <a:pt x="34842" y="244929"/>
                </a:lnTo>
                <a:cubicBezTo>
                  <a:pt x="145147" y="96762"/>
                  <a:pt x="318770" y="0"/>
                  <a:pt x="516285" y="0"/>
                </a:cubicBezTo>
                <a:close/>
              </a:path>
            </a:pathLst>
          </a:custGeom>
          <a:solidFill>
            <a:srgbClr val="C8F7F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Georgia"/>
              <a:ea typeface="Georgia"/>
              <a:cs typeface="Georgia"/>
              <a:sym typeface="Georgia"/>
            </a:endParaRPr>
          </a:p>
        </p:txBody>
      </p:sp>
      <p:sp>
        <p:nvSpPr>
          <p:cNvPr id="9" name="Google Shape;79;p15"/>
          <p:cNvSpPr/>
          <p:nvPr/>
        </p:nvSpPr>
        <p:spPr>
          <a:xfrm flipH="1">
            <a:off x="4107822" y="1101910"/>
            <a:ext cx="2500880" cy="615897"/>
          </a:xfrm>
          <a:custGeom>
            <a:avLst/>
            <a:gdLst/>
            <a:ahLst/>
            <a:cxnLst/>
            <a:rect l="l" t="t" r="r" b="b"/>
            <a:pathLst>
              <a:path w="777" h="189" extrusionOk="0">
                <a:moveTo>
                  <a:pt x="777" y="189"/>
                </a:moveTo>
                <a:cubicBezTo>
                  <a:pt x="755" y="130"/>
                  <a:pt x="697" y="88"/>
                  <a:pt x="630" y="88"/>
                </a:cubicBezTo>
                <a:cubicBezTo>
                  <a:pt x="606" y="88"/>
                  <a:pt x="582" y="94"/>
                  <a:pt x="561" y="104"/>
                </a:cubicBezTo>
                <a:cubicBezTo>
                  <a:pt x="544" y="44"/>
                  <a:pt x="490" y="0"/>
                  <a:pt x="424" y="0"/>
                </a:cubicBezTo>
                <a:cubicBezTo>
                  <a:pt x="362" y="0"/>
                  <a:pt x="310" y="40"/>
                  <a:pt x="290" y="95"/>
                </a:cubicBezTo>
                <a:cubicBezTo>
                  <a:pt x="281" y="92"/>
                  <a:pt x="271" y="91"/>
                  <a:pt x="261" y="91"/>
                </a:cubicBezTo>
                <a:cubicBezTo>
                  <a:pt x="238" y="91"/>
                  <a:pt x="216" y="98"/>
                  <a:pt x="198" y="109"/>
                </a:cubicBezTo>
                <a:cubicBezTo>
                  <a:pt x="178" y="96"/>
                  <a:pt x="153" y="88"/>
                  <a:pt x="127" y="88"/>
                </a:cubicBezTo>
                <a:cubicBezTo>
                  <a:pt x="65" y="88"/>
                  <a:pt x="13" y="131"/>
                  <a:pt x="0" y="189"/>
                </a:cubicBezTo>
                <a:lnTo>
                  <a:pt x="777" y="189"/>
                </a:lnTo>
                <a:close/>
              </a:path>
            </a:pathLst>
          </a:custGeom>
          <a:solidFill>
            <a:srgbClr val="C8F7F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Georgia"/>
              <a:ea typeface="Georgia"/>
              <a:cs typeface="Georgia"/>
              <a:sym typeface="Georgia"/>
            </a:endParaRPr>
          </a:p>
        </p:txBody>
      </p:sp>
      <p:sp>
        <p:nvSpPr>
          <p:cNvPr id="10" name="Google Shape;80;p15"/>
          <p:cNvSpPr/>
          <p:nvPr/>
        </p:nvSpPr>
        <p:spPr>
          <a:xfrm>
            <a:off x="10315423" y="289110"/>
            <a:ext cx="1876577" cy="812800"/>
          </a:xfrm>
          <a:custGeom>
            <a:avLst/>
            <a:gdLst/>
            <a:ahLst/>
            <a:cxnLst/>
            <a:rect l="l" t="t" r="r" b="b"/>
            <a:pathLst>
              <a:path w="1876577" h="812800" extrusionOk="0">
                <a:moveTo>
                  <a:pt x="1800998" y="0"/>
                </a:moveTo>
                <a:lnTo>
                  <a:pt x="1876577" y="6365"/>
                </a:lnTo>
                <a:lnTo>
                  <a:pt x="1876577" y="812800"/>
                </a:lnTo>
                <a:lnTo>
                  <a:pt x="0" y="812800"/>
                </a:lnTo>
                <a:cubicBezTo>
                  <a:pt x="55219" y="563369"/>
                  <a:pt x="276096" y="378447"/>
                  <a:pt x="539450" y="378447"/>
                </a:cubicBezTo>
                <a:cubicBezTo>
                  <a:pt x="649888" y="378447"/>
                  <a:pt x="756079" y="412851"/>
                  <a:pt x="841032" y="468758"/>
                </a:cubicBezTo>
                <a:cubicBezTo>
                  <a:pt x="917489" y="421452"/>
                  <a:pt x="1010937" y="391348"/>
                  <a:pt x="1108633" y="391348"/>
                </a:cubicBezTo>
                <a:cubicBezTo>
                  <a:pt x="1151109" y="391348"/>
                  <a:pt x="1193586" y="395649"/>
                  <a:pt x="1231814" y="408550"/>
                </a:cubicBezTo>
                <a:cubicBezTo>
                  <a:pt x="1316767" y="172021"/>
                  <a:pt x="1537644" y="0"/>
                  <a:pt x="1800998" y="0"/>
                </a:cubicBezTo>
                <a:close/>
              </a:path>
            </a:pathLst>
          </a:custGeom>
          <a:solidFill>
            <a:srgbClr val="C8F7F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Georgia"/>
              <a:ea typeface="Georgia"/>
              <a:cs typeface="Georgia"/>
              <a:sym typeface="Georgia"/>
            </a:endParaRPr>
          </a:p>
        </p:txBody>
      </p:sp>
      <p:sp>
        <p:nvSpPr>
          <p:cNvPr id="11" name="Google Shape;81;p15"/>
          <p:cNvSpPr/>
          <p:nvPr/>
        </p:nvSpPr>
        <p:spPr>
          <a:xfrm>
            <a:off x="3945146" y="5724687"/>
            <a:ext cx="2334097" cy="574823"/>
          </a:xfrm>
          <a:custGeom>
            <a:avLst/>
            <a:gdLst/>
            <a:ahLst/>
            <a:cxnLst/>
            <a:rect l="l" t="t" r="r" b="b"/>
            <a:pathLst>
              <a:path w="777" h="189" extrusionOk="0">
                <a:moveTo>
                  <a:pt x="777" y="189"/>
                </a:moveTo>
                <a:cubicBezTo>
                  <a:pt x="755" y="130"/>
                  <a:pt x="697" y="88"/>
                  <a:pt x="630" y="88"/>
                </a:cubicBezTo>
                <a:cubicBezTo>
                  <a:pt x="606" y="88"/>
                  <a:pt x="582" y="94"/>
                  <a:pt x="561" y="104"/>
                </a:cubicBezTo>
                <a:cubicBezTo>
                  <a:pt x="544" y="44"/>
                  <a:pt x="490" y="0"/>
                  <a:pt x="424" y="0"/>
                </a:cubicBezTo>
                <a:cubicBezTo>
                  <a:pt x="362" y="0"/>
                  <a:pt x="310" y="40"/>
                  <a:pt x="290" y="95"/>
                </a:cubicBezTo>
                <a:cubicBezTo>
                  <a:pt x="281" y="92"/>
                  <a:pt x="271" y="91"/>
                  <a:pt x="261" y="91"/>
                </a:cubicBezTo>
                <a:cubicBezTo>
                  <a:pt x="238" y="91"/>
                  <a:pt x="216" y="98"/>
                  <a:pt x="198" y="109"/>
                </a:cubicBezTo>
                <a:cubicBezTo>
                  <a:pt x="178" y="96"/>
                  <a:pt x="153" y="88"/>
                  <a:pt x="127" y="88"/>
                </a:cubicBezTo>
                <a:cubicBezTo>
                  <a:pt x="65" y="88"/>
                  <a:pt x="13" y="131"/>
                  <a:pt x="0" y="189"/>
                </a:cubicBezTo>
                <a:lnTo>
                  <a:pt x="777" y="189"/>
                </a:lnTo>
                <a:close/>
              </a:path>
            </a:pathLst>
          </a:custGeom>
          <a:solidFill>
            <a:srgbClr val="C8F7F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Georgia"/>
              <a:ea typeface="Georgia"/>
              <a:cs typeface="Georgia"/>
              <a:sym typeface="Georgia"/>
            </a:endParaRPr>
          </a:p>
        </p:txBody>
      </p:sp>
      <p:sp>
        <p:nvSpPr>
          <p:cNvPr id="12" name="Google Shape;82;p15"/>
          <p:cNvSpPr txBox="1"/>
          <p:nvPr/>
        </p:nvSpPr>
        <p:spPr>
          <a:xfrm>
            <a:off x="732971" y="2866121"/>
            <a:ext cx="10726057" cy="15696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800" b="1" dirty="0" err="1">
                <a:solidFill>
                  <a:srgbClr val="FF0000"/>
                </a:solidFill>
                <a:latin typeface="Times New Roman" panose="02020603050405020304" pitchFamily="18" charset="0"/>
                <a:ea typeface="Georgia"/>
                <a:cs typeface="Times New Roman" panose="02020603050405020304" pitchFamily="18" charset="0"/>
                <a:sym typeface="Georgia"/>
              </a:rPr>
              <a:t>Bài</a:t>
            </a:r>
            <a:r>
              <a:rPr lang="en-US" sz="4800" b="1" dirty="0">
                <a:solidFill>
                  <a:srgbClr val="FF0000"/>
                </a:solidFill>
                <a:latin typeface="Times New Roman" panose="02020603050405020304" pitchFamily="18" charset="0"/>
                <a:ea typeface="Georgia"/>
                <a:cs typeface="Times New Roman" panose="02020603050405020304" pitchFamily="18" charset="0"/>
                <a:sym typeface="Georgia"/>
              </a:rPr>
              <a:t> 35. </a:t>
            </a:r>
            <a:r>
              <a:rPr lang="en-US" sz="4800" b="1" dirty="0" err="1">
                <a:solidFill>
                  <a:srgbClr val="FF0000"/>
                </a:solidFill>
                <a:latin typeface="Times New Roman" panose="02020603050405020304" pitchFamily="18" charset="0"/>
                <a:ea typeface="Georgia"/>
                <a:cs typeface="Times New Roman" panose="02020603050405020304" pitchFamily="18" charset="0"/>
                <a:sym typeface="Georgia"/>
              </a:rPr>
              <a:t>Các</a:t>
            </a:r>
            <a:r>
              <a:rPr lang="en-US" sz="4800" b="1" dirty="0">
                <a:solidFill>
                  <a:srgbClr val="FF0000"/>
                </a:solidFill>
                <a:latin typeface="Times New Roman" panose="02020603050405020304" pitchFamily="18" charset="0"/>
                <a:ea typeface="Georgia"/>
                <a:cs typeface="Times New Roman" panose="02020603050405020304" pitchFamily="18" charset="0"/>
                <a:sym typeface="Georgia"/>
              </a:rPr>
              <a:t> </a:t>
            </a:r>
            <a:r>
              <a:rPr lang="en-US" sz="4800" b="1" dirty="0" err="1">
                <a:solidFill>
                  <a:srgbClr val="FF0000"/>
                </a:solidFill>
                <a:latin typeface="Times New Roman" panose="02020603050405020304" pitchFamily="18" charset="0"/>
                <a:ea typeface="Georgia"/>
                <a:cs typeface="Times New Roman" panose="02020603050405020304" pitchFamily="18" charset="0"/>
                <a:sym typeface="Georgia"/>
              </a:rPr>
              <a:t>nhân</a:t>
            </a:r>
            <a:r>
              <a:rPr lang="en-US" sz="4800" b="1" dirty="0">
                <a:solidFill>
                  <a:srgbClr val="FF0000"/>
                </a:solidFill>
                <a:latin typeface="Times New Roman" panose="02020603050405020304" pitchFamily="18" charset="0"/>
                <a:ea typeface="Georgia"/>
                <a:cs typeface="Times New Roman" panose="02020603050405020304" pitchFamily="18" charset="0"/>
                <a:sym typeface="Georgia"/>
              </a:rPr>
              <a:t> </a:t>
            </a:r>
            <a:r>
              <a:rPr lang="en-US" sz="4800" b="1" dirty="0" err="1">
                <a:solidFill>
                  <a:srgbClr val="FF0000"/>
                </a:solidFill>
                <a:latin typeface="Times New Roman" panose="02020603050405020304" pitchFamily="18" charset="0"/>
                <a:ea typeface="Georgia"/>
                <a:cs typeface="Times New Roman" panose="02020603050405020304" pitchFamily="18" charset="0"/>
                <a:sym typeface="Georgia"/>
              </a:rPr>
              <a:t>tố</a:t>
            </a:r>
            <a:r>
              <a:rPr lang="en-US" sz="4800" b="1" dirty="0">
                <a:solidFill>
                  <a:srgbClr val="FF0000"/>
                </a:solidFill>
                <a:latin typeface="Times New Roman" panose="02020603050405020304" pitchFamily="18" charset="0"/>
                <a:ea typeface="Georgia"/>
                <a:cs typeface="Times New Roman" panose="02020603050405020304" pitchFamily="18" charset="0"/>
                <a:sym typeface="Georgia"/>
              </a:rPr>
              <a:t> </a:t>
            </a:r>
            <a:r>
              <a:rPr lang="en-US" sz="4800" b="1" dirty="0" err="1">
                <a:solidFill>
                  <a:srgbClr val="FF0000"/>
                </a:solidFill>
                <a:latin typeface="Times New Roman" panose="02020603050405020304" pitchFamily="18" charset="0"/>
                <a:ea typeface="Georgia"/>
                <a:cs typeface="Times New Roman" panose="02020603050405020304" pitchFamily="18" charset="0"/>
                <a:sym typeface="Georgia"/>
              </a:rPr>
              <a:t>ảnh</a:t>
            </a:r>
            <a:r>
              <a:rPr lang="en-US" sz="4800" b="1" dirty="0">
                <a:solidFill>
                  <a:srgbClr val="FF0000"/>
                </a:solidFill>
                <a:latin typeface="Times New Roman" panose="02020603050405020304" pitchFamily="18" charset="0"/>
                <a:ea typeface="Georgia"/>
                <a:cs typeface="Times New Roman" panose="02020603050405020304" pitchFamily="18" charset="0"/>
                <a:sym typeface="Georgia"/>
              </a:rPr>
              <a:t> </a:t>
            </a:r>
            <a:r>
              <a:rPr lang="en-US" sz="4800" b="1" dirty="0" err="1">
                <a:solidFill>
                  <a:srgbClr val="FF0000"/>
                </a:solidFill>
                <a:latin typeface="Times New Roman" panose="02020603050405020304" pitchFamily="18" charset="0"/>
                <a:ea typeface="Georgia"/>
                <a:cs typeface="Times New Roman" panose="02020603050405020304" pitchFamily="18" charset="0"/>
                <a:sym typeface="Georgia"/>
              </a:rPr>
              <a:t>hưởng</a:t>
            </a:r>
            <a:r>
              <a:rPr lang="en-US" sz="4800" b="1" dirty="0">
                <a:solidFill>
                  <a:srgbClr val="FF0000"/>
                </a:solidFill>
                <a:latin typeface="Times New Roman" panose="02020603050405020304" pitchFamily="18" charset="0"/>
                <a:ea typeface="Georgia"/>
                <a:cs typeface="Times New Roman" panose="02020603050405020304" pitchFamily="18" charset="0"/>
                <a:sym typeface="Georgia"/>
              </a:rPr>
              <a:t> </a:t>
            </a:r>
            <a:r>
              <a:rPr lang="en-US" sz="4800" b="1" dirty="0" err="1">
                <a:solidFill>
                  <a:srgbClr val="FF0000"/>
                </a:solidFill>
                <a:latin typeface="Times New Roman" panose="02020603050405020304" pitchFamily="18" charset="0"/>
                <a:ea typeface="Georgia"/>
                <a:cs typeface="Times New Roman" panose="02020603050405020304" pitchFamily="18" charset="0"/>
                <a:sym typeface="Georgia"/>
              </a:rPr>
              <a:t>đến</a:t>
            </a:r>
            <a:r>
              <a:rPr lang="en-US" sz="4800" b="1" dirty="0">
                <a:solidFill>
                  <a:srgbClr val="FF0000"/>
                </a:solidFill>
                <a:latin typeface="Times New Roman" panose="02020603050405020304" pitchFamily="18" charset="0"/>
                <a:ea typeface="Georgia"/>
                <a:cs typeface="Times New Roman" panose="02020603050405020304" pitchFamily="18" charset="0"/>
                <a:sym typeface="Georgia"/>
              </a:rPr>
              <a:t> </a:t>
            </a:r>
            <a:r>
              <a:rPr lang="en-US" sz="4800" b="1" dirty="0" err="1">
                <a:solidFill>
                  <a:srgbClr val="FF0000"/>
                </a:solidFill>
                <a:latin typeface="Times New Roman" panose="02020603050405020304" pitchFamily="18" charset="0"/>
                <a:ea typeface="Georgia"/>
                <a:cs typeface="Times New Roman" panose="02020603050405020304" pitchFamily="18" charset="0"/>
                <a:sym typeface="Georgia"/>
              </a:rPr>
              <a:t>sinh</a:t>
            </a:r>
            <a:r>
              <a:rPr lang="en-US" sz="4800" b="1" dirty="0">
                <a:solidFill>
                  <a:srgbClr val="FF0000"/>
                </a:solidFill>
                <a:latin typeface="Times New Roman" panose="02020603050405020304" pitchFamily="18" charset="0"/>
                <a:ea typeface="Georgia"/>
                <a:cs typeface="Times New Roman" panose="02020603050405020304" pitchFamily="18" charset="0"/>
                <a:sym typeface="Georgia"/>
              </a:rPr>
              <a:t> </a:t>
            </a:r>
            <a:r>
              <a:rPr lang="en-US" sz="4800" b="1" dirty="0" err="1">
                <a:solidFill>
                  <a:srgbClr val="FF0000"/>
                </a:solidFill>
                <a:latin typeface="Times New Roman" panose="02020603050405020304" pitchFamily="18" charset="0"/>
                <a:ea typeface="Georgia"/>
                <a:cs typeface="Times New Roman" panose="02020603050405020304" pitchFamily="18" charset="0"/>
                <a:sym typeface="Georgia"/>
              </a:rPr>
              <a:t>trưởng</a:t>
            </a:r>
            <a:r>
              <a:rPr lang="en-US" sz="4800" b="1" dirty="0">
                <a:solidFill>
                  <a:srgbClr val="FF0000"/>
                </a:solidFill>
                <a:latin typeface="Times New Roman" panose="02020603050405020304" pitchFamily="18" charset="0"/>
                <a:ea typeface="Georgia"/>
                <a:cs typeface="Times New Roman" panose="02020603050405020304" pitchFamily="18" charset="0"/>
                <a:sym typeface="Georgia"/>
              </a:rPr>
              <a:t> </a:t>
            </a:r>
            <a:r>
              <a:rPr lang="en-US" sz="4800" b="1" dirty="0" err="1">
                <a:solidFill>
                  <a:srgbClr val="FF0000"/>
                </a:solidFill>
                <a:latin typeface="Times New Roman" panose="02020603050405020304" pitchFamily="18" charset="0"/>
                <a:ea typeface="Georgia"/>
                <a:cs typeface="Times New Roman" panose="02020603050405020304" pitchFamily="18" charset="0"/>
                <a:sym typeface="Georgia"/>
              </a:rPr>
              <a:t>và</a:t>
            </a:r>
            <a:r>
              <a:rPr lang="en-US" sz="4800" b="1" dirty="0">
                <a:solidFill>
                  <a:srgbClr val="FF0000"/>
                </a:solidFill>
                <a:latin typeface="Times New Roman" panose="02020603050405020304" pitchFamily="18" charset="0"/>
                <a:ea typeface="Georgia"/>
                <a:cs typeface="Times New Roman" panose="02020603050405020304" pitchFamily="18" charset="0"/>
                <a:sym typeface="Georgia"/>
              </a:rPr>
              <a:t> </a:t>
            </a:r>
            <a:r>
              <a:rPr lang="en-US" sz="4800" b="1" dirty="0" err="1">
                <a:solidFill>
                  <a:srgbClr val="FF0000"/>
                </a:solidFill>
                <a:latin typeface="Times New Roman" panose="02020603050405020304" pitchFamily="18" charset="0"/>
                <a:ea typeface="Georgia"/>
                <a:cs typeface="Times New Roman" panose="02020603050405020304" pitchFamily="18" charset="0"/>
                <a:sym typeface="Georgia"/>
              </a:rPr>
              <a:t>phát</a:t>
            </a:r>
            <a:r>
              <a:rPr lang="en-US" sz="4800" b="1" dirty="0">
                <a:solidFill>
                  <a:srgbClr val="FF0000"/>
                </a:solidFill>
                <a:latin typeface="Times New Roman" panose="02020603050405020304" pitchFamily="18" charset="0"/>
                <a:ea typeface="Georgia"/>
                <a:cs typeface="Times New Roman" panose="02020603050405020304" pitchFamily="18" charset="0"/>
                <a:sym typeface="Georgia"/>
              </a:rPr>
              <a:t> </a:t>
            </a:r>
            <a:r>
              <a:rPr lang="en-US" sz="4800" b="1" dirty="0" err="1">
                <a:solidFill>
                  <a:srgbClr val="FF0000"/>
                </a:solidFill>
                <a:latin typeface="Times New Roman" panose="02020603050405020304" pitchFamily="18" charset="0"/>
                <a:ea typeface="Georgia"/>
                <a:cs typeface="Times New Roman" panose="02020603050405020304" pitchFamily="18" charset="0"/>
                <a:sym typeface="Georgia"/>
              </a:rPr>
              <a:t>triển</a:t>
            </a:r>
            <a:r>
              <a:rPr lang="en-US" sz="4800" b="1" dirty="0">
                <a:solidFill>
                  <a:srgbClr val="FF0000"/>
                </a:solidFill>
                <a:latin typeface="Times New Roman" panose="02020603050405020304" pitchFamily="18" charset="0"/>
                <a:ea typeface="Georgia"/>
                <a:cs typeface="Times New Roman" panose="02020603050405020304" pitchFamily="18" charset="0"/>
                <a:sym typeface="Georgia"/>
              </a:rPr>
              <a:t> </a:t>
            </a:r>
            <a:r>
              <a:rPr lang="en-US" sz="4800" b="1" dirty="0" err="1">
                <a:solidFill>
                  <a:srgbClr val="FF0000"/>
                </a:solidFill>
                <a:latin typeface="Times New Roman" panose="02020603050405020304" pitchFamily="18" charset="0"/>
                <a:ea typeface="Georgia"/>
                <a:cs typeface="Times New Roman" panose="02020603050405020304" pitchFamily="18" charset="0"/>
                <a:sym typeface="Georgia"/>
              </a:rPr>
              <a:t>của</a:t>
            </a:r>
            <a:r>
              <a:rPr lang="en-US" sz="4800" b="1" dirty="0">
                <a:solidFill>
                  <a:srgbClr val="FF0000"/>
                </a:solidFill>
                <a:latin typeface="Times New Roman" panose="02020603050405020304" pitchFamily="18" charset="0"/>
                <a:ea typeface="Georgia"/>
                <a:cs typeface="Times New Roman" panose="02020603050405020304" pitchFamily="18" charset="0"/>
                <a:sym typeface="Georgia"/>
              </a:rPr>
              <a:t> </a:t>
            </a:r>
            <a:r>
              <a:rPr lang="en-US" sz="4800" b="1" dirty="0" err="1">
                <a:solidFill>
                  <a:srgbClr val="FF0000"/>
                </a:solidFill>
                <a:latin typeface="Times New Roman" panose="02020603050405020304" pitchFamily="18" charset="0"/>
                <a:ea typeface="Georgia"/>
                <a:cs typeface="Times New Roman" panose="02020603050405020304" pitchFamily="18" charset="0"/>
                <a:sym typeface="Georgia"/>
              </a:rPr>
              <a:t>sinh</a:t>
            </a:r>
            <a:r>
              <a:rPr lang="en-US" sz="4800" b="1" dirty="0">
                <a:solidFill>
                  <a:srgbClr val="FF0000"/>
                </a:solidFill>
                <a:latin typeface="Times New Roman" panose="02020603050405020304" pitchFamily="18" charset="0"/>
                <a:ea typeface="Georgia"/>
                <a:cs typeface="Times New Roman" panose="02020603050405020304" pitchFamily="18" charset="0"/>
                <a:sym typeface="Georgia"/>
              </a:rPr>
              <a:t> </a:t>
            </a:r>
            <a:r>
              <a:rPr lang="en-US" sz="4800" b="1" dirty="0" err="1">
                <a:solidFill>
                  <a:srgbClr val="FF0000"/>
                </a:solidFill>
                <a:latin typeface="Times New Roman" panose="02020603050405020304" pitchFamily="18" charset="0"/>
                <a:ea typeface="Georgia"/>
                <a:cs typeface="Times New Roman" panose="02020603050405020304" pitchFamily="18" charset="0"/>
                <a:sym typeface="Georgia"/>
              </a:rPr>
              <a:t>vật</a:t>
            </a:r>
            <a:r>
              <a:rPr lang="en-US" sz="4800" b="1" dirty="0">
                <a:solidFill>
                  <a:srgbClr val="FF0000"/>
                </a:solidFill>
                <a:latin typeface="Times New Roman" panose="02020603050405020304" pitchFamily="18" charset="0"/>
                <a:ea typeface="Georgia"/>
                <a:cs typeface="Times New Roman" panose="02020603050405020304" pitchFamily="18" charset="0"/>
                <a:sym typeface="Georgia"/>
              </a:rPr>
              <a:t>.</a:t>
            </a:r>
            <a:endParaRPr sz="4800" b="1" dirty="0">
              <a:solidFill>
                <a:srgbClr val="FF0000"/>
              </a:solidFill>
              <a:latin typeface="Times New Roman" panose="02020603050405020304" pitchFamily="18" charset="0"/>
              <a:ea typeface="Georgia"/>
              <a:cs typeface="Times New Roman" panose="02020603050405020304" pitchFamily="18" charset="0"/>
              <a:sym typeface="Georgia"/>
            </a:endParaRPr>
          </a:p>
        </p:txBody>
      </p:sp>
      <p:sp>
        <p:nvSpPr>
          <p:cNvPr id="13" name="Google Shape;86;p15"/>
          <p:cNvSpPr txBox="1">
            <a:spLocks/>
          </p:cNvSpPr>
          <p:nvPr/>
        </p:nvSpPr>
        <p:spPr>
          <a:xfrm>
            <a:off x="11096625" y="6294437"/>
            <a:ext cx="508000" cy="365125"/>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1pPr>
            <a:lvl2pPr marL="0" marR="0" lvl="1"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2pPr>
            <a:lvl3pPr marL="0" marR="0" lvl="2"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3pPr>
            <a:lvl4pPr marL="0" marR="0" lvl="3"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4pPr>
            <a:lvl5pPr marL="0" marR="0" lvl="4"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5pPr>
            <a:lvl6pPr marL="0" marR="0" lvl="5"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6pPr>
            <a:lvl7pPr marL="0" marR="0" lvl="6"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7pPr>
            <a:lvl8pPr marL="0" marR="0" lvl="7"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8pPr>
            <a:lvl9pPr marL="0" marR="0" lvl="8"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9pPr>
          </a:lstStyle>
          <a:p>
            <a:fld id="{00000000-1234-1234-1234-123412341234}" type="slidenum">
              <a:rPr lang="en-US" smtClean="0"/>
              <a:pPr/>
              <a:t>2</a:t>
            </a:fld>
            <a:endParaRPr lang="en-US"/>
          </a:p>
        </p:txBody>
      </p:sp>
      <p:pic>
        <p:nvPicPr>
          <p:cNvPr id="14" name="Google Shape;93;p16"/>
          <p:cNvPicPr preferRelativeResize="0"/>
          <p:nvPr/>
        </p:nvPicPr>
        <p:blipFill rotWithShape="1">
          <a:blip r:embed="rId2">
            <a:alphaModFix/>
          </a:blip>
          <a:srcRect/>
          <a:stretch/>
        </p:blipFill>
        <p:spPr>
          <a:xfrm>
            <a:off x="7180687" y="4892895"/>
            <a:ext cx="5011313" cy="1965105"/>
          </a:xfrm>
          <a:prstGeom prst="rect">
            <a:avLst/>
          </a:prstGeom>
          <a:noFill/>
          <a:ln>
            <a:noFill/>
          </a:ln>
        </p:spPr>
      </p:pic>
      <p:pic>
        <p:nvPicPr>
          <p:cNvPr id="15" name="Google Shape;92;p16"/>
          <p:cNvPicPr preferRelativeResize="0"/>
          <p:nvPr/>
        </p:nvPicPr>
        <p:blipFill rotWithShape="1">
          <a:blip r:embed="rId3">
            <a:alphaModFix/>
          </a:blip>
          <a:srcRect/>
          <a:stretch/>
        </p:blipFill>
        <p:spPr>
          <a:xfrm>
            <a:off x="9678558" y="0"/>
            <a:ext cx="1376901" cy="867819"/>
          </a:xfrm>
          <a:prstGeom prst="rect">
            <a:avLst/>
          </a:prstGeom>
          <a:noFill/>
          <a:ln>
            <a:noFill/>
          </a:ln>
        </p:spPr>
      </p:pic>
    </p:spTree>
    <p:extLst>
      <p:ext uri="{BB962C8B-B14F-4D97-AF65-F5344CB8AC3E}">
        <p14:creationId xmlns:p14="http://schemas.microsoft.com/office/powerpoint/2010/main" val="105675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p:tgtEl>
                                          <p:spTgt spid="8"/>
                                        </p:tgtEl>
                                        <p:attrNameLst>
                                          <p:attrName>ppt_x</p:attrName>
                                        </p:attrNameLst>
                                      </p:cBhvr>
                                      <p:tavLst>
                                        <p:tav tm="0">
                                          <p:val>
                                            <p:strVal val="#ppt_x-1"/>
                                          </p:val>
                                        </p:tav>
                                        <p:tav tm="100000">
                                          <p:val>
                                            <p:strVal val="#ppt_x"/>
                                          </p:val>
                                        </p:tav>
                                      </p:tavLst>
                                    </p:anim>
                                  </p:childTnLst>
                                </p:cTn>
                              </p:par>
                              <p:par>
                                <p:cTn id="12" presetID="2" presetClass="entr" presetSubtype="2" fill="hold" nodeType="withEffect">
                                  <p:stCondLst>
                                    <p:cond delay="750"/>
                                  </p:stCondLst>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500"/>
                                        <p:tgtEl>
                                          <p:spTgt spid="10"/>
                                        </p:tgtEl>
                                        <p:attrNameLst>
                                          <p:attrName>ppt_x</p:attrName>
                                        </p:attrNameLst>
                                      </p:cBhvr>
                                      <p:tavLst>
                                        <p:tav tm="0">
                                          <p:val>
                                            <p:strVal val="#ppt_x+1"/>
                                          </p:val>
                                        </p:tav>
                                        <p:tav tm="100000">
                                          <p:val>
                                            <p:strVal val="#ppt_x"/>
                                          </p:val>
                                        </p:tav>
                                      </p:tavLst>
                                    </p:anim>
                                  </p:childTnLst>
                                </p:cTn>
                              </p:par>
                              <p:par>
                                <p:cTn id="15" presetID="10" presetClass="entr" presetSubtype="0" fill="hold" nodeType="withEffect">
                                  <p:stCondLst>
                                    <p:cond delay="25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par>
                                <p:cTn id="18" presetID="2" presetClass="entr" presetSubtype="8" fill="hold" nodeType="withEffect">
                                  <p:stCondLst>
                                    <p:cond delay="50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500"/>
                                        <p:tgtEl>
                                          <p:spTgt spid="11"/>
                                        </p:tgtEl>
                                        <p:attrNameLst>
                                          <p:attrName>ppt_x</p:attrName>
                                        </p:attrNameLst>
                                      </p:cBhvr>
                                      <p:tavLst>
                                        <p:tav tm="0">
                                          <p:val>
                                            <p:strVal val="#ppt_x-1"/>
                                          </p:val>
                                        </p:tav>
                                        <p:tav tm="100000">
                                          <p:val>
                                            <p:strVal val="#ppt_x"/>
                                          </p:val>
                                        </p:tav>
                                      </p:tavLst>
                                    </p:anim>
                                  </p:childTnLst>
                                </p:cTn>
                              </p:par>
                            </p:childTnLst>
                          </p:cTn>
                        </p:par>
                        <p:par>
                          <p:cTn id="21" fill="hold">
                            <p:stCondLst>
                              <p:cond delay="1750"/>
                            </p:stCondLst>
                            <p:childTnLst>
                              <p:par>
                                <p:cTn id="22" presetID="10" presetClass="entr" presetSubtype="0" fill="hold" nodeType="after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childTnLst>
                          </p:cTn>
                        </p:par>
                        <p:par>
                          <p:cTn id="25" fill="hold">
                            <p:stCondLst>
                              <p:cond delay="2250"/>
                            </p:stCondLst>
                            <p:childTnLst>
                              <p:par>
                                <p:cTn id="26" presetID="10" presetClass="entr" presetSubtype="0" fill="hold" nodeType="after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500"/>
                                        <p:tgtEl>
                                          <p:spTgt spid="4"/>
                                        </p:tgtEl>
                                      </p:cBhvr>
                                    </p:animEffect>
                                  </p:childTnLst>
                                </p:cTn>
                              </p:par>
                              <p:par>
                                <p:cTn id="29" presetID="2" presetClass="entr" presetSubtype="4"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p:tgtEl>
                                          <p:spTgt spid="14"/>
                                        </p:tgtEl>
                                        <p:attrNameLst>
                                          <p:attrName>ppt_y</p:attrName>
                                        </p:attrNameLst>
                                      </p:cBhvr>
                                      <p:tavLst>
                                        <p:tav tm="0">
                                          <p:val>
                                            <p:strVal val="#ppt_y+1"/>
                                          </p:val>
                                        </p:tav>
                                        <p:tav tm="100000">
                                          <p:val>
                                            <p:strVal val="#ppt_y"/>
                                          </p:val>
                                        </p:tav>
                                      </p:tavLst>
                                    </p:anim>
                                  </p:childTnLst>
                                </p:cTn>
                              </p:par>
                              <p:par>
                                <p:cTn id="32" presetID="23" presetClass="entr" presetSubtype="16" fill="hold" nodeType="withEffect">
                                  <p:stCondLst>
                                    <p:cond delay="0"/>
                                  </p:stCondLst>
                                  <p:childTnLst>
                                    <p:set>
                                      <p:cBhvr>
                                        <p:cTn id="33" dur="1" fill="hold">
                                          <p:stCondLst>
                                            <p:cond delay="0"/>
                                          </p:stCondLst>
                                        </p:cTn>
                                        <p:tgtEl>
                                          <p:spTgt spid="15"/>
                                        </p:tgtEl>
                                        <p:attrNameLst>
                                          <p:attrName>style.visibility</p:attrName>
                                        </p:attrNameLst>
                                      </p:cBhvr>
                                      <p:to>
                                        <p:strVal val="visible"/>
                                      </p:to>
                                    </p:set>
                                    <p:anim calcmode="lin" valueType="num">
                                      <p:cBhvr additive="base">
                                        <p:cTn id="34" dur="500"/>
                                        <p:tgtEl>
                                          <p:spTgt spid="15"/>
                                        </p:tgtEl>
                                        <p:attrNameLst>
                                          <p:attrName>ppt_w</p:attrName>
                                        </p:attrNameLst>
                                      </p:cBhvr>
                                      <p:tavLst>
                                        <p:tav tm="0">
                                          <p:val>
                                            <p:strVal val="0"/>
                                          </p:val>
                                        </p:tav>
                                        <p:tav tm="100000">
                                          <p:val>
                                            <p:strVal val="#ppt_w"/>
                                          </p:val>
                                        </p:tav>
                                      </p:tavLst>
                                    </p:anim>
                                    <p:anim calcmode="lin" valueType="num">
                                      <p:cBhvr additive="base">
                                        <p:cTn id="35" dur="500"/>
                                        <p:tgtEl>
                                          <p:spTgt spid="15"/>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smtClean="0"/>
              <a:pPr marL="0" lvl="0" indent="0" algn="ctr" rtl="0">
                <a:spcBef>
                  <a:spcPts val="0"/>
                </a:spcBef>
                <a:spcAft>
                  <a:spcPts val="0"/>
                </a:spcAft>
                <a:buNone/>
              </a:pPr>
              <a:t>20</a:t>
            </a:fld>
            <a:endParaRPr lang="en-US"/>
          </a:p>
        </p:txBody>
      </p:sp>
      <p:sp>
        <p:nvSpPr>
          <p:cNvPr id="3" name="Google Shape;73;p15"/>
          <p:cNvSpPr/>
          <p:nvPr/>
        </p:nvSpPr>
        <p:spPr>
          <a:xfrm>
            <a:off x="10912972" y="-266934"/>
            <a:ext cx="1558703" cy="1519386"/>
          </a:xfrm>
          <a:prstGeom prst="ellipse">
            <a:avLst/>
          </a:prstGeom>
          <a:solidFill>
            <a:srgbClr val="FFDD5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Georgia"/>
              <a:ea typeface="Georgia"/>
              <a:cs typeface="Georgia"/>
              <a:sym typeface="Georgia"/>
            </a:endParaRPr>
          </a:p>
        </p:txBody>
      </p:sp>
      <p:grpSp>
        <p:nvGrpSpPr>
          <p:cNvPr id="4" name="Google Shape;74;p15"/>
          <p:cNvGrpSpPr/>
          <p:nvPr/>
        </p:nvGrpSpPr>
        <p:grpSpPr>
          <a:xfrm>
            <a:off x="3315730" y="302406"/>
            <a:ext cx="1046139" cy="520550"/>
            <a:chOff x="3112" y="1697"/>
            <a:chExt cx="1453" cy="723"/>
          </a:xfrm>
        </p:grpSpPr>
        <p:sp>
          <p:nvSpPr>
            <p:cNvPr id="5" name="Google Shape;75;p15"/>
            <p:cNvSpPr/>
            <p:nvPr/>
          </p:nvSpPr>
          <p:spPr>
            <a:xfrm>
              <a:off x="3112" y="1697"/>
              <a:ext cx="826" cy="723"/>
            </a:xfrm>
            <a:custGeom>
              <a:avLst/>
              <a:gdLst/>
              <a:ahLst/>
              <a:cxnLst/>
              <a:rect l="l" t="t" r="r" b="b"/>
              <a:pathLst>
                <a:path w="308" h="267" extrusionOk="0">
                  <a:moveTo>
                    <a:pt x="239" y="267"/>
                  </a:moveTo>
                  <a:cubicBezTo>
                    <a:pt x="239" y="267"/>
                    <a:pt x="150" y="258"/>
                    <a:pt x="128" y="206"/>
                  </a:cubicBezTo>
                  <a:cubicBezTo>
                    <a:pt x="87" y="108"/>
                    <a:pt x="0" y="88"/>
                    <a:pt x="0" y="88"/>
                  </a:cubicBezTo>
                  <a:cubicBezTo>
                    <a:pt x="0" y="88"/>
                    <a:pt x="308" y="0"/>
                    <a:pt x="295" y="265"/>
                  </a:cubicBezTo>
                  <a:cubicBezTo>
                    <a:pt x="295" y="265"/>
                    <a:pt x="248" y="192"/>
                    <a:pt x="200" y="167"/>
                  </a:cubicBezTo>
                  <a:cubicBezTo>
                    <a:pt x="200" y="167"/>
                    <a:pt x="247" y="226"/>
                    <a:pt x="239" y="267"/>
                  </a:cubicBezTo>
                  <a:close/>
                </a:path>
              </a:pathLst>
            </a:custGeom>
            <a:solidFill>
              <a:srgbClr val="95CF5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Georgia"/>
                <a:ea typeface="Georgia"/>
                <a:cs typeface="Georgia"/>
                <a:sym typeface="Georgia"/>
              </a:endParaRPr>
            </a:p>
          </p:txBody>
        </p:sp>
        <p:sp>
          <p:nvSpPr>
            <p:cNvPr id="6" name="Google Shape;76;p15"/>
            <p:cNvSpPr/>
            <p:nvPr/>
          </p:nvSpPr>
          <p:spPr>
            <a:xfrm>
              <a:off x="3916" y="1827"/>
              <a:ext cx="649" cy="569"/>
            </a:xfrm>
            <a:custGeom>
              <a:avLst/>
              <a:gdLst/>
              <a:ahLst/>
              <a:cxnLst/>
              <a:rect l="l" t="t" r="r" b="b"/>
              <a:pathLst>
                <a:path w="242" h="210" extrusionOk="0">
                  <a:moveTo>
                    <a:pt x="54" y="210"/>
                  </a:moveTo>
                  <a:cubicBezTo>
                    <a:pt x="54" y="210"/>
                    <a:pt x="124" y="202"/>
                    <a:pt x="141" y="162"/>
                  </a:cubicBezTo>
                  <a:cubicBezTo>
                    <a:pt x="174" y="85"/>
                    <a:pt x="242" y="69"/>
                    <a:pt x="242" y="69"/>
                  </a:cubicBezTo>
                  <a:cubicBezTo>
                    <a:pt x="242" y="69"/>
                    <a:pt x="0" y="0"/>
                    <a:pt x="10" y="208"/>
                  </a:cubicBezTo>
                  <a:cubicBezTo>
                    <a:pt x="10" y="208"/>
                    <a:pt x="47" y="151"/>
                    <a:pt x="85" y="132"/>
                  </a:cubicBezTo>
                  <a:cubicBezTo>
                    <a:pt x="85" y="132"/>
                    <a:pt x="48" y="177"/>
                    <a:pt x="54" y="210"/>
                  </a:cubicBezTo>
                  <a:close/>
                </a:path>
              </a:pathLst>
            </a:custGeom>
            <a:solidFill>
              <a:srgbClr val="95CF5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Georgia"/>
                <a:ea typeface="Georgia"/>
                <a:cs typeface="Georgia"/>
                <a:sym typeface="Georgia"/>
              </a:endParaRPr>
            </a:p>
          </p:txBody>
        </p:sp>
      </p:grpSp>
      <p:sp>
        <p:nvSpPr>
          <p:cNvPr id="7" name="Google Shape;78;p15"/>
          <p:cNvSpPr/>
          <p:nvPr/>
        </p:nvSpPr>
        <p:spPr>
          <a:xfrm>
            <a:off x="3266" y="-13367"/>
            <a:ext cx="2015700" cy="812800"/>
          </a:xfrm>
          <a:custGeom>
            <a:avLst/>
            <a:gdLst/>
            <a:ahLst/>
            <a:cxnLst/>
            <a:rect l="l" t="t" r="r" b="b"/>
            <a:pathLst>
              <a:path w="2015700" h="812800" extrusionOk="0">
                <a:moveTo>
                  <a:pt x="516285" y="0"/>
                </a:moveTo>
                <a:cubicBezTo>
                  <a:pt x="796629" y="0"/>
                  <a:pt x="1026001" y="189223"/>
                  <a:pt x="1098211" y="447255"/>
                </a:cubicBezTo>
                <a:cubicBezTo>
                  <a:pt x="1187411" y="404250"/>
                  <a:pt x="1289354" y="378447"/>
                  <a:pt x="1391298" y="378447"/>
                </a:cubicBezTo>
                <a:cubicBezTo>
                  <a:pt x="1675889" y="378447"/>
                  <a:pt x="1922252" y="559069"/>
                  <a:pt x="2015700" y="812800"/>
                </a:cubicBezTo>
                <a:lnTo>
                  <a:pt x="0" y="812800"/>
                </a:lnTo>
                <a:lnTo>
                  <a:pt x="0" y="299726"/>
                </a:lnTo>
                <a:lnTo>
                  <a:pt x="34842" y="244929"/>
                </a:lnTo>
                <a:cubicBezTo>
                  <a:pt x="145147" y="96762"/>
                  <a:pt x="318770" y="0"/>
                  <a:pt x="516285" y="0"/>
                </a:cubicBezTo>
                <a:close/>
              </a:path>
            </a:pathLst>
          </a:custGeom>
          <a:solidFill>
            <a:srgbClr val="C8F7F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Georgia"/>
              <a:ea typeface="Georgia"/>
              <a:cs typeface="Georgia"/>
              <a:sym typeface="Georgia"/>
            </a:endParaRPr>
          </a:p>
        </p:txBody>
      </p:sp>
      <p:sp>
        <p:nvSpPr>
          <p:cNvPr id="8" name="Google Shape;79;p15"/>
          <p:cNvSpPr/>
          <p:nvPr/>
        </p:nvSpPr>
        <p:spPr>
          <a:xfrm flipH="1">
            <a:off x="6513127" y="97323"/>
            <a:ext cx="2588275" cy="598187"/>
          </a:xfrm>
          <a:custGeom>
            <a:avLst/>
            <a:gdLst/>
            <a:ahLst/>
            <a:cxnLst/>
            <a:rect l="l" t="t" r="r" b="b"/>
            <a:pathLst>
              <a:path w="777" h="189" extrusionOk="0">
                <a:moveTo>
                  <a:pt x="777" y="189"/>
                </a:moveTo>
                <a:cubicBezTo>
                  <a:pt x="755" y="130"/>
                  <a:pt x="697" y="88"/>
                  <a:pt x="630" y="88"/>
                </a:cubicBezTo>
                <a:cubicBezTo>
                  <a:pt x="606" y="88"/>
                  <a:pt x="582" y="94"/>
                  <a:pt x="561" y="104"/>
                </a:cubicBezTo>
                <a:cubicBezTo>
                  <a:pt x="544" y="44"/>
                  <a:pt x="490" y="0"/>
                  <a:pt x="424" y="0"/>
                </a:cubicBezTo>
                <a:cubicBezTo>
                  <a:pt x="362" y="0"/>
                  <a:pt x="310" y="40"/>
                  <a:pt x="290" y="95"/>
                </a:cubicBezTo>
                <a:cubicBezTo>
                  <a:pt x="281" y="92"/>
                  <a:pt x="271" y="91"/>
                  <a:pt x="261" y="91"/>
                </a:cubicBezTo>
                <a:cubicBezTo>
                  <a:pt x="238" y="91"/>
                  <a:pt x="216" y="98"/>
                  <a:pt x="198" y="109"/>
                </a:cubicBezTo>
                <a:cubicBezTo>
                  <a:pt x="178" y="96"/>
                  <a:pt x="153" y="88"/>
                  <a:pt x="127" y="88"/>
                </a:cubicBezTo>
                <a:cubicBezTo>
                  <a:pt x="65" y="88"/>
                  <a:pt x="13" y="131"/>
                  <a:pt x="0" y="189"/>
                </a:cubicBezTo>
                <a:lnTo>
                  <a:pt x="777" y="189"/>
                </a:lnTo>
                <a:close/>
              </a:path>
            </a:pathLst>
          </a:custGeom>
          <a:solidFill>
            <a:srgbClr val="C8F7F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Georgia"/>
              <a:ea typeface="Georgia"/>
              <a:cs typeface="Georgia"/>
              <a:sym typeface="Georgia"/>
            </a:endParaRPr>
          </a:p>
        </p:txBody>
      </p:sp>
      <p:sp>
        <p:nvSpPr>
          <p:cNvPr id="9" name="Google Shape;80;p15"/>
          <p:cNvSpPr/>
          <p:nvPr/>
        </p:nvSpPr>
        <p:spPr>
          <a:xfrm>
            <a:off x="10315423" y="1037304"/>
            <a:ext cx="1876577" cy="812800"/>
          </a:xfrm>
          <a:custGeom>
            <a:avLst/>
            <a:gdLst/>
            <a:ahLst/>
            <a:cxnLst/>
            <a:rect l="l" t="t" r="r" b="b"/>
            <a:pathLst>
              <a:path w="1876577" h="812800" extrusionOk="0">
                <a:moveTo>
                  <a:pt x="1800998" y="0"/>
                </a:moveTo>
                <a:lnTo>
                  <a:pt x="1876577" y="6365"/>
                </a:lnTo>
                <a:lnTo>
                  <a:pt x="1876577" y="812800"/>
                </a:lnTo>
                <a:lnTo>
                  <a:pt x="0" y="812800"/>
                </a:lnTo>
                <a:cubicBezTo>
                  <a:pt x="55219" y="563369"/>
                  <a:pt x="276096" y="378447"/>
                  <a:pt x="539450" y="378447"/>
                </a:cubicBezTo>
                <a:cubicBezTo>
                  <a:pt x="649888" y="378447"/>
                  <a:pt x="756079" y="412851"/>
                  <a:pt x="841032" y="468758"/>
                </a:cubicBezTo>
                <a:cubicBezTo>
                  <a:pt x="917489" y="421452"/>
                  <a:pt x="1010937" y="391348"/>
                  <a:pt x="1108633" y="391348"/>
                </a:cubicBezTo>
                <a:cubicBezTo>
                  <a:pt x="1151109" y="391348"/>
                  <a:pt x="1193586" y="395649"/>
                  <a:pt x="1231814" y="408550"/>
                </a:cubicBezTo>
                <a:cubicBezTo>
                  <a:pt x="1316767" y="172021"/>
                  <a:pt x="1537644" y="0"/>
                  <a:pt x="1800998" y="0"/>
                </a:cubicBezTo>
                <a:close/>
              </a:path>
            </a:pathLst>
          </a:custGeom>
          <a:solidFill>
            <a:srgbClr val="C8F7F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Georgia"/>
              <a:ea typeface="Georgia"/>
              <a:cs typeface="Georgia"/>
              <a:sym typeface="Georgia"/>
            </a:endParaRPr>
          </a:p>
        </p:txBody>
      </p:sp>
      <p:sp>
        <p:nvSpPr>
          <p:cNvPr id="11" name="Google Shape;86;p15"/>
          <p:cNvSpPr txBox="1">
            <a:spLocks/>
          </p:cNvSpPr>
          <p:nvPr/>
        </p:nvSpPr>
        <p:spPr>
          <a:xfrm>
            <a:off x="11096625" y="6294437"/>
            <a:ext cx="508000" cy="365125"/>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1pPr>
            <a:lvl2pPr marL="0" marR="0" lvl="1"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2pPr>
            <a:lvl3pPr marL="0" marR="0" lvl="2"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3pPr>
            <a:lvl4pPr marL="0" marR="0" lvl="3"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4pPr>
            <a:lvl5pPr marL="0" marR="0" lvl="4"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5pPr>
            <a:lvl6pPr marL="0" marR="0" lvl="5"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6pPr>
            <a:lvl7pPr marL="0" marR="0" lvl="6"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7pPr>
            <a:lvl8pPr marL="0" marR="0" lvl="7"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8pPr>
            <a:lvl9pPr marL="0" marR="0" lvl="8"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9pPr>
          </a:lstStyle>
          <a:p>
            <a:fld id="{00000000-1234-1234-1234-123412341234}" type="slidenum">
              <a:rPr lang="en-US" smtClean="0"/>
              <a:pPr/>
              <a:t>20</a:t>
            </a:fld>
            <a:endParaRPr lang="en-US"/>
          </a:p>
        </p:txBody>
      </p:sp>
      <p:pic>
        <p:nvPicPr>
          <p:cNvPr id="13" name="Google Shape;92;p16"/>
          <p:cNvPicPr preferRelativeResize="0"/>
          <p:nvPr/>
        </p:nvPicPr>
        <p:blipFill rotWithShape="1">
          <a:blip r:embed="rId2">
            <a:alphaModFix/>
          </a:blip>
          <a:srcRect/>
          <a:stretch/>
        </p:blipFill>
        <p:spPr>
          <a:xfrm>
            <a:off x="9678558" y="0"/>
            <a:ext cx="1376901" cy="867819"/>
          </a:xfrm>
          <a:prstGeom prst="rect">
            <a:avLst/>
          </a:prstGeom>
          <a:noFill/>
          <a:ln>
            <a:noFill/>
          </a:ln>
        </p:spPr>
      </p:pic>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090" y="5517197"/>
            <a:ext cx="2131858" cy="1554480"/>
          </a:xfrm>
          <a:prstGeom prst="rect">
            <a:avLst/>
          </a:prstGeom>
        </p:spPr>
      </p:pic>
      <p:sp>
        <p:nvSpPr>
          <p:cNvPr id="18" name="Rectangle 17"/>
          <p:cNvSpPr/>
          <p:nvPr/>
        </p:nvSpPr>
        <p:spPr>
          <a:xfrm>
            <a:off x="84679" y="71573"/>
            <a:ext cx="4910319" cy="523220"/>
          </a:xfrm>
          <a:prstGeom prst="rect">
            <a:avLst/>
          </a:prstGeom>
        </p:spPr>
        <p:txBody>
          <a:bodyPr wrap="none">
            <a:spAutoFit/>
          </a:bodyPr>
          <a:lstStyle/>
          <a:p>
            <a:pPr lvl="0"/>
            <a:r>
              <a:rPr lang="en-US" sz="2800" b="1" dirty="0">
                <a:solidFill>
                  <a:srgbClr val="002060"/>
                </a:solidFill>
                <a:latin typeface="Times New Roman" panose="02020603050405020304" pitchFamily="18" charset="0"/>
                <a:ea typeface="Georgia"/>
                <a:cs typeface="Times New Roman" panose="02020603050405020304" pitchFamily="18" charset="0"/>
                <a:sym typeface="Georgia"/>
              </a:rPr>
              <a:t>4. </a:t>
            </a:r>
            <a:r>
              <a:rPr lang="vi-VN" sz="2800" b="1" dirty="0">
                <a:solidFill>
                  <a:srgbClr val="002060"/>
                </a:solidFill>
                <a:latin typeface="Times New Roman" panose="02020603050405020304" pitchFamily="18" charset="0"/>
                <a:ea typeface="Georgia"/>
                <a:cs typeface="Times New Roman" panose="02020603050405020304" pitchFamily="18" charset="0"/>
                <a:sym typeface="Georgia"/>
              </a:rPr>
              <a:t>Ảnh hưởng của </a:t>
            </a:r>
            <a:r>
              <a:rPr lang="en-US" sz="2800" b="1" dirty="0" err="1">
                <a:solidFill>
                  <a:srgbClr val="002060"/>
                </a:solidFill>
                <a:latin typeface="Times New Roman" panose="02020603050405020304" pitchFamily="18" charset="0"/>
                <a:ea typeface="Georgia"/>
                <a:cs typeface="Times New Roman" panose="02020603050405020304" pitchFamily="18" charset="0"/>
                <a:sym typeface="Georgia"/>
              </a:rPr>
              <a:t>dinh</a:t>
            </a:r>
            <a:r>
              <a:rPr lang="en-US" sz="2800" b="1" dirty="0">
                <a:solidFill>
                  <a:srgbClr val="002060"/>
                </a:solidFill>
                <a:latin typeface="Times New Roman" panose="02020603050405020304" pitchFamily="18" charset="0"/>
                <a:ea typeface="Georgia"/>
                <a:cs typeface="Times New Roman" panose="02020603050405020304" pitchFamily="18" charset="0"/>
                <a:sym typeface="Georgia"/>
              </a:rPr>
              <a:t> </a:t>
            </a:r>
            <a:r>
              <a:rPr lang="en-US" sz="2800" b="1" dirty="0" err="1">
                <a:solidFill>
                  <a:srgbClr val="002060"/>
                </a:solidFill>
                <a:latin typeface="Times New Roman" panose="02020603050405020304" pitchFamily="18" charset="0"/>
                <a:ea typeface="Georgia"/>
                <a:cs typeface="Times New Roman" panose="02020603050405020304" pitchFamily="18" charset="0"/>
                <a:sym typeface="Georgia"/>
              </a:rPr>
              <a:t>dưỡng</a:t>
            </a:r>
            <a:r>
              <a:rPr lang="en-US" sz="2800" b="1" dirty="0">
                <a:solidFill>
                  <a:srgbClr val="002060"/>
                </a:solidFill>
                <a:latin typeface="Times New Roman" panose="02020603050405020304" pitchFamily="18" charset="0"/>
                <a:ea typeface="Georgia"/>
                <a:cs typeface="Times New Roman" panose="02020603050405020304" pitchFamily="18" charset="0"/>
                <a:sym typeface="Georgia"/>
              </a:rPr>
              <a:t>:</a:t>
            </a:r>
            <a:endParaRPr lang="vi-VN" sz="2800" b="1" dirty="0">
              <a:solidFill>
                <a:srgbClr val="002060"/>
              </a:solidFill>
              <a:latin typeface="Times New Roman" panose="02020603050405020304" pitchFamily="18" charset="0"/>
              <a:ea typeface="Georgia"/>
              <a:cs typeface="Times New Roman" panose="02020603050405020304" pitchFamily="18" charset="0"/>
              <a:sym typeface="Georgia"/>
            </a:endParaRPr>
          </a:p>
        </p:txBody>
      </p:sp>
      <p:pic>
        <p:nvPicPr>
          <p:cNvPr id="19" name="Picture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9185" y="823920"/>
            <a:ext cx="7759310" cy="3610981"/>
          </a:xfrm>
          <a:prstGeom prst="rect">
            <a:avLst/>
          </a:prstGeom>
        </p:spPr>
      </p:pic>
      <p:pic>
        <p:nvPicPr>
          <p:cNvPr id="20" name="Picture 1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00368" y="926342"/>
            <a:ext cx="3704257" cy="3404811"/>
          </a:xfrm>
          <a:prstGeom prst="rect">
            <a:avLst/>
          </a:prstGeom>
        </p:spPr>
      </p:pic>
      <p:sp>
        <p:nvSpPr>
          <p:cNvPr id="21" name="TextBox 20"/>
          <p:cNvSpPr txBox="1"/>
          <p:nvPr/>
        </p:nvSpPr>
        <p:spPr>
          <a:xfrm>
            <a:off x="543063" y="4708657"/>
            <a:ext cx="11274240" cy="707886"/>
          </a:xfrm>
          <a:prstGeom prst="rect">
            <a:avLst/>
          </a:prstGeom>
          <a:noFill/>
        </p:spPr>
        <p:txBody>
          <a:bodyPr wrap="none" rtlCol="0">
            <a:spAutoFit/>
          </a:bodyPr>
          <a:lstStyle/>
          <a:p>
            <a:r>
              <a:rPr lang="en-US" sz="4000" dirty="0" err="1">
                <a:solidFill>
                  <a:srgbClr val="FF0000"/>
                </a:solidFill>
                <a:latin typeface="Times New Roman" panose="02020603050405020304" pitchFamily="18" charset="0"/>
                <a:cs typeface="Times New Roman" panose="02020603050405020304" pitchFamily="18" charset="0"/>
              </a:rPr>
              <a:t>Nêu</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sự</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khác</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nhau</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về</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hình</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thái</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của</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các</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cây</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trồng</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trên</a:t>
            </a:r>
            <a:r>
              <a:rPr lang="en-US" sz="4000"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397918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p:tgtEl>
                                          <p:spTgt spid="7"/>
                                        </p:tgtEl>
                                        <p:attrNameLst>
                                          <p:attrName>ppt_x</p:attrName>
                                        </p:attrNameLst>
                                      </p:cBhvr>
                                      <p:tavLst>
                                        <p:tav tm="0">
                                          <p:val>
                                            <p:strVal val="#ppt_x-1"/>
                                          </p:val>
                                        </p:tav>
                                        <p:tav tm="100000">
                                          <p:val>
                                            <p:strVal val="#ppt_x"/>
                                          </p:val>
                                        </p:tav>
                                      </p:tavLst>
                                    </p:anim>
                                  </p:childTnLst>
                                </p:cTn>
                              </p:par>
                              <p:par>
                                <p:cTn id="12" presetID="2" presetClass="entr" presetSubtype="2" fill="hold" nodeType="withEffect">
                                  <p:stCondLst>
                                    <p:cond delay="750"/>
                                  </p:stCondLst>
                                  <p:childTnLst>
                                    <p:set>
                                      <p:cBhvr>
                                        <p:cTn id="13" dur="1" fill="hold">
                                          <p:stCondLst>
                                            <p:cond delay="0"/>
                                          </p:stCondLst>
                                        </p:cTn>
                                        <p:tgtEl>
                                          <p:spTgt spid="9"/>
                                        </p:tgtEl>
                                        <p:attrNameLst>
                                          <p:attrName>style.visibility</p:attrName>
                                        </p:attrNameLst>
                                      </p:cBhvr>
                                      <p:to>
                                        <p:strVal val="visible"/>
                                      </p:to>
                                    </p:set>
                                    <p:anim calcmode="lin" valueType="num">
                                      <p:cBhvr additive="base">
                                        <p:cTn id="14" dur="500"/>
                                        <p:tgtEl>
                                          <p:spTgt spid="9"/>
                                        </p:tgtEl>
                                        <p:attrNameLst>
                                          <p:attrName>ppt_x</p:attrName>
                                        </p:attrNameLst>
                                      </p:cBhvr>
                                      <p:tavLst>
                                        <p:tav tm="0">
                                          <p:val>
                                            <p:strVal val="#ppt_x+1"/>
                                          </p:val>
                                        </p:tav>
                                        <p:tav tm="100000">
                                          <p:val>
                                            <p:strVal val="#ppt_x"/>
                                          </p:val>
                                        </p:tav>
                                      </p:tavLst>
                                    </p:anim>
                                  </p:childTnLst>
                                </p:cTn>
                              </p:par>
                              <p:par>
                                <p:cTn id="15" presetID="10" presetClass="entr" presetSubtype="0" fill="hold" nodeType="withEffect">
                                  <p:stCondLst>
                                    <p:cond delay="25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par>
                          <p:cTn id="18" fill="hold">
                            <p:stCondLst>
                              <p:cond delay="1750"/>
                            </p:stCondLst>
                            <p:childTnLst>
                              <p:par>
                                <p:cTn id="19" presetID="10" presetClass="entr" presetSubtype="0"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par>
                                <p:cTn id="22" presetID="23" presetClass="entr" presetSubtype="16"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additive="base">
                                        <p:cTn id="24" dur="500"/>
                                        <p:tgtEl>
                                          <p:spTgt spid="13"/>
                                        </p:tgtEl>
                                        <p:attrNameLst>
                                          <p:attrName>ppt_w</p:attrName>
                                        </p:attrNameLst>
                                      </p:cBhvr>
                                      <p:tavLst>
                                        <p:tav tm="0">
                                          <p:val>
                                            <p:strVal val="0"/>
                                          </p:val>
                                        </p:tav>
                                        <p:tav tm="100000">
                                          <p:val>
                                            <p:strVal val="#ppt_w"/>
                                          </p:val>
                                        </p:tav>
                                      </p:tavLst>
                                    </p:anim>
                                    <p:anim calcmode="lin" valueType="num">
                                      <p:cBhvr additive="base">
                                        <p:cTn id="25" dur="500"/>
                                        <p:tgtEl>
                                          <p:spTgt spid="13"/>
                                        </p:tgtEl>
                                        <p:attrNameLst>
                                          <p:attrName>ppt_h</p:attrName>
                                        </p:attrNameLst>
                                      </p:cBhvr>
                                      <p:tavLst>
                                        <p:tav tm="0">
                                          <p:val>
                                            <p:strVal val="0"/>
                                          </p:val>
                                        </p:tav>
                                        <p:tav tm="100000">
                                          <p:val>
                                            <p:strVal val="#ppt_h"/>
                                          </p:val>
                                        </p:tav>
                                      </p:tavLst>
                                    </p:anim>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19"/>
                                        </p:tgtEl>
                                        <p:attrNameLst>
                                          <p:attrName>style.visibility</p:attrName>
                                        </p:attrNameLst>
                                      </p:cBhvr>
                                      <p:to>
                                        <p:strVal val="visible"/>
                                      </p:to>
                                    </p:set>
                                    <p:anim calcmode="lin" valueType="num">
                                      <p:cBhvr>
                                        <p:cTn id="30" dur="500" fill="hold"/>
                                        <p:tgtEl>
                                          <p:spTgt spid="19"/>
                                        </p:tgtEl>
                                        <p:attrNameLst>
                                          <p:attrName>ppt_w</p:attrName>
                                        </p:attrNameLst>
                                      </p:cBhvr>
                                      <p:tavLst>
                                        <p:tav tm="0">
                                          <p:val>
                                            <p:fltVal val="0"/>
                                          </p:val>
                                        </p:tav>
                                        <p:tav tm="100000">
                                          <p:val>
                                            <p:strVal val="#ppt_w"/>
                                          </p:val>
                                        </p:tav>
                                      </p:tavLst>
                                    </p:anim>
                                    <p:anim calcmode="lin" valueType="num">
                                      <p:cBhvr>
                                        <p:cTn id="31" dur="500" fill="hold"/>
                                        <p:tgtEl>
                                          <p:spTgt spid="19"/>
                                        </p:tgtEl>
                                        <p:attrNameLst>
                                          <p:attrName>ppt_h</p:attrName>
                                        </p:attrNameLst>
                                      </p:cBhvr>
                                      <p:tavLst>
                                        <p:tav tm="0">
                                          <p:val>
                                            <p:fltVal val="0"/>
                                          </p:val>
                                        </p:tav>
                                        <p:tav tm="100000">
                                          <p:val>
                                            <p:strVal val="#ppt_h"/>
                                          </p:val>
                                        </p:tav>
                                      </p:tavLst>
                                    </p:anim>
                                    <p:animEffect transition="in" filter="fade">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nodeType="clickEffect">
                                  <p:stCondLst>
                                    <p:cond delay="0"/>
                                  </p:stCondLst>
                                  <p:childTnLst>
                                    <p:set>
                                      <p:cBhvr>
                                        <p:cTn id="36" dur="1" fill="hold">
                                          <p:stCondLst>
                                            <p:cond delay="0"/>
                                          </p:stCondLst>
                                        </p:cTn>
                                        <p:tgtEl>
                                          <p:spTgt spid="20"/>
                                        </p:tgtEl>
                                        <p:attrNameLst>
                                          <p:attrName>style.visibility</p:attrName>
                                        </p:attrNameLst>
                                      </p:cBhvr>
                                      <p:to>
                                        <p:strVal val="visible"/>
                                      </p:to>
                                    </p:set>
                                    <p:anim calcmode="lin" valueType="num">
                                      <p:cBhvr>
                                        <p:cTn id="37" dur="500" fill="hold"/>
                                        <p:tgtEl>
                                          <p:spTgt spid="20"/>
                                        </p:tgtEl>
                                        <p:attrNameLst>
                                          <p:attrName>ppt_w</p:attrName>
                                        </p:attrNameLst>
                                      </p:cBhvr>
                                      <p:tavLst>
                                        <p:tav tm="0">
                                          <p:val>
                                            <p:fltVal val="0"/>
                                          </p:val>
                                        </p:tav>
                                        <p:tav tm="100000">
                                          <p:val>
                                            <p:strVal val="#ppt_w"/>
                                          </p:val>
                                        </p:tav>
                                      </p:tavLst>
                                    </p:anim>
                                    <p:anim calcmode="lin" valueType="num">
                                      <p:cBhvr>
                                        <p:cTn id="38" dur="500" fill="hold"/>
                                        <p:tgtEl>
                                          <p:spTgt spid="20"/>
                                        </p:tgtEl>
                                        <p:attrNameLst>
                                          <p:attrName>ppt_h</p:attrName>
                                        </p:attrNameLst>
                                      </p:cBhvr>
                                      <p:tavLst>
                                        <p:tav tm="0">
                                          <p:val>
                                            <p:fltVal val="0"/>
                                          </p:val>
                                        </p:tav>
                                        <p:tav tm="100000">
                                          <p:val>
                                            <p:strVal val="#ppt_h"/>
                                          </p:val>
                                        </p:tav>
                                      </p:tavLst>
                                    </p:anim>
                                    <p:animEffect transition="in" filter="fade">
                                      <p:cBhvr>
                                        <p:cTn id="39" dur="500"/>
                                        <p:tgtEl>
                                          <p:spTgt spid="20"/>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fade">
                                      <p:cBhvr>
                                        <p:cTn id="44" dur="500"/>
                                        <p:tgtEl>
                                          <p:spTgt spid="16"/>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fade">
                                      <p:cBhvr>
                                        <p:cTn id="4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smtClean="0"/>
              <a:pPr marL="0" lvl="0" indent="0" algn="ctr" rtl="0">
                <a:spcBef>
                  <a:spcPts val="0"/>
                </a:spcBef>
                <a:spcAft>
                  <a:spcPts val="0"/>
                </a:spcAft>
                <a:buNone/>
              </a:pPr>
              <a:t>21</a:t>
            </a:fld>
            <a:endParaRPr lang="en-US"/>
          </a:p>
        </p:txBody>
      </p:sp>
      <p:sp>
        <p:nvSpPr>
          <p:cNvPr id="3" name="Slide Number Placeholder 1"/>
          <p:cNvSpPr txBox="1">
            <a:spLocks/>
          </p:cNvSpPr>
          <p:nvPr/>
        </p:nvSpPr>
        <p:spPr>
          <a:xfrm>
            <a:off x="11096625" y="6294437"/>
            <a:ext cx="508000" cy="365125"/>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1pPr>
            <a:lvl2pPr marL="0" marR="0" lvl="1"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2pPr>
            <a:lvl3pPr marL="0" marR="0" lvl="2"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3pPr>
            <a:lvl4pPr marL="0" marR="0" lvl="3"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4pPr>
            <a:lvl5pPr marL="0" marR="0" lvl="4"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5pPr>
            <a:lvl6pPr marL="0" marR="0" lvl="5"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6pPr>
            <a:lvl7pPr marL="0" marR="0" lvl="6"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7pPr>
            <a:lvl8pPr marL="0" marR="0" lvl="7"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8pPr>
            <a:lvl9pPr marL="0" marR="0" lvl="8"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9pPr>
          </a:lstStyle>
          <a:p>
            <a:fld id="{00000000-1234-1234-1234-123412341234}" type="slidenum">
              <a:rPr lang="en-US" smtClean="0"/>
              <a:pPr/>
              <a:t>21</a:t>
            </a:fld>
            <a:endParaRPr lang="en-US"/>
          </a:p>
        </p:txBody>
      </p:sp>
      <p:sp>
        <p:nvSpPr>
          <p:cNvPr id="4" name="Google Shape;73;p15"/>
          <p:cNvSpPr/>
          <p:nvPr/>
        </p:nvSpPr>
        <p:spPr>
          <a:xfrm>
            <a:off x="10912972" y="-266934"/>
            <a:ext cx="1558703" cy="1519386"/>
          </a:xfrm>
          <a:prstGeom prst="ellipse">
            <a:avLst/>
          </a:prstGeom>
          <a:solidFill>
            <a:srgbClr val="FFDD5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Georgia"/>
              <a:ea typeface="Georgia"/>
              <a:cs typeface="Georgia"/>
              <a:sym typeface="Georgia"/>
            </a:endParaRPr>
          </a:p>
        </p:txBody>
      </p:sp>
      <p:grpSp>
        <p:nvGrpSpPr>
          <p:cNvPr id="5" name="Google Shape;74;p15"/>
          <p:cNvGrpSpPr/>
          <p:nvPr/>
        </p:nvGrpSpPr>
        <p:grpSpPr>
          <a:xfrm>
            <a:off x="3315730" y="302406"/>
            <a:ext cx="1046139" cy="520550"/>
            <a:chOff x="3112" y="1697"/>
            <a:chExt cx="1453" cy="723"/>
          </a:xfrm>
        </p:grpSpPr>
        <p:sp>
          <p:nvSpPr>
            <p:cNvPr id="6" name="Google Shape;75;p15"/>
            <p:cNvSpPr/>
            <p:nvPr/>
          </p:nvSpPr>
          <p:spPr>
            <a:xfrm>
              <a:off x="3112" y="1697"/>
              <a:ext cx="826" cy="723"/>
            </a:xfrm>
            <a:custGeom>
              <a:avLst/>
              <a:gdLst/>
              <a:ahLst/>
              <a:cxnLst/>
              <a:rect l="l" t="t" r="r" b="b"/>
              <a:pathLst>
                <a:path w="308" h="267" extrusionOk="0">
                  <a:moveTo>
                    <a:pt x="239" y="267"/>
                  </a:moveTo>
                  <a:cubicBezTo>
                    <a:pt x="239" y="267"/>
                    <a:pt x="150" y="258"/>
                    <a:pt x="128" y="206"/>
                  </a:cubicBezTo>
                  <a:cubicBezTo>
                    <a:pt x="87" y="108"/>
                    <a:pt x="0" y="88"/>
                    <a:pt x="0" y="88"/>
                  </a:cubicBezTo>
                  <a:cubicBezTo>
                    <a:pt x="0" y="88"/>
                    <a:pt x="308" y="0"/>
                    <a:pt x="295" y="265"/>
                  </a:cubicBezTo>
                  <a:cubicBezTo>
                    <a:pt x="295" y="265"/>
                    <a:pt x="248" y="192"/>
                    <a:pt x="200" y="167"/>
                  </a:cubicBezTo>
                  <a:cubicBezTo>
                    <a:pt x="200" y="167"/>
                    <a:pt x="247" y="226"/>
                    <a:pt x="239" y="267"/>
                  </a:cubicBezTo>
                  <a:close/>
                </a:path>
              </a:pathLst>
            </a:custGeom>
            <a:solidFill>
              <a:srgbClr val="95CF5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Georgia"/>
                <a:ea typeface="Georgia"/>
                <a:cs typeface="Georgia"/>
                <a:sym typeface="Georgia"/>
              </a:endParaRPr>
            </a:p>
          </p:txBody>
        </p:sp>
        <p:sp>
          <p:nvSpPr>
            <p:cNvPr id="7" name="Google Shape;76;p15"/>
            <p:cNvSpPr/>
            <p:nvPr/>
          </p:nvSpPr>
          <p:spPr>
            <a:xfrm>
              <a:off x="3916" y="1827"/>
              <a:ext cx="649" cy="569"/>
            </a:xfrm>
            <a:custGeom>
              <a:avLst/>
              <a:gdLst/>
              <a:ahLst/>
              <a:cxnLst/>
              <a:rect l="l" t="t" r="r" b="b"/>
              <a:pathLst>
                <a:path w="242" h="210" extrusionOk="0">
                  <a:moveTo>
                    <a:pt x="54" y="210"/>
                  </a:moveTo>
                  <a:cubicBezTo>
                    <a:pt x="54" y="210"/>
                    <a:pt x="124" y="202"/>
                    <a:pt x="141" y="162"/>
                  </a:cubicBezTo>
                  <a:cubicBezTo>
                    <a:pt x="174" y="85"/>
                    <a:pt x="242" y="69"/>
                    <a:pt x="242" y="69"/>
                  </a:cubicBezTo>
                  <a:cubicBezTo>
                    <a:pt x="242" y="69"/>
                    <a:pt x="0" y="0"/>
                    <a:pt x="10" y="208"/>
                  </a:cubicBezTo>
                  <a:cubicBezTo>
                    <a:pt x="10" y="208"/>
                    <a:pt x="47" y="151"/>
                    <a:pt x="85" y="132"/>
                  </a:cubicBezTo>
                  <a:cubicBezTo>
                    <a:pt x="85" y="132"/>
                    <a:pt x="48" y="177"/>
                    <a:pt x="54" y="210"/>
                  </a:cubicBezTo>
                  <a:close/>
                </a:path>
              </a:pathLst>
            </a:custGeom>
            <a:solidFill>
              <a:srgbClr val="95CF5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Georgia"/>
                <a:ea typeface="Georgia"/>
                <a:cs typeface="Georgia"/>
                <a:sym typeface="Georgia"/>
              </a:endParaRPr>
            </a:p>
          </p:txBody>
        </p:sp>
      </p:grpSp>
      <p:sp>
        <p:nvSpPr>
          <p:cNvPr id="8" name="Google Shape;78;p15"/>
          <p:cNvSpPr/>
          <p:nvPr/>
        </p:nvSpPr>
        <p:spPr>
          <a:xfrm>
            <a:off x="3266" y="-13367"/>
            <a:ext cx="2015700" cy="812800"/>
          </a:xfrm>
          <a:custGeom>
            <a:avLst/>
            <a:gdLst/>
            <a:ahLst/>
            <a:cxnLst/>
            <a:rect l="l" t="t" r="r" b="b"/>
            <a:pathLst>
              <a:path w="2015700" h="812800" extrusionOk="0">
                <a:moveTo>
                  <a:pt x="516285" y="0"/>
                </a:moveTo>
                <a:cubicBezTo>
                  <a:pt x="796629" y="0"/>
                  <a:pt x="1026001" y="189223"/>
                  <a:pt x="1098211" y="447255"/>
                </a:cubicBezTo>
                <a:cubicBezTo>
                  <a:pt x="1187411" y="404250"/>
                  <a:pt x="1289354" y="378447"/>
                  <a:pt x="1391298" y="378447"/>
                </a:cubicBezTo>
                <a:cubicBezTo>
                  <a:pt x="1675889" y="378447"/>
                  <a:pt x="1922252" y="559069"/>
                  <a:pt x="2015700" y="812800"/>
                </a:cubicBezTo>
                <a:lnTo>
                  <a:pt x="0" y="812800"/>
                </a:lnTo>
                <a:lnTo>
                  <a:pt x="0" y="299726"/>
                </a:lnTo>
                <a:lnTo>
                  <a:pt x="34842" y="244929"/>
                </a:lnTo>
                <a:cubicBezTo>
                  <a:pt x="145147" y="96762"/>
                  <a:pt x="318770" y="0"/>
                  <a:pt x="516285" y="0"/>
                </a:cubicBezTo>
                <a:close/>
              </a:path>
            </a:pathLst>
          </a:custGeom>
          <a:solidFill>
            <a:srgbClr val="C8F7F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Georgia"/>
              <a:ea typeface="Georgia"/>
              <a:cs typeface="Georgia"/>
              <a:sym typeface="Georgia"/>
            </a:endParaRPr>
          </a:p>
        </p:txBody>
      </p:sp>
      <p:sp>
        <p:nvSpPr>
          <p:cNvPr id="9" name="Google Shape;79;p15"/>
          <p:cNvSpPr/>
          <p:nvPr/>
        </p:nvSpPr>
        <p:spPr>
          <a:xfrm flipH="1">
            <a:off x="6513127" y="97323"/>
            <a:ext cx="2588275" cy="598187"/>
          </a:xfrm>
          <a:custGeom>
            <a:avLst/>
            <a:gdLst/>
            <a:ahLst/>
            <a:cxnLst/>
            <a:rect l="l" t="t" r="r" b="b"/>
            <a:pathLst>
              <a:path w="777" h="189" extrusionOk="0">
                <a:moveTo>
                  <a:pt x="777" y="189"/>
                </a:moveTo>
                <a:cubicBezTo>
                  <a:pt x="755" y="130"/>
                  <a:pt x="697" y="88"/>
                  <a:pt x="630" y="88"/>
                </a:cubicBezTo>
                <a:cubicBezTo>
                  <a:pt x="606" y="88"/>
                  <a:pt x="582" y="94"/>
                  <a:pt x="561" y="104"/>
                </a:cubicBezTo>
                <a:cubicBezTo>
                  <a:pt x="544" y="44"/>
                  <a:pt x="490" y="0"/>
                  <a:pt x="424" y="0"/>
                </a:cubicBezTo>
                <a:cubicBezTo>
                  <a:pt x="362" y="0"/>
                  <a:pt x="310" y="40"/>
                  <a:pt x="290" y="95"/>
                </a:cubicBezTo>
                <a:cubicBezTo>
                  <a:pt x="281" y="92"/>
                  <a:pt x="271" y="91"/>
                  <a:pt x="261" y="91"/>
                </a:cubicBezTo>
                <a:cubicBezTo>
                  <a:pt x="238" y="91"/>
                  <a:pt x="216" y="98"/>
                  <a:pt x="198" y="109"/>
                </a:cubicBezTo>
                <a:cubicBezTo>
                  <a:pt x="178" y="96"/>
                  <a:pt x="153" y="88"/>
                  <a:pt x="127" y="88"/>
                </a:cubicBezTo>
                <a:cubicBezTo>
                  <a:pt x="65" y="88"/>
                  <a:pt x="13" y="131"/>
                  <a:pt x="0" y="189"/>
                </a:cubicBezTo>
                <a:lnTo>
                  <a:pt x="777" y="189"/>
                </a:lnTo>
                <a:close/>
              </a:path>
            </a:pathLst>
          </a:custGeom>
          <a:solidFill>
            <a:srgbClr val="C8F7F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Georgia"/>
              <a:ea typeface="Georgia"/>
              <a:cs typeface="Georgia"/>
              <a:sym typeface="Georgia"/>
            </a:endParaRPr>
          </a:p>
        </p:txBody>
      </p:sp>
      <p:sp>
        <p:nvSpPr>
          <p:cNvPr id="10" name="Google Shape;80;p15"/>
          <p:cNvSpPr/>
          <p:nvPr/>
        </p:nvSpPr>
        <p:spPr>
          <a:xfrm>
            <a:off x="10315423" y="1037304"/>
            <a:ext cx="1876577" cy="812800"/>
          </a:xfrm>
          <a:custGeom>
            <a:avLst/>
            <a:gdLst/>
            <a:ahLst/>
            <a:cxnLst/>
            <a:rect l="l" t="t" r="r" b="b"/>
            <a:pathLst>
              <a:path w="1876577" h="812800" extrusionOk="0">
                <a:moveTo>
                  <a:pt x="1800998" y="0"/>
                </a:moveTo>
                <a:lnTo>
                  <a:pt x="1876577" y="6365"/>
                </a:lnTo>
                <a:lnTo>
                  <a:pt x="1876577" y="812800"/>
                </a:lnTo>
                <a:lnTo>
                  <a:pt x="0" y="812800"/>
                </a:lnTo>
                <a:cubicBezTo>
                  <a:pt x="55219" y="563369"/>
                  <a:pt x="276096" y="378447"/>
                  <a:pt x="539450" y="378447"/>
                </a:cubicBezTo>
                <a:cubicBezTo>
                  <a:pt x="649888" y="378447"/>
                  <a:pt x="756079" y="412851"/>
                  <a:pt x="841032" y="468758"/>
                </a:cubicBezTo>
                <a:cubicBezTo>
                  <a:pt x="917489" y="421452"/>
                  <a:pt x="1010937" y="391348"/>
                  <a:pt x="1108633" y="391348"/>
                </a:cubicBezTo>
                <a:cubicBezTo>
                  <a:pt x="1151109" y="391348"/>
                  <a:pt x="1193586" y="395649"/>
                  <a:pt x="1231814" y="408550"/>
                </a:cubicBezTo>
                <a:cubicBezTo>
                  <a:pt x="1316767" y="172021"/>
                  <a:pt x="1537644" y="0"/>
                  <a:pt x="1800998" y="0"/>
                </a:cubicBezTo>
                <a:close/>
              </a:path>
            </a:pathLst>
          </a:custGeom>
          <a:solidFill>
            <a:srgbClr val="C8F7F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Georgia"/>
              <a:ea typeface="Georgia"/>
              <a:cs typeface="Georgia"/>
              <a:sym typeface="Georgia"/>
            </a:endParaRPr>
          </a:p>
        </p:txBody>
      </p:sp>
      <p:sp>
        <p:nvSpPr>
          <p:cNvPr id="11" name="Google Shape;81;p15"/>
          <p:cNvSpPr/>
          <p:nvPr/>
        </p:nvSpPr>
        <p:spPr>
          <a:xfrm>
            <a:off x="3945146" y="5724687"/>
            <a:ext cx="2334097" cy="574823"/>
          </a:xfrm>
          <a:custGeom>
            <a:avLst/>
            <a:gdLst/>
            <a:ahLst/>
            <a:cxnLst/>
            <a:rect l="l" t="t" r="r" b="b"/>
            <a:pathLst>
              <a:path w="777" h="189" extrusionOk="0">
                <a:moveTo>
                  <a:pt x="777" y="189"/>
                </a:moveTo>
                <a:cubicBezTo>
                  <a:pt x="755" y="130"/>
                  <a:pt x="697" y="88"/>
                  <a:pt x="630" y="88"/>
                </a:cubicBezTo>
                <a:cubicBezTo>
                  <a:pt x="606" y="88"/>
                  <a:pt x="582" y="94"/>
                  <a:pt x="561" y="104"/>
                </a:cubicBezTo>
                <a:cubicBezTo>
                  <a:pt x="544" y="44"/>
                  <a:pt x="490" y="0"/>
                  <a:pt x="424" y="0"/>
                </a:cubicBezTo>
                <a:cubicBezTo>
                  <a:pt x="362" y="0"/>
                  <a:pt x="310" y="40"/>
                  <a:pt x="290" y="95"/>
                </a:cubicBezTo>
                <a:cubicBezTo>
                  <a:pt x="281" y="92"/>
                  <a:pt x="271" y="91"/>
                  <a:pt x="261" y="91"/>
                </a:cubicBezTo>
                <a:cubicBezTo>
                  <a:pt x="238" y="91"/>
                  <a:pt x="216" y="98"/>
                  <a:pt x="198" y="109"/>
                </a:cubicBezTo>
                <a:cubicBezTo>
                  <a:pt x="178" y="96"/>
                  <a:pt x="153" y="88"/>
                  <a:pt x="127" y="88"/>
                </a:cubicBezTo>
                <a:cubicBezTo>
                  <a:pt x="65" y="88"/>
                  <a:pt x="13" y="131"/>
                  <a:pt x="0" y="189"/>
                </a:cubicBezTo>
                <a:lnTo>
                  <a:pt x="777" y="189"/>
                </a:lnTo>
                <a:close/>
              </a:path>
            </a:pathLst>
          </a:custGeom>
          <a:solidFill>
            <a:srgbClr val="C8F7F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Georgia"/>
              <a:ea typeface="Georgia"/>
              <a:cs typeface="Georgia"/>
              <a:sym typeface="Georgia"/>
            </a:endParaRPr>
          </a:p>
        </p:txBody>
      </p:sp>
      <p:sp>
        <p:nvSpPr>
          <p:cNvPr id="12" name="Google Shape;86;p15"/>
          <p:cNvSpPr txBox="1">
            <a:spLocks/>
          </p:cNvSpPr>
          <p:nvPr/>
        </p:nvSpPr>
        <p:spPr>
          <a:xfrm>
            <a:off x="11096625" y="6294437"/>
            <a:ext cx="508000" cy="365125"/>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1pPr>
            <a:lvl2pPr marL="0" marR="0" lvl="1"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2pPr>
            <a:lvl3pPr marL="0" marR="0" lvl="2"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3pPr>
            <a:lvl4pPr marL="0" marR="0" lvl="3"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4pPr>
            <a:lvl5pPr marL="0" marR="0" lvl="4"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5pPr>
            <a:lvl6pPr marL="0" marR="0" lvl="5"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6pPr>
            <a:lvl7pPr marL="0" marR="0" lvl="6"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7pPr>
            <a:lvl8pPr marL="0" marR="0" lvl="7"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8pPr>
            <a:lvl9pPr marL="0" marR="0" lvl="8"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9pPr>
          </a:lstStyle>
          <a:p>
            <a:fld id="{00000000-1234-1234-1234-123412341234}" type="slidenum">
              <a:rPr lang="en-US" smtClean="0"/>
              <a:pPr/>
              <a:t>21</a:t>
            </a:fld>
            <a:endParaRPr lang="en-US"/>
          </a:p>
        </p:txBody>
      </p:sp>
      <p:pic>
        <p:nvPicPr>
          <p:cNvPr id="13" name="Google Shape;93;p16"/>
          <p:cNvPicPr preferRelativeResize="0"/>
          <p:nvPr/>
        </p:nvPicPr>
        <p:blipFill rotWithShape="1">
          <a:blip r:embed="rId2">
            <a:alphaModFix/>
          </a:blip>
          <a:srcRect/>
          <a:stretch/>
        </p:blipFill>
        <p:spPr>
          <a:xfrm>
            <a:off x="7180687" y="4892895"/>
            <a:ext cx="5011313" cy="1965105"/>
          </a:xfrm>
          <a:prstGeom prst="rect">
            <a:avLst/>
          </a:prstGeom>
          <a:noFill/>
          <a:ln>
            <a:noFill/>
          </a:ln>
        </p:spPr>
      </p:pic>
      <p:pic>
        <p:nvPicPr>
          <p:cNvPr id="14" name="Google Shape;92;p16"/>
          <p:cNvPicPr preferRelativeResize="0"/>
          <p:nvPr/>
        </p:nvPicPr>
        <p:blipFill rotWithShape="1">
          <a:blip r:embed="rId3">
            <a:alphaModFix/>
          </a:blip>
          <a:srcRect/>
          <a:stretch/>
        </p:blipFill>
        <p:spPr>
          <a:xfrm>
            <a:off x="9678558" y="0"/>
            <a:ext cx="1376901" cy="867819"/>
          </a:xfrm>
          <a:prstGeom prst="rect">
            <a:avLst/>
          </a:prstGeom>
          <a:noFill/>
          <a:ln>
            <a:noFill/>
          </a:ln>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61569" y="45716"/>
            <a:ext cx="2131858" cy="1554480"/>
          </a:xfrm>
          <a:prstGeom prst="rect">
            <a:avLst/>
          </a:prstGeom>
        </p:spPr>
      </p:pic>
      <p:sp>
        <p:nvSpPr>
          <p:cNvPr id="19" name="TextBox 18"/>
          <p:cNvSpPr txBox="1"/>
          <p:nvPr/>
        </p:nvSpPr>
        <p:spPr>
          <a:xfrm>
            <a:off x="6792732" y="2216908"/>
            <a:ext cx="5399268" cy="1569660"/>
          </a:xfrm>
          <a:prstGeom prst="rect">
            <a:avLst/>
          </a:prstGeom>
          <a:noFill/>
        </p:spPr>
        <p:txBody>
          <a:bodyPr wrap="square" rtlCol="0">
            <a:spAutoFit/>
          </a:bodyPr>
          <a:lstStyle/>
          <a:p>
            <a:r>
              <a:rPr lang="en-US" sz="3200" dirty="0" err="1">
                <a:solidFill>
                  <a:srgbClr val="FF0000"/>
                </a:solidFill>
                <a:latin typeface="Times New Roman" panose="02020603050405020304" pitchFamily="18" charset="0"/>
                <a:cs typeface="Times New Roman" panose="02020603050405020304" pitchFamily="18" charset="0"/>
              </a:rPr>
              <a:t>Chế</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độ</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dinh</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dưỡng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ảnh</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hưởng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như</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thế</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nào</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đến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sự</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sinh</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trưởng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và</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phát</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triển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của</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trẻ</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em</a:t>
            </a:r>
            <a:r>
              <a:rPr lang="en-US" sz="3200" dirty="0">
                <a:solidFill>
                  <a:srgbClr val="FF0000"/>
                </a:solidFill>
                <a:latin typeface="Times New Roman" panose="02020603050405020304" pitchFamily="18" charset="0"/>
                <a:cs typeface="Times New Roman" panose="02020603050405020304" pitchFamily="18" charset="0"/>
              </a:rPr>
              <a:t>?</a:t>
            </a:r>
          </a:p>
        </p:txBody>
      </p:sp>
      <p:pic>
        <p:nvPicPr>
          <p:cNvPr id="20" name="Picture 1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46" y="749783"/>
            <a:ext cx="6908058" cy="6253886"/>
          </a:xfrm>
          <a:prstGeom prst="rect">
            <a:avLst/>
          </a:prstGeom>
        </p:spPr>
      </p:pic>
      <p:sp>
        <p:nvSpPr>
          <p:cNvPr id="17" name="Rectangle 16">
            <a:extLst>
              <a:ext uri="{FF2B5EF4-FFF2-40B4-BE49-F238E27FC236}">
                <a16:creationId xmlns="" xmlns:a16="http://schemas.microsoft.com/office/drawing/2014/main" id="{73BE20AF-125A-97C5-153D-DE2311123491}"/>
              </a:ext>
            </a:extLst>
          </p:cNvPr>
          <p:cNvSpPr/>
          <p:nvPr/>
        </p:nvSpPr>
        <p:spPr>
          <a:xfrm>
            <a:off x="84679" y="71573"/>
            <a:ext cx="4910319" cy="523220"/>
          </a:xfrm>
          <a:prstGeom prst="rect">
            <a:avLst/>
          </a:prstGeom>
        </p:spPr>
        <p:txBody>
          <a:bodyPr wrap="none">
            <a:spAutoFit/>
          </a:bodyPr>
          <a:lstStyle/>
          <a:p>
            <a:pPr lvl="0"/>
            <a:r>
              <a:rPr lang="en-US" sz="2800" b="1" dirty="0">
                <a:solidFill>
                  <a:srgbClr val="002060"/>
                </a:solidFill>
                <a:latin typeface="Times New Roman" panose="02020603050405020304" pitchFamily="18" charset="0"/>
                <a:ea typeface="Georgia"/>
                <a:cs typeface="Times New Roman" panose="02020603050405020304" pitchFamily="18" charset="0"/>
                <a:sym typeface="Georgia"/>
              </a:rPr>
              <a:t>4. </a:t>
            </a:r>
            <a:r>
              <a:rPr lang="vi-VN" sz="2800" b="1" dirty="0">
                <a:solidFill>
                  <a:srgbClr val="002060"/>
                </a:solidFill>
                <a:latin typeface="Times New Roman" panose="02020603050405020304" pitchFamily="18" charset="0"/>
                <a:ea typeface="Georgia"/>
                <a:cs typeface="Times New Roman" panose="02020603050405020304" pitchFamily="18" charset="0"/>
                <a:sym typeface="Georgia"/>
              </a:rPr>
              <a:t>Ảnh hưởng của </a:t>
            </a:r>
            <a:r>
              <a:rPr lang="en-US" sz="2800" b="1" dirty="0" err="1">
                <a:solidFill>
                  <a:srgbClr val="002060"/>
                </a:solidFill>
                <a:latin typeface="Times New Roman" panose="02020603050405020304" pitchFamily="18" charset="0"/>
                <a:ea typeface="Georgia"/>
                <a:cs typeface="Times New Roman" panose="02020603050405020304" pitchFamily="18" charset="0"/>
                <a:sym typeface="Georgia"/>
              </a:rPr>
              <a:t>dinh</a:t>
            </a:r>
            <a:r>
              <a:rPr lang="en-US" sz="2800" b="1" dirty="0">
                <a:solidFill>
                  <a:srgbClr val="002060"/>
                </a:solidFill>
                <a:latin typeface="Times New Roman" panose="02020603050405020304" pitchFamily="18" charset="0"/>
                <a:ea typeface="Georgia"/>
                <a:cs typeface="Times New Roman" panose="02020603050405020304" pitchFamily="18" charset="0"/>
                <a:sym typeface="Georgia"/>
              </a:rPr>
              <a:t> </a:t>
            </a:r>
            <a:r>
              <a:rPr lang="en-US" sz="2800" b="1" dirty="0" err="1">
                <a:solidFill>
                  <a:srgbClr val="002060"/>
                </a:solidFill>
                <a:latin typeface="Times New Roman" panose="02020603050405020304" pitchFamily="18" charset="0"/>
                <a:ea typeface="Georgia"/>
                <a:cs typeface="Times New Roman" panose="02020603050405020304" pitchFamily="18" charset="0"/>
                <a:sym typeface="Georgia"/>
              </a:rPr>
              <a:t>dưỡng</a:t>
            </a:r>
            <a:r>
              <a:rPr lang="en-US" sz="2800" b="1" dirty="0">
                <a:solidFill>
                  <a:srgbClr val="002060"/>
                </a:solidFill>
                <a:latin typeface="Times New Roman" panose="02020603050405020304" pitchFamily="18" charset="0"/>
                <a:ea typeface="Georgia"/>
                <a:cs typeface="Times New Roman" panose="02020603050405020304" pitchFamily="18" charset="0"/>
                <a:sym typeface="Georgia"/>
              </a:rPr>
              <a:t>:</a:t>
            </a:r>
            <a:endParaRPr lang="vi-VN" sz="2800" b="1" dirty="0">
              <a:solidFill>
                <a:srgbClr val="002060"/>
              </a:solidFill>
              <a:latin typeface="Times New Roman" panose="02020603050405020304" pitchFamily="18" charset="0"/>
              <a:ea typeface="Georgia"/>
              <a:cs typeface="Times New Roman" panose="02020603050405020304" pitchFamily="18" charset="0"/>
              <a:sym typeface="Georgia"/>
            </a:endParaRPr>
          </a:p>
        </p:txBody>
      </p:sp>
    </p:spTree>
    <p:extLst>
      <p:ext uri="{BB962C8B-B14F-4D97-AF65-F5344CB8AC3E}">
        <p14:creationId xmlns:p14="http://schemas.microsoft.com/office/powerpoint/2010/main" val="4265865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p:tgtEl>
                                          <p:spTgt spid="8"/>
                                        </p:tgtEl>
                                        <p:attrNameLst>
                                          <p:attrName>ppt_x</p:attrName>
                                        </p:attrNameLst>
                                      </p:cBhvr>
                                      <p:tavLst>
                                        <p:tav tm="0">
                                          <p:val>
                                            <p:strVal val="#ppt_x-1"/>
                                          </p:val>
                                        </p:tav>
                                        <p:tav tm="100000">
                                          <p:val>
                                            <p:strVal val="#ppt_x"/>
                                          </p:val>
                                        </p:tav>
                                      </p:tavLst>
                                    </p:anim>
                                  </p:childTnLst>
                                </p:cTn>
                              </p:par>
                              <p:par>
                                <p:cTn id="12" presetID="2" presetClass="entr" presetSubtype="2" fill="hold" nodeType="withEffect">
                                  <p:stCondLst>
                                    <p:cond delay="750"/>
                                  </p:stCondLst>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500"/>
                                        <p:tgtEl>
                                          <p:spTgt spid="10"/>
                                        </p:tgtEl>
                                        <p:attrNameLst>
                                          <p:attrName>ppt_x</p:attrName>
                                        </p:attrNameLst>
                                      </p:cBhvr>
                                      <p:tavLst>
                                        <p:tav tm="0">
                                          <p:val>
                                            <p:strVal val="#ppt_x+1"/>
                                          </p:val>
                                        </p:tav>
                                        <p:tav tm="100000">
                                          <p:val>
                                            <p:strVal val="#ppt_x"/>
                                          </p:val>
                                        </p:tav>
                                      </p:tavLst>
                                    </p:anim>
                                  </p:childTnLst>
                                </p:cTn>
                              </p:par>
                              <p:par>
                                <p:cTn id="15" presetID="10" presetClass="entr" presetSubtype="0" fill="hold" nodeType="withEffect">
                                  <p:stCondLst>
                                    <p:cond delay="25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par>
                                <p:cTn id="18" presetID="2" presetClass="entr" presetSubtype="8" fill="hold" nodeType="withEffect">
                                  <p:stCondLst>
                                    <p:cond delay="50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500"/>
                                        <p:tgtEl>
                                          <p:spTgt spid="11"/>
                                        </p:tgtEl>
                                        <p:attrNameLst>
                                          <p:attrName>ppt_x</p:attrName>
                                        </p:attrNameLst>
                                      </p:cBhvr>
                                      <p:tavLst>
                                        <p:tav tm="0">
                                          <p:val>
                                            <p:strVal val="#ppt_x-1"/>
                                          </p:val>
                                        </p:tav>
                                        <p:tav tm="100000">
                                          <p:val>
                                            <p:strVal val="#ppt_x"/>
                                          </p:val>
                                        </p:tav>
                                      </p:tavLst>
                                    </p:anim>
                                  </p:childTnLst>
                                </p:cTn>
                              </p:par>
                            </p:childTnLst>
                          </p:cTn>
                        </p:par>
                        <p:par>
                          <p:cTn id="21" fill="hold">
                            <p:stCondLst>
                              <p:cond delay="1750"/>
                            </p:stCondLst>
                            <p:childTnLst>
                              <p:par>
                                <p:cTn id="22" presetID="10" presetClass="entr" presetSubtype="0" fill="hold"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par>
                                <p:cTn id="25" presetID="2" presetClass="entr" presetSubtype="4"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p:tgtEl>
                                          <p:spTgt spid="13"/>
                                        </p:tgtEl>
                                        <p:attrNameLst>
                                          <p:attrName>ppt_y</p:attrName>
                                        </p:attrNameLst>
                                      </p:cBhvr>
                                      <p:tavLst>
                                        <p:tav tm="0">
                                          <p:val>
                                            <p:strVal val="#ppt_y+1"/>
                                          </p:val>
                                        </p:tav>
                                        <p:tav tm="100000">
                                          <p:val>
                                            <p:strVal val="#ppt_y"/>
                                          </p:val>
                                        </p:tav>
                                      </p:tavLst>
                                    </p:anim>
                                  </p:childTnLst>
                                </p:cTn>
                              </p:par>
                              <p:par>
                                <p:cTn id="28" presetID="23" presetClass="entr" presetSubtype="16" fill="hold" nodeType="withEffect">
                                  <p:stCondLst>
                                    <p:cond delay="0"/>
                                  </p:stCondLst>
                                  <p:childTnLst>
                                    <p:set>
                                      <p:cBhvr>
                                        <p:cTn id="29" dur="1" fill="hold">
                                          <p:stCondLst>
                                            <p:cond delay="0"/>
                                          </p:stCondLst>
                                        </p:cTn>
                                        <p:tgtEl>
                                          <p:spTgt spid="14"/>
                                        </p:tgtEl>
                                        <p:attrNameLst>
                                          <p:attrName>style.visibility</p:attrName>
                                        </p:attrNameLst>
                                      </p:cBhvr>
                                      <p:to>
                                        <p:strVal val="visible"/>
                                      </p:to>
                                    </p:set>
                                    <p:anim calcmode="lin" valueType="num">
                                      <p:cBhvr additive="base">
                                        <p:cTn id="30" dur="500"/>
                                        <p:tgtEl>
                                          <p:spTgt spid="14"/>
                                        </p:tgtEl>
                                        <p:attrNameLst>
                                          <p:attrName>ppt_w</p:attrName>
                                        </p:attrNameLst>
                                      </p:cBhvr>
                                      <p:tavLst>
                                        <p:tav tm="0">
                                          <p:val>
                                            <p:strVal val="0"/>
                                          </p:val>
                                        </p:tav>
                                        <p:tav tm="100000">
                                          <p:val>
                                            <p:strVal val="#ppt_w"/>
                                          </p:val>
                                        </p:tav>
                                      </p:tavLst>
                                    </p:anim>
                                    <p:anim calcmode="lin" valueType="num">
                                      <p:cBhvr additive="base">
                                        <p:cTn id="31" dur="500"/>
                                        <p:tgtEl>
                                          <p:spTgt spid="14"/>
                                        </p:tgtEl>
                                        <p:attrNameLst>
                                          <p:attrName>ppt_h</p:attrName>
                                        </p:attrNameLst>
                                      </p:cBhvr>
                                      <p:tavLst>
                                        <p:tav tm="0">
                                          <p:val>
                                            <p:strVal val="0"/>
                                          </p:val>
                                        </p:tav>
                                        <p:tav tm="100000">
                                          <p:val>
                                            <p:strVal val="#ppt_h"/>
                                          </p:val>
                                        </p:tav>
                                      </p:tavLst>
                                    </p:anim>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randombar(horizontal)">
                                      <p:cBhvr>
                                        <p:cTn id="36" dur="500"/>
                                        <p:tgtEl>
                                          <p:spTgt spid="20"/>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fade">
                                      <p:cBhvr>
                                        <p:cTn id="41" dur="500"/>
                                        <p:tgtEl>
                                          <p:spTgt spid="15"/>
                                        </p:tgtEl>
                                      </p:cBhvr>
                                    </p:animEffect>
                                  </p:childTnLst>
                                </p:cTn>
                              </p:par>
                            </p:childTnLst>
                          </p:cTn>
                        </p:par>
                      </p:childTnLst>
                    </p:cTn>
                  </p:par>
                  <p:par>
                    <p:cTn id="42" fill="hold">
                      <p:stCondLst>
                        <p:cond delay="indefinite"/>
                      </p:stCondLst>
                      <p:childTnLst>
                        <p:par>
                          <p:cTn id="43" fill="hold">
                            <p:stCondLst>
                              <p:cond delay="0"/>
                            </p:stCondLst>
                            <p:childTnLst>
                              <p:par>
                                <p:cTn id="44" presetID="21" presetClass="entr" presetSubtype="1" fill="hold" grpId="0" nodeType="click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wheel(1)">
                                      <p:cBhvr>
                                        <p:cTn id="46"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smtClean="0"/>
              <a:pPr marL="0" lvl="0" indent="0" algn="ctr" rtl="0">
                <a:spcBef>
                  <a:spcPts val="0"/>
                </a:spcBef>
                <a:spcAft>
                  <a:spcPts val="0"/>
                </a:spcAft>
                <a:buNone/>
              </a:pPr>
              <a:t>22</a:t>
            </a:fld>
            <a:endParaRPr lang="en-US"/>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1" cy="6866934"/>
          </a:xfrm>
          <a:prstGeom prst="rect">
            <a:avLst/>
          </a:prstGeom>
        </p:spPr>
      </p:pic>
      <p:graphicFrame>
        <p:nvGraphicFramePr>
          <p:cNvPr id="4" name="Table 3"/>
          <p:cNvGraphicFramePr>
            <a:graphicFrameLocks noGrp="1"/>
          </p:cNvGraphicFramePr>
          <p:nvPr>
            <p:extLst>
              <p:ext uri="{D42A27DB-BD31-4B8C-83A1-F6EECF244321}">
                <p14:modId xmlns:p14="http://schemas.microsoft.com/office/powerpoint/2010/main" val="2234203655"/>
              </p:ext>
            </p:extLst>
          </p:nvPr>
        </p:nvGraphicFramePr>
        <p:xfrm>
          <a:off x="144379" y="1232282"/>
          <a:ext cx="11919282" cy="4261866"/>
        </p:xfrm>
        <a:graphic>
          <a:graphicData uri="http://schemas.openxmlformats.org/drawingml/2006/table">
            <a:tbl>
              <a:tblPr firstRow="1" bandRow="1">
                <a:tableStyleId>{5C22544A-7EE6-4342-B048-85BDC9FD1C3A}</a:tableStyleId>
              </a:tblPr>
              <a:tblGrid>
                <a:gridCol w="1604210">
                  <a:extLst>
                    <a:ext uri="{9D8B030D-6E8A-4147-A177-3AD203B41FA5}">
                      <a16:colId xmlns="" xmlns:a16="http://schemas.microsoft.com/office/drawing/2014/main" val="20000"/>
                    </a:ext>
                  </a:extLst>
                </a:gridCol>
                <a:gridCol w="2999874">
                  <a:extLst>
                    <a:ext uri="{9D8B030D-6E8A-4147-A177-3AD203B41FA5}">
                      <a16:colId xmlns="" xmlns:a16="http://schemas.microsoft.com/office/drawing/2014/main" val="20001"/>
                    </a:ext>
                  </a:extLst>
                </a:gridCol>
                <a:gridCol w="3818021">
                  <a:extLst>
                    <a:ext uri="{9D8B030D-6E8A-4147-A177-3AD203B41FA5}">
                      <a16:colId xmlns="" xmlns:a16="http://schemas.microsoft.com/office/drawing/2014/main" val="20002"/>
                    </a:ext>
                  </a:extLst>
                </a:gridCol>
                <a:gridCol w="3497177">
                  <a:extLst>
                    <a:ext uri="{9D8B030D-6E8A-4147-A177-3AD203B41FA5}">
                      <a16:colId xmlns="" xmlns:a16="http://schemas.microsoft.com/office/drawing/2014/main" val="20003"/>
                    </a:ext>
                  </a:extLst>
                </a:gridCol>
              </a:tblGrid>
              <a:tr h="665226">
                <a:tc>
                  <a:txBody>
                    <a:bodyPr/>
                    <a:lstStyle/>
                    <a:p>
                      <a:pPr>
                        <a:lnSpc>
                          <a:spcPct val="100000"/>
                        </a:lnSpc>
                      </a:pPr>
                      <a:endParaRPr lang="en-US" sz="2800" dirty="0">
                        <a:latin typeface="Times New Roman" panose="02020603050405020304" pitchFamily="18" charset="0"/>
                        <a:cs typeface="Times New Roman" panose="02020603050405020304" pitchFamily="18" charset="0"/>
                      </a:endParaRPr>
                    </a:p>
                  </a:txBody>
                  <a:tcPr/>
                </a:tc>
                <a:tc>
                  <a:txBody>
                    <a:bodyPr/>
                    <a:lstStyle/>
                    <a:p>
                      <a:pPr>
                        <a:lnSpc>
                          <a:spcPct val="100000"/>
                        </a:lnSpc>
                      </a:pPr>
                      <a:r>
                        <a:rPr lang="en-US" sz="2800" baseline="0" dirty="0" err="1">
                          <a:latin typeface="Times New Roman" panose="02020603050405020304" pitchFamily="18" charset="0"/>
                          <a:cs typeface="Times New Roman" panose="02020603050405020304" pitchFamily="18" charset="0"/>
                        </a:rPr>
                        <a:t>Thiếu</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dinh</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dưỡng</a:t>
                      </a:r>
                      <a:endParaRPr lang="en-US" sz="2800" dirty="0">
                        <a:latin typeface="Times New Roman" panose="02020603050405020304" pitchFamily="18" charset="0"/>
                        <a:cs typeface="Times New Roman" panose="02020603050405020304" pitchFamily="18" charset="0"/>
                      </a:endParaRPr>
                    </a:p>
                  </a:txBody>
                  <a:tcPr/>
                </a:tc>
                <a:tc>
                  <a:txBody>
                    <a:bodyPr/>
                    <a:lstStyle/>
                    <a:p>
                      <a:pPr>
                        <a:lnSpc>
                          <a:spcPct val="100000"/>
                        </a:lnSpc>
                      </a:pPr>
                      <a:r>
                        <a:rPr lang="en-US" sz="2800" dirty="0" err="1">
                          <a:latin typeface="Times New Roman" panose="02020603050405020304" pitchFamily="18" charset="0"/>
                          <a:cs typeface="Times New Roman" panose="02020603050405020304" pitchFamily="18" charset="0"/>
                        </a:rPr>
                        <a:t>Đủ</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dinh</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dưỡng</a:t>
                      </a:r>
                      <a:endParaRPr lang="en-US" sz="2800" dirty="0">
                        <a:latin typeface="Times New Roman" panose="02020603050405020304" pitchFamily="18" charset="0"/>
                        <a:cs typeface="Times New Roman" panose="02020603050405020304" pitchFamily="18" charset="0"/>
                      </a:endParaRPr>
                    </a:p>
                  </a:txBody>
                  <a:tcPr/>
                </a:tc>
                <a:tc>
                  <a:txBody>
                    <a:bodyPr/>
                    <a:lstStyle/>
                    <a:p>
                      <a:pPr>
                        <a:lnSpc>
                          <a:spcPct val="100000"/>
                        </a:lnSpc>
                      </a:pPr>
                      <a:r>
                        <a:rPr lang="en-US" sz="2800" dirty="0" err="1">
                          <a:latin typeface="Times New Roman" panose="02020603050405020304" pitchFamily="18" charset="0"/>
                          <a:cs typeface="Times New Roman" panose="02020603050405020304" pitchFamily="18" charset="0"/>
                        </a:rPr>
                        <a:t>Thừa</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dinh</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dưỡng</a:t>
                      </a:r>
                      <a:endParaRPr lang="en-US" sz="2800" dirty="0">
                        <a:latin typeface="Times New Roman" panose="02020603050405020304" pitchFamily="18" charset="0"/>
                        <a:cs typeface="Times New Roman" panose="02020603050405020304" pitchFamily="18" charset="0"/>
                      </a:endParaRPr>
                    </a:p>
                  </a:txBody>
                  <a:tcPr/>
                </a:tc>
                <a:extLst>
                  <a:ext uri="{0D108BD9-81ED-4DB2-BD59-A6C34878D82A}">
                    <a16:rowId xmlns="" xmlns:a16="http://schemas.microsoft.com/office/drawing/2014/main" val="10000"/>
                  </a:ext>
                </a:extLst>
              </a:tr>
              <a:tr h="1932140">
                <a:tc>
                  <a:txBody>
                    <a:bodyPr/>
                    <a:lstStyle/>
                    <a:p>
                      <a:pPr algn="ctr">
                        <a:lnSpc>
                          <a:spcPct val="100000"/>
                        </a:lnSpc>
                      </a:pPr>
                      <a:r>
                        <a:rPr lang="en-US" sz="2800" dirty="0" err="1">
                          <a:latin typeface="Times New Roman" panose="02020603050405020304" pitchFamily="18" charset="0"/>
                          <a:cs typeface="Times New Roman" panose="02020603050405020304" pitchFamily="18" charset="0"/>
                        </a:rPr>
                        <a:t>Cây</a:t>
                      </a:r>
                      <a:endParaRPr lang="en-US" sz="2800" dirty="0">
                        <a:latin typeface="Times New Roman" panose="02020603050405020304" pitchFamily="18" charset="0"/>
                        <a:cs typeface="Times New Roman" panose="02020603050405020304" pitchFamily="18" charset="0"/>
                      </a:endParaRPr>
                    </a:p>
                  </a:txBody>
                  <a:tcPr/>
                </a:tc>
                <a:tc>
                  <a:txBody>
                    <a:bodyPr/>
                    <a:lstStyle/>
                    <a:p>
                      <a:pPr marL="285750" indent="-285750">
                        <a:lnSpc>
                          <a:spcPct val="100000"/>
                        </a:lnSpc>
                        <a:buFontTx/>
                        <a:buChar char="-"/>
                      </a:pPr>
                      <a:r>
                        <a:rPr lang="en-US" sz="28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Phát</a:t>
                      </a:r>
                      <a:r>
                        <a:rPr lang="en-US" sz="28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8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triển</a:t>
                      </a:r>
                      <a:r>
                        <a:rPr lang="en-US" sz="28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8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chậm</a:t>
                      </a:r>
                      <a:endParaRPr lang="en-US" sz="28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endParaRPr>
                    </a:p>
                    <a:p>
                      <a:pPr marL="285750" indent="-285750">
                        <a:lnSpc>
                          <a:spcPct val="100000"/>
                        </a:lnSpc>
                        <a:buFontTx/>
                        <a:buChar char="-"/>
                      </a:pPr>
                      <a:r>
                        <a:rPr lang="en-US" sz="28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Thấp</a:t>
                      </a:r>
                      <a:endParaRPr lang="en-US" sz="28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endParaRPr>
                    </a:p>
                    <a:p>
                      <a:pPr marL="0" indent="0">
                        <a:lnSpc>
                          <a:spcPct val="100000"/>
                        </a:lnSpc>
                        <a:buFontTx/>
                        <a:buNone/>
                      </a:pPr>
                      <a:endParaRPr lang="en-US" sz="28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endParaRPr>
                    </a:p>
                    <a:p>
                      <a:pPr marL="285750" indent="-285750">
                        <a:lnSpc>
                          <a:spcPct val="100000"/>
                        </a:lnSpc>
                        <a:buFontTx/>
                        <a:buChar char="-"/>
                      </a:pPr>
                      <a:r>
                        <a:rPr lang="en-US" sz="28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Lá</a:t>
                      </a:r>
                      <a:r>
                        <a:rPr lang="en-US" sz="28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8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vàng</a:t>
                      </a:r>
                      <a:r>
                        <a:rPr lang="en-US" sz="28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8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úa</a:t>
                      </a:r>
                      <a:r>
                        <a:rPr lang="en-US" sz="28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a:t>
                      </a:r>
                      <a:endParaRPr lang="en-US" sz="2800" dirty="0">
                        <a:latin typeface="Times New Roman" panose="02020603050405020304" pitchFamily="18" charset="0"/>
                        <a:cs typeface="Times New Roman" panose="02020603050405020304" pitchFamily="18" charset="0"/>
                      </a:endParaRPr>
                    </a:p>
                  </a:txBody>
                  <a:tcPr/>
                </a:tc>
                <a:tc>
                  <a:txBody>
                    <a:bodyPr/>
                    <a:lstStyle/>
                    <a:p>
                      <a:pPr marL="285750" indent="-285750">
                        <a:lnSpc>
                          <a:spcPct val="100000"/>
                        </a:lnSpc>
                        <a:buFontTx/>
                        <a:buChar char="-"/>
                      </a:pPr>
                      <a:r>
                        <a:rPr lang="en-US" sz="28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Phát</a:t>
                      </a:r>
                      <a:r>
                        <a:rPr lang="en-US" sz="28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8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triển</a:t>
                      </a:r>
                      <a:r>
                        <a:rPr lang="en-US" sz="28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8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bình</a:t>
                      </a:r>
                      <a:r>
                        <a:rPr lang="en-US" sz="28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8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thường</a:t>
                      </a:r>
                      <a:endParaRPr lang="en-US" sz="28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endParaRPr>
                    </a:p>
                    <a:p>
                      <a:pPr marL="285750" indent="-285750">
                        <a:lnSpc>
                          <a:spcPct val="100000"/>
                        </a:lnSpc>
                        <a:buFontTx/>
                        <a:buChar char="-"/>
                      </a:pPr>
                      <a:r>
                        <a:rPr lang="en-US" sz="28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Cao </a:t>
                      </a:r>
                      <a:r>
                        <a:rPr lang="en-US" sz="28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vừa</a:t>
                      </a:r>
                      <a:r>
                        <a:rPr lang="en-US" sz="28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8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phải</a:t>
                      </a:r>
                      <a:endParaRPr lang="en-US" sz="28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endParaRPr>
                    </a:p>
                    <a:p>
                      <a:pPr marL="0" indent="0">
                        <a:lnSpc>
                          <a:spcPct val="100000"/>
                        </a:lnSpc>
                        <a:buFontTx/>
                        <a:buNone/>
                      </a:pPr>
                      <a:endParaRPr lang="en-US" sz="28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endParaRPr>
                    </a:p>
                    <a:p>
                      <a:pPr marL="285750" indent="-285750">
                        <a:lnSpc>
                          <a:spcPct val="100000"/>
                        </a:lnSpc>
                        <a:buFontTx/>
                        <a:buChar char="-"/>
                      </a:pPr>
                      <a:r>
                        <a:rPr lang="en-US" sz="28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Lá</a:t>
                      </a:r>
                      <a:r>
                        <a:rPr lang="en-US" sz="28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8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xanh</a:t>
                      </a:r>
                      <a:r>
                        <a:rPr lang="en-US" sz="28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8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tốt</a:t>
                      </a:r>
                      <a:r>
                        <a:rPr lang="en-US" sz="28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a:t>
                      </a:r>
                      <a:endParaRPr lang="en-US" sz="2800" dirty="0">
                        <a:latin typeface="Times New Roman" panose="02020603050405020304" pitchFamily="18" charset="0"/>
                        <a:cs typeface="Times New Roman" panose="02020603050405020304" pitchFamily="18" charset="0"/>
                      </a:endParaRPr>
                    </a:p>
                  </a:txBody>
                  <a:tcPr/>
                </a:tc>
                <a:tc>
                  <a:txBody>
                    <a:bodyPr/>
                    <a:lstStyle/>
                    <a:p>
                      <a:pPr marL="285750" marR="0" lvl="0" indent="-285750" algn="l" defTabSz="914400" rtl="0" eaLnBrk="1" fontAlgn="auto" latinLnBrk="0" hangingPunct="1">
                        <a:lnSpc>
                          <a:spcPct val="100000"/>
                        </a:lnSpc>
                        <a:spcBef>
                          <a:spcPts val="0"/>
                        </a:spcBef>
                        <a:spcAft>
                          <a:spcPts val="0"/>
                        </a:spcAft>
                        <a:buClr>
                          <a:srgbClr val="000000"/>
                        </a:buClr>
                        <a:buSzTx/>
                        <a:buFontTx/>
                        <a:buChar char="-"/>
                        <a:tabLst/>
                        <a:defRPr/>
                      </a:pPr>
                      <a:r>
                        <a:rPr lang="en-US" sz="2800" b="0" i="0" u="none" strike="noStrike" cap="none" baseline="0" dirty="0" err="1">
                          <a:solidFill>
                            <a:schemeClr val="dk1"/>
                          </a:solidFill>
                          <a:effectLst/>
                          <a:latin typeface="Times New Roman" panose="02020603050405020304" pitchFamily="18" charset="0"/>
                          <a:ea typeface="+mn-ea"/>
                          <a:cs typeface="Times New Roman" panose="02020603050405020304" pitchFamily="18" charset="0"/>
                          <a:sym typeface="Arial"/>
                        </a:rPr>
                        <a:t>P</a:t>
                      </a:r>
                      <a:r>
                        <a:rPr lang="en-US" sz="28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hát</a:t>
                      </a:r>
                      <a:r>
                        <a:rPr lang="en-US" sz="28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8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triển</a:t>
                      </a:r>
                      <a:r>
                        <a:rPr lang="en-US" sz="28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8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mạnh</a:t>
                      </a:r>
                      <a:endParaRPr lang="en-US" sz="28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Tx/>
                        <a:buChar char="-"/>
                        <a:tabLst/>
                        <a:defRPr/>
                      </a:pPr>
                      <a:r>
                        <a:rPr lang="en-US" sz="28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Cao </a:t>
                      </a:r>
                      <a:r>
                        <a:rPr lang="en-US" sz="28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vượt</a:t>
                      </a:r>
                      <a:r>
                        <a:rPr lang="en-US" sz="28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8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mức</a:t>
                      </a:r>
                      <a:r>
                        <a:rPr lang="en-US" sz="28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8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bình</a:t>
                      </a:r>
                      <a:r>
                        <a:rPr lang="en-US" sz="28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8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thường</a:t>
                      </a:r>
                      <a:endParaRPr lang="en-US" sz="28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Tx/>
                        <a:buChar char="-"/>
                        <a:tabLst/>
                        <a:defRPr/>
                      </a:pPr>
                      <a:r>
                        <a:rPr lang="en-US" sz="28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Lá</a:t>
                      </a:r>
                      <a:r>
                        <a:rPr lang="en-US" sz="28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8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xanh</a:t>
                      </a:r>
                      <a:r>
                        <a:rPr lang="en-US" sz="28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8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nhưng</a:t>
                      </a:r>
                      <a:r>
                        <a:rPr lang="en-US" sz="28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8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dễ</a:t>
                      </a:r>
                      <a:r>
                        <a:rPr lang="en-US" sz="28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8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rụng</a:t>
                      </a:r>
                      <a:r>
                        <a:rPr lang="en-US" sz="28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a:t>
                      </a:r>
                    </a:p>
                  </a:txBody>
                  <a:tcPr/>
                </a:tc>
                <a:extLst>
                  <a:ext uri="{0D108BD9-81ED-4DB2-BD59-A6C34878D82A}">
                    <a16:rowId xmlns="" xmlns:a16="http://schemas.microsoft.com/office/drawing/2014/main" val="10001"/>
                  </a:ext>
                </a:extLst>
              </a:tr>
              <a:tr h="1197408">
                <a:tc>
                  <a:txBody>
                    <a:bodyPr/>
                    <a:lstStyle/>
                    <a:p>
                      <a:pPr algn="ctr">
                        <a:lnSpc>
                          <a:spcPct val="100000"/>
                        </a:lnSpc>
                      </a:pPr>
                      <a:r>
                        <a:rPr lang="en-US" sz="2800" dirty="0" err="1">
                          <a:latin typeface="Times New Roman" panose="02020603050405020304" pitchFamily="18" charset="0"/>
                          <a:cs typeface="Times New Roman" panose="02020603050405020304" pitchFamily="18" charset="0"/>
                        </a:rPr>
                        <a:t>Trẻ</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em</a:t>
                      </a:r>
                      <a:endParaRPr lang="en-US" sz="2800" dirty="0">
                        <a:latin typeface="Times New Roman" panose="02020603050405020304" pitchFamily="18" charset="0"/>
                        <a:cs typeface="Times New Roman" panose="02020603050405020304" pitchFamily="18" charset="0"/>
                      </a:endParaRPr>
                    </a:p>
                  </a:txBody>
                  <a:tcPr/>
                </a:tc>
                <a:tc>
                  <a:txBody>
                    <a:bodyPr/>
                    <a:lstStyle/>
                    <a:p>
                      <a:pPr marL="285750" indent="-285750">
                        <a:lnSpc>
                          <a:spcPct val="100000"/>
                        </a:lnSpc>
                        <a:buFontTx/>
                        <a:buChar char="-"/>
                      </a:pPr>
                      <a:r>
                        <a:rPr lang="en-US" sz="2800" b="0" i="0" u="none" strike="noStrike" cap="none" baseline="0" dirty="0" err="1">
                          <a:solidFill>
                            <a:schemeClr val="dk1"/>
                          </a:solidFill>
                          <a:effectLst/>
                          <a:latin typeface="Times New Roman" panose="02020603050405020304" pitchFamily="18" charset="0"/>
                          <a:ea typeface="+mn-ea"/>
                          <a:cs typeface="Times New Roman" panose="02020603050405020304" pitchFamily="18" charset="0"/>
                          <a:sym typeface="Arial"/>
                        </a:rPr>
                        <a:t>T</a:t>
                      </a:r>
                      <a:r>
                        <a:rPr lang="en-US" sz="28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rẻ</a:t>
                      </a:r>
                      <a:r>
                        <a:rPr lang="en-US" sz="28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8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bị</a:t>
                      </a:r>
                      <a:r>
                        <a:rPr lang="en-US" sz="28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8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còi</a:t>
                      </a:r>
                      <a:r>
                        <a:rPr lang="en-US" sz="28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8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xương</a:t>
                      </a:r>
                      <a:endParaRPr lang="en-US" sz="28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endParaRPr>
                    </a:p>
                    <a:p>
                      <a:pPr marL="0" indent="0">
                        <a:lnSpc>
                          <a:spcPct val="100000"/>
                        </a:lnSpc>
                        <a:buFontTx/>
                        <a:buNone/>
                      </a:pPr>
                      <a:endParaRPr lang="en-US" sz="28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endParaRPr>
                    </a:p>
                    <a:p>
                      <a:pPr marL="285750" indent="-285750">
                        <a:lnSpc>
                          <a:spcPct val="100000"/>
                        </a:lnSpc>
                        <a:buFontTx/>
                        <a:buChar char="-"/>
                      </a:pPr>
                      <a:r>
                        <a:rPr lang="en-US" sz="28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Suy</a:t>
                      </a:r>
                      <a:r>
                        <a:rPr lang="en-US" sz="28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8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dinh</a:t>
                      </a:r>
                      <a:r>
                        <a:rPr lang="en-US" sz="28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8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dưỡng</a:t>
                      </a:r>
                      <a:endParaRPr lang="en-US" sz="2800" dirty="0">
                        <a:latin typeface="Times New Roman" panose="02020603050405020304" pitchFamily="18" charset="0"/>
                        <a:cs typeface="Times New Roman" panose="02020603050405020304" pitchFamily="18" charset="0"/>
                      </a:endParaRPr>
                    </a:p>
                  </a:txBody>
                  <a:tcPr/>
                </a:tc>
                <a:tc>
                  <a:txBody>
                    <a:bodyPr/>
                    <a:lstStyle/>
                    <a:p>
                      <a:pPr>
                        <a:lnSpc>
                          <a:spcPct val="100000"/>
                        </a:lnSpc>
                      </a:pPr>
                      <a:r>
                        <a:rPr lang="en-US" sz="2800" dirty="0">
                          <a:latin typeface="Times New Roman" panose="02020603050405020304" pitchFamily="18" charset="0"/>
                          <a:cs typeface="Times New Roman" panose="02020603050405020304" pitchFamily="18" charset="0"/>
                        </a:rPr>
                        <a:t>- </a:t>
                      </a:r>
                      <a:r>
                        <a:rPr lang="en-US" sz="28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Trẻ</a:t>
                      </a:r>
                      <a:r>
                        <a:rPr lang="en-US" sz="28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8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phát</a:t>
                      </a:r>
                      <a:r>
                        <a:rPr lang="en-US" sz="28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8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triển</a:t>
                      </a:r>
                      <a:r>
                        <a:rPr lang="en-US" sz="28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8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bình</a:t>
                      </a:r>
                      <a:r>
                        <a:rPr lang="en-US" sz="28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8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thường</a:t>
                      </a:r>
                      <a:endParaRPr lang="en-US" sz="2800" dirty="0">
                        <a:latin typeface="Times New Roman" panose="02020603050405020304" pitchFamily="18" charset="0"/>
                        <a:cs typeface="Times New Roman" panose="02020603050405020304" pitchFamily="18" charset="0"/>
                      </a:endParaRPr>
                    </a:p>
                  </a:txBody>
                  <a:tcPr/>
                </a:tc>
                <a:tc>
                  <a:txBody>
                    <a:bodyPr/>
                    <a:lstStyle/>
                    <a:p>
                      <a:pPr marL="285750" indent="-285750">
                        <a:lnSpc>
                          <a:spcPct val="100000"/>
                        </a:lnSpc>
                        <a:buFontTx/>
                        <a:buChar char="-"/>
                      </a:pPr>
                      <a:r>
                        <a:rPr lang="en-US" sz="28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Trẻ</a:t>
                      </a:r>
                      <a:r>
                        <a:rPr lang="en-US" sz="28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8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bị</a:t>
                      </a:r>
                      <a:r>
                        <a:rPr lang="en-US" sz="28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8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thừa</a:t>
                      </a:r>
                      <a:r>
                        <a:rPr lang="en-US" sz="28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8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cân</a:t>
                      </a:r>
                      <a:endParaRPr lang="en-US" sz="28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endParaRPr>
                    </a:p>
                    <a:p>
                      <a:pPr marL="0" indent="0">
                        <a:lnSpc>
                          <a:spcPct val="100000"/>
                        </a:lnSpc>
                        <a:buFontTx/>
                        <a:buNone/>
                      </a:pPr>
                      <a:endParaRPr lang="en-US" sz="28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endParaRPr>
                    </a:p>
                    <a:p>
                      <a:pPr marL="285750" indent="-285750">
                        <a:lnSpc>
                          <a:spcPct val="100000"/>
                        </a:lnSpc>
                        <a:buFontTx/>
                        <a:buChar char="-"/>
                      </a:pPr>
                      <a:r>
                        <a:rPr lang="en-US" sz="28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Béo</a:t>
                      </a:r>
                      <a:r>
                        <a:rPr lang="en-US" sz="28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8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phì</a:t>
                      </a:r>
                      <a:r>
                        <a:rPr lang="en-US" sz="28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a:t>
                      </a:r>
                      <a:endParaRPr lang="en-US" sz="2800" dirty="0">
                        <a:latin typeface="Times New Roman" panose="02020603050405020304" pitchFamily="18" charset="0"/>
                        <a:cs typeface="Times New Roman" panose="02020603050405020304" pitchFamily="18" charset="0"/>
                      </a:endParaRPr>
                    </a:p>
                  </a:txBody>
                  <a:tcPr/>
                </a:tc>
                <a:extLst>
                  <a:ext uri="{0D108BD9-81ED-4DB2-BD59-A6C34878D82A}">
                    <a16:rowId xmlns="" xmlns:a16="http://schemas.microsoft.com/office/drawing/2014/main" val="10002"/>
                  </a:ext>
                </a:extLst>
              </a:tr>
            </a:tbl>
          </a:graphicData>
        </a:graphic>
      </p:graphicFrame>
      <p:sp>
        <p:nvSpPr>
          <p:cNvPr id="5" name="Right Arrow 4"/>
          <p:cNvSpPr/>
          <p:nvPr/>
        </p:nvSpPr>
        <p:spPr>
          <a:xfrm>
            <a:off x="4750931" y="5998273"/>
            <a:ext cx="661182" cy="365125"/>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6" name="TextBox 5"/>
          <p:cNvSpPr txBox="1"/>
          <p:nvPr/>
        </p:nvSpPr>
        <p:spPr>
          <a:xfrm>
            <a:off x="5444197" y="5516753"/>
            <a:ext cx="6330461" cy="1077218"/>
          </a:xfrm>
          <a:prstGeom prst="rect">
            <a:avLst/>
          </a:prstGeom>
          <a:noFill/>
        </p:spPr>
        <p:txBody>
          <a:bodyPr wrap="square" rtlCol="0">
            <a:spAutoFit/>
          </a:bodyPr>
          <a:lstStyle/>
          <a:p>
            <a:r>
              <a:rPr lang="en-US" sz="3200" b="1" i="1" dirty="0">
                <a:solidFill>
                  <a:srgbClr val="FF0000"/>
                </a:solidFill>
                <a:latin typeface="Times New Roman" panose="02020603050405020304" pitchFamily="18" charset="0"/>
                <a:cs typeface="Times New Roman" panose="02020603050405020304" pitchFamily="18" charset="0"/>
              </a:rPr>
              <a:t>Dinh </a:t>
            </a:r>
            <a:r>
              <a:rPr lang="en-US" sz="3200" b="1" i="1" dirty="0" err="1">
                <a:solidFill>
                  <a:srgbClr val="FF0000"/>
                </a:solidFill>
                <a:latin typeface="Times New Roman" panose="02020603050405020304" pitchFamily="18" charset="0"/>
                <a:cs typeface="Times New Roman" panose="02020603050405020304" pitchFamily="18" charset="0"/>
              </a:rPr>
              <a:t>dưỡng</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ảnh</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hưởng</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đến</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sự</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sinh</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trưởng</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và</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phát</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triển</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của</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sinh</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vật</a:t>
            </a:r>
            <a:endParaRPr lang="en-US" sz="3200" b="1" i="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99752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a:extLst>
              <a:ext uri="{FF2B5EF4-FFF2-40B4-BE49-F238E27FC236}">
                <a16:creationId xmlns="" xmlns:a16="http://schemas.microsoft.com/office/drawing/2014/main" id="{49EE4C94-B5EB-45DA-80B4-68AA48C31966}"/>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smtClean="0"/>
              <a:pPr marL="0" lvl="0" indent="0" algn="ctr" rtl="0">
                <a:spcBef>
                  <a:spcPts val="0"/>
                </a:spcBef>
                <a:spcAft>
                  <a:spcPts val="0"/>
                </a:spcAft>
                <a:buNone/>
              </a:pPr>
              <a:t>23</a:t>
            </a:fld>
            <a:endParaRPr lang="en-US"/>
          </a:p>
        </p:txBody>
      </p:sp>
      <p:sp>
        <p:nvSpPr>
          <p:cNvPr id="4" name="TextBox 3">
            <a:extLst>
              <a:ext uri="{FF2B5EF4-FFF2-40B4-BE49-F238E27FC236}">
                <a16:creationId xmlns="" xmlns:a16="http://schemas.microsoft.com/office/drawing/2014/main" id="{D5DA2DB6-39C2-5396-8453-5A167EDF83D3}"/>
              </a:ext>
            </a:extLst>
          </p:cNvPr>
          <p:cNvSpPr txBox="1"/>
          <p:nvPr/>
        </p:nvSpPr>
        <p:spPr>
          <a:xfrm>
            <a:off x="590465" y="3009452"/>
            <a:ext cx="11011067" cy="2554545"/>
          </a:xfrm>
          <a:prstGeom prst="rect">
            <a:avLst/>
          </a:prstGeom>
          <a:noFill/>
        </p:spPr>
        <p:txBody>
          <a:bodyPr wrap="square" rtlCol="0">
            <a:spAutoFit/>
          </a:bodyPr>
          <a:lstStyle/>
          <a:p>
            <a:r>
              <a:rPr lang="vi-VN" sz="3200" dirty="0">
                <a:latin typeface="Times New Roman" panose="02020603050405020304" pitchFamily="18" charset="0"/>
                <a:cs typeface="Times New Roman" panose="02020603050405020304" pitchFamily="18" charset="0"/>
              </a:rPr>
              <a:t>Ví dụ để chỉ ra ảnh hưởng của chất dinh dưỡng đến sự sinh trưởng và phát triển của sinh vật: Gà Đông Tảo khi được chăm sóc tốt, đủ dinh dưỡng, không cần dùng thuốc tăng trọng, gà mái có thể nặng tới 5 – 6 kg trong thời gian khoảng 5 – 6 tháng, tuy nhiên, nếu chăm sóc không tốt, gà mái chỉ có thể đạt tối đa 3 kg/con.</a:t>
            </a:r>
          </a:p>
        </p:txBody>
      </p:sp>
      <p:sp>
        <p:nvSpPr>
          <p:cNvPr id="7" name="Rectangle 3">
            <a:extLst>
              <a:ext uri="{FF2B5EF4-FFF2-40B4-BE49-F238E27FC236}">
                <a16:creationId xmlns="" xmlns:a16="http://schemas.microsoft.com/office/drawing/2014/main" id="{137FF6B5-1AB3-48B9-A8D4-6E3DCDE4B68D}"/>
              </a:ext>
            </a:extLst>
          </p:cNvPr>
          <p:cNvSpPr>
            <a:spLocks noChangeArrowheads="1"/>
          </p:cNvSpPr>
          <p:nvPr/>
        </p:nvSpPr>
        <p:spPr bwMode="auto">
          <a:xfrm>
            <a:off x="590466" y="1241900"/>
            <a:ext cx="11011067"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3200" b="0"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Hãy</a:t>
            </a:r>
            <a:r>
              <a:rPr kumimoji="0" lang="en-US" altLang="en-US" sz="32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phân</a:t>
            </a:r>
            <a:r>
              <a:rPr kumimoji="0" lang="en-US" altLang="en-US" sz="32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tích</a:t>
            </a:r>
            <a:r>
              <a:rPr kumimoji="0" lang="en-US" altLang="en-US" sz="32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một</a:t>
            </a:r>
            <a:r>
              <a:rPr kumimoji="0" lang="en-US" altLang="en-US" sz="32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ví</a:t>
            </a:r>
            <a:r>
              <a:rPr kumimoji="0" lang="en-US" altLang="en-US" sz="32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dụ</a:t>
            </a:r>
            <a:r>
              <a:rPr kumimoji="0" lang="en-US" altLang="en-US" sz="32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để</a:t>
            </a:r>
            <a:r>
              <a:rPr kumimoji="0" lang="en-US" altLang="en-US" sz="32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chỉ</a:t>
            </a:r>
            <a:r>
              <a:rPr kumimoji="0" lang="en-US" altLang="en-US" sz="32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ra</a:t>
            </a:r>
            <a:r>
              <a:rPr kumimoji="0" lang="en-US" altLang="en-US" sz="32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ảnh</a:t>
            </a:r>
            <a:r>
              <a:rPr kumimoji="0" lang="en-US" altLang="en-US" sz="32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hưởng</a:t>
            </a:r>
            <a:r>
              <a:rPr kumimoji="0" lang="en-US" altLang="en-US" sz="32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của</a:t>
            </a:r>
            <a:r>
              <a:rPr kumimoji="0" lang="en-US" altLang="en-US" sz="32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chất</a:t>
            </a:r>
            <a:r>
              <a:rPr kumimoji="0" lang="en-US" altLang="en-US" sz="32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dinh</a:t>
            </a:r>
            <a:r>
              <a:rPr kumimoji="0" lang="en-US" altLang="en-US" sz="32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dưỡng</a:t>
            </a:r>
            <a:r>
              <a:rPr kumimoji="0" lang="en-US" altLang="en-US" sz="32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đến</a:t>
            </a:r>
            <a:r>
              <a:rPr kumimoji="0" lang="en-US" altLang="en-US" sz="32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sự</a:t>
            </a:r>
            <a:r>
              <a:rPr kumimoji="0" lang="en-US" altLang="en-US" sz="32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sinh</a:t>
            </a:r>
            <a:r>
              <a:rPr kumimoji="0" lang="en-US" altLang="en-US" sz="32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trưởng</a:t>
            </a:r>
            <a:r>
              <a:rPr kumimoji="0" lang="en-US" altLang="en-US" sz="32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và</a:t>
            </a:r>
            <a:r>
              <a:rPr kumimoji="0" lang="en-US" altLang="en-US" sz="32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phát</a:t>
            </a:r>
            <a:r>
              <a:rPr kumimoji="0" lang="en-US" altLang="en-US" sz="32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triển</a:t>
            </a:r>
            <a:r>
              <a:rPr kumimoji="0" lang="en-US" altLang="en-US" sz="32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của</a:t>
            </a:r>
            <a:r>
              <a:rPr kumimoji="0" lang="en-US" altLang="en-US" sz="32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sinh</a:t>
            </a:r>
            <a:r>
              <a:rPr kumimoji="0" lang="en-US" altLang="en-US" sz="32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vật</a:t>
            </a:r>
            <a:r>
              <a:rPr lang="en-US" altLang="en-US" sz="3200" dirty="0">
                <a:solidFill>
                  <a:srgbClr val="FF0000"/>
                </a:solidFill>
                <a:latin typeface="Times New Roman" panose="02020603050405020304" pitchFamily="18" charset="0"/>
                <a:cs typeface="Times New Roman" panose="02020603050405020304" pitchFamily="18" charset="0"/>
              </a:rPr>
              <a:t>?</a:t>
            </a:r>
            <a:endParaRPr kumimoji="0" lang="en-US" altLang="en-US" sz="32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42967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smtClean="0"/>
              <a:pPr marL="0" lvl="0" indent="0" algn="ctr" rtl="0">
                <a:spcBef>
                  <a:spcPts val="0"/>
                </a:spcBef>
                <a:spcAft>
                  <a:spcPts val="0"/>
                </a:spcAft>
                <a:buNone/>
              </a:pPr>
              <a:t>24</a:t>
            </a:fld>
            <a:endParaRPr lang="en-US"/>
          </a:p>
        </p:txBody>
      </p:sp>
      <p:grpSp>
        <p:nvGrpSpPr>
          <p:cNvPr id="3" name="Group 11"/>
          <p:cNvGrpSpPr/>
          <p:nvPr/>
        </p:nvGrpSpPr>
        <p:grpSpPr>
          <a:xfrm>
            <a:off x="-15766" y="15766"/>
            <a:ext cx="12192000" cy="6858000"/>
            <a:chOff x="-15766" y="15766"/>
            <a:chExt cx="12192000" cy="6858000"/>
          </a:xfrm>
        </p:grpSpPr>
        <p:pic>
          <p:nvPicPr>
            <p:cNvPr id="4" name="Google Shape;107;p17"/>
            <p:cNvPicPr preferRelativeResize="0"/>
            <p:nvPr/>
          </p:nvPicPr>
          <p:blipFill rotWithShape="1">
            <a:blip r:embed="rId3">
              <a:alphaModFix/>
            </a:blip>
            <a:srcRect/>
            <a:stretch/>
          </p:blipFill>
          <p:spPr>
            <a:xfrm rot="5400000">
              <a:off x="2651234" y="-2651234"/>
              <a:ext cx="6858000" cy="12192000"/>
            </a:xfrm>
            <a:prstGeom prst="rect">
              <a:avLst/>
            </a:prstGeom>
            <a:noFill/>
            <a:ln>
              <a:noFill/>
            </a:ln>
          </p:spPr>
        </p:pic>
        <p:sp>
          <p:nvSpPr>
            <p:cNvPr id="5" name="Rounded Rectangle 4"/>
            <p:cNvSpPr/>
            <p:nvPr/>
          </p:nvSpPr>
          <p:spPr>
            <a:xfrm>
              <a:off x="394138" y="472966"/>
              <a:ext cx="11366938" cy="6101255"/>
            </a:xfrm>
            <a:prstGeom prst="roundRect">
              <a:avLst/>
            </a:prstGeom>
            <a:ln w="38100">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sp>
        <p:nvSpPr>
          <p:cNvPr id="6" name="Slide Number Placeholder 1"/>
          <p:cNvSpPr txBox="1">
            <a:spLocks/>
          </p:cNvSpPr>
          <p:nvPr/>
        </p:nvSpPr>
        <p:spPr>
          <a:xfrm>
            <a:off x="10970500" y="2069269"/>
            <a:ext cx="508000" cy="365125"/>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1pPr>
            <a:lvl2pPr marL="0" marR="0" lvl="1"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2pPr>
            <a:lvl3pPr marL="0" marR="0" lvl="2"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3pPr>
            <a:lvl4pPr marL="0" marR="0" lvl="3"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4pPr>
            <a:lvl5pPr marL="0" marR="0" lvl="4"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5pPr>
            <a:lvl6pPr marL="0" marR="0" lvl="5"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6pPr>
            <a:lvl7pPr marL="0" marR="0" lvl="6"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7pPr>
            <a:lvl8pPr marL="0" marR="0" lvl="7"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8pPr>
            <a:lvl9pPr marL="0" marR="0" lvl="8"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9pPr>
          </a:lstStyle>
          <a:p>
            <a:fld id="{00000000-1234-1234-1234-123412341234}" type="slidenum">
              <a:rPr lang="en-US" smtClean="0"/>
              <a:pPr/>
              <a:t>24</a:t>
            </a:fld>
            <a:endParaRPr lang="en-US"/>
          </a:p>
        </p:txBody>
      </p:sp>
      <p:pic>
        <p:nvPicPr>
          <p:cNvPr id="7" name="Google Shape;175;p20"/>
          <p:cNvPicPr preferRelativeResize="0"/>
          <p:nvPr/>
        </p:nvPicPr>
        <p:blipFill rotWithShape="1">
          <a:blip r:embed="rId4">
            <a:alphaModFix/>
          </a:blip>
          <a:srcRect/>
          <a:stretch/>
        </p:blipFill>
        <p:spPr>
          <a:xfrm>
            <a:off x="9681638" y="4525268"/>
            <a:ext cx="2346350" cy="1478833"/>
          </a:xfrm>
          <a:prstGeom prst="rect">
            <a:avLst/>
          </a:prstGeom>
          <a:noFill/>
          <a:ln>
            <a:noFill/>
          </a:ln>
        </p:spPr>
      </p:pic>
      <p:sp>
        <p:nvSpPr>
          <p:cNvPr id="8" name="Google Shape;192;p22"/>
          <p:cNvSpPr/>
          <p:nvPr/>
        </p:nvSpPr>
        <p:spPr>
          <a:xfrm rot="5400000">
            <a:off x="5549466" y="-3578783"/>
            <a:ext cx="1135120" cy="8292686"/>
          </a:xfrm>
          <a:prstGeom prst="round2SameRect">
            <a:avLst>
              <a:gd name="adj1" fmla="val 44276"/>
              <a:gd name="adj2" fmla="val 46030"/>
            </a:avLst>
          </a:prstGeom>
          <a:solidFill>
            <a:srgbClr val="D7F8E7"/>
          </a:solidFill>
          <a:ln w="762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aramond"/>
              <a:ea typeface="Garamond"/>
              <a:cs typeface="Garamond"/>
              <a:sym typeface="Garamond"/>
            </a:endParaRPr>
          </a:p>
        </p:txBody>
      </p:sp>
      <p:pic>
        <p:nvPicPr>
          <p:cNvPr id="9" name="Google Shape;194;p22"/>
          <p:cNvPicPr preferRelativeResize="0"/>
          <p:nvPr/>
        </p:nvPicPr>
        <p:blipFill rotWithShape="1">
          <a:blip r:embed="rId5">
            <a:alphaModFix/>
          </a:blip>
          <a:srcRect/>
          <a:stretch/>
        </p:blipFill>
        <p:spPr>
          <a:xfrm>
            <a:off x="213941" y="0"/>
            <a:ext cx="1551797" cy="1305550"/>
          </a:xfrm>
          <a:prstGeom prst="rect">
            <a:avLst/>
          </a:prstGeom>
          <a:noFill/>
          <a:ln>
            <a:noFill/>
          </a:ln>
        </p:spPr>
      </p:pic>
      <p:sp>
        <p:nvSpPr>
          <p:cNvPr id="10" name="TextBox 9"/>
          <p:cNvSpPr txBox="1"/>
          <p:nvPr/>
        </p:nvSpPr>
        <p:spPr>
          <a:xfrm>
            <a:off x="2175643" y="236481"/>
            <a:ext cx="7834632" cy="584775"/>
          </a:xfrm>
          <a:prstGeom prst="rect">
            <a:avLst/>
          </a:prstGeom>
          <a:noFill/>
        </p:spPr>
        <p:txBody>
          <a:bodyPr wrap="square" rtlCol="0">
            <a:spAutoFit/>
          </a:bodyPr>
          <a:lstStyle/>
          <a:p>
            <a:r>
              <a:rPr lang="en-US" sz="2800" b="1" dirty="0">
                <a:solidFill>
                  <a:srgbClr val="00B0F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b="1" dirty="0" err="1">
                <a:solidFill>
                  <a:srgbClr val="00B0F0"/>
                </a:solidFill>
                <a:effectLst>
                  <a:outerShdw blurRad="38100" dist="38100" dir="2700000" algn="tl">
                    <a:srgbClr val="000000">
                      <a:alpha val="43137"/>
                    </a:srgbClr>
                  </a:outerShdw>
                </a:effectLst>
                <a:latin typeface="Times New Roman" pitchFamily="18" charset="0"/>
                <a:cs typeface="Times New Roman" pitchFamily="18" charset="0"/>
              </a:rPr>
              <a:t>Các</a:t>
            </a:r>
            <a:r>
              <a:rPr lang="en-US" sz="3200" b="1" dirty="0">
                <a:solidFill>
                  <a:srgbClr val="00B0F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b="1" dirty="0" err="1">
                <a:solidFill>
                  <a:srgbClr val="00B0F0"/>
                </a:solidFill>
                <a:effectLst>
                  <a:outerShdw blurRad="38100" dist="38100" dir="2700000" algn="tl">
                    <a:srgbClr val="000000">
                      <a:alpha val="43137"/>
                    </a:srgbClr>
                  </a:outerShdw>
                </a:effectLst>
                <a:latin typeface="Times New Roman" pitchFamily="18" charset="0"/>
                <a:cs typeface="Times New Roman" pitchFamily="18" charset="0"/>
              </a:rPr>
              <a:t>nhân</a:t>
            </a:r>
            <a:r>
              <a:rPr lang="en-US" sz="3200" b="1" dirty="0">
                <a:solidFill>
                  <a:srgbClr val="00B0F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b="1" dirty="0" err="1">
                <a:solidFill>
                  <a:srgbClr val="00B0F0"/>
                </a:solidFill>
                <a:effectLst>
                  <a:outerShdw blurRad="38100" dist="38100" dir="2700000" algn="tl">
                    <a:srgbClr val="000000">
                      <a:alpha val="43137"/>
                    </a:srgbClr>
                  </a:outerShdw>
                </a:effectLst>
                <a:latin typeface="Times New Roman" pitchFamily="18" charset="0"/>
                <a:cs typeface="Times New Roman" pitchFamily="18" charset="0"/>
              </a:rPr>
              <a:t>tố</a:t>
            </a:r>
            <a:r>
              <a:rPr lang="en-US" sz="3200" b="1" dirty="0">
                <a:solidFill>
                  <a:srgbClr val="00B0F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b="1" dirty="0" err="1">
                <a:solidFill>
                  <a:srgbClr val="00B0F0"/>
                </a:solidFill>
                <a:effectLst>
                  <a:outerShdw blurRad="38100" dist="38100" dir="2700000" algn="tl">
                    <a:srgbClr val="000000">
                      <a:alpha val="43137"/>
                    </a:srgbClr>
                  </a:outerShdw>
                </a:effectLst>
                <a:latin typeface="Times New Roman" pitchFamily="18" charset="0"/>
                <a:cs typeface="Times New Roman" pitchFamily="18" charset="0"/>
              </a:rPr>
              <a:t>ảnh</a:t>
            </a:r>
            <a:r>
              <a:rPr lang="en-US" sz="3200" b="1" dirty="0">
                <a:solidFill>
                  <a:srgbClr val="00B0F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b="1" dirty="0" err="1">
                <a:solidFill>
                  <a:srgbClr val="00B0F0"/>
                </a:solidFill>
                <a:effectLst>
                  <a:outerShdw blurRad="38100" dist="38100" dir="2700000" algn="tl">
                    <a:srgbClr val="000000">
                      <a:alpha val="43137"/>
                    </a:srgbClr>
                  </a:outerShdw>
                </a:effectLst>
                <a:latin typeface="Times New Roman" pitchFamily="18" charset="0"/>
                <a:cs typeface="Times New Roman" pitchFamily="18" charset="0"/>
              </a:rPr>
              <a:t>hưởng</a:t>
            </a:r>
            <a:r>
              <a:rPr lang="en-US" sz="3200" b="1" dirty="0">
                <a:solidFill>
                  <a:srgbClr val="00B0F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b="1" dirty="0" err="1">
                <a:solidFill>
                  <a:srgbClr val="00B0F0"/>
                </a:solidFill>
                <a:effectLst>
                  <a:outerShdw blurRad="38100" dist="38100" dir="2700000" algn="tl">
                    <a:srgbClr val="000000">
                      <a:alpha val="43137"/>
                    </a:srgbClr>
                  </a:outerShdw>
                </a:effectLst>
                <a:latin typeface="Times New Roman" pitchFamily="18" charset="0"/>
                <a:cs typeface="Times New Roman" pitchFamily="18" charset="0"/>
              </a:rPr>
              <a:t>đến</a:t>
            </a:r>
            <a:r>
              <a:rPr lang="en-US" sz="3200" b="1" dirty="0">
                <a:solidFill>
                  <a:srgbClr val="00B0F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b="1" dirty="0" err="1">
                <a:solidFill>
                  <a:srgbClr val="00B0F0"/>
                </a:solidFill>
                <a:effectLst>
                  <a:outerShdw blurRad="38100" dist="38100" dir="2700000" algn="tl">
                    <a:srgbClr val="000000">
                      <a:alpha val="43137"/>
                    </a:srgbClr>
                  </a:outerShdw>
                </a:effectLst>
                <a:latin typeface="Times New Roman" pitchFamily="18" charset="0"/>
                <a:cs typeface="Times New Roman" pitchFamily="18" charset="0"/>
              </a:rPr>
              <a:t>sinh</a:t>
            </a:r>
            <a:r>
              <a:rPr lang="en-US" sz="3200" b="1" dirty="0">
                <a:solidFill>
                  <a:srgbClr val="00B0F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b="1" dirty="0" err="1">
                <a:solidFill>
                  <a:srgbClr val="00B0F0"/>
                </a:solidFill>
                <a:effectLst>
                  <a:outerShdw blurRad="38100" dist="38100" dir="2700000" algn="tl">
                    <a:srgbClr val="000000">
                      <a:alpha val="43137"/>
                    </a:srgbClr>
                  </a:outerShdw>
                </a:effectLst>
                <a:latin typeface="Times New Roman" pitchFamily="18" charset="0"/>
                <a:cs typeface="Times New Roman" pitchFamily="18" charset="0"/>
              </a:rPr>
              <a:t>trưởng</a:t>
            </a:r>
            <a:endParaRPr lang="en-US" sz="3200" b="1" dirty="0">
              <a:solidFill>
                <a:srgbClr val="00B0F0"/>
              </a:solidFill>
              <a:effectLst>
                <a:outerShdw blurRad="38100" dist="38100" dir="2700000" algn="tl">
                  <a:srgbClr val="000000">
                    <a:alpha val="43137"/>
                  </a:srgbClr>
                </a:outerShdw>
              </a:effectLst>
              <a:latin typeface="Times New Roman" pitchFamily="18" charset="0"/>
              <a:cs typeface="Times New Roman" pitchFamily="18" charset="0"/>
            </a:endParaRPr>
          </a:p>
        </p:txBody>
      </p:sp>
      <p:grpSp>
        <p:nvGrpSpPr>
          <p:cNvPr id="11" name="Group 37"/>
          <p:cNvGrpSpPr>
            <a:grpSpLocks/>
          </p:cNvGrpSpPr>
          <p:nvPr/>
        </p:nvGrpSpPr>
        <p:grpSpPr bwMode="auto">
          <a:xfrm>
            <a:off x="3045314" y="1190284"/>
            <a:ext cx="3700463" cy="762000"/>
            <a:chOff x="3429" y="1008"/>
            <a:chExt cx="1707" cy="345"/>
          </a:xfrm>
        </p:grpSpPr>
        <p:sp>
          <p:nvSpPr>
            <p:cNvPr id="12" name="Text Box 14"/>
            <p:cNvSpPr txBox="1">
              <a:spLocks noChangeArrowheads="1"/>
            </p:cNvSpPr>
            <p:nvPr/>
          </p:nvSpPr>
          <p:spPr bwMode="auto">
            <a:xfrm>
              <a:off x="4320" y="1008"/>
              <a:ext cx="816" cy="207"/>
            </a:xfrm>
            <a:prstGeom prst="rect">
              <a:avLst/>
            </a:prstGeom>
            <a:gradFill rotWithShape="1">
              <a:gsLst>
                <a:gs pos="0">
                  <a:srgbClr val="CC9900">
                    <a:alpha val="83000"/>
                  </a:srgbClr>
                </a:gs>
                <a:gs pos="50000">
                  <a:srgbClr val="CC9900">
                    <a:gamma/>
                    <a:tint val="44314"/>
                    <a:invGamma/>
                  </a:srgbClr>
                </a:gs>
                <a:gs pos="100000">
                  <a:srgbClr val="CC9900">
                    <a:alpha val="83000"/>
                  </a:srgbClr>
                </a:gs>
              </a:gsLst>
              <a:lin ang="5400000" scaled="1"/>
            </a:gradFill>
            <a:ln>
              <a:noFill/>
            </a:ln>
            <a:effectLst/>
          </p:spPr>
          <p:txBody>
            <a:bodyPr>
              <a:spAutoFit/>
            </a:bodyPr>
            <a:lstStyle/>
            <a:p>
              <a:pPr algn="just" fontAlgn="auto">
                <a:spcBef>
                  <a:spcPct val="50000"/>
                </a:spcBef>
                <a:spcAft>
                  <a:spcPts val="0"/>
                </a:spcAft>
                <a:defRPr/>
              </a:pP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Hoocmon</a:t>
              </a:r>
              <a:endParaRPr lang="en-US" sz="2400" b="1" dirty="0">
                <a:latin typeface="Times New Roman" pitchFamily="18" charset="0"/>
                <a:cs typeface="Times New Roman" pitchFamily="18" charset="0"/>
              </a:endParaRPr>
            </a:p>
          </p:txBody>
        </p:sp>
        <p:sp>
          <p:nvSpPr>
            <p:cNvPr id="13" name="Freeform 30"/>
            <p:cNvSpPr>
              <a:spLocks/>
            </p:cNvSpPr>
            <p:nvPr/>
          </p:nvSpPr>
          <p:spPr bwMode="auto">
            <a:xfrm>
              <a:off x="3429" y="1152"/>
              <a:ext cx="891" cy="201"/>
            </a:xfrm>
            <a:custGeom>
              <a:avLst/>
              <a:gdLst>
                <a:gd name="T0" fmla="*/ 0 w 891"/>
                <a:gd name="T1" fmla="*/ 201 h 201"/>
                <a:gd name="T2" fmla="*/ 891 w 891"/>
                <a:gd name="T3" fmla="*/ 0 h 201"/>
                <a:gd name="T4" fmla="*/ 0 60000 65536"/>
                <a:gd name="T5" fmla="*/ 0 60000 65536"/>
                <a:gd name="T6" fmla="*/ 0 w 891"/>
                <a:gd name="T7" fmla="*/ 0 h 201"/>
                <a:gd name="T8" fmla="*/ 891 w 891"/>
                <a:gd name="T9" fmla="*/ 201 h 201"/>
              </a:gdLst>
              <a:ahLst/>
              <a:cxnLst>
                <a:cxn ang="T4">
                  <a:pos x="T0" y="T1"/>
                </a:cxn>
                <a:cxn ang="T5">
                  <a:pos x="T2" y="T3"/>
                </a:cxn>
              </a:cxnLst>
              <a:rect l="T6" t="T7" r="T8" b="T9"/>
              <a:pathLst>
                <a:path w="891" h="201">
                  <a:moveTo>
                    <a:pt x="0" y="201"/>
                  </a:moveTo>
                  <a:lnTo>
                    <a:pt x="891" y="0"/>
                  </a:lnTo>
                </a:path>
              </a:pathLst>
            </a:custGeom>
            <a:noFill/>
            <a:ln w="76200">
              <a:solidFill>
                <a:srgbClr val="FF9900"/>
              </a:solidFill>
              <a:round/>
              <a:headEnd type="none" w="med" len="med"/>
              <a:tailEnd type="triangle" w="med" len="med"/>
            </a:ln>
          </p:spPr>
          <p:txBody>
            <a:bodyPr/>
            <a:lstStyle/>
            <a:p>
              <a:endParaRPr lang="en-US"/>
            </a:p>
          </p:txBody>
        </p:sp>
      </p:grpSp>
      <p:grpSp>
        <p:nvGrpSpPr>
          <p:cNvPr id="14" name="Group 38"/>
          <p:cNvGrpSpPr>
            <a:grpSpLocks/>
          </p:cNvGrpSpPr>
          <p:nvPr/>
        </p:nvGrpSpPr>
        <p:grpSpPr bwMode="auto">
          <a:xfrm>
            <a:off x="3059602" y="1990384"/>
            <a:ext cx="3686175" cy="666750"/>
            <a:chOff x="3438" y="1362"/>
            <a:chExt cx="1698" cy="410"/>
          </a:xfrm>
        </p:grpSpPr>
        <p:sp>
          <p:nvSpPr>
            <p:cNvPr id="15" name="Text Box 25"/>
            <p:cNvSpPr txBox="1">
              <a:spLocks noChangeArrowheads="1"/>
            </p:cNvSpPr>
            <p:nvPr/>
          </p:nvSpPr>
          <p:spPr bwMode="auto">
            <a:xfrm>
              <a:off x="4320" y="1488"/>
              <a:ext cx="816" cy="284"/>
            </a:xfrm>
            <a:prstGeom prst="rect">
              <a:avLst/>
            </a:prstGeom>
            <a:gradFill rotWithShape="1">
              <a:gsLst>
                <a:gs pos="0">
                  <a:srgbClr val="CC9900">
                    <a:alpha val="83000"/>
                  </a:srgbClr>
                </a:gs>
                <a:gs pos="50000">
                  <a:srgbClr val="CC9900">
                    <a:gamma/>
                    <a:tint val="25490"/>
                    <a:invGamma/>
                  </a:srgbClr>
                </a:gs>
                <a:gs pos="100000">
                  <a:srgbClr val="CC9900">
                    <a:alpha val="83000"/>
                  </a:srgbClr>
                </a:gs>
              </a:gsLst>
              <a:lin ang="5400000" scaled="1"/>
            </a:gradFill>
            <a:ln>
              <a:noFill/>
            </a:ln>
            <a:effectLst/>
          </p:spPr>
          <p:txBody>
            <a:bodyPr>
              <a:spAutoFit/>
            </a:bodyPr>
            <a:lstStyle/>
            <a:p>
              <a:pPr algn="ctr" fontAlgn="auto">
                <a:spcBef>
                  <a:spcPct val="50000"/>
                </a:spcBef>
                <a:spcAft>
                  <a:spcPts val="0"/>
                </a:spcAft>
                <a:defRPr/>
              </a:pPr>
              <a:r>
                <a:rPr lang="en-US" sz="2400" b="1" dirty="0">
                  <a:latin typeface="Times New Roman" pitchFamily="18" charset="0"/>
                  <a:cs typeface="Times New Roman" pitchFamily="18" charset="0"/>
                </a:rPr>
                <a:t> Di </a:t>
              </a:r>
              <a:r>
                <a:rPr lang="en-US" sz="2400" b="1" dirty="0" err="1">
                  <a:latin typeface="Times New Roman" pitchFamily="18" charset="0"/>
                  <a:cs typeface="Times New Roman" pitchFamily="18" charset="0"/>
                </a:rPr>
                <a:t>truyền</a:t>
              </a:r>
              <a:endParaRPr lang="en-US" sz="2400" b="1" dirty="0">
                <a:latin typeface="Times New Roman" pitchFamily="18" charset="0"/>
                <a:cs typeface="Times New Roman" pitchFamily="18" charset="0"/>
              </a:endParaRPr>
            </a:p>
          </p:txBody>
        </p:sp>
        <p:sp>
          <p:nvSpPr>
            <p:cNvPr id="16" name="Freeform 31"/>
            <p:cNvSpPr>
              <a:spLocks/>
            </p:cNvSpPr>
            <p:nvPr/>
          </p:nvSpPr>
          <p:spPr bwMode="auto">
            <a:xfrm>
              <a:off x="3438" y="1362"/>
              <a:ext cx="882" cy="222"/>
            </a:xfrm>
            <a:custGeom>
              <a:avLst/>
              <a:gdLst>
                <a:gd name="T0" fmla="*/ 0 w 882"/>
                <a:gd name="T1" fmla="*/ 0 h 222"/>
                <a:gd name="T2" fmla="*/ 882 w 882"/>
                <a:gd name="T3" fmla="*/ 222 h 222"/>
                <a:gd name="T4" fmla="*/ 0 60000 65536"/>
                <a:gd name="T5" fmla="*/ 0 60000 65536"/>
                <a:gd name="T6" fmla="*/ 0 w 882"/>
                <a:gd name="T7" fmla="*/ 0 h 222"/>
                <a:gd name="T8" fmla="*/ 882 w 882"/>
                <a:gd name="T9" fmla="*/ 222 h 222"/>
              </a:gdLst>
              <a:ahLst/>
              <a:cxnLst>
                <a:cxn ang="T4">
                  <a:pos x="T0" y="T1"/>
                </a:cxn>
                <a:cxn ang="T5">
                  <a:pos x="T2" y="T3"/>
                </a:cxn>
              </a:cxnLst>
              <a:rect l="T6" t="T7" r="T8" b="T9"/>
              <a:pathLst>
                <a:path w="882" h="222">
                  <a:moveTo>
                    <a:pt x="0" y="0"/>
                  </a:moveTo>
                  <a:lnTo>
                    <a:pt x="882" y="222"/>
                  </a:lnTo>
                </a:path>
              </a:pathLst>
            </a:custGeom>
            <a:noFill/>
            <a:ln w="76200">
              <a:solidFill>
                <a:srgbClr val="FF9900"/>
              </a:solidFill>
              <a:round/>
              <a:headEnd type="none" w="med" len="med"/>
              <a:tailEnd type="triangle" w="med" len="med"/>
            </a:ln>
          </p:spPr>
          <p:txBody>
            <a:bodyPr/>
            <a:lstStyle/>
            <a:p>
              <a:endParaRPr lang="en-US"/>
            </a:p>
          </p:txBody>
        </p:sp>
      </p:grpSp>
      <p:grpSp>
        <p:nvGrpSpPr>
          <p:cNvPr id="17" name="Group 39"/>
          <p:cNvGrpSpPr>
            <a:grpSpLocks/>
          </p:cNvGrpSpPr>
          <p:nvPr/>
        </p:nvGrpSpPr>
        <p:grpSpPr bwMode="auto">
          <a:xfrm>
            <a:off x="3087352" y="3150976"/>
            <a:ext cx="3622675" cy="1267276"/>
            <a:chOff x="3552" y="2550"/>
            <a:chExt cx="1630" cy="762"/>
          </a:xfrm>
        </p:grpSpPr>
        <p:sp>
          <p:nvSpPr>
            <p:cNvPr id="18" name="Text Box 26"/>
            <p:cNvSpPr txBox="1">
              <a:spLocks noChangeArrowheads="1"/>
            </p:cNvSpPr>
            <p:nvPr/>
          </p:nvSpPr>
          <p:spPr bwMode="auto">
            <a:xfrm>
              <a:off x="4366" y="2550"/>
              <a:ext cx="816" cy="275"/>
            </a:xfrm>
            <a:prstGeom prst="rect">
              <a:avLst/>
            </a:prstGeom>
            <a:gradFill rotWithShape="1">
              <a:gsLst>
                <a:gs pos="0">
                  <a:srgbClr val="CC9900">
                    <a:alpha val="83000"/>
                  </a:srgbClr>
                </a:gs>
                <a:gs pos="50000">
                  <a:srgbClr val="CC9900">
                    <a:gamma/>
                    <a:tint val="28627"/>
                    <a:invGamma/>
                  </a:srgbClr>
                </a:gs>
                <a:gs pos="100000">
                  <a:srgbClr val="CC9900">
                    <a:alpha val="83000"/>
                  </a:srgbClr>
                </a:gs>
              </a:gsLst>
              <a:lin ang="5400000" scaled="1"/>
            </a:gradFill>
            <a:ln>
              <a:noFill/>
            </a:ln>
            <a:effectLst/>
          </p:spPr>
          <p:txBody>
            <a:bodyPr>
              <a:spAutoFit/>
            </a:bodyPr>
            <a:lstStyle/>
            <a:p>
              <a:pPr algn="just" fontAlgn="auto">
                <a:spcBef>
                  <a:spcPct val="50000"/>
                </a:spcBef>
                <a:spcAft>
                  <a:spcPts val="0"/>
                </a:spcAft>
                <a:defRPr/>
              </a:pP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Nước</a:t>
              </a:r>
              <a:endParaRPr lang="en-US" sz="2400" b="1" dirty="0">
                <a:latin typeface="Times New Roman" pitchFamily="18" charset="0"/>
                <a:cs typeface="Times New Roman" pitchFamily="18" charset="0"/>
              </a:endParaRPr>
            </a:p>
          </p:txBody>
        </p:sp>
        <p:sp>
          <p:nvSpPr>
            <p:cNvPr id="19" name="Line 32"/>
            <p:cNvSpPr>
              <a:spLocks noChangeShapeType="1"/>
            </p:cNvSpPr>
            <p:nvPr/>
          </p:nvSpPr>
          <p:spPr bwMode="auto">
            <a:xfrm flipV="1">
              <a:off x="3552" y="2684"/>
              <a:ext cx="824" cy="628"/>
            </a:xfrm>
            <a:prstGeom prst="line">
              <a:avLst/>
            </a:prstGeom>
            <a:noFill/>
            <a:ln w="76200">
              <a:solidFill>
                <a:srgbClr val="FF9900"/>
              </a:solidFill>
              <a:round/>
              <a:headEnd/>
              <a:tailEnd type="triangle" w="med" len="med"/>
            </a:ln>
          </p:spPr>
          <p:txBody>
            <a:bodyPr/>
            <a:lstStyle/>
            <a:p>
              <a:endParaRPr lang="en-US"/>
            </a:p>
          </p:txBody>
        </p:sp>
      </p:grpSp>
      <p:grpSp>
        <p:nvGrpSpPr>
          <p:cNvPr id="20" name="Group 40"/>
          <p:cNvGrpSpPr>
            <a:grpSpLocks/>
          </p:cNvGrpSpPr>
          <p:nvPr/>
        </p:nvGrpSpPr>
        <p:grpSpPr bwMode="auto">
          <a:xfrm>
            <a:off x="3059325" y="3909070"/>
            <a:ext cx="3562316" cy="500063"/>
            <a:chOff x="3516" y="2858"/>
            <a:chExt cx="1645" cy="315"/>
          </a:xfrm>
        </p:grpSpPr>
        <p:sp>
          <p:nvSpPr>
            <p:cNvPr id="21" name="Text Box 27"/>
            <p:cNvSpPr txBox="1">
              <a:spLocks noChangeArrowheads="1"/>
            </p:cNvSpPr>
            <p:nvPr/>
          </p:nvSpPr>
          <p:spPr bwMode="auto">
            <a:xfrm>
              <a:off x="4345" y="2858"/>
              <a:ext cx="816" cy="288"/>
            </a:xfrm>
            <a:prstGeom prst="rect">
              <a:avLst/>
            </a:prstGeom>
            <a:gradFill rotWithShape="1">
              <a:gsLst>
                <a:gs pos="0">
                  <a:srgbClr val="CC9900">
                    <a:alpha val="83000"/>
                  </a:srgbClr>
                </a:gs>
                <a:gs pos="50000">
                  <a:srgbClr val="CC9900">
                    <a:gamma/>
                    <a:tint val="31765"/>
                    <a:invGamma/>
                  </a:srgbClr>
                </a:gs>
                <a:gs pos="100000">
                  <a:srgbClr val="CC9900">
                    <a:alpha val="83000"/>
                  </a:srgbClr>
                </a:gs>
              </a:gsLst>
              <a:lin ang="5400000" scaled="1"/>
            </a:gradFill>
            <a:ln>
              <a:noFill/>
            </a:ln>
            <a:effectLst/>
          </p:spPr>
          <p:txBody>
            <a:bodyPr>
              <a:spAutoFit/>
            </a:bodyPr>
            <a:lstStyle/>
            <a:p>
              <a:pPr algn="ctr" fontAlgn="auto">
                <a:spcBef>
                  <a:spcPct val="50000"/>
                </a:spcBef>
                <a:spcAft>
                  <a:spcPts val="0"/>
                </a:spcAft>
                <a:defRPr/>
              </a:pP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Nhiệt</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độ</a:t>
              </a:r>
              <a:endParaRPr lang="en-US" sz="2400" b="1" dirty="0">
                <a:latin typeface="Times New Roman" pitchFamily="18" charset="0"/>
                <a:cs typeface="Times New Roman" pitchFamily="18" charset="0"/>
              </a:endParaRPr>
            </a:p>
          </p:txBody>
        </p:sp>
        <p:sp>
          <p:nvSpPr>
            <p:cNvPr id="22" name="Line 33"/>
            <p:cNvSpPr>
              <a:spLocks noChangeShapeType="1"/>
            </p:cNvSpPr>
            <p:nvPr/>
          </p:nvSpPr>
          <p:spPr bwMode="auto">
            <a:xfrm flipV="1">
              <a:off x="3516" y="2988"/>
              <a:ext cx="852" cy="185"/>
            </a:xfrm>
            <a:prstGeom prst="line">
              <a:avLst/>
            </a:prstGeom>
            <a:noFill/>
            <a:ln w="76200">
              <a:solidFill>
                <a:srgbClr val="FF9900"/>
              </a:solidFill>
              <a:round/>
              <a:headEnd/>
              <a:tailEnd type="triangle" w="med" len="med"/>
            </a:ln>
          </p:spPr>
          <p:txBody>
            <a:bodyPr/>
            <a:lstStyle/>
            <a:p>
              <a:endParaRPr lang="en-US"/>
            </a:p>
          </p:txBody>
        </p:sp>
      </p:grpSp>
      <p:grpSp>
        <p:nvGrpSpPr>
          <p:cNvPr id="23" name="Group 41"/>
          <p:cNvGrpSpPr>
            <a:grpSpLocks/>
          </p:cNvGrpSpPr>
          <p:nvPr/>
        </p:nvGrpSpPr>
        <p:grpSpPr bwMode="auto">
          <a:xfrm>
            <a:off x="3074815" y="4377377"/>
            <a:ext cx="3577901" cy="730250"/>
            <a:chOff x="3523" y="3153"/>
            <a:chExt cx="1661" cy="460"/>
          </a:xfrm>
        </p:grpSpPr>
        <p:sp>
          <p:nvSpPr>
            <p:cNvPr id="24" name="Text Box 28"/>
            <p:cNvSpPr txBox="1">
              <a:spLocks noChangeArrowheads="1"/>
            </p:cNvSpPr>
            <p:nvPr/>
          </p:nvSpPr>
          <p:spPr bwMode="auto">
            <a:xfrm>
              <a:off x="4368" y="3325"/>
              <a:ext cx="816" cy="288"/>
            </a:xfrm>
            <a:prstGeom prst="rect">
              <a:avLst/>
            </a:prstGeom>
            <a:gradFill rotWithShape="1">
              <a:gsLst>
                <a:gs pos="0">
                  <a:srgbClr val="CC9900">
                    <a:alpha val="83000"/>
                  </a:srgbClr>
                </a:gs>
                <a:gs pos="50000">
                  <a:srgbClr val="CC9900">
                    <a:gamma/>
                    <a:tint val="38039"/>
                    <a:invGamma/>
                  </a:srgbClr>
                </a:gs>
                <a:gs pos="100000">
                  <a:srgbClr val="CC9900">
                    <a:alpha val="83000"/>
                  </a:srgbClr>
                </a:gs>
              </a:gsLst>
              <a:lin ang="5400000" scaled="1"/>
            </a:gradFill>
            <a:ln>
              <a:noFill/>
            </a:ln>
            <a:effectLst/>
          </p:spPr>
          <p:txBody>
            <a:bodyPr>
              <a:spAutoFit/>
            </a:bodyPr>
            <a:lstStyle/>
            <a:p>
              <a:pPr algn="just" fontAlgn="auto">
                <a:spcBef>
                  <a:spcPct val="50000"/>
                </a:spcBef>
                <a:spcAft>
                  <a:spcPts val="0"/>
                </a:spcAft>
                <a:defRPr/>
              </a:pPr>
              <a:r>
                <a:rPr lang="en-US" sz="2400" b="1" dirty="0">
                  <a:latin typeface="+mn-lt"/>
                  <a:cs typeface="+mn-cs"/>
                </a:rPr>
                <a:t>  </a:t>
              </a:r>
              <a:r>
                <a:rPr lang="en-US" sz="2400" b="1" dirty="0" err="1">
                  <a:latin typeface="Times New Roman" pitchFamily="18" charset="0"/>
                  <a:cs typeface="Times New Roman" pitchFamily="18" charset="0"/>
                </a:rPr>
                <a:t>Ánh</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sáng</a:t>
              </a:r>
              <a:endParaRPr lang="en-US" sz="2400" b="1" dirty="0">
                <a:latin typeface="Times New Roman" pitchFamily="18" charset="0"/>
                <a:cs typeface="Times New Roman" pitchFamily="18" charset="0"/>
              </a:endParaRPr>
            </a:p>
          </p:txBody>
        </p:sp>
        <p:sp>
          <p:nvSpPr>
            <p:cNvPr id="25" name="Line 34"/>
            <p:cNvSpPr>
              <a:spLocks noChangeShapeType="1"/>
            </p:cNvSpPr>
            <p:nvPr/>
          </p:nvSpPr>
          <p:spPr bwMode="auto">
            <a:xfrm>
              <a:off x="3523" y="3153"/>
              <a:ext cx="864" cy="288"/>
            </a:xfrm>
            <a:prstGeom prst="line">
              <a:avLst/>
            </a:prstGeom>
            <a:noFill/>
            <a:ln w="76200">
              <a:solidFill>
                <a:srgbClr val="FF9900"/>
              </a:solidFill>
              <a:round/>
              <a:headEnd/>
              <a:tailEnd type="triangle" w="med" len="med"/>
            </a:ln>
          </p:spPr>
          <p:txBody>
            <a:bodyPr/>
            <a:lstStyle/>
            <a:p>
              <a:endParaRPr lang="en-US"/>
            </a:p>
          </p:txBody>
        </p:sp>
      </p:grpSp>
      <p:grpSp>
        <p:nvGrpSpPr>
          <p:cNvPr id="26" name="Group 42"/>
          <p:cNvGrpSpPr>
            <a:grpSpLocks/>
          </p:cNvGrpSpPr>
          <p:nvPr/>
        </p:nvGrpSpPr>
        <p:grpSpPr bwMode="auto">
          <a:xfrm>
            <a:off x="3071592" y="4431409"/>
            <a:ext cx="3595133" cy="1498447"/>
            <a:chOff x="3552" y="3312"/>
            <a:chExt cx="1669" cy="871"/>
          </a:xfrm>
        </p:grpSpPr>
        <p:sp>
          <p:nvSpPr>
            <p:cNvPr id="27" name="Text Box 29"/>
            <p:cNvSpPr txBox="1">
              <a:spLocks noChangeArrowheads="1"/>
            </p:cNvSpPr>
            <p:nvPr/>
          </p:nvSpPr>
          <p:spPr bwMode="auto">
            <a:xfrm>
              <a:off x="4405" y="3917"/>
              <a:ext cx="816" cy="266"/>
            </a:xfrm>
            <a:prstGeom prst="rect">
              <a:avLst/>
            </a:prstGeom>
            <a:gradFill rotWithShape="1">
              <a:gsLst>
                <a:gs pos="0">
                  <a:srgbClr val="CC9900">
                    <a:alpha val="83000"/>
                  </a:srgbClr>
                </a:gs>
                <a:gs pos="50000">
                  <a:srgbClr val="CC9900">
                    <a:gamma/>
                    <a:tint val="38039"/>
                    <a:invGamma/>
                  </a:srgbClr>
                </a:gs>
                <a:gs pos="100000">
                  <a:srgbClr val="CC9900">
                    <a:alpha val="83000"/>
                  </a:srgbClr>
                </a:gs>
              </a:gsLst>
              <a:lin ang="5400000" scaled="1"/>
            </a:gradFill>
            <a:ln>
              <a:noFill/>
            </a:ln>
            <a:effectLst/>
          </p:spPr>
          <p:txBody>
            <a:bodyPr>
              <a:spAutoFit/>
            </a:bodyPr>
            <a:lstStyle/>
            <a:p>
              <a:pPr algn="ctr" fontAlgn="auto">
                <a:spcBef>
                  <a:spcPct val="50000"/>
                </a:spcBef>
                <a:spcAft>
                  <a:spcPts val="0"/>
                </a:spcAft>
                <a:defRPr/>
              </a:pPr>
              <a:r>
                <a:rPr lang="en-US" sz="2400" b="1" dirty="0" err="1">
                  <a:latin typeface="Times New Roman" pitchFamily="18" charset="0"/>
                  <a:cs typeface="Times New Roman" pitchFamily="18" charset="0"/>
                </a:rPr>
                <a:t>Phân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bón</a:t>
              </a:r>
              <a:endParaRPr lang="en-US" sz="2400" b="1" dirty="0">
                <a:latin typeface="Times New Roman" pitchFamily="18" charset="0"/>
                <a:cs typeface="Times New Roman" pitchFamily="18" charset="0"/>
              </a:endParaRPr>
            </a:p>
          </p:txBody>
        </p:sp>
        <p:sp>
          <p:nvSpPr>
            <p:cNvPr id="28" name="Line 35"/>
            <p:cNvSpPr>
              <a:spLocks noChangeShapeType="1"/>
            </p:cNvSpPr>
            <p:nvPr/>
          </p:nvSpPr>
          <p:spPr bwMode="auto">
            <a:xfrm>
              <a:off x="3552" y="3312"/>
              <a:ext cx="864" cy="720"/>
            </a:xfrm>
            <a:prstGeom prst="line">
              <a:avLst/>
            </a:prstGeom>
            <a:noFill/>
            <a:ln w="76200">
              <a:solidFill>
                <a:srgbClr val="FF9900"/>
              </a:solidFill>
              <a:round/>
              <a:headEnd/>
              <a:tailEnd type="triangle" w="med" len="med"/>
            </a:ln>
          </p:spPr>
          <p:txBody>
            <a:bodyPr/>
            <a:lstStyle/>
            <a:p>
              <a:endParaRPr lang="en-US"/>
            </a:p>
          </p:txBody>
        </p:sp>
      </p:grpSp>
      <p:sp>
        <p:nvSpPr>
          <p:cNvPr id="29" name="Google Shape;1011;p31"/>
          <p:cNvSpPr/>
          <p:nvPr/>
        </p:nvSpPr>
        <p:spPr>
          <a:xfrm>
            <a:off x="880968" y="1436532"/>
            <a:ext cx="2178214" cy="1091821"/>
          </a:xfrm>
          <a:prstGeom prst="roundRect">
            <a:avLst>
              <a:gd name="adj" fmla="val 50000"/>
            </a:avLst>
          </a:prstGeom>
          <a:solidFill>
            <a:schemeClr val="bg1"/>
          </a:solidFill>
          <a:ln w="28575">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 dirty="0">
                <a:solidFill>
                  <a:prstClr val="white"/>
                </a:solidFill>
                <a:cs typeface="+mn-ea"/>
                <a:sym typeface="+mn-lt"/>
              </a:rPr>
              <a:t> </a:t>
            </a:r>
            <a:endParaRPr dirty="0">
              <a:solidFill>
                <a:prstClr val="white"/>
              </a:solidFill>
              <a:cs typeface="+mn-ea"/>
              <a:sym typeface="+mn-lt"/>
            </a:endParaRPr>
          </a:p>
        </p:txBody>
      </p:sp>
      <p:sp>
        <p:nvSpPr>
          <p:cNvPr id="30" name="TextBox 29"/>
          <p:cNvSpPr txBox="1"/>
          <p:nvPr/>
        </p:nvSpPr>
        <p:spPr>
          <a:xfrm>
            <a:off x="994384" y="1539592"/>
            <a:ext cx="1992573" cy="954107"/>
          </a:xfrm>
          <a:prstGeom prst="rect">
            <a:avLst/>
          </a:prstGeom>
          <a:noFill/>
        </p:spPr>
        <p:txBody>
          <a:bodyPr wrap="square" rtlCol="0">
            <a:spAutoFit/>
          </a:bodyPr>
          <a:lstStyle/>
          <a:p>
            <a:pPr algn="ctr"/>
            <a:r>
              <a:rPr lang="en-US" sz="2800" dirty="0" err="1">
                <a:ln>
                  <a:solidFill>
                    <a:srgbClr val="00B050"/>
                  </a:solidFill>
                </a:ln>
                <a:solidFill>
                  <a:srgbClr val="00B050"/>
                </a:solidFill>
                <a:latin typeface="Times New Roman" pitchFamily="18" charset="0"/>
                <a:cs typeface="Times New Roman" pitchFamily="18" charset="0"/>
              </a:rPr>
              <a:t>Nhân</a:t>
            </a:r>
            <a:r>
              <a:rPr lang="en-US" sz="2800" dirty="0">
                <a:ln>
                  <a:solidFill>
                    <a:srgbClr val="00B050"/>
                  </a:solidFill>
                </a:ln>
                <a:solidFill>
                  <a:srgbClr val="00B050"/>
                </a:solidFill>
                <a:latin typeface="Times New Roman" pitchFamily="18" charset="0"/>
                <a:cs typeface="Times New Roman" pitchFamily="18" charset="0"/>
              </a:rPr>
              <a:t> </a:t>
            </a:r>
            <a:r>
              <a:rPr lang="en-US" sz="2800" dirty="0" err="1">
                <a:ln>
                  <a:solidFill>
                    <a:srgbClr val="00B050"/>
                  </a:solidFill>
                </a:ln>
                <a:solidFill>
                  <a:srgbClr val="00B050"/>
                </a:solidFill>
                <a:latin typeface="Times New Roman" pitchFamily="18" charset="0"/>
                <a:cs typeface="Times New Roman" pitchFamily="18" charset="0"/>
              </a:rPr>
              <a:t>tố</a:t>
            </a:r>
            <a:r>
              <a:rPr lang="en-US" sz="2800" dirty="0">
                <a:ln>
                  <a:solidFill>
                    <a:srgbClr val="00B050"/>
                  </a:solidFill>
                </a:ln>
                <a:solidFill>
                  <a:srgbClr val="00B050"/>
                </a:solidFill>
                <a:latin typeface="Times New Roman" pitchFamily="18" charset="0"/>
                <a:cs typeface="Times New Roman" pitchFamily="18" charset="0"/>
              </a:rPr>
              <a:t> </a:t>
            </a:r>
            <a:r>
              <a:rPr lang="en-US" sz="2800" dirty="0" err="1">
                <a:ln>
                  <a:solidFill>
                    <a:srgbClr val="00B050"/>
                  </a:solidFill>
                </a:ln>
                <a:solidFill>
                  <a:srgbClr val="00B050"/>
                </a:solidFill>
                <a:latin typeface="Times New Roman" pitchFamily="18" charset="0"/>
                <a:cs typeface="Times New Roman" pitchFamily="18" charset="0"/>
              </a:rPr>
              <a:t>bên</a:t>
            </a:r>
            <a:r>
              <a:rPr lang="en-US" sz="2800" dirty="0">
                <a:ln>
                  <a:solidFill>
                    <a:srgbClr val="00B050"/>
                  </a:solidFill>
                </a:ln>
                <a:solidFill>
                  <a:srgbClr val="00B050"/>
                </a:solidFill>
                <a:latin typeface="Times New Roman" pitchFamily="18" charset="0"/>
                <a:cs typeface="Times New Roman" pitchFamily="18" charset="0"/>
              </a:rPr>
              <a:t> </a:t>
            </a:r>
            <a:r>
              <a:rPr lang="en-US" sz="2800" dirty="0" err="1">
                <a:ln>
                  <a:solidFill>
                    <a:srgbClr val="00B050"/>
                  </a:solidFill>
                </a:ln>
                <a:solidFill>
                  <a:srgbClr val="00B050"/>
                </a:solidFill>
                <a:latin typeface="Times New Roman" pitchFamily="18" charset="0"/>
                <a:cs typeface="Times New Roman" pitchFamily="18" charset="0"/>
              </a:rPr>
              <a:t>trong</a:t>
            </a:r>
            <a:endParaRPr lang="en-US" sz="2800" dirty="0">
              <a:ln>
                <a:solidFill>
                  <a:srgbClr val="00B050"/>
                </a:solidFill>
              </a:ln>
              <a:solidFill>
                <a:srgbClr val="00B050"/>
              </a:solidFill>
              <a:latin typeface="Times New Roman" pitchFamily="18" charset="0"/>
              <a:cs typeface="Times New Roman" pitchFamily="18" charset="0"/>
            </a:endParaRPr>
          </a:p>
        </p:txBody>
      </p:sp>
      <p:sp>
        <p:nvSpPr>
          <p:cNvPr id="31" name="Google Shape;1011;p31"/>
          <p:cNvSpPr/>
          <p:nvPr/>
        </p:nvSpPr>
        <p:spPr>
          <a:xfrm>
            <a:off x="923009" y="3717285"/>
            <a:ext cx="2178214" cy="1091821"/>
          </a:xfrm>
          <a:prstGeom prst="roundRect">
            <a:avLst>
              <a:gd name="adj" fmla="val 50000"/>
            </a:avLst>
          </a:prstGeom>
          <a:solidFill>
            <a:schemeClr val="bg1"/>
          </a:solidFill>
          <a:ln w="28575">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 dirty="0">
                <a:ln>
                  <a:solidFill>
                    <a:schemeClr val="accent6"/>
                  </a:solidFill>
                </a:ln>
                <a:solidFill>
                  <a:schemeClr val="accent6"/>
                </a:solidFill>
                <a:cs typeface="+mn-ea"/>
                <a:sym typeface="+mn-lt"/>
              </a:rPr>
              <a:t> </a:t>
            </a:r>
            <a:endParaRPr dirty="0">
              <a:ln>
                <a:solidFill>
                  <a:schemeClr val="accent6"/>
                </a:solidFill>
              </a:ln>
              <a:solidFill>
                <a:schemeClr val="accent6"/>
              </a:solidFill>
              <a:cs typeface="+mn-ea"/>
              <a:sym typeface="+mn-lt"/>
            </a:endParaRPr>
          </a:p>
        </p:txBody>
      </p:sp>
      <p:sp>
        <p:nvSpPr>
          <p:cNvPr id="32" name="TextBox 31"/>
          <p:cNvSpPr txBox="1"/>
          <p:nvPr/>
        </p:nvSpPr>
        <p:spPr>
          <a:xfrm>
            <a:off x="1036425" y="3820345"/>
            <a:ext cx="1992573" cy="954107"/>
          </a:xfrm>
          <a:prstGeom prst="rect">
            <a:avLst/>
          </a:prstGeom>
          <a:noFill/>
        </p:spPr>
        <p:txBody>
          <a:bodyPr wrap="square" rtlCol="0">
            <a:spAutoFit/>
          </a:bodyPr>
          <a:lstStyle/>
          <a:p>
            <a:pPr algn="ctr"/>
            <a:r>
              <a:rPr lang="en-US" sz="2800" dirty="0" err="1">
                <a:ln>
                  <a:solidFill>
                    <a:srgbClr val="00B050"/>
                  </a:solidFill>
                </a:ln>
                <a:solidFill>
                  <a:srgbClr val="00B0F0"/>
                </a:solidFill>
                <a:latin typeface="Times New Roman" pitchFamily="18" charset="0"/>
                <a:cs typeface="Times New Roman" pitchFamily="18" charset="0"/>
              </a:rPr>
              <a:t>Nhân</a:t>
            </a:r>
            <a:r>
              <a:rPr lang="en-US" sz="2800" dirty="0">
                <a:ln>
                  <a:solidFill>
                    <a:srgbClr val="00B050"/>
                  </a:solidFill>
                </a:ln>
                <a:solidFill>
                  <a:srgbClr val="00B0F0"/>
                </a:solidFill>
                <a:latin typeface="Times New Roman" pitchFamily="18" charset="0"/>
                <a:cs typeface="Times New Roman" pitchFamily="18" charset="0"/>
              </a:rPr>
              <a:t> </a:t>
            </a:r>
            <a:r>
              <a:rPr lang="en-US" sz="2800" dirty="0" err="1">
                <a:ln>
                  <a:solidFill>
                    <a:srgbClr val="00B050"/>
                  </a:solidFill>
                </a:ln>
                <a:solidFill>
                  <a:srgbClr val="00B0F0"/>
                </a:solidFill>
                <a:latin typeface="Times New Roman" pitchFamily="18" charset="0"/>
                <a:cs typeface="Times New Roman" pitchFamily="18" charset="0"/>
              </a:rPr>
              <a:t>tố</a:t>
            </a:r>
            <a:r>
              <a:rPr lang="en-US" sz="2800" dirty="0">
                <a:ln>
                  <a:solidFill>
                    <a:srgbClr val="00B050"/>
                  </a:solidFill>
                </a:ln>
                <a:solidFill>
                  <a:srgbClr val="00B0F0"/>
                </a:solidFill>
                <a:latin typeface="Times New Roman" pitchFamily="18" charset="0"/>
                <a:cs typeface="Times New Roman" pitchFamily="18" charset="0"/>
              </a:rPr>
              <a:t> </a:t>
            </a:r>
            <a:r>
              <a:rPr lang="en-US" sz="2800" dirty="0" err="1">
                <a:ln>
                  <a:solidFill>
                    <a:srgbClr val="00B050"/>
                  </a:solidFill>
                </a:ln>
                <a:solidFill>
                  <a:srgbClr val="00B0F0"/>
                </a:solidFill>
                <a:latin typeface="Times New Roman" pitchFamily="18" charset="0"/>
                <a:cs typeface="Times New Roman" pitchFamily="18" charset="0"/>
              </a:rPr>
              <a:t>bên</a:t>
            </a:r>
            <a:r>
              <a:rPr lang="en-US" sz="2800" dirty="0">
                <a:ln>
                  <a:solidFill>
                    <a:srgbClr val="00B050"/>
                  </a:solidFill>
                </a:ln>
                <a:solidFill>
                  <a:srgbClr val="00B0F0"/>
                </a:solidFill>
                <a:latin typeface="Times New Roman" pitchFamily="18" charset="0"/>
                <a:cs typeface="Times New Roman" pitchFamily="18" charset="0"/>
              </a:rPr>
              <a:t> </a:t>
            </a:r>
            <a:r>
              <a:rPr lang="vi-VN" sz="2800" dirty="0" smtClean="0">
                <a:ln>
                  <a:solidFill>
                    <a:srgbClr val="00B050"/>
                  </a:solidFill>
                </a:ln>
                <a:solidFill>
                  <a:srgbClr val="00B0F0"/>
                </a:solidFill>
                <a:latin typeface="Times New Roman" pitchFamily="18" charset="0"/>
                <a:cs typeface="Times New Roman" pitchFamily="18" charset="0"/>
              </a:rPr>
              <a:t>ngoài</a:t>
            </a:r>
            <a:endParaRPr lang="en-US" sz="2800" dirty="0">
              <a:ln>
                <a:solidFill>
                  <a:srgbClr val="00B050"/>
                </a:solidFill>
              </a:ln>
              <a:solidFill>
                <a:srgbClr val="00B0F0"/>
              </a:solidFill>
              <a:latin typeface="Times New Roman" pitchFamily="18" charset="0"/>
              <a:cs typeface="Times New Roman" pitchFamily="18" charset="0"/>
            </a:endParaRPr>
          </a:p>
        </p:txBody>
      </p:sp>
      <p:pic>
        <p:nvPicPr>
          <p:cNvPr id="33" name="Picture 7" descr="Hinh 10"/>
          <p:cNvPicPr>
            <a:picLocks noChangeAspect="1" noChangeArrowheads="1"/>
          </p:cNvPicPr>
          <p:nvPr/>
        </p:nvPicPr>
        <p:blipFill>
          <a:blip r:embed="rId6">
            <a:lum bright="-18000" contrast="24000"/>
          </a:blip>
          <a:srcRect l="4445" t="2426" r="2223" b="557"/>
          <a:stretch>
            <a:fillRect/>
          </a:stretch>
        </p:blipFill>
        <p:spPr bwMode="auto">
          <a:xfrm>
            <a:off x="7630511" y="1145628"/>
            <a:ext cx="3279227" cy="4046706"/>
          </a:xfrm>
          <a:prstGeom prst="rect">
            <a:avLst/>
          </a:prstGeom>
          <a:noFill/>
          <a:ln w="9525">
            <a:noFill/>
            <a:miter lim="800000"/>
            <a:headEnd/>
            <a:tailEnd/>
          </a:ln>
        </p:spPr>
      </p:pic>
      <p:pic>
        <p:nvPicPr>
          <p:cNvPr id="34" name="Picture 7" descr="hướng sáng"/>
          <p:cNvPicPr>
            <a:picLocks noChangeAspect="1" noChangeArrowheads="1"/>
          </p:cNvPicPr>
          <p:nvPr/>
        </p:nvPicPr>
        <p:blipFill>
          <a:blip r:embed="rId7"/>
          <a:srcRect/>
          <a:stretch>
            <a:fillRect/>
          </a:stretch>
        </p:blipFill>
        <p:spPr bwMode="auto">
          <a:xfrm>
            <a:off x="7267903" y="1432034"/>
            <a:ext cx="3767959" cy="3471041"/>
          </a:xfrm>
          <a:prstGeom prst="rect">
            <a:avLst/>
          </a:prstGeom>
          <a:noFill/>
          <a:ln w="9525">
            <a:noFill/>
            <a:miter lim="800000"/>
            <a:headEnd/>
            <a:tailEnd/>
          </a:ln>
        </p:spPr>
      </p:pic>
      <p:pic>
        <p:nvPicPr>
          <p:cNvPr id="35" name="Picture 8" descr="s1_2005"/>
          <p:cNvPicPr>
            <a:picLocks noChangeAspect="1" noChangeArrowheads="1"/>
          </p:cNvPicPr>
          <p:nvPr/>
        </p:nvPicPr>
        <p:blipFill>
          <a:blip r:embed="rId8"/>
          <a:srcRect b="25000"/>
          <a:stretch>
            <a:fillRect/>
          </a:stretch>
        </p:blipFill>
        <p:spPr bwMode="auto">
          <a:xfrm>
            <a:off x="6903490" y="1343400"/>
            <a:ext cx="2302397" cy="1744240"/>
          </a:xfrm>
          <a:prstGeom prst="rect">
            <a:avLst/>
          </a:prstGeom>
          <a:noFill/>
          <a:ln w="9525">
            <a:noFill/>
            <a:miter lim="800000"/>
            <a:headEnd/>
            <a:tailEnd/>
          </a:ln>
        </p:spPr>
      </p:pic>
      <p:pic>
        <p:nvPicPr>
          <p:cNvPr id="36" name="Picture 9" descr="mg_20013"/>
          <p:cNvPicPr>
            <a:picLocks noChangeAspect="1" noChangeArrowheads="1"/>
          </p:cNvPicPr>
          <p:nvPr/>
        </p:nvPicPr>
        <p:blipFill>
          <a:blip r:embed="rId9"/>
          <a:srcRect/>
          <a:stretch>
            <a:fillRect/>
          </a:stretch>
        </p:blipFill>
        <p:spPr bwMode="auto">
          <a:xfrm>
            <a:off x="9418090" y="1343400"/>
            <a:ext cx="2232627" cy="1744240"/>
          </a:xfrm>
          <a:prstGeom prst="rect">
            <a:avLst/>
          </a:prstGeom>
          <a:noFill/>
          <a:ln w="9525">
            <a:noFill/>
            <a:miter lim="800000"/>
            <a:headEnd/>
            <a:tailEnd/>
          </a:ln>
        </p:spPr>
      </p:pic>
      <p:pic>
        <p:nvPicPr>
          <p:cNvPr id="37" name="Picture 10" descr="micro219"/>
          <p:cNvPicPr>
            <a:picLocks noChangeAspect="1" noChangeArrowheads="1"/>
          </p:cNvPicPr>
          <p:nvPr/>
        </p:nvPicPr>
        <p:blipFill>
          <a:blip r:embed="rId10"/>
          <a:srcRect/>
          <a:stretch>
            <a:fillRect/>
          </a:stretch>
        </p:blipFill>
        <p:spPr bwMode="auto">
          <a:xfrm>
            <a:off x="6903490" y="3248400"/>
            <a:ext cx="2302397" cy="1744240"/>
          </a:xfrm>
          <a:prstGeom prst="rect">
            <a:avLst/>
          </a:prstGeom>
          <a:noFill/>
          <a:ln w="9525">
            <a:noFill/>
            <a:miter lim="800000"/>
            <a:headEnd/>
            <a:tailEnd/>
          </a:ln>
        </p:spPr>
      </p:pic>
      <p:pic>
        <p:nvPicPr>
          <p:cNvPr id="38" name="Picture 11" descr="k1_2003"/>
          <p:cNvPicPr>
            <a:picLocks noChangeAspect="1" noChangeArrowheads="1"/>
          </p:cNvPicPr>
          <p:nvPr/>
        </p:nvPicPr>
        <p:blipFill>
          <a:blip r:embed="rId11"/>
          <a:srcRect/>
          <a:stretch>
            <a:fillRect/>
          </a:stretch>
        </p:blipFill>
        <p:spPr bwMode="auto">
          <a:xfrm>
            <a:off x="9418090" y="3248400"/>
            <a:ext cx="2232627" cy="1744240"/>
          </a:xfrm>
          <a:prstGeom prst="rect">
            <a:avLst/>
          </a:prstGeom>
          <a:noFill/>
          <a:ln w="9525">
            <a:noFill/>
            <a:miter lim="800000"/>
            <a:headEnd/>
            <a:tailEnd/>
          </a:ln>
        </p:spPr>
      </p:pic>
      <p:sp>
        <p:nvSpPr>
          <p:cNvPr id="39" name="Text Box 12"/>
          <p:cNvSpPr txBox="1">
            <a:spLocks noChangeArrowheads="1"/>
          </p:cNvSpPr>
          <p:nvPr/>
        </p:nvSpPr>
        <p:spPr bwMode="auto">
          <a:xfrm>
            <a:off x="6936827" y="2535612"/>
            <a:ext cx="712231" cy="584775"/>
          </a:xfrm>
          <a:prstGeom prst="rect">
            <a:avLst/>
          </a:prstGeom>
          <a:noFill/>
          <a:ln w="9525">
            <a:noFill/>
            <a:miter lim="800000"/>
            <a:headEnd/>
            <a:tailEnd/>
          </a:ln>
        </p:spPr>
        <p:txBody>
          <a:bodyPr wrap="square">
            <a:spAutoFit/>
          </a:bodyPr>
          <a:lstStyle/>
          <a:p>
            <a:pPr eaLnBrk="0" hangingPunct="0"/>
            <a:r>
              <a:rPr lang="en-US" sz="3200" b="1" dirty="0">
                <a:solidFill>
                  <a:srgbClr val="FF3300"/>
                </a:solidFill>
                <a:latin typeface=".VnTime" pitchFamily="34" charset="0"/>
              </a:rPr>
              <a:t>N</a:t>
            </a:r>
          </a:p>
        </p:txBody>
      </p:sp>
      <p:sp>
        <p:nvSpPr>
          <p:cNvPr id="40" name="Text Box 13"/>
          <p:cNvSpPr txBox="1">
            <a:spLocks noChangeArrowheads="1"/>
          </p:cNvSpPr>
          <p:nvPr/>
        </p:nvSpPr>
        <p:spPr bwMode="auto">
          <a:xfrm>
            <a:off x="10807153" y="2535612"/>
            <a:ext cx="851770" cy="584775"/>
          </a:xfrm>
          <a:prstGeom prst="rect">
            <a:avLst/>
          </a:prstGeom>
          <a:noFill/>
          <a:ln w="9525">
            <a:noFill/>
            <a:miter lim="800000"/>
            <a:headEnd/>
            <a:tailEnd/>
          </a:ln>
        </p:spPr>
        <p:txBody>
          <a:bodyPr wrap="square">
            <a:spAutoFit/>
          </a:bodyPr>
          <a:lstStyle/>
          <a:p>
            <a:pPr eaLnBrk="0" hangingPunct="0"/>
            <a:r>
              <a:rPr lang="en-US" sz="3200" b="1" dirty="0">
                <a:solidFill>
                  <a:srgbClr val="FF3300"/>
                </a:solidFill>
                <a:latin typeface=".VnTime" pitchFamily="34" charset="0"/>
              </a:rPr>
              <a:t>Mg</a:t>
            </a:r>
          </a:p>
        </p:txBody>
      </p:sp>
      <p:sp>
        <p:nvSpPr>
          <p:cNvPr id="41" name="Text Box 14"/>
          <p:cNvSpPr txBox="1">
            <a:spLocks noChangeArrowheads="1"/>
          </p:cNvSpPr>
          <p:nvPr/>
        </p:nvSpPr>
        <p:spPr bwMode="auto">
          <a:xfrm rot="10805438" flipV="1">
            <a:off x="6784525" y="4375827"/>
            <a:ext cx="921540" cy="584775"/>
          </a:xfrm>
          <a:prstGeom prst="rect">
            <a:avLst/>
          </a:prstGeom>
          <a:noFill/>
          <a:ln w="9525">
            <a:noFill/>
            <a:miter lim="800000"/>
            <a:headEnd/>
            <a:tailEnd/>
          </a:ln>
        </p:spPr>
        <p:txBody>
          <a:bodyPr wrap="square">
            <a:spAutoFit/>
          </a:bodyPr>
          <a:lstStyle/>
          <a:p>
            <a:pPr eaLnBrk="0" hangingPunct="0"/>
            <a:r>
              <a:rPr lang="en-US" sz="3200" b="1" dirty="0">
                <a:solidFill>
                  <a:srgbClr val="FFFF00"/>
                </a:solidFill>
                <a:latin typeface=".VnTime" pitchFamily="34" charset="0"/>
              </a:rPr>
              <a:t>Mo</a:t>
            </a:r>
          </a:p>
        </p:txBody>
      </p:sp>
      <p:sp>
        <p:nvSpPr>
          <p:cNvPr id="42" name="Text Box 15"/>
          <p:cNvSpPr txBox="1">
            <a:spLocks noChangeArrowheads="1"/>
          </p:cNvSpPr>
          <p:nvPr/>
        </p:nvSpPr>
        <p:spPr bwMode="auto">
          <a:xfrm>
            <a:off x="11094490" y="4470776"/>
            <a:ext cx="712231" cy="584775"/>
          </a:xfrm>
          <a:prstGeom prst="rect">
            <a:avLst/>
          </a:prstGeom>
          <a:noFill/>
          <a:ln w="9525">
            <a:noFill/>
            <a:miter lim="800000"/>
            <a:headEnd/>
            <a:tailEnd/>
          </a:ln>
        </p:spPr>
        <p:txBody>
          <a:bodyPr wrap="square">
            <a:spAutoFit/>
          </a:bodyPr>
          <a:lstStyle/>
          <a:p>
            <a:pPr eaLnBrk="0" hangingPunct="0"/>
            <a:r>
              <a:rPr lang="en-US" sz="3200" b="1" dirty="0">
                <a:solidFill>
                  <a:srgbClr val="FFFF00"/>
                </a:solidFill>
                <a:latin typeface=".VnTime" pitchFamily="34" charset="0"/>
              </a:rPr>
              <a:t>K</a:t>
            </a:r>
          </a:p>
        </p:txBody>
      </p:sp>
    </p:spTree>
    <p:extLst>
      <p:ext uri="{BB962C8B-B14F-4D97-AF65-F5344CB8AC3E}">
        <p14:creationId xmlns:p14="http://schemas.microsoft.com/office/powerpoint/2010/main" val="469514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80">
                                          <p:stCondLst>
                                            <p:cond delay="0"/>
                                          </p:stCondLst>
                                        </p:cTn>
                                        <p:tgtEl>
                                          <p:spTgt spid="29"/>
                                        </p:tgtEl>
                                      </p:cBhvr>
                                    </p:animEffect>
                                    <p:anim calcmode="lin" valueType="num">
                                      <p:cBhvr>
                                        <p:cTn id="8" dur="1822"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9"/>
                                        </p:tgtEl>
                                        <p:attrNameLst>
                                          <p:attrName>ppt_y</p:attrName>
                                        </p:attrNameLst>
                                      </p:cBhvr>
                                      <p:tavLst>
                                        <p:tav tm="0" fmla="#ppt_y-sin(pi*$)/81">
                                          <p:val>
                                            <p:fltVal val="0"/>
                                          </p:val>
                                        </p:tav>
                                        <p:tav tm="100000">
                                          <p:val>
                                            <p:fltVal val="1"/>
                                          </p:val>
                                        </p:tav>
                                      </p:tavLst>
                                    </p:anim>
                                    <p:animScale>
                                      <p:cBhvr>
                                        <p:cTn id="13" dur="26">
                                          <p:stCondLst>
                                            <p:cond delay="650"/>
                                          </p:stCondLst>
                                        </p:cTn>
                                        <p:tgtEl>
                                          <p:spTgt spid="29"/>
                                        </p:tgtEl>
                                      </p:cBhvr>
                                      <p:to x="100000" y="60000"/>
                                    </p:animScale>
                                    <p:animScale>
                                      <p:cBhvr>
                                        <p:cTn id="14" dur="166" decel="50000">
                                          <p:stCondLst>
                                            <p:cond delay="676"/>
                                          </p:stCondLst>
                                        </p:cTn>
                                        <p:tgtEl>
                                          <p:spTgt spid="29"/>
                                        </p:tgtEl>
                                      </p:cBhvr>
                                      <p:to x="100000" y="100000"/>
                                    </p:animScale>
                                    <p:animScale>
                                      <p:cBhvr>
                                        <p:cTn id="15" dur="26">
                                          <p:stCondLst>
                                            <p:cond delay="1312"/>
                                          </p:stCondLst>
                                        </p:cTn>
                                        <p:tgtEl>
                                          <p:spTgt spid="29"/>
                                        </p:tgtEl>
                                      </p:cBhvr>
                                      <p:to x="100000" y="80000"/>
                                    </p:animScale>
                                    <p:animScale>
                                      <p:cBhvr>
                                        <p:cTn id="16" dur="166" decel="50000">
                                          <p:stCondLst>
                                            <p:cond delay="1338"/>
                                          </p:stCondLst>
                                        </p:cTn>
                                        <p:tgtEl>
                                          <p:spTgt spid="29"/>
                                        </p:tgtEl>
                                      </p:cBhvr>
                                      <p:to x="100000" y="100000"/>
                                    </p:animScale>
                                    <p:animScale>
                                      <p:cBhvr>
                                        <p:cTn id="17" dur="26">
                                          <p:stCondLst>
                                            <p:cond delay="1642"/>
                                          </p:stCondLst>
                                        </p:cTn>
                                        <p:tgtEl>
                                          <p:spTgt spid="29"/>
                                        </p:tgtEl>
                                      </p:cBhvr>
                                      <p:to x="100000" y="90000"/>
                                    </p:animScale>
                                    <p:animScale>
                                      <p:cBhvr>
                                        <p:cTn id="18" dur="166" decel="50000">
                                          <p:stCondLst>
                                            <p:cond delay="1668"/>
                                          </p:stCondLst>
                                        </p:cTn>
                                        <p:tgtEl>
                                          <p:spTgt spid="29"/>
                                        </p:tgtEl>
                                      </p:cBhvr>
                                      <p:to x="100000" y="100000"/>
                                    </p:animScale>
                                    <p:animScale>
                                      <p:cBhvr>
                                        <p:cTn id="19" dur="26">
                                          <p:stCondLst>
                                            <p:cond delay="1808"/>
                                          </p:stCondLst>
                                        </p:cTn>
                                        <p:tgtEl>
                                          <p:spTgt spid="29"/>
                                        </p:tgtEl>
                                      </p:cBhvr>
                                      <p:to x="100000" y="95000"/>
                                    </p:animScale>
                                    <p:animScale>
                                      <p:cBhvr>
                                        <p:cTn id="20" dur="166" decel="50000">
                                          <p:stCondLst>
                                            <p:cond delay="1834"/>
                                          </p:stCondLst>
                                        </p:cTn>
                                        <p:tgtEl>
                                          <p:spTgt spid="29"/>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wipe(down)">
                                      <p:cBhvr>
                                        <p:cTn id="23" dur="580">
                                          <p:stCondLst>
                                            <p:cond delay="0"/>
                                          </p:stCondLst>
                                        </p:cTn>
                                        <p:tgtEl>
                                          <p:spTgt spid="30"/>
                                        </p:tgtEl>
                                      </p:cBhvr>
                                    </p:animEffect>
                                    <p:anim calcmode="lin" valueType="num">
                                      <p:cBhvr>
                                        <p:cTn id="24" dur="1822" tmFilter="0,0; 0.14,0.36; 0.43,0.73; 0.71,0.91; 1.0,1.0">
                                          <p:stCondLst>
                                            <p:cond delay="0"/>
                                          </p:stCondLst>
                                        </p:cTn>
                                        <p:tgtEl>
                                          <p:spTgt spid="30"/>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0"/>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0"/>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0"/>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0"/>
                                        </p:tgtEl>
                                        <p:attrNameLst>
                                          <p:attrName>ppt_y</p:attrName>
                                        </p:attrNameLst>
                                      </p:cBhvr>
                                      <p:tavLst>
                                        <p:tav tm="0" fmla="#ppt_y-sin(pi*$)/81">
                                          <p:val>
                                            <p:fltVal val="0"/>
                                          </p:val>
                                        </p:tav>
                                        <p:tav tm="100000">
                                          <p:val>
                                            <p:fltVal val="1"/>
                                          </p:val>
                                        </p:tav>
                                      </p:tavLst>
                                    </p:anim>
                                    <p:animScale>
                                      <p:cBhvr>
                                        <p:cTn id="29" dur="26">
                                          <p:stCondLst>
                                            <p:cond delay="650"/>
                                          </p:stCondLst>
                                        </p:cTn>
                                        <p:tgtEl>
                                          <p:spTgt spid="30"/>
                                        </p:tgtEl>
                                      </p:cBhvr>
                                      <p:to x="100000" y="60000"/>
                                    </p:animScale>
                                    <p:animScale>
                                      <p:cBhvr>
                                        <p:cTn id="30" dur="166" decel="50000">
                                          <p:stCondLst>
                                            <p:cond delay="676"/>
                                          </p:stCondLst>
                                        </p:cTn>
                                        <p:tgtEl>
                                          <p:spTgt spid="30"/>
                                        </p:tgtEl>
                                      </p:cBhvr>
                                      <p:to x="100000" y="100000"/>
                                    </p:animScale>
                                    <p:animScale>
                                      <p:cBhvr>
                                        <p:cTn id="31" dur="26">
                                          <p:stCondLst>
                                            <p:cond delay="1312"/>
                                          </p:stCondLst>
                                        </p:cTn>
                                        <p:tgtEl>
                                          <p:spTgt spid="30"/>
                                        </p:tgtEl>
                                      </p:cBhvr>
                                      <p:to x="100000" y="80000"/>
                                    </p:animScale>
                                    <p:animScale>
                                      <p:cBhvr>
                                        <p:cTn id="32" dur="166" decel="50000">
                                          <p:stCondLst>
                                            <p:cond delay="1338"/>
                                          </p:stCondLst>
                                        </p:cTn>
                                        <p:tgtEl>
                                          <p:spTgt spid="30"/>
                                        </p:tgtEl>
                                      </p:cBhvr>
                                      <p:to x="100000" y="100000"/>
                                    </p:animScale>
                                    <p:animScale>
                                      <p:cBhvr>
                                        <p:cTn id="33" dur="26">
                                          <p:stCondLst>
                                            <p:cond delay="1642"/>
                                          </p:stCondLst>
                                        </p:cTn>
                                        <p:tgtEl>
                                          <p:spTgt spid="30"/>
                                        </p:tgtEl>
                                      </p:cBhvr>
                                      <p:to x="100000" y="90000"/>
                                    </p:animScale>
                                    <p:animScale>
                                      <p:cBhvr>
                                        <p:cTn id="34" dur="166" decel="50000">
                                          <p:stCondLst>
                                            <p:cond delay="1668"/>
                                          </p:stCondLst>
                                        </p:cTn>
                                        <p:tgtEl>
                                          <p:spTgt spid="30"/>
                                        </p:tgtEl>
                                      </p:cBhvr>
                                      <p:to x="100000" y="100000"/>
                                    </p:animScale>
                                    <p:animScale>
                                      <p:cBhvr>
                                        <p:cTn id="35" dur="26">
                                          <p:stCondLst>
                                            <p:cond delay="1808"/>
                                          </p:stCondLst>
                                        </p:cTn>
                                        <p:tgtEl>
                                          <p:spTgt spid="30"/>
                                        </p:tgtEl>
                                      </p:cBhvr>
                                      <p:to x="100000" y="95000"/>
                                    </p:animScale>
                                    <p:animScale>
                                      <p:cBhvr>
                                        <p:cTn id="36" dur="166" decel="50000">
                                          <p:stCondLst>
                                            <p:cond delay="1834"/>
                                          </p:stCondLst>
                                        </p:cTn>
                                        <p:tgtEl>
                                          <p:spTgt spid="30"/>
                                        </p:tgtEl>
                                      </p:cBhvr>
                                      <p:to x="100000" y="100000"/>
                                    </p:animScale>
                                  </p:childTnLst>
                                </p:cTn>
                              </p:par>
                              <p:par>
                                <p:cTn id="37" presetID="26" presetClass="entr" presetSubtype="0" fill="hold" grpId="0" nodeType="withEffect">
                                  <p:stCondLst>
                                    <p:cond delay="0"/>
                                  </p:stCondLst>
                                  <p:childTnLst>
                                    <p:set>
                                      <p:cBhvr>
                                        <p:cTn id="38" dur="1" fill="hold">
                                          <p:stCondLst>
                                            <p:cond delay="0"/>
                                          </p:stCondLst>
                                        </p:cTn>
                                        <p:tgtEl>
                                          <p:spTgt spid="31"/>
                                        </p:tgtEl>
                                        <p:attrNameLst>
                                          <p:attrName>style.visibility</p:attrName>
                                        </p:attrNameLst>
                                      </p:cBhvr>
                                      <p:to>
                                        <p:strVal val="visible"/>
                                      </p:to>
                                    </p:set>
                                    <p:animEffect transition="in" filter="wipe(down)">
                                      <p:cBhvr>
                                        <p:cTn id="39" dur="580">
                                          <p:stCondLst>
                                            <p:cond delay="0"/>
                                          </p:stCondLst>
                                        </p:cTn>
                                        <p:tgtEl>
                                          <p:spTgt spid="31"/>
                                        </p:tgtEl>
                                      </p:cBhvr>
                                    </p:animEffect>
                                    <p:anim calcmode="lin" valueType="num">
                                      <p:cBhvr>
                                        <p:cTn id="40" dur="1822" tmFilter="0,0; 0.14,0.36; 0.43,0.73; 0.71,0.91; 1.0,1.0">
                                          <p:stCondLst>
                                            <p:cond delay="0"/>
                                          </p:stCondLst>
                                        </p:cTn>
                                        <p:tgtEl>
                                          <p:spTgt spid="31"/>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31"/>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31"/>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31"/>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31"/>
                                        </p:tgtEl>
                                        <p:attrNameLst>
                                          <p:attrName>ppt_y</p:attrName>
                                        </p:attrNameLst>
                                      </p:cBhvr>
                                      <p:tavLst>
                                        <p:tav tm="0" fmla="#ppt_y-sin(pi*$)/81">
                                          <p:val>
                                            <p:fltVal val="0"/>
                                          </p:val>
                                        </p:tav>
                                        <p:tav tm="100000">
                                          <p:val>
                                            <p:fltVal val="1"/>
                                          </p:val>
                                        </p:tav>
                                      </p:tavLst>
                                    </p:anim>
                                    <p:animScale>
                                      <p:cBhvr>
                                        <p:cTn id="45" dur="26">
                                          <p:stCondLst>
                                            <p:cond delay="650"/>
                                          </p:stCondLst>
                                        </p:cTn>
                                        <p:tgtEl>
                                          <p:spTgt spid="31"/>
                                        </p:tgtEl>
                                      </p:cBhvr>
                                      <p:to x="100000" y="60000"/>
                                    </p:animScale>
                                    <p:animScale>
                                      <p:cBhvr>
                                        <p:cTn id="46" dur="166" decel="50000">
                                          <p:stCondLst>
                                            <p:cond delay="676"/>
                                          </p:stCondLst>
                                        </p:cTn>
                                        <p:tgtEl>
                                          <p:spTgt spid="31"/>
                                        </p:tgtEl>
                                      </p:cBhvr>
                                      <p:to x="100000" y="100000"/>
                                    </p:animScale>
                                    <p:animScale>
                                      <p:cBhvr>
                                        <p:cTn id="47" dur="26">
                                          <p:stCondLst>
                                            <p:cond delay="1312"/>
                                          </p:stCondLst>
                                        </p:cTn>
                                        <p:tgtEl>
                                          <p:spTgt spid="31"/>
                                        </p:tgtEl>
                                      </p:cBhvr>
                                      <p:to x="100000" y="80000"/>
                                    </p:animScale>
                                    <p:animScale>
                                      <p:cBhvr>
                                        <p:cTn id="48" dur="166" decel="50000">
                                          <p:stCondLst>
                                            <p:cond delay="1338"/>
                                          </p:stCondLst>
                                        </p:cTn>
                                        <p:tgtEl>
                                          <p:spTgt spid="31"/>
                                        </p:tgtEl>
                                      </p:cBhvr>
                                      <p:to x="100000" y="100000"/>
                                    </p:animScale>
                                    <p:animScale>
                                      <p:cBhvr>
                                        <p:cTn id="49" dur="26">
                                          <p:stCondLst>
                                            <p:cond delay="1642"/>
                                          </p:stCondLst>
                                        </p:cTn>
                                        <p:tgtEl>
                                          <p:spTgt spid="31"/>
                                        </p:tgtEl>
                                      </p:cBhvr>
                                      <p:to x="100000" y="90000"/>
                                    </p:animScale>
                                    <p:animScale>
                                      <p:cBhvr>
                                        <p:cTn id="50" dur="166" decel="50000">
                                          <p:stCondLst>
                                            <p:cond delay="1668"/>
                                          </p:stCondLst>
                                        </p:cTn>
                                        <p:tgtEl>
                                          <p:spTgt spid="31"/>
                                        </p:tgtEl>
                                      </p:cBhvr>
                                      <p:to x="100000" y="100000"/>
                                    </p:animScale>
                                    <p:animScale>
                                      <p:cBhvr>
                                        <p:cTn id="51" dur="26">
                                          <p:stCondLst>
                                            <p:cond delay="1808"/>
                                          </p:stCondLst>
                                        </p:cTn>
                                        <p:tgtEl>
                                          <p:spTgt spid="31"/>
                                        </p:tgtEl>
                                      </p:cBhvr>
                                      <p:to x="100000" y="95000"/>
                                    </p:animScale>
                                    <p:animScale>
                                      <p:cBhvr>
                                        <p:cTn id="52" dur="166" decel="50000">
                                          <p:stCondLst>
                                            <p:cond delay="1834"/>
                                          </p:stCondLst>
                                        </p:cTn>
                                        <p:tgtEl>
                                          <p:spTgt spid="31"/>
                                        </p:tgtEl>
                                      </p:cBhvr>
                                      <p:to x="100000" y="100000"/>
                                    </p:animScale>
                                  </p:childTnLst>
                                </p:cTn>
                              </p:par>
                              <p:par>
                                <p:cTn id="53" presetID="26" presetClass="entr" presetSubtype="0" fill="hold" grpId="0" nodeType="withEffect">
                                  <p:stCondLst>
                                    <p:cond delay="0"/>
                                  </p:stCondLst>
                                  <p:childTnLst>
                                    <p:set>
                                      <p:cBhvr>
                                        <p:cTn id="54" dur="1" fill="hold">
                                          <p:stCondLst>
                                            <p:cond delay="0"/>
                                          </p:stCondLst>
                                        </p:cTn>
                                        <p:tgtEl>
                                          <p:spTgt spid="32"/>
                                        </p:tgtEl>
                                        <p:attrNameLst>
                                          <p:attrName>style.visibility</p:attrName>
                                        </p:attrNameLst>
                                      </p:cBhvr>
                                      <p:to>
                                        <p:strVal val="visible"/>
                                      </p:to>
                                    </p:set>
                                    <p:animEffect transition="in" filter="wipe(down)">
                                      <p:cBhvr>
                                        <p:cTn id="55" dur="580">
                                          <p:stCondLst>
                                            <p:cond delay="0"/>
                                          </p:stCondLst>
                                        </p:cTn>
                                        <p:tgtEl>
                                          <p:spTgt spid="32"/>
                                        </p:tgtEl>
                                      </p:cBhvr>
                                    </p:animEffect>
                                    <p:anim calcmode="lin" valueType="num">
                                      <p:cBhvr>
                                        <p:cTn id="56" dur="1822" tmFilter="0,0; 0.14,0.36; 0.43,0.73; 0.71,0.91; 1.0,1.0">
                                          <p:stCondLst>
                                            <p:cond delay="0"/>
                                          </p:stCondLst>
                                        </p:cTn>
                                        <p:tgtEl>
                                          <p:spTgt spid="32"/>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32"/>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32"/>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32"/>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32"/>
                                        </p:tgtEl>
                                        <p:attrNameLst>
                                          <p:attrName>ppt_y</p:attrName>
                                        </p:attrNameLst>
                                      </p:cBhvr>
                                      <p:tavLst>
                                        <p:tav tm="0" fmla="#ppt_y-sin(pi*$)/81">
                                          <p:val>
                                            <p:fltVal val="0"/>
                                          </p:val>
                                        </p:tav>
                                        <p:tav tm="100000">
                                          <p:val>
                                            <p:fltVal val="1"/>
                                          </p:val>
                                        </p:tav>
                                      </p:tavLst>
                                    </p:anim>
                                    <p:animScale>
                                      <p:cBhvr>
                                        <p:cTn id="61" dur="26">
                                          <p:stCondLst>
                                            <p:cond delay="650"/>
                                          </p:stCondLst>
                                        </p:cTn>
                                        <p:tgtEl>
                                          <p:spTgt spid="32"/>
                                        </p:tgtEl>
                                      </p:cBhvr>
                                      <p:to x="100000" y="60000"/>
                                    </p:animScale>
                                    <p:animScale>
                                      <p:cBhvr>
                                        <p:cTn id="62" dur="166" decel="50000">
                                          <p:stCondLst>
                                            <p:cond delay="676"/>
                                          </p:stCondLst>
                                        </p:cTn>
                                        <p:tgtEl>
                                          <p:spTgt spid="32"/>
                                        </p:tgtEl>
                                      </p:cBhvr>
                                      <p:to x="100000" y="100000"/>
                                    </p:animScale>
                                    <p:animScale>
                                      <p:cBhvr>
                                        <p:cTn id="63" dur="26">
                                          <p:stCondLst>
                                            <p:cond delay="1312"/>
                                          </p:stCondLst>
                                        </p:cTn>
                                        <p:tgtEl>
                                          <p:spTgt spid="32"/>
                                        </p:tgtEl>
                                      </p:cBhvr>
                                      <p:to x="100000" y="80000"/>
                                    </p:animScale>
                                    <p:animScale>
                                      <p:cBhvr>
                                        <p:cTn id="64" dur="166" decel="50000">
                                          <p:stCondLst>
                                            <p:cond delay="1338"/>
                                          </p:stCondLst>
                                        </p:cTn>
                                        <p:tgtEl>
                                          <p:spTgt spid="32"/>
                                        </p:tgtEl>
                                      </p:cBhvr>
                                      <p:to x="100000" y="100000"/>
                                    </p:animScale>
                                    <p:animScale>
                                      <p:cBhvr>
                                        <p:cTn id="65" dur="26">
                                          <p:stCondLst>
                                            <p:cond delay="1642"/>
                                          </p:stCondLst>
                                        </p:cTn>
                                        <p:tgtEl>
                                          <p:spTgt spid="32"/>
                                        </p:tgtEl>
                                      </p:cBhvr>
                                      <p:to x="100000" y="90000"/>
                                    </p:animScale>
                                    <p:animScale>
                                      <p:cBhvr>
                                        <p:cTn id="66" dur="166" decel="50000">
                                          <p:stCondLst>
                                            <p:cond delay="1668"/>
                                          </p:stCondLst>
                                        </p:cTn>
                                        <p:tgtEl>
                                          <p:spTgt spid="32"/>
                                        </p:tgtEl>
                                      </p:cBhvr>
                                      <p:to x="100000" y="100000"/>
                                    </p:animScale>
                                    <p:animScale>
                                      <p:cBhvr>
                                        <p:cTn id="67" dur="26">
                                          <p:stCondLst>
                                            <p:cond delay="1808"/>
                                          </p:stCondLst>
                                        </p:cTn>
                                        <p:tgtEl>
                                          <p:spTgt spid="32"/>
                                        </p:tgtEl>
                                      </p:cBhvr>
                                      <p:to x="100000" y="95000"/>
                                    </p:animScale>
                                    <p:animScale>
                                      <p:cBhvr>
                                        <p:cTn id="68" dur="166" decel="50000">
                                          <p:stCondLst>
                                            <p:cond delay="1834"/>
                                          </p:stCondLst>
                                        </p:cTn>
                                        <p:tgtEl>
                                          <p:spTgt spid="32"/>
                                        </p:tgtEl>
                                      </p:cBhvr>
                                      <p:to x="100000" y="100000"/>
                                    </p:animScale>
                                  </p:childTnLst>
                                </p:cTn>
                              </p:par>
                            </p:childTnLst>
                          </p:cTn>
                        </p:par>
                        <p:par>
                          <p:cTn id="69" fill="hold">
                            <p:stCondLst>
                              <p:cond delay="2000"/>
                            </p:stCondLst>
                            <p:childTnLst>
                              <p:par>
                                <p:cTn id="70" presetID="9" presetClass="entr" presetSubtype="0" fill="hold" nodeType="afterEffect">
                                  <p:stCondLst>
                                    <p:cond delay="0"/>
                                  </p:stCondLst>
                                  <p:childTnLst>
                                    <p:set>
                                      <p:cBhvr>
                                        <p:cTn id="71" dur="1" fill="hold">
                                          <p:stCondLst>
                                            <p:cond delay="0"/>
                                          </p:stCondLst>
                                        </p:cTn>
                                        <p:tgtEl>
                                          <p:spTgt spid="11"/>
                                        </p:tgtEl>
                                        <p:attrNameLst>
                                          <p:attrName>style.visibility</p:attrName>
                                        </p:attrNameLst>
                                      </p:cBhvr>
                                      <p:to>
                                        <p:strVal val="visible"/>
                                      </p:to>
                                    </p:set>
                                    <p:animEffect transition="in" filter="dissolve">
                                      <p:cBhvr>
                                        <p:cTn id="72" dur="500"/>
                                        <p:tgtEl>
                                          <p:spTgt spid="11"/>
                                        </p:tgtEl>
                                      </p:cBhvr>
                                    </p:animEffect>
                                  </p:childTnLst>
                                </p:cTn>
                              </p:par>
                            </p:childTnLst>
                          </p:cTn>
                        </p:par>
                        <p:par>
                          <p:cTn id="73" fill="hold">
                            <p:stCondLst>
                              <p:cond delay="2500"/>
                            </p:stCondLst>
                            <p:childTnLst>
                              <p:par>
                                <p:cTn id="74" presetID="5" presetClass="entr" presetSubtype="10" fill="hold" nodeType="afterEffect">
                                  <p:stCondLst>
                                    <p:cond delay="0"/>
                                  </p:stCondLst>
                                  <p:childTnLst>
                                    <p:set>
                                      <p:cBhvr>
                                        <p:cTn id="75" dur="1" fill="hold">
                                          <p:stCondLst>
                                            <p:cond delay="0"/>
                                          </p:stCondLst>
                                        </p:cTn>
                                        <p:tgtEl>
                                          <p:spTgt spid="14"/>
                                        </p:tgtEl>
                                        <p:attrNameLst>
                                          <p:attrName>style.visibility</p:attrName>
                                        </p:attrNameLst>
                                      </p:cBhvr>
                                      <p:to>
                                        <p:strVal val="visible"/>
                                      </p:to>
                                    </p:set>
                                    <p:animEffect transition="in" filter="checkerboard(across)">
                                      <p:cBhvr>
                                        <p:cTn id="76" dur="500"/>
                                        <p:tgtEl>
                                          <p:spTgt spid="14"/>
                                        </p:tgtEl>
                                      </p:cBhvr>
                                    </p:animEffect>
                                  </p:childTnLst>
                                </p:cTn>
                              </p:par>
                            </p:childTnLst>
                          </p:cTn>
                        </p:par>
                        <p:par>
                          <p:cTn id="77" fill="hold">
                            <p:stCondLst>
                              <p:cond delay="3000"/>
                            </p:stCondLst>
                            <p:childTnLst>
                              <p:par>
                                <p:cTn id="78" presetID="5" presetClass="entr" presetSubtype="10" fill="hold" nodeType="afterEffect">
                                  <p:stCondLst>
                                    <p:cond delay="0"/>
                                  </p:stCondLst>
                                  <p:childTnLst>
                                    <p:set>
                                      <p:cBhvr>
                                        <p:cTn id="79" dur="1" fill="hold">
                                          <p:stCondLst>
                                            <p:cond delay="0"/>
                                          </p:stCondLst>
                                        </p:cTn>
                                        <p:tgtEl>
                                          <p:spTgt spid="17"/>
                                        </p:tgtEl>
                                        <p:attrNameLst>
                                          <p:attrName>style.visibility</p:attrName>
                                        </p:attrNameLst>
                                      </p:cBhvr>
                                      <p:to>
                                        <p:strVal val="visible"/>
                                      </p:to>
                                    </p:set>
                                    <p:animEffect transition="in" filter="checkerboard(across)">
                                      <p:cBhvr>
                                        <p:cTn id="80" dur="500"/>
                                        <p:tgtEl>
                                          <p:spTgt spid="17"/>
                                        </p:tgtEl>
                                      </p:cBhvr>
                                    </p:animEffect>
                                  </p:childTnLst>
                                </p:cTn>
                              </p:par>
                            </p:childTnLst>
                          </p:cTn>
                        </p:par>
                        <p:par>
                          <p:cTn id="81" fill="hold">
                            <p:stCondLst>
                              <p:cond delay="3500"/>
                            </p:stCondLst>
                            <p:childTnLst>
                              <p:par>
                                <p:cTn id="82" presetID="5" presetClass="entr" presetSubtype="10" fill="hold" nodeType="afterEffect">
                                  <p:stCondLst>
                                    <p:cond delay="0"/>
                                  </p:stCondLst>
                                  <p:childTnLst>
                                    <p:set>
                                      <p:cBhvr>
                                        <p:cTn id="83" dur="1" fill="hold">
                                          <p:stCondLst>
                                            <p:cond delay="0"/>
                                          </p:stCondLst>
                                        </p:cTn>
                                        <p:tgtEl>
                                          <p:spTgt spid="20"/>
                                        </p:tgtEl>
                                        <p:attrNameLst>
                                          <p:attrName>style.visibility</p:attrName>
                                        </p:attrNameLst>
                                      </p:cBhvr>
                                      <p:to>
                                        <p:strVal val="visible"/>
                                      </p:to>
                                    </p:set>
                                    <p:animEffect transition="in" filter="checkerboard(across)">
                                      <p:cBhvr>
                                        <p:cTn id="84" dur="500"/>
                                        <p:tgtEl>
                                          <p:spTgt spid="20"/>
                                        </p:tgtEl>
                                      </p:cBhvr>
                                    </p:animEffect>
                                  </p:childTnLst>
                                </p:cTn>
                              </p:par>
                            </p:childTnLst>
                          </p:cTn>
                        </p:par>
                        <p:par>
                          <p:cTn id="85" fill="hold">
                            <p:stCondLst>
                              <p:cond delay="4000"/>
                            </p:stCondLst>
                            <p:childTnLst>
                              <p:par>
                                <p:cTn id="86" presetID="5" presetClass="entr" presetSubtype="10" fill="hold" nodeType="afterEffect">
                                  <p:stCondLst>
                                    <p:cond delay="0"/>
                                  </p:stCondLst>
                                  <p:childTnLst>
                                    <p:set>
                                      <p:cBhvr>
                                        <p:cTn id="87" dur="1" fill="hold">
                                          <p:stCondLst>
                                            <p:cond delay="0"/>
                                          </p:stCondLst>
                                        </p:cTn>
                                        <p:tgtEl>
                                          <p:spTgt spid="23"/>
                                        </p:tgtEl>
                                        <p:attrNameLst>
                                          <p:attrName>style.visibility</p:attrName>
                                        </p:attrNameLst>
                                      </p:cBhvr>
                                      <p:to>
                                        <p:strVal val="visible"/>
                                      </p:to>
                                    </p:set>
                                    <p:animEffect transition="in" filter="checkerboard(across)">
                                      <p:cBhvr>
                                        <p:cTn id="88" dur="500"/>
                                        <p:tgtEl>
                                          <p:spTgt spid="23"/>
                                        </p:tgtEl>
                                      </p:cBhvr>
                                    </p:animEffect>
                                  </p:childTnLst>
                                </p:cTn>
                              </p:par>
                            </p:childTnLst>
                          </p:cTn>
                        </p:par>
                        <p:par>
                          <p:cTn id="89" fill="hold">
                            <p:stCondLst>
                              <p:cond delay="4500"/>
                            </p:stCondLst>
                            <p:childTnLst>
                              <p:par>
                                <p:cTn id="90" presetID="5" presetClass="entr" presetSubtype="10" fill="hold" nodeType="afterEffect">
                                  <p:stCondLst>
                                    <p:cond delay="0"/>
                                  </p:stCondLst>
                                  <p:childTnLst>
                                    <p:set>
                                      <p:cBhvr>
                                        <p:cTn id="91" dur="1" fill="hold">
                                          <p:stCondLst>
                                            <p:cond delay="0"/>
                                          </p:stCondLst>
                                        </p:cTn>
                                        <p:tgtEl>
                                          <p:spTgt spid="26"/>
                                        </p:tgtEl>
                                        <p:attrNameLst>
                                          <p:attrName>style.visibility</p:attrName>
                                        </p:attrNameLst>
                                      </p:cBhvr>
                                      <p:to>
                                        <p:strVal val="visible"/>
                                      </p:to>
                                    </p:set>
                                    <p:animEffect transition="in" filter="checkerboard(across)">
                                      <p:cBhvr>
                                        <p:cTn id="92" dur="500"/>
                                        <p:tgtEl>
                                          <p:spTgt spid="26"/>
                                        </p:tgtEl>
                                      </p:cBhvr>
                                    </p:animEffect>
                                  </p:childTnLst>
                                </p:cTn>
                              </p:par>
                            </p:childTnLst>
                          </p:cTn>
                        </p:par>
                      </p:childTnLst>
                    </p:cTn>
                  </p:par>
                  <p:par>
                    <p:cTn id="93" fill="hold">
                      <p:stCondLst>
                        <p:cond delay="indefinite"/>
                      </p:stCondLst>
                      <p:childTnLst>
                        <p:par>
                          <p:cTn id="94" fill="hold">
                            <p:stCondLst>
                              <p:cond delay="0"/>
                            </p:stCondLst>
                            <p:childTnLst>
                              <p:par>
                                <p:cTn id="95" presetID="25" presetClass="entr" presetSubtype="0" fill="hold" nodeType="clickEffect">
                                  <p:stCondLst>
                                    <p:cond delay="0"/>
                                  </p:stCondLst>
                                  <p:childTnLst>
                                    <p:set>
                                      <p:cBhvr>
                                        <p:cTn id="96" dur="1" fill="hold">
                                          <p:stCondLst>
                                            <p:cond delay="0"/>
                                          </p:stCondLst>
                                        </p:cTn>
                                        <p:tgtEl>
                                          <p:spTgt spid="33"/>
                                        </p:tgtEl>
                                        <p:attrNameLst>
                                          <p:attrName>style.visibility</p:attrName>
                                        </p:attrNameLst>
                                      </p:cBhvr>
                                      <p:to>
                                        <p:strVal val="visible"/>
                                      </p:to>
                                    </p:set>
                                    <p:anim calcmode="lin" valueType="num">
                                      <p:cBhvr>
                                        <p:cTn id="97" dur="500" decel="50000" fill="hold">
                                          <p:stCondLst>
                                            <p:cond delay="0"/>
                                          </p:stCondLst>
                                        </p:cTn>
                                        <p:tgtEl>
                                          <p:spTgt spid="33"/>
                                        </p:tgtEl>
                                        <p:attrNameLst>
                                          <p:attrName>style.rotation</p:attrName>
                                        </p:attrNameLst>
                                      </p:cBhvr>
                                      <p:tavLst>
                                        <p:tav tm="0">
                                          <p:val>
                                            <p:fltVal val="-90"/>
                                          </p:val>
                                        </p:tav>
                                        <p:tav tm="100000">
                                          <p:val>
                                            <p:fltVal val="0"/>
                                          </p:val>
                                        </p:tav>
                                      </p:tavLst>
                                    </p:anim>
                                    <p:anim calcmode="lin" valueType="num">
                                      <p:cBhvr>
                                        <p:cTn id="98" dur="500" decel="50000" fill="hold">
                                          <p:stCondLst>
                                            <p:cond delay="0"/>
                                          </p:stCondLst>
                                        </p:cTn>
                                        <p:tgtEl>
                                          <p:spTgt spid="33"/>
                                        </p:tgtEl>
                                        <p:attrNameLst>
                                          <p:attrName>ppt_w</p:attrName>
                                        </p:attrNameLst>
                                      </p:cBhvr>
                                      <p:tavLst>
                                        <p:tav tm="0">
                                          <p:val>
                                            <p:strVal val="#ppt_w"/>
                                          </p:val>
                                        </p:tav>
                                        <p:tav tm="100000">
                                          <p:val>
                                            <p:strVal val="#ppt_w*.05"/>
                                          </p:val>
                                        </p:tav>
                                      </p:tavLst>
                                    </p:anim>
                                    <p:anim calcmode="lin" valueType="num">
                                      <p:cBhvr>
                                        <p:cTn id="99" dur="500" accel="50000" fill="hold">
                                          <p:stCondLst>
                                            <p:cond delay="500"/>
                                          </p:stCondLst>
                                        </p:cTn>
                                        <p:tgtEl>
                                          <p:spTgt spid="33"/>
                                        </p:tgtEl>
                                        <p:attrNameLst>
                                          <p:attrName>ppt_w</p:attrName>
                                        </p:attrNameLst>
                                      </p:cBhvr>
                                      <p:tavLst>
                                        <p:tav tm="0">
                                          <p:val>
                                            <p:strVal val="#ppt_w*.05"/>
                                          </p:val>
                                        </p:tav>
                                        <p:tav tm="100000">
                                          <p:val>
                                            <p:strVal val="#ppt_w"/>
                                          </p:val>
                                        </p:tav>
                                      </p:tavLst>
                                    </p:anim>
                                    <p:anim calcmode="lin" valueType="num">
                                      <p:cBhvr>
                                        <p:cTn id="100" dur="1000" fill="hold"/>
                                        <p:tgtEl>
                                          <p:spTgt spid="33"/>
                                        </p:tgtEl>
                                        <p:attrNameLst>
                                          <p:attrName>ppt_h</p:attrName>
                                        </p:attrNameLst>
                                      </p:cBhvr>
                                      <p:tavLst>
                                        <p:tav tm="0">
                                          <p:val>
                                            <p:strVal val="#ppt_h"/>
                                          </p:val>
                                        </p:tav>
                                        <p:tav tm="100000">
                                          <p:val>
                                            <p:strVal val="#ppt_h"/>
                                          </p:val>
                                        </p:tav>
                                      </p:tavLst>
                                    </p:anim>
                                    <p:anim calcmode="lin" valueType="num">
                                      <p:cBhvr>
                                        <p:cTn id="101" dur="500" decel="50000" fill="hold">
                                          <p:stCondLst>
                                            <p:cond delay="0"/>
                                          </p:stCondLst>
                                        </p:cTn>
                                        <p:tgtEl>
                                          <p:spTgt spid="33"/>
                                        </p:tgtEl>
                                        <p:attrNameLst>
                                          <p:attrName>ppt_x</p:attrName>
                                        </p:attrNameLst>
                                      </p:cBhvr>
                                      <p:tavLst>
                                        <p:tav tm="0">
                                          <p:val>
                                            <p:strVal val="#ppt_x+.4"/>
                                          </p:val>
                                        </p:tav>
                                        <p:tav tm="100000">
                                          <p:val>
                                            <p:strVal val="#ppt_x"/>
                                          </p:val>
                                        </p:tav>
                                      </p:tavLst>
                                    </p:anim>
                                    <p:anim calcmode="lin" valueType="num">
                                      <p:cBhvr>
                                        <p:cTn id="102" dur="500" decel="50000" fill="hold">
                                          <p:stCondLst>
                                            <p:cond delay="0"/>
                                          </p:stCondLst>
                                        </p:cTn>
                                        <p:tgtEl>
                                          <p:spTgt spid="33"/>
                                        </p:tgtEl>
                                        <p:attrNameLst>
                                          <p:attrName>ppt_y</p:attrName>
                                        </p:attrNameLst>
                                      </p:cBhvr>
                                      <p:tavLst>
                                        <p:tav tm="0">
                                          <p:val>
                                            <p:strVal val="#ppt_y-.2"/>
                                          </p:val>
                                        </p:tav>
                                        <p:tav tm="100000">
                                          <p:val>
                                            <p:strVal val="#ppt_y+.1"/>
                                          </p:val>
                                        </p:tav>
                                      </p:tavLst>
                                    </p:anim>
                                    <p:anim calcmode="lin" valueType="num">
                                      <p:cBhvr>
                                        <p:cTn id="103" dur="500" accel="50000" fill="hold">
                                          <p:stCondLst>
                                            <p:cond delay="500"/>
                                          </p:stCondLst>
                                        </p:cTn>
                                        <p:tgtEl>
                                          <p:spTgt spid="33"/>
                                        </p:tgtEl>
                                        <p:attrNameLst>
                                          <p:attrName>ppt_y</p:attrName>
                                        </p:attrNameLst>
                                      </p:cBhvr>
                                      <p:tavLst>
                                        <p:tav tm="0">
                                          <p:val>
                                            <p:strVal val="#ppt_y+.1"/>
                                          </p:val>
                                        </p:tav>
                                        <p:tav tm="100000">
                                          <p:val>
                                            <p:strVal val="#ppt_y"/>
                                          </p:val>
                                        </p:tav>
                                      </p:tavLst>
                                    </p:anim>
                                    <p:animEffect transition="in" filter="fade">
                                      <p:cBhvr>
                                        <p:cTn id="104" dur="1000" decel="50000">
                                          <p:stCondLst>
                                            <p:cond delay="0"/>
                                          </p:stCondLst>
                                        </p:cTn>
                                        <p:tgtEl>
                                          <p:spTgt spid="33"/>
                                        </p:tgtEl>
                                      </p:cBhvr>
                                    </p:animEffect>
                                  </p:childTnLst>
                                </p:cTn>
                              </p:par>
                            </p:childTnLst>
                          </p:cTn>
                        </p:par>
                      </p:childTnLst>
                    </p:cTn>
                  </p:par>
                  <p:par>
                    <p:cTn id="105" fill="hold">
                      <p:stCondLst>
                        <p:cond delay="indefinite"/>
                      </p:stCondLst>
                      <p:childTnLst>
                        <p:par>
                          <p:cTn id="106" fill="hold">
                            <p:stCondLst>
                              <p:cond delay="0"/>
                            </p:stCondLst>
                            <p:childTnLst>
                              <p:par>
                                <p:cTn id="107" presetID="6" presetClass="exit" presetSubtype="16" fill="hold" nodeType="clickEffect">
                                  <p:stCondLst>
                                    <p:cond delay="0"/>
                                  </p:stCondLst>
                                  <p:childTnLst>
                                    <p:animEffect transition="out" filter="circle(in)">
                                      <p:cBhvr>
                                        <p:cTn id="108" dur="1000"/>
                                        <p:tgtEl>
                                          <p:spTgt spid="33"/>
                                        </p:tgtEl>
                                      </p:cBhvr>
                                    </p:animEffect>
                                    <p:set>
                                      <p:cBhvr>
                                        <p:cTn id="109" dur="1" fill="hold">
                                          <p:stCondLst>
                                            <p:cond delay="999"/>
                                          </p:stCondLst>
                                        </p:cTn>
                                        <p:tgtEl>
                                          <p:spTgt spid="33"/>
                                        </p:tgtEl>
                                        <p:attrNameLst>
                                          <p:attrName>style.visibility</p:attrName>
                                        </p:attrNameLst>
                                      </p:cBhvr>
                                      <p:to>
                                        <p:strVal val="hidden"/>
                                      </p:to>
                                    </p:set>
                                  </p:childTnLst>
                                </p:cTn>
                              </p:par>
                              <p:par>
                                <p:cTn id="110" presetID="15" presetClass="entr" presetSubtype="0" fill="hold" nodeType="withEffect">
                                  <p:stCondLst>
                                    <p:cond delay="0"/>
                                  </p:stCondLst>
                                  <p:childTnLst>
                                    <p:set>
                                      <p:cBhvr>
                                        <p:cTn id="111" dur="1" fill="hold">
                                          <p:stCondLst>
                                            <p:cond delay="0"/>
                                          </p:stCondLst>
                                        </p:cTn>
                                        <p:tgtEl>
                                          <p:spTgt spid="34"/>
                                        </p:tgtEl>
                                        <p:attrNameLst>
                                          <p:attrName>style.visibility</p:attrName>
                                        </p:attrNameLst>
                                      </p:cBhvr>
                                      <p:to>
                                        <p:strVal val="visible"/>
                                      </p:to>
                                    </p:set>
                                    <p:anim calcmode="lin" valueType="num">
                                      <p:cBhvr>
                                        <p:cTn id="112" dur="1000" fill="hold"/>
                                        <p:tgtEl>
                                          <p:spTgt spid="34"/>
                                        </p:tgtEl>
                                        <p:attrNameLst>
                                          <p:attrName>ppt_w</p:attrName>
                                        </p:attrNameLst>
                                      </p:cBhvr>
                                      <p:tavLst>
                                        <p:tav tm="0">
                                          <p:val>
                                            <p:fltVal val="0"/>
                                          </p:val>
                                        </p:tav>
                                        <p:tav tm="100000">
                                          <p:val>
                                            <p:strVal val="#ppt_w"/>
                                          </p:val>
                                        </p:tav>
                                      </p:tavLst>
                                    </p:anim>
                                    <p:anim calcmode="lin" valueType="num">
                                      <p:cBhvr>
                                        <p:cTn id="113" dur="1000" fill="hold"/>
                                        <p:tgtEl>
                                          <p:spTgt spid="34"/>
                                        </p:tgtEl>
                                        <p:attrNameLst>
                                          <p:attrName>ppt_h</p:attrName>
                                        </p:attrNameLst>
                                      </p:cBhvr>
                                      <p:tavLst>
                                        <p:tav tm="0">
                                          <p:val>
                                            <p:fltVal val="0"/>
                                          </p:val>
                                        </p:tav>
                                        <p:tav tm="100000">
                                          <p:val>
                                            <p:strVal val="#ppt_h"/>
                                          </p:val>
                                        </p:tav>
                                      </p:tavLst>
                                    </p:anim>
                                    <p:anim calcmode="lin" valueType="num">
                                      <p:cBhvr>
                                        <p:cTn id="114" dur="1000" fill="hold"/>
                                        <p:tgtEl>
                                          <p:spTgt spid="34"/>
                                        </p:tgtEl>
                                        <p:attrNameLst>
                                          <p:attrName>ppt_x</p:attrName>
                                        </p:attrNameLst>
                                      </p:cBhvr>
                                      <p:tavLst>
                                        <p:tav tm="0" fmla="#ppt_x+(cos(-2*pi*(1-$))*-#ppt_x-sin(-2*pi*(1-$))*(1-#ppt_y))*(1-$)">
                                          <p:val>
                                            <p:fltVal val="0"/>
                                          </p:val>
                                        </p:tav>
                                        <p:tav tm="100000">
                                          <p:val>
                                            <p:fltVal val="1"/>
                                          </p:val>
                                        </p:tav>
                                      </p:tavLst>
                                    </p:anim>
                                    <p:anim calcmode="lin" valueType="num">
                                      <p:cBhvr>
                                        <p:cTn id="115" dur="1000" fill="hold"/>
                                        <p:tgtEl>
                                          <p:spTgt spid="3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6" fill="hold">
                      <p:stCondLst>
                        <p:cond delay="indefinite"/>
                      </p:stCondLst>
                      <p:childTnLst>
                        <p:par>
                          <p:cTn id="117" fill="hold">
                            <p:stCondLst>
                              <p:cond delay="0"/>
                            </p:stCondLst>
                            <p:childTnLst>
                              <p:par>
                                <p:cTn id="118" presetID="6" presetClass="exit" presetSubtype="16" fill="hold" nodeType="clickEffect">
                                  <p:stCondLst>
                                    <p:cond delay="0"/>
                                  </p:stCondLst>
                                  <p:childTnLst>
                                    <p:animEffect transition="out" filter="circle(in)">
                                      <p:cBhvr>
                                        <p:cTn id="119" dur="500"/>
                                        <p:tgtEl>
                                          <p:spTgt spid="34"/>
                                        </p:tgtEl>
                                      </p:cBhvr>
                                    </p:animEffect>
                                    <p:set>
                                      <p:cBhvr>
                                        <p:cTn id="120" dur="1" fill="hold">
                                          <p:stCondLst>
                                            <p:cond delay="499"/>
                                          </p:stCondLst>
                                        </p:cTn>
                                        <p:tgtEl>
                                          <p:spTgt spid="34"/>
                                        </p:tgtEl>
                                        <p:attrNameLst>
                                          <p:attrName>style.visibility</p:attrName>
                                        </p:attrNameLst>
                                      </p:cBhvr>
                                      <p:to>
                                        <p:strVal val="hidden"/>
                                      </p:to>
                                    </p:set>
                                  </p:childTnLst>
                                </p:cTn>
                              </p:par>
                              <p:par>
                                <p:cTn id="121" presetID="17" presetClass="entr" presetSubtype="10" fill="hold" grpId="0" nodeType="withEffect">
                                  <p:stCondLst>
                                    <p:cond delay="0"/>
                                  </p:stCondLst>
                                  <p:childTnLst>
                                    <p:set>
                                      <p:cBhvr>
                                        <p:cTn id="122" dur="1" fill="hold">
                                          <p:stCondLst>
                                            <p:cond delay="0"/>
                                          </p:stCondLst>
                                        </p:cTn>
                                        <p:tgtEl>
                                          <p:spTgt spid="6"/>
                                        </p:tgtEl>
                                        <p:attrNameLst>
                                          <p:attrName>style.visibility</p:attrName>
                                        </p:attrNameLst>
                                      </p:cBhvr>
                                      <p:to>
                                        <p:strVal val="visible"/>
                                      </p:to>
                                    </p:set>
                                    <p:anim calcmode="lin" valueType="num">
                                      <p:cBhvr>
                                        <p:cTn id="123" dur="500" fill="hold"/>
                                        <p:tgtEl>
                                          <p:spTgt spid="6"/>
                                        </p:tgtEl>
                                        <p:attrNameLst>
                                          <p:attrName>ppt_w</p:attrName>
                                        </p:attrNameLst>
                                      </p:cBhvr>
                                      <p:tavLst>
                                        <p:tav tm="0">
                                          <p:val>
                                            <p:fltVal val="0"/>
                                          </p:val>
                                        </p:tav>
                                        <p:tav tm="100000">
                                          <p:val>
                                            <p:strVal val="#ppt_w"/>
                                          </p:val>
                                        </p:tav>
                                      </p:tavLst>
                                    </p:anim>
                                    <p:anim calcmode="lin" valueType="num">
                                      <p:cBhvr>
                                        <p:cTn id="124" dur="500" fill="hold"/>
                                        <p:tgtEl>
                                          <p:spTgt spid="6"/>
                                        </p:tgtEl>
                                        <p:attrNameLst>
                                          <p:attrName>ppt_h</p:attrName>
                                        </p:attrNameLst>
                                      </p:cBhvr>
                                      <p:tavLst>
                                        <p:tav tm="0">
                                          <p:val>
                                            <p:strVal val="#ppt_h"/>
                                          </p:val>
                                        </p:tav>
                                        <p:tav tm="100000">
                                          <p:val>
                                            <p:strVal val="#ppt_h"/>
                                          </p:val>
                                        </p:tav>
                                      </p:tavLst>
                                    </p:anim>
                                  </p:childTnLst>
                                </p:cTn>
                              </p:par>
                              <p:par>
                                <p:cTn id="125" presetID="17" presetClass="entr" presetSubtype="10" fill="hold" nodeType="withEffect">
                                  <p:stCondLst>
                                    <p:cond delay="0"/>
                                  </p:stCondLst>
                                  <p:childTnLst>
                                    <p:set>
                                      <p:cBhvr>
                                        <p:cTn id="126" dur="1" fill="hold">
                                          <p:stCondLst>
                                            <p:cond delay="0"/>
                                          </p:stCondLst>
                                        </p:cTn>
                                        <p:tgtEl>
                                          <p:spTgt spid="35"/>
                                        </p:tgtEl>
                                        <p:attrNameLst>
                                          <p:attrName>style.visibility</p:attrName>
                                        </p:attrNameLst>
                                      </p:cBhvr>
                                      <p:to>
                                        <p:strVal val="visible"/>
                                      </p:to>
                                    </p:set>
                                    <p:anim calcmode="lin" valueType="num">
                                      <p:cBhvr>
                                        <p:cTn id="127" dur="500" fill="hold"/>
                                        <p:tgtEl>
                                          <p:spTgt spid="35"/>
                                        </p:tgtEl>
                                        <p:attrNameLst>
                                          <p:attrName>ppt_w</p:attrName>
                                        </p:attrNameLst>
                                      </p:cBhvr>
                                      <p:tavLst>
                                        <p:tav tm="0">
                                          <p:val>
                                            <p:fltVal val="0"/>
                                          </p:val>
                                        </p:tav>
                                        <p:tav tm="100000">
                                          <p:val>
                                            <p:strVal val="#ppt_w"/>
                                          </p:val>
                                        </p:tav>
                                      </p:tavLst>
                                    </p:anim>
                                    <p:anim calcmode="lin" valueType="num">
                                      <p:cBhvr>
                                        <p:cTn id="128" dur="500" fill="hold"/>
                                        <p:tgtEl>
                                          <p:spTgt spid="35"/>
                                        </p:tgtEl>
                                        <p:attrNameLst>
                                          <p:attrName>ppt_h</p:attrName>
                                        </p:attrNameLst>
                                      </p:cBhvr>
                                      <p:tavLst>
                                        <p:tav tm="0">
                                          <p:val>
                                            <p:strVal val="#ppt_h"/>
                                          </p:val>
                                        </p:tav>
                                        <p:tav tm="100000">
                                          <p:val>
                                            <p:strVal val="#ppt_h"/>
                                          </p:val>
                                        </p:tav>
                                      </p:tavLst>
                                    </p:anim>
                                  </p:childTnLst>
                                </p:cTn>
                              </p:par>
                              <p:par>
                                <p:cTn id="129" presetID="17" presetClass="entr" presetSubtype="10" fill="hold" nodeType="withEffect">
                                  <p:stCondLst>
                                    <p:cond delay="0"/>
                                  </p:stCondLst>
                                  <p:childTnLst>
                                    <p:set>
                                      <p:cBhvr>
                                        <p:cTn id="130" dur="1" fill="hold">
                                          <p:stCondLst>
                                            <p:cond delay="0"/>
                                          </p:stCondLst>
                                        </p:cTn>
                                        <p:tgtEl>
                                          <p:spTgt spid="36"/>
                                        </p:tgtEl>
                                        <p:attrNameLst>
                                          <p:attrName>style.visibility</p:attrName>
                                        </p:attrNameLst>
                                      </p:cBhvr>
                                      <p:to>
                                        <p:strVal val="visible"/>
                                      </p:to>
                                    </p:set>
                                    <p:anim calcmode="lin" valueType="num">
                                      <p:cBhvr>
                                        <p:cTn id="131" dur="500" fill="hold"/>
                                        <p:tgtEl>
                                          <p:spTgt spid="36"/>
                                        </p:tgtEl>
                                        <p:attrNameLst>
                                          <p:attrName>ppt_w</p:attrName>
                                        </p:attrNameLst>
                                      </p:cBhvr>
                                      <p:tavLst>
                                        <p:tav tm="0">
                                          <p:val>
                                            <p:fltVal val="0"/>
                                          </p:val>
                                        </p:tav>
                                        <p:tav tm="100000">
                                          <p:val>
                                            <p:strVal val="#ppt_w"/>
                                          </p:val>
                                        </p:tav>
                                      </p:tavLst>
                                    </p:anim>
                                    <p:anim calcmode="lin" valueType="num">
                                      <p:cBhvr>
                                        <p:cTn id="132" dur="500" fill="hold"/>
                                        <p:tgtEl>
                                          <p:spTgt spid="36"/>
                                        </p:tgtEl>
                                        <p:attrNameLst>
                                          <p:attrName>ppt_h</p:attrName>
                                        </p:attrNameLst>
                                      </p:cBhvr>
                                      <p:tavLst>
                                        <p:tav tm="0">
                                          <p:val>
                                            <p:strVal val="#ppt_h"/>
                                          </p:val>
                                        </p:tav>
                                        <p:tav tm="100000">
                                          <p:val>
                                            <p:strVal val="#ppt_h"/>
                                          </p:val>
                                        </p:tav>
                                      </p:tavLst>
                                    </p:anim>
                                  </p:childTnLst>
                                </p:cTn>
                              </p:par>
                              <p:par>
                                <p:cTn id="133" presetID="17" presetClass="entr" presetSubtype="10" fill="hold" nodeType="withEffect">
                                  <p:stCondLst>
                                    <p:cond delay="0"/>
                                  </p:stCondLst>
                                  <p:childTnLst>
                                    <p:set>
                                      <p:cBhvr>
                                        <p:cTn id="134" dur="1" fill="hold">
                                          <p:stCondLst>
                                            <p:cond delay="0"/>
                                          </p:stCondLst>
                                        </p:cTn>
                                        <p:tgtEl>
                                          <p:spTgt spid="37"/>
                                        </p:tgtEl>
                                        <p:attrNameLst>
                                          <p:attrName>style.visibility</p:attrName>
                                        </p:attrNameLst>
                                      </p:cBhvr>
                                      <p:to>
                                        <p:strVal val="visible"/>
                                      </p:to>
                                    </p:set>
                                    <p:anim calcmode="lin" valueType="num">
                                      <p:cBhvr>
                                        <p:cTn id="135" dur="500" fill="hold"/>
                                        <p:tgtEl>
                                          <p:spTgt spid="37"/>
                                        </p:tgtEl>
                                        <p:attrNameLst>
                                          <p:attrName>ppt_w</p:attrName>
                                        </p:attrNameLst>
                                      </p:cBhvr>
                                      <p:tavLst>
                                        <p:tav tm="0">
                                          <p:val>
                                            <p:fltVal val="0"/>
                                          </p:val>
                                        </p:tav>
                                        <p:tav tm="100000">
                                          <p:val>
                                            <p:strVal val="#ppt_w"/>
                                          </p:val>
                                        </p:tav>
                                      </p:tavLst>
                                    </p:anim>
                                    <p:anim calcmode="lin" valueType="num">
                                      <p:cBhvr>
                                        <p:cTn id="136" dur="500" fill="hold"/>
                                        <p:tgtEl>
                                          <p:spTgt spid="37"/>
                                        </p:tgtEl>
                                        <p:attrNameLst>
                                          <p:attrName>ppt_h</p:attrName>
                                        </p:attrNameLst>
                                      </p:cBhvr>
                                      <p:tavLst>
                                        <p:tav tm="0">
                                          <p:val>
                                            <p:strVal val="#ppt_h"/>
                                          </p:val>
                                        </p:tav>
                                        <p:tav tm="100000">
                                          <p:val>
                                            <p:strVal val="#ppt_h"/>
                                          </p:val>
                                        </p:tav>
                                      </p:tavLst>
                                    </p:anim>
                                  </p:childTnLst>
                                </p:cTn>
                              </p:par>
                              <p:par>
                                <p:cTn id="137" presetID="17" presetClass="entr" presetSubtype="10" fill="hold" nodeType="withEffect">
                                  <p:stCondLst>
                                    <p:cond delay="0"/>
                                  </p:stCondLst>
                                  <p:childTnLst>
                                    <p:set>
                                      <p:cBhvr>
                                        <p:cTn id="138" dur="1" fill="hold">
                                          <p:stCondLst>
                                            <p:cond delay="0"/>
                                          </p:stCondLst>
                                        </p:cTn>
                                        <p:tgtEl>
                                          <p:spTgt spid="38"/>
                                        </p:tgtEl>
                                        <p:attrNameLst>
                                          <p:attrName>style.visibility</p:attrName>
                                        </p:attrNameLst>
                                      </p:cBhvr>
                                      <p:to>
                                        <p:strVal val="visible"/>
                                      </p:to>
                                    </p:set>
                                    <p:anim calcmode="lin" valueType="num">
                                      <p:cBhvr>
                                        <p:cTn id="139" dur="500" fill="hold"/>
                                        <p:tgtEl>
                                          <p:spTgt spid="38"/>
                                        </p:tgtEl>
                                        <p:attrNameLst>
                                          <p:attrName>ppt_w</p:attrName>
                                        </p:attrNameLst>
                                      </p:cBhvr>
                                      <p:tavLst>
                                        <p:tav tm="0">
                                          <p:val>
                                            <p:fltVal val="0"/>
                                          </p:val>
                                        </p:tav>
                                        <p:tav tm="100000">
                                          <p:val>
                                            <p:strVal val="#ppt_w"/>
                                          </p:val>
                                        </p:tav>
                                      </p:tavLst>
                                    </p:anim>
                                    <p:anim calcmode="lin" valueType="num">
                                      <p:cBhvr>
                                        <p:cTn id="140" dur="500" fill="hold"/>
                                        <p:tgtEl>
                                          <p:spTgt spid="38"/>
                                        </p:tgtEl>
                                        <p:attrNameLst>
                                          <p:attrName>ppt_h</p:attrName>
                                        </p:attrNameLst>
                                      </p:cBhvr>
                                      <p:tavLst>
                                        <p:tav tm="0">
                                          <p:val>
                                            <p:strVal val="#ppt_h"/>
                                          </p:val>
                                        </p:tav>
                                        <p:tav tm="100000">
                                          <p:val>
                                            <p:strVal val="#ppt_h"/>
                                          </p:val>
                                        </p:tav>
                                      </p:tavLst>
                                    </p:anim>
                                  </p:childTnLst>
                                </p:cTn>
                              </p:par>
                              <p:par>
                                <p:cTn id="141" presetID="17" presetClass="entr" presetSubtype="10" fill="hold" grpId="0" nodeType="withEffect">
                                  <p:stCondLst>
                                    <p:cond delay="0"/>
                                  </p:stCondLst>
                                  <p:childTnLst>
                                    <p:set>
                                      <p:cBhvr>
                                        <p:cTn id="142" dur="1" fill="hold">
                                          <p:stCondLst>
                                            <p:cond delay="0"/>
                                          </p:stCondLst>
                                        </p:cTn>
                                        <p:tgtEl>
                                          <p:spTgt spid="39"/>
                                        </p:tgtEl>
                                        <p:attrNameLst>
                                          <p:attrName>style.visibility</p:attrName>
                                        </p:attrNameLst>
                                      </p:cBhvr>
                                      <p:to>
                                        <p:strVal val="visible"/>
                                      </p:to>
                                    </p:set>
                                    <p:anim calcmode="lin" valueType="num">
                                      <p:cBhvr>
                                        <p:cTn id="143" dur="500" fill="hold"/>
                                        <p:tgtEl>
                                          <p:spTgt spid="39"/>
                                        </p:tgtEl>
                                        <p:attrNameLst>
                                          <p:attrName>ppt_w</p:attrName>
                                        </p:attrNameLst>
                                      </p:cBhvr>
                                      <p:tavLst>
                                        <p:tav tm="0">
                                          <p:val>
                                            <p:fltVal val="0"/>
                                          </p:val>
                                        </p:tav>
                                        <p:tav tm="100000">
                                          <p:val>
                                            <p:strVal val="#ppt_w"/>
                                          </p:val>
                                        </p:tav>
                                      </p:tavLst>
                                    </p:anim>
                                    <p:anim calcmode="lin" valueType="num">
                                      <p:cBhvr>
                                        <p:cTn id="144" dur="500" fill="hold"/>
                                        <p:tgtEl>
                                          <p:spTgt spid="39"/>
                                        </p:tgtEl>
                                        <p:attrNameLst>
                                          <p:attrName>ppt_h</p:attrName>
                                        </p:attrNameLst>
                                      </p:cBhvr>
                                      <p:tavLst>
                                        <p:tav tm="0">
                                          <p:val>
                                            <p:strVal val="#ppt_h"/>
                                          </p:val>
                                        </p:tav>
                                        <p:tav tm="100000">
                                          <p:val>
                                            <p:strVal val="#ppt_h"/>
                                          </p:val>
                                        </p:tav>
                                      </p:tavLst>
                                    </p:anim>
                                  </p:childTnLst>
                                </p:cTn>
                              </p:par>
                              <p:par>
                                <p:cTn id="145" presetID="17" presetClass="entr" presetSubtype="10" fill="hold" grpId="0" nodeType="withEffect">
                                  <p:stCondLst>
                                    <p:cond delay="0"/>
                                  </p:stCondLst>
                                  <p:childTnLst>
                                    <p:set>
                                      <p:cBhvr>
                                        <p:cTn id="146" dur="1" fill="hold">
                                          <p:stCondLst>
                                            <p:cond delay="0"/>
                                          </p:stCondLst>
                                        </p:cTn>
                                        <p:tgtEl>
                                          <p:spTgt spid="40"/>
                                        </p:tgtEl>
                                        <p:attrNameLst>
                                          <p:attrName>style.visibility</p:attrName>
                                        </p:attrNameLst>
                                      </p:cBhvr>
                                      <p:to>
                                        <p:strVal val="visible"/>
                                      </p:to>
                                    </p:set>
                                    <p:anim calcmode="lin" valueType="num">
                                      <p:cBhvr>
                                        <p:cTn id="147" dur="500" fill="hold"/>
                                        <p:tgtEl>
                                          <p:spTgt spid="40"/>
                                        </p:tgtEl>
                                        <p:attrNameLst>
                                          <p:attrName>ppt_w</p:attrName>
                                        </p:attrNameLst>
                                      </p:cBhvr>
                                      <p:tavLst>
                                        <p:tav tm="0">
                                          <p:val>
                                            <p:fltVal val="0"/>
                                          </p:val>
                                        </p:tav>
                                        <p:tav tm="100000">
                                          <p:val>
                                            <p:strVal val="#ppt_w"/>
                                          </p:val>
                                        </p:tav>
                                      </p:tavLst>
                                    </p:anim>
                                    <p:anim calcmode="lin" valueType="num">
                                      <p:cBhvr>
                                        <p:cTn id="148" dur="500" fill="hold"/>
                                        <p:tgtEl>
                                          <p:spTgt spid="40"/>
                                        </p:tgtEl>
                                        <p:attrNameLst>
                                          <p:attrName>ppt_h</p:attrName>
                                        </p:attrNameLst>
                                      </p:cBhvr>
                                      <p:tavLst>
                                        <p:tav tm="0">
                                          <p:val>
                                            <p:strVal val="#ppt_h"/>
                                          </p:val>
                                        </p:tav>
                                        <p:tav tm="100000">
                                          <p:val>
                                            <p:strVal val="#ppt_h"/>
                                          </p:val>
                                        </p:tav>
                                      </p:tavLst>
                                    </p:anim>
                                  </p:childTnLst>
                                </p:cTn>
                              </p:par>
                              <p:par>
                                <p:cTn id="149" presetID="17" presetClass="entr" presetSubtype="10" fill="hold" grpId="0" nodeType="withEffect">
                                  <p:stCondLst>
                                    <p:cond delay="0"/>
                                  </p:stCondLst>
                                  <p:childTnLst>
                                    <p:set>
                                      <p:cBhvr>
                                        <p:cTn id="150" dur="1" fill="hold">
                                          <p:stCondLst>
                                            <p:cond delay="0"/>
                                          </p:stCondLst>
                                        </p:cTn>
                                        <p:tgtEl>
                                          <p:spTgt spid="41"/>
                                        </p:tgtEl>
                                        <p:attrNameLst>
                                          <p:attrName>style.visibility</p:attrName>
                                        </p:attrNameLst>
                                      </p:cBhvr>
                                      <p:to>
                                        <p:strVal val="visible"/>
                                      </p:to>
                                    </p:set>
                                    <p:anim calcmode="lin" valueType="num">
                                      <p:cBhvr>
                                        <p:cTn id="151" dur="500" fill="hold"/>
                                        <p:tgtEl>
                                          <p:spTgt spid="41"/>
                                        </p:tgtEl>
                                        <p:attrNameLst>
                                          <p:attrName>ppt_w</p:attrName>
                                        </p:attrNameLst>
                                      </p:cBhvr>
                                      <p:tavLst>
                                        <p:tav tm="0">
                                          <p:val>
                                            <p:fltVal val="0"/>
                                          </p:val>
                                        </p:tav>
                                        <p:tav tm="100000">
                                          <p:val>
                                            <p:strVal val="#ppt_w"/>
                                          </p:val>
                                        </p:tav>
                                      </p:tavLst>
                                    </p:anim>
                                    <p:anim calcmode="lin" valueType="num">
                                      <p:cBhvr>
                                        <p:cTn id="152" dur="500" fill="hold"/>
                                        <p:tgtEl>
                                          <p:spTgt spid="41"/>
                                        </p:tgtEl>
                                        <p:attrNameLst>
                                          <p:attrName>ppt_h</p:attrName>
                                        </p:attrNameLst>
                                      </p:cBhvr>
                                      <p:tavLst>
                                        <p:tav tm="0">
                                          <p:val>
                                            <p:strVal val="#ppt_h"/>
                                          </p:val>
                                        </p:tav>
                                        <p:tav tm="100000">
                                          <p:val>
                                            <p:strVal val="#ppt_h"/>
                                          </p:val>
                                        </p:tav>
                                      </p:tavLst>
                                    </p:anim>
                                  </p:childTnLst>
                                </p:cTn>
                              </p:par>
                              <p:par>
                                <p:cTn id="153" presetID="17" presetClass="entr" presetSubtype="10" fill="hold" grpId="0" nodeType="withEffect">
                                  <p:stCondLst>
                                    <p:cond delay="0"/>
                                  </p:stCondLst>
                                  <p:childTnLst>
                                    <p:set>
                                      <p:cBhvr>
                                        <p:cTn id="154" dur="1" fill="hold">
                                          <p:stCondLst>
                                            <p:cond delay="0"/>
                                          </p:stCondLst>
                                        </p:cTn>
                                        <p:tgtEl>
                                          <p:spTgt spid="42"/>
                                        </p:tgtEl>
                                        <p:attrNameLst>
                                          <p:attrName>style.visibility</p:attrName>
                                        </p:attrNameLst>
                                      </p:cBhvr>
                                      <p:to>
                                        <p:strVal val="visible"/>
                                      </p:to>
                                    </p:set>
                                    <p:anim calcmode="lin" valueType="num">
                                      <p:cBhvr>
                                        <p:cTn id="155" dur="500" fill="hold"/>
                                        <p:tgtEl>
                                          <p:spTgt spid="42"/>
                                        </p:tgtEl>
                                        <p:attrNameLst>
                                          <p:attrName>ppt_w</p:attrName>
                                        </p:attrNameLst>
                                      </p:cBhvr>
                                      <p:tavLst>
                                        <p:tav tm="0">
                                          <p:val>
                                            <p:fltVal val="0"/>
                                          </p:val>
                                        </p:tav>
                                        <p:tav tm="100000">
                                          <p:val>
                                            <p:strVal val="#ppt_w"/>
                                          </p:val>
                                        </p:tav>
                                      </p:tavLst>
                                    </p:anim>
                                    <p:anim calcmode="lin" valueType="num">
                                      <p:cBhvr>
                                        <p:cTn id="156" dur="500" fill="hold"/>
                                        <p:tgtEl>
                                          <p:spTgt spid="4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9" grpId="0" animBg="1"/>
      <p:bldP spid="30" grpId="0"/>
      <p:bldP spid="31" grpId="0" animBg="1"/>
      <p:bldP spid="32" grpId="0"/>
      <p:bldP spid="39" grpId="0"/>
      <p:bldP spid="40" grpId="0"/>
      <p:bldP spid="41" grpId="0"/>
      <p:bldP spid="4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89"/>
          <p:cNvSpPr>
            <a:spLocks noChangeArrowheads="1"/>
          </p:cNvSpPr>
          <p:nvPr/>
        </p:nvSpPr>
        <p:spPr bwMode="auto">
          <a:xfrm>
            <a:off x="245179" y="0"/>
            <a:ext cx="11169748" cy="1323439"/>
          </a:xfrm>
          <a:prstGeom prst="rect">
            <a:avLst/>
          </a:prstGeom>
          <a:noFill/>
          <a:ln w="9525">
            <a:noFill/>
            <a:miter lim="800000"/>
            <a:headEnd/>
            <a:tailEnd/>
          </a:ln>
        </p:spPr>
        <p:txBody>
          <a:bodyPr wrap="square" anchor="ctr">
            <a:spAutoFit/>
          </a:bodyPr>
          <a:lstStyle/>
          <a:p>
            <a:pPr fontAlgn="auto">
              <a:spcBef>
                <a:spcPts val="0"/>
              </a:spcBef>
              <a:spcAft>
                <a:spcPts val="0"/>
              </a:spcAft>
              <a:defRPr/>
            </a:pPr>
            <a:r>
              <a:rPr lang="vi-VN" sz="4000" b="1" dirty="0">
                <a:solidFill>
                  <a:srgbClr val="0066FF"/>
                </a:solidFill>
                <a:latin typeface="Times New Roman" panose="02020603050405020304" pitchFamily="18" charset="0"/>
                <a:cs typeface="Times New Roman" panose="02020603050405020304" pitchFamily="18" charset="0"/>
              </a:rPr>
              <a:t>I</a:t>
            </a:r>
            <a:r>
              <a:rPr lang="en-US" sz="4000" b="1" dirty="0" smtClean="0">
                <a:solidFill>
                  <a:srgbClr val="0066FF"/>
                </a:solidFill>
                <a:latin typeface="Times New Roman" panose="02020603050405020304" pitchFamily="18" charset="0"/>
                <a:cs typeface="Times New Roman" panose="02020603050405020304" pitchFamily="18" charset="0"/>
              </a:rPr>
              <a:t>. </a:t>
            </a:r>
            <a:r>
              <a:rPr lang="en-US" sz="4000" b="1" dirty="0" err="1" smtClean="0">
                <a:solidFill>
                  <a:srgbClr val="0066FF"/>
                </a:solidFill>
                <a:latin typeface="Times New Roman" panose="02020603050405020304" pitchFamily="18" charset="0"/>
                <a:cs typeface="Times New Roman" panose="02020603050405020304" pitchFamily="18" charset="0"/>
              </a:rPr>
              <a:t>Ảnh</a:t>
            </a:r>
            <a:r>
              <a:rPr lang="en-US" sz="4000" b="1" dirty="0" smtClean="0">
                <a:solidFill>
                  <a:srgbClr val="0066FF"/>
                </a:solidFill>
                <a:latin typeface="Times New Roman" panose="02020603050405020304" pitchFamily="18" charset="0"/>
                <a:cs typeface="Times New Roman" panose="02020603050405020304" pitchFamily="18" charset="0"/>
              </a:rPr>
              <a:t> </a:t>
            </a:r>
            <a:r>
              <a:rPr lang="en-US" sz="4000" b="1" dirty="0" err="1">
                <a:solidFill>
                  <a:srgbClr val="0066FF"/>
                </a:solidFill>
                <a:latin typeface="Times New Roman" panose="02020603050405020304" pitchFamily="18" charset="0"/>
                <a:cs typeface="Times New Roman" panose="02020603050405020304" pitchFamily="18" charset="0"/>
              </a:rPr>
              <a:t>hưởng</a:t>
            </a:r>
            <a:r>
              <a:rPr lang="en-US" sz="4000" b="1" dirty="0">
                <a:solidFill>
                  <a:srgbClr val="0066FF"/>
                </a:solidFill>
                <a:latin typeface="Times New Roman" panose="02020603050405020304" pitchFamily="18" charset="0"/>
                <a:cs typeface="Times New Roman" panose="02020603050405020304" pitchFamily="18" charset="0"/>
              </a:rPr>
              <a:t> </a:t>
            </a:r>
            <a:r>
              <a:rPr lang="en-US" sz="4000" b="1" dirty="0" err="1">
                <a:solidFill>
                  <a:srgbClr val="0066FF"/>
                </a:solidFill>
                <a:latin typeface="Times New Roman" panose="02020603050405020304" pitchFamily="18" charset="0"/>
                <a:cs typeface="Times New Roman" panose="02020603050405020304" pitchFamily="18" charset="0"/>
              </a:rPr>
              <a:t>của</a:t>
            </a:r>
            <a:r>
              <a:rPr lang="en-US" sz="4000" b="1" dirty="0">
                <a:solidFill>
                  <a:srgbClr val="0066FF"/>
                </a:solidFill>
                <a:latin typeface="Times New Roman" panose="02020603050405020304" pitchFamily="18" charset="0"/>
                <a:cs typeface="Times New Roman" panose="02020603050405020304" pitchFamily="18" charset="0"/>
              </a:rPr>
              <a:t> </a:t>
            </a:r>
            <a:r>
              <a:rPr lang="en-US" sz="4000" b="1" dirty="0" err="1">
                <a:solidFill>
                  <a:srgbClr val="0066FF"/>
                </a:solidFill>
                <a:latin typeface="Times New Roman" panose="02020603050405020304" pitchFamily="18" charset="0"/>
                <a:cs typeface="Times New Roman" panose="02020603050405020304" pitchFamily="18" charset="0"/>
              </a:rPr>
              <a:t>một</a:t>
            </a:r>
            <a:r>
              <a:rPr lang="en-US" sz="4000" b="1" dirty="0">
                <a:solidFill>
                  <a:srgbClr val="0066FF"/>
                </a:solidFill>
                <a:latin typeface="Times New Roman" panose="02020603050405020304" pitchFamily="18" charset="0"/>
                <a:cs typeface="Times New Roman" panose="02020603050405020304" pitchFamily="18" charset="0"/>
              </a:rPr>
              <a:t> </a:t>
            </a:r>
            <a:r>
              <a:rPr lang="en-US" sz="4000" b="1" dirty="0" err="1">
                <a:solidFill>
                  <a:srgbClr val="0066FF"/>
                </a:solidFill>
                <a:latin typeface="Times New Roman" panose="02020603050405020304" pitchFamily="18" charset="0"/>
                <a:cs typeface="Times New Roman" panose="02020603050405020304" pitchFamily="18" charset="0"/>
              </a:rPr>
              <a:t>số</a:t>
            </a:r>
            <a:r>
              <a:rPr lang="en-US" sz="4000" b="1" dirty="0">
                <a:solidFill>
                  <a:srgbClr val="0066FF"/>
                </a:solidFill>
                <a:latin typeface="Times New Roman" panose="02020603050405020304" pitchFamily="18" charset="0"/>
                <a:cs typeface="Times New Roman" panose="02020603050405020304" pitchFamily="18" charset="0"/>
              </a:rPr>
              <a:t> </a:t>
            </a:r>
            <a:r>
              <a:rPr lang="en-US" sz="4000" b="1" dirty="0" err="1">
                <a:solidFill>
                  <a:srgbClr val="0066FF"/>
                </a:solidFill>
                <a:latin typeface="Times New Roman" panose="02020603050405020304" pitchFamily="18" charset="0"/>
                <a:cs typeface="Times New Roman" panose="02020603050405020304" pitchFamily="18" charset="0"/>
              </a:rPr>
              <a:t>nhân</a:t>
            </a:r>
            <a:r>
              <a:rPr lang="en-US" sz="4000" b="1" dirty="0">
                <a:solidFill>
                  <a:srgbClr val="0066FF"/>
                </a:solidFill>
                <a:latin typeface="Times New Roman" panose="02020603050405020304" pitchFamily="18" charset="0"/>
                <a:cs typeface="Times New Roman" panose="02020603050405020304" pitchFamily="18" charset="0"/>
              </a:rPr>
              <a:t> </a:t>
            </a:r>
            <a:r>
              <a:rPr lang="en-US" sz="4000" b="1" dirty="0" err="1">
                <a:solidFill>
                  <a:srgbClr val="0066FF"/>
                </a:solidFill>
                <a:latin typeface="Times New Roman" panose="02020603050405020304" pitchFamily="18" charset="0"/>
                <a:cs typeface="Times New Roman" panose="02020603050405020304" pitchFamily="18" charset="0"/>
              </a:rPr>
              <a:t>tố</a:t>
            </a:r>
            <a:r>
              <a:rPr lang="en-US" sz="4000" b="1" dirty="0">
                <a:solidFill>
                  <a:srgbClr val="0066FF"/>
                </a:solidFill>
                <a:latin typeface="Times New Roman" panose="02020603050405020304" pitchFamily="18" charset="0"/>
                <a:cs typeface="Times New Roman" panose="02020603050405020304" pitchFamily="18" charset="0"/>
              </a:rPr>
              <a:t> </a:t>
            </a:r>
            <a:r>
              <a:rPr lang="en-US" sz="4000" b="1" dirty="0" err="1">
                <a:solidFill>
                  <a:srgbClr val="0066FF"/>
                </a:solidFill>
                <a:latin typeface="Times New Roman" panose="02020603050405020304" pitchFamily="18" charset="0"/>
                <a:cs typeface="Times New Roman" panose="02020603050405020304" pitchFamily="18" charset="0"/>
              </a:rPr>
              <a:t>chủ</a:t>
            </a:r>
            <a:r>
              <a:rPr lang="en-US" sz="4000" b="1" dirty="0">
                <a:solidFill>
                  <a:srgbClr val="0066FF"/>
                </a:solidFill>
                <a:latin typeface="Times New Roman" panose="02020603050405020304" pitchFamily="18" charset="0"/>
                <a:cs typeface="Times New Roman" panose="02020603050405020304" pitchFamily="18" charset="0"/>
              </a:rPr>
              <a:t> </a:t>
            </a:r>
            <a:r>
              <a:rPr lang="en-US" sz="4000" b="1" dirty="0" err="1">
                <a:solidFill>
                  <a:srgbClr val="0066FF"/>
                </a:solidFill>
                <a:latin typeface="Times New Roman" panose="02020603050405020304" pitchFamily="18" charset="0"/>
                <a:cs typeface="Times New Roman" panose="02020603050405020304" pitchFamily="18" charset="0"/>
              </a:rPr>
              <a:t>yếu</a:t>
            </a:r>
            <a:r>
              <a:rPr lang="en-US" sz="4000" b="1" dirty="0">
                <a:solidFill>
                  <a:srgbClr val="0066FF"/>
                </a:solidFill>
                <a:latin typeface="Times New Roman" panose="02020603050405020304" pitchFamily="18" charset="0"/>
                <a:cs typeface="Times New Roman" panose="02020603050405020304" pitchFamily="18" charset="0"/>
              </a:rPr>
              <a:t> </a:t>
            </a:r>
            <a:r>
              <a:rPr lang="en-US" sz="4000" b="1" dirty="0" err="1">
                <a:solidFill>
                  <a:srgbClr val="0066FF"/>
                </a:solidFill>
                <a:latin typeface="Times New Roman" panose="02020603050405020304" pitchFamily="18" charset="0"/>
                <a:cs typeface="Times New Roman" panose="02020603050405020304" pitchFamily="18" charset="0"/>
              </a:rPr>
              <a:t>đến</a:t>
            </a:r>
            <a:r>
              <a:rPr lang="en-US" sz="4000" b="1" dirty="0">
                <a:solidFill>
                  <a:srgbClr val="0066FF"/>
                </a:solidFill>
                <a:latin typeface="Times New Roman" panose="02020603050405020304" pitchFamily="18" charset="0"/>
                <a:cs typeface="Times New Roman" panose="02020603050405020304" pitchFamily="18" charset="0"/>
              </a:rPr>
              <a:t> </a:t>
            </a:r>
            <a:r>
              <a:rPr lang="en-US" sz="4000" b="1" dirty="0" err="1">
                <a:solidFill>
                  <a:srgbClr val="0066FF"/>
                </a:solidFill>
                <a:latin typeface="Times New Roman" panose="02020603050405020304" pitchFamily="18" charset="0"/>
                <a:cs typeface="Times New Roman" panose="02020603050405020304" pitchFamily="18" charset="0"/>
              </a:rPr>
              <a:t>sinh</a:t>
            </a:r>
            <a:r>
              <a:rPr lang="en-US" sz="4000" b="1" dirty="0">
                <a:solidFill>
                  <a:srgbClr val="0066FF"/>
                </a:solidFill>
                <a:latin typeface="Times New Roman" panose="02020603050405020304" pitchFamily="18" charset="0"/>
                <a:cs typeface="Times New Roman" panose="02020603050405020304" pitchFamily="18" charset="0"/>
              </a:rPr>
              <a:t> </a:t>
            </a:r>
            <a:r>
              <a:rPr lang="en-US" sz="4000" b="1" dirty="0" err="1">
                <a:solidFill>
                  <a:srgbClr val="0066FF"/>
                </a:solidFill>
                <a:latin typeface="Times New Roman" panose="02020603050405020304" pitchFamily="18" charset="0"/>
                <a:cs typeface="Times New Roman" panose="02020603050405020304" pitchFamily="18" charset="0"/>
              </a:rPr>
              <a:t>trưởng</a:t>
            </a:r>
            <a:r>
              <a:rPr lang="en-US" sz="4000" b="1" dirty="0">
                <a:solidFill>
                  <a:srgbClr val="0066FF"/>
                </a:solidFill>
                <a:latin typeface="Times New Roman" panose="02020603050405020304" pitchFamily="18" charset="0"/>
                <a:cs typeface="Times New Roman" panose="02020603050405020304" pitchFamily="18" charset="0"/>
              </a:rPr>
              <a:t> </a:t>
            </a:r>
            <a:r>
              <a:rPr lang="en-US" sz="4000" b="1" dirty="0" err="1">
                <a:solidFill>
                  <a:srgbClr val="0066FF"/>
                </a:solidFill>
                <a:latin typeface="Times New Roman" panose="02020603050405020304" pitchFamily="18" charset="0"/>
                <a:cs typeface="Times New Roman" panose="02020603050405020304" pitchFamily="18" charset="0"/>
              </a:rPr>
              <a:t>và</a:t>
            </a:r>
            <a:r>
              <a:rPr lang="en-US" sz="4000" b="1" dirty="0">
                <a:solidFill>
                  <a:srgbClr val="0066FF"/>
                </a:solidFill>
                <a:latin typeface="Times New Roman" panose="02020603050405020304" pitchFamily="18" charset="0"/>
                <a:cs typeface="Times New Roman" panose="02020603050405020304" pitchFamily="18" charset="0"/>
              </a:rPr>
              <a:t> </a:t>
            </a:r>
            <a:r>
              <a:rPr lang="en-US" sz="4000" b="1" dirty="0" err="1">
                <a:solidFill>
                  <a:srgbClr val="0066FF"/>
                </a:solidFill>
                <a:latin typeface="Times New Roman" panose="02020603050405020304" pitchFamily="18" charset="0"/>
                <a:cs typeface="Times New Roman" panose="02020603050405020304" pitchFamily="18" charset="0"/>
              </a:rPr>
              <a:t>phát</a:t>
            </a:r>
            <a:r>
              <a:rPr lang="en-US" sz="4000" b="1" dirty="0">
                <a:solidFill>
                  <a:srgbClr val="0066FF"/>
                </a:solidFill>
                <a:latin typeface="Times New Roman" panose="02020603050405020304" pitchFamily="18" charset="0"/>
                <a:cs typeface="Times New Roman" panose="02020603050405020304" pitchFamily="18" charset="0"/>
              </a:rPr>
              <a:t> </a:t>
            </a:r>
            <a:r>
              <a:rPr lang="en-US" sz="4000" b="1" dirty="0" err="1">
                <a:solidFill>
                  <a:srgbClr val="0066FF"/>
                </a:solidFill>
                <a:latin typeface="Times New Roman" panose="02020603050405020304" pitchFamily="18" charset="0"/>
                <a:cs typeface="Times New Roman" panose="02020603050405020304" pitchFamily="18" charset="0"/>
              </a:rPr>
              <a:t>triển</a:t>
            </a:r>
            <a:r>
              <a:rPr lang="en-US" sz="4000" b="1" dirty="0">
                <a:solidFill>
                  <a:srgbClr val="0066FF"/>
                </a:solidFill>
                <a:latin typeface="Times New Roman" panose="02020603050405020304" pitchFamily="18" charset="0"/>
                <a:cs typeface="Times New Roman" panose="02020603050405020304" pitchFamily="18" charset="0"/>
              </a:rPr>
              <a:t> </a:t>
            </a:r>
            <a:r>
              <a:rPr lang="en-US" sz="4000" b="1" dirty="0" err="1">
                <a:solidFill>
                  <a:srgbClr val="0066FF"/>
                </a:solidFill>
                <a:latin typeface="Times New Roman" panose="02020603050405020304" pitchFamily="18" charset="0"/>
                <a:cs typeface="Times New Roman" panose="02020603050405020304" pitchFamily="18" charset="0"/>
              </a:rPr>
              <a:t>của</a:t>
            </a:r>
            <a:r>
              <a:rPr lang="en-US" sz="4000" b="1" dirty="0">
                <a:solidFill>
                  <a:srgbClr val="0066FF"/>
                </a:solidFill>
                <a:latin typeface="Times New Roman" panose="02020603050405020304" pitchFamily="18" charset="0"/>
                <a:cs typeface="Times New Roman" panose="02020603050405020304" pitchFamily="18" charset="0"/>
              </a:rPr>
              <a:t> </a:t>
            </a:r>
            <a:r>
              <a:rPr lang="en-US" sz="4000" b="1" dirty="0" err="1">
                <a:solidFill>
                  <a:srgbClr val="0066FF"/>
                </a:solidFill>
                <a:latin typeface="Times New Roman" panose="02020603050405020304" pitchFamily="18" charset="0"/>
                <a:cs typeface="Times New Roman" panose="02020603050405020304" pitchFamily="18" charset="0"/>
              </a:rPr>
              <a:t>sinh</a:t>
            </a:r>
            <a:r>
              <a:rPr lang="en-US" sz="4000" b="1" dirty="0">
                <a:solidFill>
                  <a:srgbClr val="0066FF"/>
                </a:solidFill>
                <a:latin typeface="Times New Roman" panose="02020603050405020304" pitchFamily="18" charset="0"/>
                <a:cs typeface="Times New Roman" panose="02020603050405020304" pitchFamily="18" charset="0"/>
              </a:rPr>
              <a:t> </a:t>
            </a:r>
            <a:r>
              <a:rPr lang="en-US" sz="4000" b="1" dirty="0" err="1">
                <a:solidFill>
                  <a:srgbClr val="0066FF"/>
                </a:solidFill>
                <a:latin typeface="Times New Roman" panose="02020603050405020304" pitchFamily="18" charset="0"/>
                <a:cs typeface="Times New Roman" panose="02020603050405020304" pitchFamily="18" charset="0"/>
              </a:rPr>
              <a:t>vật</a:t>
            </a:r>
            <a:endParaRPr lang="en-US" sz="4000" b="1" dirty="0">
              <a:solidFill>
                <a:srgbClr val="0066FF"/>
              </a:solidFill>
              <a:latin typeface="Times New Roman" panose="02020603050405020304" pitchFamily="18" charset="0"/>
              <a:cs typeface="Times New Roman" panose="02020603050405020304" pitchFamily="18" charset="0"/>
            </a:endParaRPr>
          </a:p>
        </p:txBody>
      </p:sp>
      <p:pic>
        <p:nvPicPr>
          <p:cNvPr id="6" name="Picture 15" descr="viet3"/>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84891" y="341931"/>
            <a:ext cx="556591" cy="382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171700" y="2364407"/>
            <a:ext cx="11913325" cy="3023905"/>
          </a:xfrm>
          <a:prstGeom prst="rect">
            <a:avLst/>
          </a:prstGeom>
          <a:noFill/>
        </p:spPr>
        <p:txBody>
          <a:bodyPr wrap="square" lIns="68580" tIns="34290" rIns="68580" bIns="34290">
            <a:spAutoFit/>
          </a:bodyPr>
          <a:lstStyle/>
          <a:p>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Ngoài</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ra</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các</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nhân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tố</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khác</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như</a:t>
            </a:r>
            <a:r>
              <a:rPr lang="en-US" sz="4800" dirty="0">
                <a:latin typeface="Times New Roman" panose="02020603050405020304" pitchFamily="18" charset="0"/>
                <a:cs typeface="Times New Roman" panose="02020603050405020304" pitchFamily="18" charset="0"/>
              </a:rPr>
              <a:t> hormone, </a:t>
            </a:r>
            <a:r>
              <a:rPr lang="en-US" sz="4800" dirty="0" err="1">
                <a:latin typeface="Times New Roman" panose="02020603050405020304" pitchFamily="18" charset="0"/>
                <a:cs typeface="Times New Roman" panose="02020603050405020304" pitchFamily="18" charset="0"/>
              </a:rPr>
              <a:t>chất</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kích</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thích</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cũng</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ảnh</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hưởng</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đến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sự</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sinh</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trưởng</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và</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phát</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triển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của</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sinh</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vật</a:t>
            </a:r>
            <a:r>
              <a:rPr lang="en-US" sz="4800" dirty="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Mức</a:t>
            </a:r>
            <a:r>
              <a:rPr lang="en-US" sz="4800" dirty="0" smtClean="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độ</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ảnh</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hưởng</a:t>
            </a:r>
            <a:r>
              <a:rPr lang="en-US" sz="4800" dirty="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phụ</a:t>
            </a:r>
            <a:r>
              <a:rPr lang="en-US" sz="4800" dirty="0" smtClean="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thuộc</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vào</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mỗi</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loài</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sinh</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vật</a:t>
            </a:r>
            <a:r>
              <a:rPr lang="en-US" sz="4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854089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barn(inVertical)">
                                      <p:cBhvr>
                                        <p:cTn id="12"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3F4ECB72-4182-4772-954E-229712C5B947}" type="slidenum">
              <a:rPr lang="en-US" smtClean="0"/>
              <a:t>26</a:t>
            </a:fld>
            <a:endParaRPr lang="en-US"/>
          </a:p>
        </p:txBody>
      </p:sp>
      <p:sp>
        <p:nvSpPr>
          <p:cNvPr id="5" name="Flowchart: Data 4">
            <a:extLst>
              <a:ext uri="{FF2B5EF4-FFF2-40B4-BE49-F238E27FC236}">
                <a16:creationId xmlns="" xmlns:a16="http://schemas.microsoft.com/office/drawing/2014/main" id="{539A6501-3F00-446C-A46D-E22C18F7A14E}"/>
              </a:ext>
            </a:extLst>
          </p:cNvPr>
          <p:cNvSpPr/>
          <p:nvPr/>
        </p:nvSpPr>
        <p:spPr>
          <a:xfrm>
            <a:off x="-1005840" y="10431"/>
            <a:ext cx="14279715" cy="2546103"/>
          </a:xfrm>
          <a:prstGeom prst="flowChartInputOutpu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b="1" dirty="0">
                <a:solidFill>
                  <a:srgbClr val="0000FF"/>
                </a:solidFill>
                <a:latin typeface="Times New Roman" panose="02020603050405020304" pitchFamily="18" charset="0"/>
                <a:cs typeface="Times New Roman" panose="02020603050405020304" pitchFamily="18" charset="0"/>
              </a:rPr>
              <a:t>II. </a:t>
            </a:r>
            <a:r>
              <a:rPr lang="en-US" sz="4800" b="1" dirty="0" err="1">
                <a:solidFill>
                  <a:srgbClr val="0000FF"/>
                </a:solidFill>
                <a:latin typeface="Times New Roman" panose="02020603050405020304" pitchFamily="18" charset="0"/>
                <a:cs typeface="Times New Roman" panose="02020603050405020304" pitchFamily="18" charset="0"/>
              </a:rPr>
              <a:t>Ứng</a:t>
            </a:r>
            <a:r>
              <a:rPr lang="en-US" sz="4800" b="1" dirty="0">
                <a:solidFill>
                  <a:srgbClr val="0000FF"/>
                </a:solidFill>
                <a:latin typeface="Times New Roman" panose="02020603050405020304" pitchFamily="18" charset="0"/>
                <a:cs typeface="Times New Roman" panose="02020603050405020304" pitchFamily="18" charset="0"/>
              </a:rPr>
              <a:t> </a:t>
            </a:r>
            <a:r>
              <a:rPr lang="en-US" sz="4800" b="1" dirty="0" err="1">
                <a:solidFill>
                  <a:srgbClr val="0000FF"/>
                </a:solidFill>
                <a:latin typeface="Times New Roman" panose="02020603050405020304" pitchFamily="18" charset="0"/>
                <a:cs typeface="Times New Roman" panose="02020603050405020304" pitchFamily="18" charset="0"/>
              </a:rPr>
              <a:t>dụng</a:t>
            </a:r>
            <a:r>
              <a:rPr lang="en-US" sz="4800" b="1" dirty="0">
                <a:solidFill>
                  <a:srgbClr val="0000FF"/>
                </a:solidFill>
                <a:latin typeface="Times New Roman" panose="02020603050405020304" pitchFamily="18" charset="0"/>
                <a:cs typeface="Times New Roman" panose="02020603050405020304" pitchFamily="18" charset="0"/>
              </a:rPr>
              <a:t> </a:t>
            </a:r>
            <a:r>
              <a:rPr lang="en-US" sz="4800" b="1" dirty="0" err="1">
                <a:solidFill>
                  <a:srgbClr val="0000FF"/>
                </a:solidFill>
                <a:latin typeface="Times New Roman" panose="02020603050405020304" pitchFamily="18" charset="0"/>
                <a:cs typeface="Times New Roman" panose="02020603050405020304" pitchFamily="18" charset="0"/>
              </a:rPr>
              <a:t>của</a:t>
            </a:r>
            <a:r>
              <a:rPr lang="en-US" sz="4800" b="1" dirty="0">
                <a:solidFill>
                  <a:srgbClr val="0000FF"/>
                </a:solidFill>
                <a:latin typeface="Times New Roman" panose="02020603050405020304" pitchFamily="18" charset="0"/>
                <a:cs typeface="Times New Roman" panose="02020603050405020304" pitchFamily="18" charset="0"/>
              </a:rPr>
              <a:t> </a:t>
            </a:r>
            <a:r>
              <a:rPr lang="en-US" sz="4800" b="1" dirty="0" err="1" smtClean="0">
                <a:solidFill>
                  <a:srgbClr val="0000FF"/>
                </a:solidFill>
                <a:latin typeface="Times New Roman" panose="02020603050405020304" pitchFamily="18" charset="0"/>
                <a:cs typeface="Times New Roman" panose="02020603050405020304" pitchFamily="18" charset="0"/>
              </a:rPr>
              <a:t>sinh</a:t>
            </a:r>
            <a:r>
              <a:rPr lang="vi-VN" sz="4800" b="1" dirty="0">
                <a:solidFill>
                  <a:srgbClr val="0000FF"/>
                </a:solidFill>
                <a:latin typeface="Times New Roman" panose="02020603050405020304" pitchFamily="18" charset="0"/>
                <a:cs typeface="Times New Roman" panose="02020603050405020304" pitchFamily="18" charset="0"/>
              </a:rPr>
              <a:t> </a:t>
            </a:r>
            <a:r>
              <a:rPr lang="en-US" sz="4800" b="1" dirty="0" err="1" smtClean="0">
                <a:solidFill>
                  <a:srgbClr val="0000FF"/>
                </a:solidFill>
                <a:latin typeface="Times New Roman" panose="02020603050405020304" pitchFamily="18" charset="0"/>
                <a:cs typeface="Times New Roman" panose="02020603050405020304" pitchFamily="18" charset="0"/>
              </a:rPr>
              <a:t>trưởng</a:t>
            </a:r>
            <a:r>
              <a:rPr lang="en-US" sz="4800" b="1" dirty="0" smtClean="0">
                <a:solidFill>
                  <a:srgbClr val="0000FF"/>
                </a:solidFill>
                <a:latin typeface="Times New Roman" panose="02020603050405020304" pitchFamily="18" charset="0"/>
                <a:cs typeface="Times New Roman" panose="02020603050405020304" pitchFamily="18" charset="0"/>
              </a:rPr>
              <a:t> </a:t>
            </a:r>
            <a:r>
              <a:rPr lang="vi-VN" sz="4800" b="1" dirty="0" err="1">
                <a:solidFill>
                  <a:srgbClr val="0000FF"/>
                </a:solidFill>
                <a:latin typeface="Times New Roman" panose="02020603050405020304" pitchFamily="18" charset="0"/>
                <a:cs typeface="Times New Roman" panose="02020603050405020304" pitchFamily="18" charset="0"/>
              </a:rPr>
              <a:t>v</a:t>
            </a:r>
            <a:r>
              <a:rPr lang="en-US" sz="4800" b="1" dirty="0" smtClean="0">
                <a:solidFill>
                  <a:srgbClr val="0000FF"/>
                </a:solidFill>
                <a:latin typeface="Times New Roman" panose="02020603050405020304" pitchFamily="18" charset="0"/>
                <a:cs typeface="Times New Roman" panose="02020603050405020304" pitchFamily="18" charset="0"/>
              </a:rPr>
              <a:t>à </a:t>
            </a:r>
            <a:r>
              <a:rPr lang="en-US" sz="4800" b="1" dirty="0" err="1">
                <a:solidFill>
                  <a:srgbClr val="0000FF"/>
                </a:solidFill>
                <a:latin typeface="Times New Roman" panose="02020603050405020304" pitchFamily="18" charset="0"/>
                <a:cs typeface="Times New Roman" panose="02020603050405020304" pitchFamily="18" charset="0"/>
              </a:rPr>
              <a:t>phát</a:t>
            </a:r>
            <a:r>
              <a:rPr lang="en-US" sz="4800" b="1" dirty="0">
                <a:solidFill>
                  <a:srgbClr val="0000FF"/>
                </a:solidFill>
                <a:latin typeface="Times New Roman" panose="02020603050405020304" pitchFamily="18" charset="0"/>
                <a:cs typeface="Times New Roman" panose="02020603050405020304" pitchFamily="18" charset="0"/>
              </a:rPr>
              <a:t> </a:t>
            </a:r>
            <a:r>
              <a:rPr lang="en-US" sz="4800" b="1" dirty="0" err="1">
                <a:solidFill>
                  <a:srgbClr val="0000FF"/>
                </a:solidFill>
                <a:latin typeface="Times New Roman" panose="02020603050405020304" pitchFamily="18" charset="0"/>
                <a:cs typeface="Times New Roman" panose="02020603050405020304" pitchFamily="18" charset="0"/>
              </a:rPr>
              <a:t>triển</a:t>
            </a:r>
            <a:r>
              <a:rPr lang="en-US" sz="4800" b="1" dirty="0">
                <a:solidFill>
                  <a:srgbClr val="0000FF"/>
                </a:solidFill>
                <a:latin typeface="Times New Roman" panose="02020603050405020304" pitchFamily="18" charset="0"/>
                <a:cs typeface="Times New Roman" panose="02020603050405020304" pitchFamily="18" charset="0"/>
              </a:rPr>
              <a:t> </a:t>
            </a:r>
            <a:r>
              <a:rPr lang="en-US" sz="4800" b="1" dirty="0" err="1">
                <a:solidFill>
                  <a:srgbClr val="0000FF"/>
                </a:solidFill>
                <a:latin typeface="Times New Roman" panose="02020603050405020304" pitchFamily="18" charset="0"/>
                <a:cs typeface="Times New Roman" panose="02020603050405020304" pitchFamily="18" charset="0"/>
              </a:rPr>
              <a:t>trong</a:t>
            </a:r>
            <a:r>
              <a:rPr lang="en-US" sz="4800" b="1" dirty="0">
                <a:solidFill>
                  <a:srgbClr val="0000FF"/>
                </a:solidFill>
                <a:latin typeface="Times New Roman" panose="02020603050405020304" pitchFamily="18" charset="0"/>
                <a:cs typeface="Times New Roman" panose="02020603050405020304" pitchFamily="18" charset="0"/>
              </a:rPr>
              <a:t> </a:t>
            </a:r>
            <a:r>
              <a:rPr lang="en-US" sz="4800" b="1" dirty="0" err="1">
                <a:solidFill>
                  <a:srgbClr val="0000FF"/>
                </a:solidFill>
                <a:latin typeface="Times New Roman" panose="02020603050405020304" pitchFamily="18" charset="0"/>
                <a:cs typeface="Times New Roman" panose="02020603050405020304" pitchFamily="18" charset="0"/>
              </a:rPr>
              <a:t>thực</a:t>
            </a:r>
            <a:r>
              <a:rPr lang="en-US" sz="4800" b="1" dirty="0">
                <a:solidFill>
                  <a:srgbClr val="0000FF"/>
                </a:solidFill>
                <a:latin typeface="Times New Roman" panose="02020603050405020304" pitchFamily="18" charset="0"/>
                <a:cs typeface="Times New Roman" panose="02020603050405020304" pitchFamily="18" charset="0"/>
              </a:rPr>
              <a:t> </a:t>
            </a:r>
            <a:r>
              <a:rPr lang="en-US" sz="4800" b="1" dirty="0" err="1">
                <a:solidFill>
                  <a:srgbClr val="0000FF"/>
                </a:solidFill>
                <a:latin typeface="Times New Roman" panose="02020603050405020304" pitchFamily="18" charset="0"/>
                <a:cs typeface="Times New Roman" panose="02020603050405020304" pitchFamily="18" charset="0"/>
              </a:rPr>
              <a:t>tiễn</a:t>
            </a:r>
            <a:r>
              <a:rPr lang="en-US" sz="4800" b="1" dirty="0">
                <a:solidFill>
                  <a:srgbClr val="0000FF"/>
                </a:solidFill>
                <a:latin typeface="Times New Roman" panose="02020603050405020304" pitchFamily="18" charset="0"/>
                <a:cs typeface="Times New Roman" panose="02020603050405020304" pitchFamily="18" charset="0"/>
              </a:rPr>
              <a:t>:</a:t>
            </a:r>
            <a:endParaRPr lang="vi-VN" sz="4800" b="1" dirty="0">
              <a:solidFill>
                <a:srgbClr val="0000FF"/>
              </a:solidFill>
              <a:latin typeface="Times New Roman" panose="02020603050405020304" pitchFamily="18" charset="0"/>
              <a:cs typeface="Times New Roman" panose="02020603050405020304" pitchFamily="18" charset="0"/>
            </a:endParaRPr>
          </a:p>
        </p:txBody>
      </p:sp>
      <p:grpSp>
        <p:nvGrpSpPr>
          <p:cNvPr id="6" name="Google Shape;235;p26"/>
          <p:cNvGrpSpPr/>
          <p:nvPr/>
        </p:nvGrpSpPr>
        <p:grpSpPr>
          <a:xfrm>
            <a:off x="0" y="2783029"/>
            <a:ext cx="11626108" cy="3284912"/>
            <a:chOff x="1700042" y="1576223"/>
            <a:chExt cx="9813533" cy="1654655"/>
          </a:xfrm>
        </p:grpSpPr>
        <p:sp>
          <p:nvSpPr>
            <p:cNvPr id="7" name="Google Shape;236;p26"/>
            <p:cNvSpPr/>
            <p:nvPr/>
          </p:nvSpPr>
          <p:spPr>
            <a:xfrm>
              <a:off x="2644877" y="1671220"/>
              <a:ext cx="8868698" cy="1147562"/>
            </a:xfrm>
            <a:prstGeom prst="roundRect">
              <a:avLst>
                <a:gd name="adj" fmla="val 50000"/>
              </a:avLst>
            </a:prstGeom>
            <a:solidFill>
              <a:schemeClr val="accent2">
                <a:lumMod val="20000"/>
                <a:lumOff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Garamond"/>
                <a:ea typeface="Garamond"/>
                <a:cs typeface="Garamond"/>
                <a:sym typeface="Garamond"/>
              </a:endParaRPr>
            </a:p>
          </p:txBody>
        </p:sp>
        <p:sp>
          <p:nvSpPr>
            <p:cNvPr id="8" name="Google Shape;237;p26"/>
            <p:cNvSpPr/>
            <p:nvPr/>
          </p:nvSpPr>
          <p:spPr>
            <a:xfrm>
              <a:off x="3520532" y="1713532"/>
              <a:ext cx="7747236" cy="1517346"/>
            </a:xfrm>
            <a:prstGeom prst="rect">
              <a:avLst/>
            </a:prstGeom>
            <a:noFill/>
            <a:ln>
              <a:noFill/>
            </a:ln>
          </p:spPr>
          <p:txBody>
            <a:bodyPr spcFirstLastPara="1" wrap="square" lIns="91425" tIns="45700" rIns="91425" bIns="45700" anchor="t" anchorCtr="0">
              <a:noAutofit/>
            </a:bodyPr>
            <a:lstStyle/>
            <a:p>
              <a:pPr lvl="0"/>
              <a:r>
                <a:rPr lang="de-DE" sz="4000" b="1" i="1" dirty="0">
                  <a:latin typeface="Times New Roman" panose="02020603050405020304" pitchFamily="18" charset="0"/>
                  <a:cs typeface="Times New Roman" panose="02020603050405020304" pitchFamily="18" charset="0"/>
                </a:rPr>
                <a:t>1. Tìm hiểu ứng dụng sinh trưởng và phát triển trong trồng trọt và chăn nuôi.</a:t>
              </a:r>
              <a:r>
                <a:rPr lang="en-US" sz="4000" dirty="0">
                  <a:solidFill>
                    <a:schemeClr val="bg1"/>
                  </a:solidFill>
                  <a:latin typeface="Times New Roman" panose="02020603050405020304" pitchFamily="18" charset="0"/>
                  <a:cs typeface="Times New Roman" pitchFamily="18" charset="0"/>
                </a:rPr>
                <a:t>.</a:t>
              </a:r>
              <a:endParaRPr sz="4000" dirty="0">
                <a:solidFill>
                  <a:schemeClr val="bg1"/>
                </a:solidFill>
                <a:latin typeface="Times New Roman" panose="02020603050405020304" pitchFamily="18" charset="0"/>
                <a:cs typeface="Times New Roman" pitchFamily="18" charset="0"/>
              </a:endParaRPr>
            </a:p>
          </p:txBody>
        </p:sp>
        <p:pic>
          <p:nvPicPr>
            <p:cNvPr id="9" name="Google Shape;238;p26"/>
            <p:cNvPicPr preferRelativeResize="0"/>
            <p:nvPr/>
          </p:nvPicPr>
          <p:blipFill rotWithShape="1">
            <a:blip r:embed="rId2">
              <a:alphaModFix/>
            </a:blip>
            <a:srcRect/>
            <a:stretch/>
          </p:blipFill>
          <p:spPr>
            <a:xfrm>
              <a:off x="1700042" y="1576223"/>
              <a:ext cx="1664985" cy="1517346"/>
            </a:xfrm>
            <a:prstGeom prst="rect">
              <a:avLst/>
            </a:prstGeom>
            <a:noFill/>
            <a:ln>
              <a:noFill/>
            </a:ln>
          </p:spPr>
        </p:pic>
      </p:grpSp>
    </p:spTree>
    <p:extLst>
      <p:ext uri="{BB962C8B-B14F-4D97-AF65-F5344CB8AC3E}">
        <p14:creationId xmlns:p14="http://schemas.microsoft.com/office/powerpoint/2010/main" val="2439951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VÌ SAO PHẢI CHONG ĐÈN KHI LÀM THANH LONG TRÁI VỤ? – AGRICULTURE"/>
          <p:cNvPicPr/>
          <p:nvPr/>
        </p:nvPicPr>
        <p:blipFill>
          <a:blip r:embed="rId2">
            <a:extLst>
              <a:ext uri="{28A0092B-C50C-407E-A947-70E740481C1C}">
                <a14:useLocalDpi xmlns:a14="http://schemas.microsoft.com/office/drawing/2010/main" val="0"/>
              </a:ext>
            </a:extLst>
          </a:blip>
          <a:srcRect/>
          <a:stretch>
            <a:fillRect/>
          </a:stretch>
        </p:blipFill>
        <p:spPr bwMode="auto">
          <a:xfrm>
            <a:off x="166640" y="1870345"/>
            <a:ext cx="5896535" cy="3672326"/>
          </a:xfrm>
          <a:prstGeom prst="rect">
            <a:avLst/>
          </a:prstGeom>
          <a:noFill/>
          <a:ln>
            <a:noFill/>
          </a:ln>
        </p:spPr>
      </p:pic>
      <p:sp>
        <p:nvSpPr>
          <p:cNvPr id="6" name="Rectangle 89"/>
          <p:cNvSpPr>
            <a:spLocks noChangeArrowheads="1"/>
          </p:cNvSpPr>
          <p:nvPr/>
        </p:nvSpPr>
        <p:spPr bwMode="auto">
          <a:xfrm>
            <a:off x="166640" y="-50404"/>
            <a:ext cx="11746524" cy="1938992"/>
          </a:xfrm>
          <a:prstGeom prst="rect">
            <a:avLst/>
          </a:prstGeom>
          <a:noFill/>
          <a:ln w="9525">
            <a:noFill/>
            <a:miter lim="800000"/>
            <a:headEnd/>
            <a:tailEnd/>
          </a:ln>
        </p:spPr>
        <p:txBody>
          <a:bodyPr wrap="square" anchor="ctr">
            <a:spAutoFit/>
          </a:bodyPr>
          <a:lstStyle/>
          <a:p>
            <a:pPr algn="ctr" fontAlgn="auto">
              <a:spcBef>
                <a:spcPts val="0"/>
              </a:spcBef>
              <a:spcAft>
                <a:spcPts val="0"/>
              </a:spcAft>
              <a:defRPr/>
            </a:pPr>
            <a:r>
              <a:rPr lang="en-US" sz="4000" dirty="0" smtClean="0">
                <a:latin typeface="Times New Roman" panose="02020603050405020304" pitchFamily="18" charset="0"/>
                <a:cs typeface="Times New Roman" panose="02020603050405020304" pitchFamily="18" charset="0"/>
              </a:rPr>
              <a:t>Con </a:t>
            </a:r>
            <a:r>
              <a:rPr lang="en-US" sz="4000" dirty="0" err="1" smtClean="0">
                <a:latin typeface="Times New Roman" panose="02020603050405020304" pitchFamily="18" charset="0"/>
                <a:cs typeface="Times New Roman" panose="02020603050405020304" pitchFamily="18" charset="0"/>
              </a:rPr>
              <a:t>người</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đã</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chủ</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động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điều</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khiển</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các</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yếu</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tố</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bên</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ngoài</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cho</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phù</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hợp</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để</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thúc</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đẩy</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sinh</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trưởng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và</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phát</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triển</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nhằm</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tăng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năng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suất</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cây</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trồng</a:t>
            </a:r>
            <a:r>
              <a:rPr lang="en-US" sz="4000" dirty="0" smtClean="0">
                <a:latin typeface="Times New Roman" panose="02020603050405020304" pitchFamily="18" charset="0"/>
                <a:cs typeface="Times New Roman" panose="02020603050405020304" pitchFamily="18" charset="0"/>
              </a:rPr>
              <a:t>.</a:t>
            </a:r>
            <a:endParaRPr lang="en-US" sz="4000" dirty="0">
              <a:latin typeface="Times New Roman" panose="02020603050405020304" pitchFamily="18" charset="0"/>
              <a:cs typeface="Times New Roman" panose="02020603050405020304" pitchFamily="18" charset="0"/>
            </a:endParaRPr>
          </a:p>
        </p:txBody>
      </p:sp>
      <p:sp>
        <p:nvSpPr>
          <p:cNvPr id="7" name="Rectangle 89"/>
          <p:cNvSpPr>
            <a:spLocks noChangeArrowheads="1"/>
          </p:cNvSpPr>
          <p:nvPr/>
        </p:nvSpPr>
        <p:spPr bwMode="auto">
          <a:xfrm>
            <a:off x="0" y="5625909"/>
            <a:ext cx="6063175" cy="1323439"/>
          </a:xfrm>
          <a:prstGeom prst="rect">
            <a:avLst/>
          </a:prstGeom>
          <a:solidFill>
            <a:schemeClr val="accent1">
              <a:lumMod val="20000"/>
              <a:lumOff val="80000"/>
            </a:schemeClr>
          </a:solidFill>
          <a:ln w="9525">
            <a:noFill/>
            <a:miter lim="800000"/>
            <a:headEnd/>
            <a:tailEnd/>
          </a:ln>
        </p:spPr>
        <p:txBody>
          <a:bodyPr wrap="square" anchor="ctr">
            <a:spAutoFit/>
          </a:bodyPr>
          <a:lstStyle/>
          <a:p>
            <a:pPr algn="ctr" fontAlgn="auto">
              <a:spcBef>
                <a:spcPts val="0"/>
              </a:spcBef>
              <a:spcAft>
                <a:spcPts val="0"/>
              </a:spcAft>
              <a:defRPr/>
            </a:pPr>
            <a:r>
              <a:rPr lang="en-US" sz="4000" dirty="0" err="1" smtClean="0">
                <a:latin typeface="Times New Roman" panose="02020603050405020304" pitchFamily="18" charset="0"/>
                <a:cs typeface="Times New Roman" panose="02020603050405020304" pitchFamily="18" charset="0"/>
              </a:rPr>
              <a:t>Chiếu</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sáng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nhân</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tạo</a:t>
            </a:r>
            <a:r>
              <a:rPr lang="en-US" sz="4000" dirty="0" smtClean="0">
                <a:latin typeface="Times New Roman" panose="02020603050405020304" pitchFamily="18" charset="0"/>
                <a:cs typeface="Times New Roman" panose="02020603050405020304" pitchFamily="18" charset="0"/>
              </a:rPr>
              <a:t> ở </a:t>
            </a:r>
            <a:r>
              <a:rPr lang="en-US" sz="4000" dirty="0" err="1" smtClean="0">
                <a:latin typeface="Times New Roman" panose="02020603050405020304" pitchFamily="18" charset="0"/>
                <a:cs typeface="Times New Roman" panose="02020603050405020304" pitchFamily="18" charset="0"/>
              </a:rPr>
              <a:t>cây</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thanh</a:t>
            </a:r>
            <a:r>
              <a:rPr lang="en-US" sz="4000" dirty="0" smtClean="0">
                <a:latin typeface="Times New Roman" panose="02020603050405020304" pitchFamily="18" charset="0"/>
                <a:cs typeface="Times New Roman" panose="02020603050405020304" pitchFamily="18" charset="0"/>
              </a:rPr>
              <a:t> long</a:t>
            </a:r>
            <a:endParaRPr lang="en-US" sz="4000" dirty="0">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33510" y="1888588"/>
            <a:ext cx="5945946" cy="3611880"/>
          </a:xfrm>
          <a:prstGeom prst="rect">
            <a:avLst/>
          </a:prstGeom>
        </p:spPr>
      </p:pic>
      <p:sp>
        <p:nvSpPr>
          <p:cNvPr id="9" name="Rectangle 89"/>
          <p:cNvSpPr>
            <a:spLocks noChangeArrowheads="1"/>
          </p:cNvSpPr>
          <p:nvPr/>
        </p:nvSpPr>
        <p:spPr bwMode="auto">
          <a:xfrm>
            <a:off x="6133510" y="5542671"/>
            <a:ext cx="6171034" cy="1323439"/>
          </a:xfrm>
          <a:prstGeom prst="rect">
            <a:avLst/>
          </a:prstGeom>
          <a:solidFill>
            <a:schemeClr val="accent4">
              <a:lumMod val="20000"/>
              <a:lumOff val="80000"/>
            </a:schemeClr>
          </a:solidFill>
          <a:ln w="9525">
            <a:noFill/>
            <a:miter lim="800000"/>
            <a:headEnd/>
            <a:tailEnd/>
          </a:ln>
        </p:spPr>
        <p:txBody>
          <a:bodyPr wrap="square" anchor="ctr">
            <a:spAutoFit/>
          </a:bodyPr>
          <a:lstStyle/>
          <a:p>
            <a:pPr algn="ctr" fontAlgn="auto">
              <a:spcBef>
                <a:spcPts val="0"/>
              </a:spcBef>
              <a:spcAft>
                <a:spcPts val="0"/>
              </a:spcAft>
              <a:defRPr/>
            </a:pPr>
            <a:r>
              <a:rPr lang="en-US" sz="4000" dirty="0" err="1" smtClean="0">
                <a:latin typeface="Times New Roman" panose="02020603050405020304" pitchFamily="18" charset="0"/>
                <a:cs typeface="Times New Roman" panose="02020603050405020304" pitchFamily="18" charset="0"/>
              </a:rPr>
              <a:t>Phủ</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màng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nông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nghiệp</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chống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rét</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cây</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trồng</a:t>
            </a:r>
            <a:endParaRPr lang="en-US"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55699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circle(in)">
                                      <p:cBhvr>
                                        <p:cTn id="15" dur="2000"/>
                                        <p:tgtEl>
                                          <p:spTgt spid="9"/>
                                        </p:tgtEl>
                                      </p:cBhvr>
                                    </p:animEffect>
                                  </p:childTnLst>
                                </p:cTn>
                              </p:par>
                              <p:par>
                                <p:cTn id="16" presetID="6" presetClass="entr" presetSubtype="16"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circle(in)">
                                      <p:cBhvr>
                                        <p:cTn id="18"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E:\KHOA HOC TU NHIEN 7 - 2022\BAI 35\HINH BAI 35\13.jpg"/>
          <p:cNvPicPr/>
          <p:nvPr/>
        </p:nvPicPr>
        <p:blipFill>
          <a:blip r:embed="rId2">
            <a:extLst>
              <a:ext uri="{28A0092B-C50C-407E-A947-70E740481C1C}">
                <a14:useLocalDpi xmlns:a14="http://schemas.microsoft.com/office/drawing/2010/main" val="0"/>
              </a:ext>
            </a:extLst>
          </a:blip>
          <a:srcRect/>
          <a:stretch>
            <a:fillRect/>
          </a:stretch>
        </p:blipFill>
        <p:spPr bwMode="auto">
          <a:xfrm>
            <a:off x="244175" y="0"/>
            <a:ext cx="11521440" cy="6100354"/>
          </a:xfrm>
          <a:prstGeom prst="rect">
            <a:avLst/>
          </a:prstGeom>
          <a:noFill/>
          <a:ln>
            <a:noFill/>
          </a:ln>
        </p:spPr>
      </p:pic>
    </p:spTree>
    <p:extLst>
      <p:ext uri="{BB962C8B-B14F-4D97-AF65-F5344CB8AC3E}">
        <p14:creationId xmlns:p14="http://schemas.microsoft.com/office/powerpoint/2010/main" val="169225474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8151038"/>
      </p:ext>
    </p:extLst>
  </p:cSld>
  <p:clrMapOvr>
    <a:masterClrMapping/>
  </p:clrMapOvr>
  <mc:AlternateContent xmlns:mc="http://schemas.openxmlformats.org/markup-compatibility/2006" xmlns:p14="http://schemas.microsoft.com/office/powerpoint/2010/main">
    <mc:Choice Requires="p14">
      <p:transition spd="slow" advClick="0" advTm="2000">
        <p14:flash/>
      </p:transition>
    </mc:Choice>
    <mc:Fallback xmlns="">
      <p:transition spd="slow" advClick="0" advTm="2000">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Shape 601"/>
        <p:cNvGrpSpPr/>
        <p:nvPr/>
      </p:nvGrpSpPr>
      <p:grpSpPr>
        <a:xfrm>
          <a:off x="0" y="0"/>
          <a:ext cx="0" cy="0"/>
          <a:chOff x="0" y="0"/>
          <a:chExt cx="0" cy="0"/>
        </a:xfrm>
      </p:grpSpPr>
      <p:pic>
        <p:nvPicPr>
          <p:cNvPr id="53" name="Google Shape;213;p24"/>
          <p:cNvPicPr preferRelativeResize="0"/>
          <p:nvPr/>
        </p:nvPicPr>
        <p:blipFill rotWithShape="1">
          <a:blip r:embed="rId3">
            <a:alphaModFix/>
          </a:blip>
          <a:srcRect/>
          <a:stretch/>
        </p:blipFill>
        <p:spPr>
          <a:xfrm>
            <a:off x="9410226" y="386876"/>
            <a:ext cx="2346350" cy="1478833"/>
          </a:xfrm>
          <a:prstGeom prst="rect">
            <a:avLst/>
          </a:prstGeom>
          <a:noFill/>
          <a:ln>
            <a:noFill/>
          </a:ln>
        </p:spPr>
      </p:pic>
      <p:pic>
        <p:nvPicPr>
          <p:cNvPr id="54" name="Google Shape;214;p24"/>
          <p:cNvPicPr preferRelativeResize="0"/>
          <p:nvPr/>
        </p:nvPicPr>
        <p:blipFill rotWithShape="1">
          <a:blip r:embed="rId3">
            <a:alphaModFix/>
          </a:blip>
          <a:srcRect/>
          <a:stretch/>
        </p:blipFill>
        <p:spPr>
          <a:xfrm>
            <a:off x="323581" y="320101"/>
            <a:ext cx="2346350" cy="1478833"/>
          </a:xfrm>
          <a:prstGeom prst="rect">
            <a:avLst/>
          </a:prstGeom>
          <a:noFill/>
          <a:ln>
            <a:noFill/>
          </a:ln>
        </p:spPr>
      </p:pic>
      <p:pic>
        <p:nvPicPr>
          <p:cNvPr id="55" name="Google Shape;293;p31"/>
          <p:cNvPicPr preferRelativeResize="0"/>
          <p:nvPr/>
        </p:nvPicPr>
        <p:blipFill rotWithShape="1">
          <a:blip r:embed="rId4">
            <a:alphaModFix/>
          </a:blip>
          <a:srcRect/>
          <a:stretch/>
        </p:blipFill>
        <p:spPr>
          <a:xfrm rot="-2135960">
            <a:off x="9790114" y="2091111"/>
            <a:ext cx="4403466" cy="5388916"/>
          </a:xfrm>
          <a:prstGeom prst="rect">
            <a:avLst/>
          </a:prstGeom>
          <a:noFill/>
          <a:ln>
            <a:noFill/>
          </a:ln>
        </p:spPr>
      </p:pic>
      <p:pic>
        <p:nvPicPr>
          <p:cNvPr id="56" name="Google Shape;384;p39"/>
          <p:cNvPicPr preferRelativeResize="0"/>
          <p:nvPr/>
        </p:nvPicPr>
        <p:blipFill rotWithShape="1">
          <a:blip r:embed="rId5">
            <a:alphaModFix/>
          </a:blip>
          <a:srcRect/>
          <a:stretch/>
        </p:blipFill>
        <p:spPr>
          <a:xfrm>
            <a:off x="1509791" y="0"/>
            <a:ext cx="1755924" cy="1625600"/>
          </a:xfrm>
          <a:prstGeom prst="rect">
            <a:avLst/>
          </a:prstGeom>
          <a:noFill/>
          <a:ln>
            <a:noFill/>
          </a:ln>
        </p:spPr>
      </p:pic>
      <p:grpSp>
        <p:nvGrpSpPr>
          <p:cNvPr id="57" name="Google Shape;602;p29"/>
          <p:cNvGrpSpPr/>
          <p:nvPr/>
        </p:nvGrpSpPr>
        <p:grpSpPr>
          <a:xfrm>
            <a:off x="0" y="4020131"/>
            <a:ext cx="2228532" cy="2811940"/>
            <a:chOff x="4823608" y="2237050"/>
            <a:chExt cx="2653553" cy="3348228"/>
          </a:xfrm>
        </p:grpSpPr>
        <p:grpSp>
          <p:nvGrpSpPr>
            <p:cNvPr id="58" name="Google Shape;603;p29"/>
            <p:cNvGrpSpPr/>
            <p:nvPr/>
          </p:nvGrpSpPr>
          <p:grpSpPr>
            <a:xfrm>
              <a:off x="5237164" y="2740144"/>
              <a:ext cx="1779794" cy="2273539"/>
              <a:chOff x="3855015" y="1605266"/>
              <a:chExt cx="1406556" cy="1858968"/>
            </a:xfrm>
          </p:grpSpPr>
          <p:sp>
            <p:nvSpPr>
              <p:cNvPr id="75" name="Google Shape;604;p29"/>
              <p:cNvSpPr/>
              <p:nvPr/>
            </p:nvSpPr>
            <p:spPr>
              <a:xfrm>
                <a:off x="3855015" y="1605266"/>
                <a:ext cx="1393801" cy="1824952"/>
              </a:xfrm>
              <a:custGeom>
                <a:avLst/>
                <a:gdLst/>
                <a:ahLst/>
                <a:cxnLst/>
                <a:rect l="l" t="t" r="r" b="b"/>
                <a:pathLst>
                  <a:path w="325" h="426" extrusionOk="0">
                    <a:moveTo>
                      <a:pt x="60" y="58"/>
                    </a:moveTo>
                    <a:cubicBezTo>
                      <a:pt x="60" y="58"/>
                      <a:pt x="104" y="15"/>
                      <a:pt x="163" y="11"/>
                    </a:cubicBezTo>
                    <a:cubicBezTo>
                      <a:pt x="163" y="11"/>
                      <a:pt x="263" y="0"/>
                      <a:pt x="315" y="105"/>
                    </a:cubicBezTo>
                    <a:cubicBezTo>
                      <a:pt x="315" y="105"/>
                      <a:pt x="325" y="179"/>
                      <a:pt x="315" y="215"/>
                    </a:cubicBezTo>
                    <a:cubicBezTo>
                      <a:pt x="315" y="215"/>
                      <a:pt x="271" y="302"/>
                      <a:pt x="272" y="310"/>
                    </a:cubicBezTo>
                    <a:cubicBezTo>
                      <a:pt x="244" y="389"/>
                      <a:pt x="244" y="389"/>
                      <a:pt x="244" y="389"/>
                    </a:cubicBezTo>
                    <a:cubicBezTo>
                      <a:pt x="244" y="389"/>
                      <a:pt x="241" y="426"/>
                      <a:pt x="226" y="426"/>
                    </a:cubicBezTo>
                    <a:cubicBezTo>
                      <a:pt x="116" y="426"/>
                      <a:pt x="116" y="426"/>
                      <a:pt x="116" y="426"/>
                    </a:cubicBezTo>
                    <a:cubicBezTo>
                      <a:pt x="116" y="426"/>
                      <a:pt x="96" y="426"/>
                      <a:pt x="96" y="396"/>
                    </a:cubicBezTo>
                    <a:cubicBezTo>
                      <a:pt x="96" y="396"/>
                      <a:pt x="74" y="318"/>
                      <a:pt x="60" y="297"/>
                    </a:cubicBezTo>
                    <a:cubicBezTo>
                      <a:pt x="60" y="297"/>
                      <a:pt x="18" y="207"/>
                      <a:pt x="18" y="178"/>
                    </a:cubicBezTo>
                    <a:cubicBezTo>
                      <a:pt x="18" y="178"/>
                      <a:pt x="0" y="125"/>
                      <a:pt x="60" y="5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Georgia"/>
                  <a:ea typeface="Georgia"/>
                  <a:cs typeface="Georgia"/>
                  <a:sym typeface="Georgia"/>
                </a:endParaRPr>
              </a:p>
            </p:txBody>
          </p:sp>
          <p:sp>
            <p:nvSpPr>
              <p:cNvPr id="76" name="Google Shape;605;p29"/>
              <p:cNvSpPr/>
              <p:nvPr/>
            </p:nvSpPr>
            <p:spPr>
              <a:xfrm>
                <a:off x="3885629" y="1626526"/>
                <a:ext cx="1375942" cy="1837708"/>
              </a:xfrm>
              <a:custGeom>
                <a:avLst/>
                <a:gdLst/>
                <a:ahLst/>
                <a:cxnLst/>
                <a:rect l="l" t="t" r="r" b="b"/>
                <a:pathLst>
                  <a:path w="321" h="429" extrusionOk="0">
                    <a:moveTo>
                      <a:pt x="160" y="0"/>
                    </a:moveTo>
                    <a:cubicBezTo>
                      <a:pt x="72" y="0"/>
                      <a:pt x="0" y="72"/>
                      <a:pt x="0" y="160"/>
                    </a:cubicBezTo>
                    <a:cubicBezTo>
                      <a:pt x="0" y="189"/>
                      <a:pt x="8" y="216"/>
                      <a:pt x="22" y="240"/>
                    </a:cubicBezTo>
                    <a:cubicBezTo>
                      <a:pt x="61" y="311"/>
                      <a:pt x="71" y="351"/>
                      <a:pt x="78" y="389"/>
                    </a:cubicBezTo>
                    <a:cubicBezTo>
                      <a:pt x="83" y="421"/>
                      <a:pt x="91" y="429"/>
                      <a:pt x="115" y="429"/>
                    </a:cubicBezTo>
                    <a:cubicBezTo>
                      <a:pt x="125" y="429"/>
                      <a:pt x="142" y="429"/>
                      <a:pt x="160" y="429"/>
                    </a:cubicBezTo>
                    <a:cubicBezTo>
                      <a:pt x="179" y="429"/>
                      <a:pt x="195" y="429"/>
                      <a:pt x="206" y="429"/>
                    </a:cubicBezTo>
                    <a:cubicBezTo>
                      <a:pt x="230" y="429"/>
                      <a:pt x="238" y="421"/>
                      <a:pt x="243" y="389"/>
                    </a:cubicBezTo>
                    <a:cubicBezTo>
                      <a:pt x="249" y="351"/>
                      <a:pt x="260" y="311"/>
                      <a:pt x="299" y="240"/>
                    </a:cubicBezTo>
                    <a:cubicBezTo>
                      <a:pt x="312" y="216"/>
                      <a:pt x="321" y="189"/>
                      <a:pt x="321" y="160"/>
                    </a:cubicBezTo>
                    <a:cubicBezTo>
                      <a:pt x="321" y="72"/>
                      <a:pt x="249" y="0"/>
                      <a:pt x="160" y="0"/>
                    </a:cubicBezTo>
                    <a:close/>
                    <a:moveTo>
                      <a:pt x="287" y="233"/>
                    </a:moveTo>
                    <a:cubicBezTo>
                      <a:pt x="248" y="302"/>
                      <a:pt x="236" y="343"/>
                      <a:pt x="229" y="387"/>
                    </a:cubicBezTo>
                    <a:cubicBezTo>
                      <a:pt x="228" y="392"/>
                      <a:pt x="226" y="406"/>
                      <a:pt x="221" y="411"/>
                    </a:cubicBezTo>
                    <a:cubicBezTo>
                      <a:pt x="220" y="413"/>
                      <a:pt x="217" y="414"/>
                      <a:pt x="206" y="414"/>
                    </a:cubicBezTo>
                    <a:cubicBezTo>
                      <a:pt x="160" y="414"/>
                      <a:pt x="160" y="414"/>
                      <a:pt x="160" y="414"/>
                    </a:cubicBezTo>
                    <a:cubicBezTo>
                      <a:pt x="115" y="414"/>
                      <a:pt x="115" y="414"/>
                      <a:pt x="115" y="414"/>
                    </a:cubicBezTo>
                    <a:cubicBezTo>
                      <a:pt x="104" y="414"/>
                      <a:pt x="101" y="413"/>
                      <a:pt x="100" y="411"/>
                    </a:cubicBezTo>
                    <a:cubicBezTo>
                      <a:pt x="95" y="406"/>
                      <a:pt x="93" y="392"/>
                      <a:pt x="92" y="387"/>
                    </a:cubicBezTo>
                    <a:cubicBezTo>
                      <a:pt x="85" y="343"/>
                      <a:pt x="73" y="302"/>
                      <a:pt x="34" y="233"/>
                    </a:cubicBezTo>
                    <a:cubicBezTo>
                      <a:pt x="21" y="210"/>
                      <a:pt x="15" y="185"/>
                      <a:pt x="15" y="160"/>
                    </a:cubicBezTo>
                    <a:cubicBezTo>
                      <a:pt x="15" y="80"/>
                      <a:pt x="80" y="14"/>
                      <a:pt x="160" y="14"/>
                    </a:cubicBezTo>
                    <a:cubicBezTo>
                      <a:pt x="241" y="14"/>
                      <a:pt x="306" y="80"/>
                      <a:pt x="306" y="160"/>
                    </a:cubicBezTo>
                    <a:cubicBezTo>
                      <a:pt x="306" y="185"/>
                      <a:pt x="300" y="210"/>
                      <a:pt x="287" y="233"/>
                    </a:cubicBezTo>
                    <a:close/>
                  </a:path>
                </a:pathLst>
              </a:custGeom>
              <a:solidFill>
                <a:srgbClr val="84C03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Georgia"/>
                  <a:ea typeface="Georgia"/>
                  <a:cs typeface="Georgia"/>
                  <a:sym typeface="Georgia"/>
                </a:endParaRPr>
              </a:p>
            </p:txBody>
          </p:sp>
        </p:grpSp>
        <p:sp>
          <p:nvSpPr>
            <p:cNvPr id="59" name="Google Shape;606;p29"/>
            <p:cNvSpPr/>
            <p:nvPr/>
          </p:nvSpPr>
          <p:spPr>
            <a:xfrm>
              <a:off x="5773762" y="5013683"/>
              <a:ext cx="754314" cy="108681"/>
            </a:xfrm>
            <a:custGeom>
              <a:avLst/>
              <a:gdLst/>
              <a:ahLst/>
              <a:cxnLst/>
              <a:rect l="l" t="t" r="r" b="b"/>
              <a:pathLst>
                <a:path w="139" h="23" extrusionOk="0">
                  <a:moveTo>
                    <a:pt x="130" y="0"/>
                  </a:moveTo>
                  <a:cubicBezTo>
                    <a:pt x="9" y="0"/>
                    <a:pt x="9" y="0"/>
                    <a:pt x="9" y="0"/>
                  </a:cubicBezTo>
                  <a:cubicBezTo>
                    <a:pt x="4" y="0"/>
                    <a:pt x="0" y="4"/>
                    <a:pt x="0" y="9"/>
                  </a:cubicBezTo>
                  <a:cubicBezTo>
                    <a:pt x="0" y="14"/>
                    <a:pt x="0" y="14"/>
                    <a:pt x="0" y="14"/>
                  </a:cubicBezTo>
                  <a:cubicBezTo>
                    <a:pt x="0" y="19"/>
                    <a:pt x="4" y="23"/>
                    <a:pt x="9" y="23"/>
                  </a:cubicBezTo>
                  <a:cubicBezTo>
                    <a:pt x="130" y="23"/>
                    <a:pt x="130" y="23"/>
                    <a:pt x="130" y="23"/>
                  </a:cubicBezTo>
                  <a:cubicBezTo>
                    <a:pt x="135" y="23"/>
                    <a:pt x="139" y="19"/>
                    <a:pt x="139" y="14"/>
                  </a:cubicBezTo>
                  <a:cubicBezTo>
                    <a:pt x="139" y="9"/>
                    <a:pt x="139" y="9"/>
                    <a:pt x="139" y="9"/>
                  </a:cubicBezTo>
                  <a:cubicBezTo>
                    <a:pt x="139" y="4"/>
                    <a:pt x="135" y="0"/>
                    <a:pt x="130" y="0"/>
                  </a:cubicBezTo>
                  <a:close/>
                </a:path>
              </a:pathLst>
            </a:custGeom>
            <a:solidFill>
              <a:srgbClr val="84C03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Georgia"/>
                <a:ea typeface="Georgia"/>
                <a:cs typeface="Georgia"/>
                <a:sym typeface="Georgia"/>
              </a:endParaRPr>
            </a:p>
          </p:txBody>
        </p:sp>
        <p:sp>
          <p:nvSpPr>
            <p:cNvPr id="60" name="Google Shape;607;p29"/>
            <p:cNvSpPr/>
            <p:nvPr/>
          </p:nvSpPr>
          <p:spPr>
            <a:xfrm>
              <a:off x="5795282" y="5170787"/>
              <a:ext cx="710196" cy="119442"/>
            </a:xfrm>
            <a:custGeom>
              <a:avLst/>
              <a:gdLst/>
              <a:ahLst/>
              <a:cxnLst/>
              <a:rect l="l" t="t" r="r" b="b"/>
              <a:pathLst>
                <a:path w="131" h="24" extrusionOk="0">
                  <a:moveTo>
                    <a:pt x="122" y="0"/>
                  </a:moveTo>
                  <a:cubicBezTo>
                    <a:pt x="9" y="0"/>
                    <a:pt x="9" y="0"/>
                    <a:pt x="9" y="0"/>
                  </a:cubicBezTo>
                  <a:cubicBezTo>
                    <a:pt x="4" y="0"/>
                    <a:pt x="0" y="4"/>
                    <a:pt x="0" y="9"/>
                  </a:cubicBezTo>
                  <a:cubicBezTo>
                    <a:pt x="0" y="15"/>
                    <a:pt x="0" y="15"/>
                    <a:pt x="0" y="15"/>
                  </a:cubicBezTo>
                  <a:cubicBezTo>
                    <a:pt x="0" y="20"/>
                    <a:pt x="4" y="24"/>
                    <a:pt x="9" y="24"/>
                  </a:cubicBezTo>
                  <a:cubicBezTo>
                    <a:pt x="122" y="24"/>
                    <a:pt x="122" y="24"/>
                    <a:pt x="122" y="24"/>
                  </a:cubicBezTo>
                  <a:cubicBezTo>
                    <a:pt x="127" y="24"/>
                    <a:pt x="131" y="20"/>
                    <a:pt x="131" y="15"/>
                  </a:cubicBezTo>
                  <a:cubicBezTo>
                    <a:pt x="131" y="9"/>
                    <a:pt x="131" y="9"/>
                    <a:pt x="131" y="9"/>
                  </a:cubicBezTo>
                  <a:cubicBezTo>
                    <a:pt x="131" y="4"/>
                    <a:pt x="127" y="0"/>
                    <a:pt x="122" y="0"/>
                  </a:cubicBezTo>
                  <a:close/>
                </a:path>
              </a:pathLst>
            </a:custGeom>
            <a:solidFill>
              <a:srgbClr val="84C03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Georgia"/>
                <a:ea typeface="Georgia"/>
                <a:cs typeface="Georgia"/>
                <a:sym typeface="Georgia"/>
              </a:endParaRPr>
            </a:p>
          </p:txBody>
        </p:sp>
        <p:sp>
          <p:nvSpPr>
            <p:cNvPr id="61" name="Google Shape;608;p29"/>
            <p:cNvSpPr/>
            <p:nvPr/>
          </p:nvSpPr>
          <p:spPr>
            <a:xfrm>
              <a:off x="5838325" y="5333271"/>
              <a:ext cx="624112" cy="100283"/>
            </a:xfrm>
            <a:custGeom>
              <a:avLst/>
              <a:gdLst/>
              <a:ahLst/>
              <a:cxnLst/>
              <a:rect l="l" t="t" r="r" b="b"/>
              <a:pathLst>
                <a:path w="115" h="23" extrusionOk="0">
                  <a:moveTo>
                    <a:pt x="107" y="0"/>
                  </a:moveTo>
                  <a:cubicBezTo>
                    <a:pt x="8" y="0"/>
                    <a:pt x="8" y="0"/>
                    <a:pt x="8" y="0"/>
                  </a:cubicBezTo>
                  <a:cubicBezTo>
                    <a:pt x="4" y="0"/>
                    <a:pt x="0" y="4"/>
                    <a:pt x="0" y="9"/>
                  </a:cubicBezTo>
                  <a:cubicBezTo>
                    <a:pt x="0" y="15"/>
                    <a:pt x="0" y="15"/>
                    <a:pt x="0" y="15"/>
                  </a:cubicBezTo>
                  <a:cubicBezTo>
                    <a:pt x="0" y="19"/>
                    <a:pt x="4" y="23"/>
                    <a:pt x="8" y="23"/>
                  </a:cubicBezTo>
                  <a:cubicBezTo>
                    <a:pt x="107" y="23"/>
                    <a:pt x="107" y="23"/>
                    <a:pt x="107" y="23"/>
                  </a:cubicBezTo>
                  <a:cubicBezTo>
                    <a:pt x="111" y="23"/>
                    <a:pt x="115" y="19"/>
                    <a:pt x="115" y="15"/>
                  </a:cubicBezTo>
                  <a:cubicBezTo>
                    <a:pt x="115" y="9"/>
                    <a:pt x="115" y="9"/>
                    <a:pt x="115" y="9"/>
                  </a:cubicBezTo>
                  <a:cubicBezTo>
                    <a:pt x="115" y="4"/>
                    <a:pt x="111" y="0"/>
                    <a:pt x="107" y="0"/>
                  </a:cubicBezTo>
                  <a:close/>
                </a:path>
              </a:pathLst>
            </a:custGeom>
            <a:solidFill>
              <a:srgbClr val="84C03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Georgia"/>
                <a:ea typeface="Georgia"/>
                <a:cs typeface="Georgia"/>
                <a:sym typeface="Georgia"/>
              </a:endParaRPr>
            </a:p>
          </p:txBody>
        </p:sp>
        <p:sp>
          <p:nvSpPr>
            <p:cNvPr id="62" name="Google Shape;609;p29"/>
            <p:cNvSpPr/>
            <p:nvPr/>
          </p:nvSpPr>
          <p:spPr>
            <a:xfrm>
              <a:off x="5952386" y="5476597"/>
              <a:ext cx="395988" cy="108681"/>
            </a:xfrm>
            <a:custGeom>
              <a:avLst/>
              <a:gdLst/>
              <a:ahLst/>
              <a:cxnLst/>
              <a:rect l="l" t="t" r="r" b="b"/>
              <a:pathLst>
                <a:path w="73" h="20" extrusionOk="0">
                  <a:moveTo>
                    <a:pt x="0" y="0"/>
                  </a:moveTo>
                  <a:cubicBezTo>
                    <a:pt x="73" y="0"/>
                    <a:pt x="73" y="0"/>
                    <a:pt x="73" y="0"/>
                  </a:cubicBezTo>
                  <a:cubicBezTo>
                    <a:pt x="73" y="12"/>
                    <a:pt x="54" y="20"/>
                    <a:pt x="36" y="20"/>
                  </a:cubicBezTo>
                  <a:cubicBezTo>
                    <a:pt x="19" y="20"/>
                    <a:pt x="0" y="12"/>
                    <a:pt x="0" y="0"/>
                  </a:cubicBezTo>
                  <a:close/>
                </a:path>
              </a:pathLst>
            </a:custGeom>
            <a:solidFill>
              <a:srgbClr val="84C03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Georgia"/>
                <a:ea typeface="Georgia"/>
                <a:cs typeface="Georgia"/>
                <a:sym typeface="Georgia"/>
              </a:endParaRPr>
            </a:p>
          </p:txBody>
        </p:sp>
        <p:sp>
          <p:nvSpPr>
            <p:cNvPr id="63" name="Google Shape;610;p29"/>
            <p:cNvSpPr/>
            <p:nvPr/>
          </p:nvSpPr>
          <p:spPr>
            <a:xfrm>
              <a:off x="5740404" y="3781799"/>
              <a:ext cx="841475" cy="1133086"/>
            </a:xfrm>
            <a:custGeom>
              <a:avLst/>
              <a:gdLst/>
              <a:ahLst/>
              <a:cxnLst/>
              <a:rect l="l" t="t" r="r" b="b"/>
              <a:pathLst>
                <a:path w="155" h="209" extrusionOk="0">
                  <a:moveTo>
                    <a:pt x="29" y="200"/>
                  </a:moveTo>
                  <a:cubicBezTo>
                    <a:pt x="33" y="192"/>
                    <a:pt x="35" y="184"/>
                    <a:pt x="37" y="176"/>
                  </a:cubicBezTo>
                  <a:cubicBezTo>
                    <a:pt x="40" y="164"/>
                    <a:pt x="42" y="151"/>
                    <a:pt x="44" y="139"/>
                  </a:cubicBezTo>
                  <a:cubicBezTo>
                    <a:pt x="48" y="110"/>
                    <a:pt x="51" y="81"/>
                    <a:pt x="48" y="52"/>
                  </a:cubicBezTo>
                  <a:cubicBezTo>
                    <a:pt x="46" y="34"/>
                    <a:pt x="42" y="8"/>
                    <a:pt x="21" y="2"/>
                  </a:cubicBezTo>
                  <a:cubicBezTo>
                    <a:pt x="12" y="0"/>
                    <a:pt x="2" y="4"/>
                    <a:pt x="1" y="14"/>
                  </a:cubicBezTo>
                  <a:cubicBezTo>
                    <a:pt x="0" y="25"/>
                    <a:pt x="6" y="38"/>
                    <a:pt x="14" y="46"/>
                  </a:cubicBezTo>
                  <a:cubicBezTo>
                    <a:pt x="22" y="53"/>
                    <a:pt x="33" y="54"/>
                    <a:pt x="43" y="55"/>
                  </a:cubicBezTo>
                  <a:cubicBezTo>
                    <a:pt x="55" y="55"/>
                    <a:pt x="68" y="54"/>
                    <a:pt x="79" y="49"/>
                  </a:cubicBezTo>
                  <a:cubicBezTo>
                    <a:pt x="89" y="45"/>
                    <a:pt x="98" y="38"/>
                    <a:pt x="98" y="26"/>
                  </a:cubicBezTo>
                  <a:cubicBezTo>
                    <a:pt x="99" y="16"/>
                    <a:pt x="94" y="4"/>
                    <a:pt x="83" y="2"/>
                  </a:cubicBezTo>
                  <a:cubicBezTo>
                    <a:pt x="74" y="0"/>
                    <a:pt x="65" y="5"/>
                    <a:pt x="64" y="14"/>
                  </a:cubicBezTo>
                  <a:cubicBezTo>
                    <a:pt x="61" y="27"/>
                    <a:pt x="69" y="44"/>
                    <a:pt x="79" y="52"/>
                  </a:cubicBezTo>
                  <a:cubicBezTo>
                    <a:pt x="98" y="69"/>
                    <a:pt x="131" y="65"/>
                    <a:pt x="143" y="42"/>
                  </a:cubicBezTo>
                  <a:cubicBezTo>
                    <a:pt x="147" y="35"/>
                    <a:pt x="155" y="10"/>
                    <a:pt x="143" y="7"/>
                  </a:cubicBezTo>
                  <a:cubicBezTo>
                    <a:pt x="132" y="4"/>
                    <a:pt x="124" y="18"/>
                    <a:pt x="120" y="26"/>
                  </a:cubicBezTo>
                  <a:cubicBezTo>
                    <a:pt x="116" y="37"/>
                    <a:pt x="115" y="49"/>
                    <a:pt x="114" y="61"/>
                  </a:cubicBezTo>
                  <a:cubicBezTo>
                    <a:pt x="112" y="73"/>
                    <a:pt x="112" y="85"/>
                    <a:pt x="112" y="97"/>
                  </a:cubicBezTo>
                  <a:cubicBezTo>
                    <a:pt x="112" y="121"/>
                    <a:pt x="115" y="146"/>
                    <a:pt x="117" y="170"/>
                  </a:cubicBezTo>
                  <a:cubicBezTo>
                    <a:pt x="118" y="183"/>
                    <a:pt x="119" y="195"/>
                    <a:pt x="120" y="207"/>
                  </a:cubicBezTo>
                  <a:cubicBezTo>
                    <a:pt x="120" y="209"/>
                    <a:pt x="128" y="208"/>
                    <a:pt x="128" y="205"/>
                  </a:cubicBezTo>
                  <a:cubicBezTo>
                    <a:pt x="126" y="165"/>
                    <a:pt x="120" y="125"/>
                    <a:pt x="120" y="85"/>
                  </a:cubicBezTo>
                  <a:cubicBezTo>
                    <a:pt x="121" y="65"/>
                    <a:pt x="121" y="43"/>
                    <a:pt x="128" y="25"/>
                  </a:cubicBezTo>
                  <a:cubicBezTo>
                    <a:pt x="130" y="20"/>
                    <a:pt x="133" y="13"/>
                    <a:pt x="137" y="11"/>
                  </a:cubicBezTo>
                  <a:cubicBezTo>
                    <a:pt x="139" y="10"/>
                    <a:pt x="137" y="10"/>
                    <a:pt x="138" y="11"/>
                  </a:cubicBezTo>
                  <a:cubicBezTo>
                    <a:pt x="138" y="12"/>
                    <a:pt x="139" y="12"/>
                    <a:pt x="139" y="13"/>
                  </a:cubicBezTo>
                  <a:cubicBezTo>
                    <a:pt x="141" y="16"/>
                    <a:pt x="141" y="19"/>
                    <a:pt x="140" y="21"/>
                  </a:cubicBezTo>
                  <a:cubicBezTo>
                    <a:pt x="140" y="34"/>
                    <a:pt x="135" y="49"/>
                    <a:pt x="123" y="56"/>
                  </a:cubicBezTo>
                  <a:cubicBezTo>
                    <a:pt x="113" y="61"/>
                    <a:pt x="100" y="59"/>
                    <a:pt x="91" y="53"/>
                  </a:cubicBezTo>
                  <a:cubicBezTo>
                    <a:pt x="80" y="46"/>
                    <a:pt x="74" y="34"/>
                    <a:pt x="72" y="22"/>
                  </a:cubicBezTo>
                  <a:cubicBezTo>
                    <a:pt x="71" y="15"/>
                    <a:pt x="72" y="1"/>
                    <a:pt x="82" y="7"/>
                  </a:cubicBezTo>
                  <a:cubicBezTo>
                    <a:pt x="90" y="12"/>
                    <a:pt x="92" y="24"/>
                    <a:pt x="89" y="33"/>
                  </a:cubicBezTo>
                  <a:cubicBezTo>
                    <a:pt x="86" y="43"/>
                    <a:pt x="77" y="47"/>
                    <a:pt x="67" y="50"/>
                  </a:cubicBezTo>
                  <a:cubicBezTo>
                    <a:pt x="49" y="53"/>
                    <a:pt x="26" y="52"/>
                    <a:pt x="16" y="35"/>
                  </a:cubicBezTo>
                  <a:cubicBezTo>
                    <a:pt x="11" y="28"/>
                    <a:pt x="7" y="16"/>
                    <a:pt x="10" y="8"/>
                  </a:cubicBezTo>
                  <a:cubicBezTo>
                    <a:pt x="12" y="3"/>
                    <a:pt x="15" y="6"/>
                    <a:pt x="20" y="8"/>
                  </a:cubicBezTo>
                  <a:cubicBezTo>
                    <a:pt x="23" y="9"/>
                    <a:pt x="25" y="11"/>
                    <a:pt x="28" y="14"/>
                  </a:cubicBezTo>
                  <a:cubicBezTo>
                    <a:pt x="39" y="28"/>
                    <a:pt x="40" y="51"/>
                    <a:pt x="41" y="68"/>
                  </a:cubicBezTo>
                  <a:cubicBezTo>
                    <a:pt x="42" y="94"/>
                    <a:pt x="39" y="121"/>
                    <a:pt x="35" y="147"/>
                  </a:cubicBezTo>
                  <a:cubicBezTo>
                    <a:pt x="32" y="165"/>
                    <a:pt x="29" y="185"/>
                    <a:pt x="21" y="201"/>
                  </a:cubicBezTo>
                  <a:cubicBezTo>
                    <a:pt x="20" y="203"/>
                    <a:pt x="28" y="202"/>
                    <a:pt x="29" y="200"/>
                  </a:cubicBezTo>
                  <a:close/>
                </a:path>
              </a:pathLst>
            </a:custGeom>
            <a:solidFill>
              <a:srgbClr val="3F3F3F">
                <a:alpha val="3294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Georgia"/>
                <a:ea typeface="Georgia"/>
                <a:cs typeface="Georgia"/>
                <a:sym typeface="Georgia"/>
              </a:endParaRPr>
            </a:p>
          </p:txBody>
        </p:sp>
        <p:grpSp>
          <p:nvGrpSpPr>
            <p:cNvPr id="64" name="Google Shape;611;p29"/>
            <p:cNvGrpSpPr/>
            <p:nvPr/>
          </p:nvGrpSpPr>
          <p:grpSpPr>
            <a:xfrm>
              <a:off x="4823608" y="2237050"/>
              <a:ext cx="2653553" cy="2000393"/>
              <a:chOff x="3525061" y="1210682"/>
              <a:chExt cx="2097079" cy="1580888"/>
            </a:xfrm>
          </p:grpSpPr>
          <p:sp>
            <p:nvSpPr>
              <p:cNvPr id="66" name="Google Shape;612;p29"/>
              <p:cNvSpPr/>
              <p:nvPr/>
            </p:nvSpPr>
            <p:spPr>
              <a:xfrm>
                <a:off x="5347462" y="2255820"/>
                <a:ext cx="274678" cy="47622"/>
              </a:xfrm>
              <a:custGeom>
                <a:avLst/>
                <a:gdLst/>
                <a:ahLst/>
                <a:cxnLst/>
                <a:rect l="l" t="t" r="r" b="b"/>
                <a:pathLst>
                  <a:path w="64" h="11" extrusionOk="0">
                    <a:moveTo>
                      <a:pt x="58" y="0"/>
                    </a:moveTo>
                    <a:cubicBezTo>
                      <a:pt x="6" y="0"/>
                      <a:pt x="6" y="0"/>
                      <a:pt x="6" y="0"/>
                    </a:cubicBezTo>
                    <a:cubicBezTo>
                      <a:pt x="3" y="0"/>
                      <a:pt x="0" y="2"/>
                      <a:pt x="0" y="5"/>
                    </a:cubicBezTo>
                    <a:cubicBezTo>
                      <a:pt x="0" y="9"/>
                      <a:pt x="3" y="11"/>
                      <a:pt x="6" y="11"/>
                    </a:cubicBezTo>
                    <a:cubicBezTo>
                      <a:pt x="58" y="11"/>
                      <a:pt x="58" y="11"/>
                      <a:pt x="58" y="11"/>
                    </a:cubicBezTo>
                    <a:cubicBezTo>
                      <a:pt x="62" y="11"/>
                      <a:pt x="64" y="9"/>
                      <a:pt x="64" y="5"/>
                    </a:cubicBezTo>
                    <a:cubicBezTo>
                      <a:pt x="64" y="2"/>
                      <a:pt x="62" y="0"/>
                      <a:pt x="58" y="0"/>
                    </a:cubicBezTo>
                    <a:close/>
                  </a:path>
                </a:pathLst>
              </a:custGeom>
              <a:solidFill>
                <a:srgbClr val="84C03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Georgia"/>
                  <a:ea typeface="Georgia"/>
                  <a:cs typeface="Georgia"/>
                  <a:sym typeface="Georgia"/>
                </a:endParaRPr>
              </a:p>
            </p:txBody>
          </p:sp>
          <p:sp>
            <p:nvSpPr>
              <p:cNvPr id="67" name="Google Shape;613;p29"/>
              <p:cNvSpPr/>
              <p:nvPr/>
            </p:nvSpPr>
            <p:spPr>
              <a:xfrm>
                <a:off x="5275178" y="1763440"/>
                <a:ext cx="248316" cy="167528"/>
              </a:xfrm>
              <a:custGeom>
                <a:avLst/>
                <a:gdLst/>
                <a:ahLst/>
                <a:cxnLst/>
                <a:rect l="l" t="t" r="r" b="b"/>
                <a:pathLst>
                  <a:path w="58" h="39" extrusionOk="0">
                    <a:moveTo>
                      <a:pt x="6" y="39"/>
                    </a:moveTo>
                    <a:cubicBezTo>
                      <a:pt x="7" y="39"/>
                      <a:pt x="8" y="38"/>
                      <a:pt x="9" y="38"/>
                    </a:cubicBezTo>
                    <a:cubicBezTo>
                      <a:pt x="54" y="12"/>
                      <a:pt x="54" y="12"/>
                      <a:pt x="54" y="12"/>
                    </a:cubicBezTo>
                    <a:cubicBezTo>
                      <a:pt x="57" y="10"/>
                      <a:pt x="58" y="6"/>
                      <a:pt x="56" y="4"/>
                    </a:cubicBezTo>
                    <a:cubicBezTo>
                      <a:pt x="55" y="1"/>
                      <a:pt x="51" y="0"/>
                      <a:pt x="48" y="2"/>
                    </a:cubicBezTo>
                    <a:cubicBezTo>
                      <a:pt x="3" y="28"/>
                      <a:pt x="3" y="28"/>
                      <a:pt x="3" y="28"/>
                    </a:cubicBezTo>
                    <a:cubicBezTo>
                      <a:pt x="0" y="30"/>
                      <a:pt x="0" y="33"/>
                      <a:pt x="1" y="36"/>
                    </a:cubicBezTo>
                    <a:cubicBezTo>
                      <a:pt x="2" y="38"/>
                      <a:pt x="4" y="39"/>
                      <a:pt x="6" y="39"/>
                    </a:cubicBezTo>
                    <a:close/>
                  </a:path>
                </a:pathLst>
              </a:custGeom>
              <a:solidFill>
                <a:srgbClr val="84C03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Georgia"/>
                  <a:ea typeface="Georgia"/>
                  <a:cs typeface="Georgia"/>
                  <a:sym typeface="Georgia"/>
                </a:endParaRPr>
              </a:p>
            </p:txBody>
          </p:sp>
          <p:sp>
            <p:nvSpPr>
              <p:cNvPr id="68" name="Google Shape;614;p29"/>
              <p:cNvSpPr/>
              <p:nvPr/>
            </p:nvSpPr>
            <p:spPr>
              <a:xfrm>
                <a:off x="4979240" y="1351848"/>
                <a:ext cx="166678" cy="249166"/>
              </a:xfrm>
              <a:custGeom>
                <a:avLst/>
                <a:gdLst/>
                <a:ahLst/>
                <a:cxnLst/>
                <a:rect l="l" t="t" r="r" b="b"/>
                <a:pathLst>
                  <a:path w="39" h="58" extrusionOk="0">
                    <a:moveTo>
                      <a:pt x="3" y="57"/>
                    </a:moveTo>
                    <a:cubicBezTo>
                      <a:pt x="4" y="57"/>
                      <a:pt x="5" y="58"/>
                      <a:pt x="6" y="58"/>
                    </a:cubicBezTo>
                    <a:cubicBezTo>
                      <a:pt x="8" y="58"/>
                      <a:pt x="10" y="56"/>
                      <a:pt x="11" y="55"/>
                    </a:cubicBezTo>
                    <a:cubicBezTo>
                      <a:pt x="37" y="9"/>
                      <a:pt x="37" y="9"/>
                      <a:pt x="37" y="9"/>
                    </a:cubicBezTo>
                    <a:cubicBezTo>
                      <a:pt x="39" y="6"/>
                      <a:pt x="38" y="3"/>
                      <a:pt x="35" y="1"/>
                    </a:cubicBezTo>
                    <a:cubicBezTo>
                      <a:pt x="32" y="0"/>
                      <a:pt x="29" y="1"/>
                      <a:pt x="27" y="3"/>
                    </a:cubicBezTo>
                    <a:cubicBezTo>
                      <a:pt x="1" y="49"/>
                      <a:pt x="1" y="49"/>
                      <a:pt x="1" y="49"/>
                    </a:cubicBezTo>
                    <a:cubicBezTo>
                      <a:pt x="0" y="52"/>
                      <a:pt x="1" y="55"/>
                      <a:pt x="3" y="57"/>
                    </a:cubicBezTo>
                    <a:close/>
                  </a:path>
                </a:pathLst>
              </a:custGeom>
              <a:solidFill>
                <a:srgbClr val="84C03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Georgia"/>
                  <a:ea typeface="Georgia"/>
                  <a:cs typeface="Georgia"/>
                  <a:sym typeface="Georgia"/>
                </a:endParaRPr>
              </a:p>
            </p:txBody>
          </p:sp>
          <p:sp>
            <p:nvSpPr>
              <p:cNvPr id="69" name="Google Shape;615;p29"/>
              <p:cNvSpPr/>
              <p:nvPr/>
            </p:nvSpPr>
            <p:spPr>
              <a:xfrm>
                <a:off x="3576935" y="1742180"/>
                <a:ext cx="252568" cy="166678"/>
              </a:xfrm>
              <a:custGeom>
                <a:avLst/>
                <a:gdLst/>
                <a:ahLst/>
                <a:cxnLst/>
                <a:rect l="l" t="t" r="r" b="b"/>
                <a:pathLst>
                  <a:path w="59" h="39" extrusionOk="0">
                    <a:moveTo>
                      <a:pt x="55" y="28"/>
                    </a:moveTo>
                    <a:cubicBezTo>
                      <a:pt x="10" y="1"/>
                      <a:pt x="10" y="1"/>
                      <a:pt x="10" y="1"/>
                    </a:cubicBezTo>
                    <a:cubicBezTo>
                      <a:pt x="7" y="0"/>
                      <a:pt x="4" y="1"/>
                      <a:pt x="2" y="4"/>
                    </a:cubicBezTo>
                    <a:cubicBezTo>
                      <a:pt x="0" y="6"/>
                      <a:pt x="1" y="10"/>
                      <a:pt x="4" y="11"/>
                    </a:cubicBezTo>
                    <a:cubicBezTo>
                      <a:pt x="49" y="38"/>
                      <a:pt x="49" y="38"/>
                      <a:pt x="49" y="38"/>
                    </a:cubicBezTo>
                    <a:cubicBezTo>
                      <a:pt x="50" y="38"/>
                      <a:pt x="51" y="39"/>
                      <a:pt x="52" y="39"/>
                    </a:cubicBezTo>
                    <a:cubicBezTo>
                      <a:pt x="54" y="39"/>
                      <a:pt x="56" y="38"/>
                      <a:pt x="57" y="36"/>
                    </a:cubicBezTo>
                    <a:cubicBezTo>
                      <a:pt x="59" y="33"/>
                      <a:pt x="58" y="29"/>
                      <a:pt x="55" y="28"/>
                    </a:cubicBezTo>
                    <a:close/>
                  </a:path>
                </a:pathLst>
              </a:custGeom>
              <a:solidFill>
                <a:srgbClr val="84C03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Georgia"/>
                  <a:ea typeface="Georgia"/>
                  <a:cs typeface="Georgia"/>
                  <a:sym typeface="Georgia"/>
                </a:endParaRPr>
              </a:p>
            </p:txBody>
          </p:sp>
          <p:sp>
            <p:nvSpPr>
              <p:cNvPr id="70" name="Google Shape;616;p29"/>
              <p:cNvSpPr/>
              <p:nvPr/>
            </p:nvSpPr>
            <p:spPr>
              <a:xfrm>
                <a:off x="5275178" y="2603632"/>
                <a:ext cx="248316" cy="166678"/>
              </a:xfrm>
              <a:custGeom>
                <a:avLst/>
                <a:gdLst/>
                <a:ahLst/>
                <a:cxnLst/>
                <a:rect l="l" t="t" r="r" b="b"/>
                <a:pathLst>
                  <a:path w="58" h="39" extrusionOk="0">
                    <a:moveTo>
                      <a:pt x="54" y="28"/>
                    </a:moveTo>
                    <a:cubicBezTo>
                      <a:pt x="9" y="2"/>
                      <a:pt x="9" y="2"/>
                      <a:pt x="9" y="2"/>
                    </a:cubicBezTo>
                    <a:cubicBezTo>
                      <a:pt x="6" y="0"/>
                      <a:pt x="3" y="1"/>
                      <a:pt x="1" y="4"/>
                    </a:cubicBezTo>
                    <a:cubicBezTo>
                      <a:pt x="0" y="7"/>
                      <a:pt x="0" y="10"/>
                      <a:pt x="3" y="12"/>
                    </a:cubicBezTo>
                    <a:cubicBezTo>
                      <a:pt x="48" y="38"/>
                      <a:pt x="48" y="38"/>
                      <a:pt x="48" y="38"/>
                    </a:cubicBezTo>
                    <a:cubicBezTo>
                      <a:pt x="49" y="39"/>
                      <a:pt x="50" y="39"/>
                      <a:pt x="51" y="39"/>
                    </a:cubicBezTo>
                    <a:cubicBezTo>
                      <a:pt x="53" y="39"/>
                      <a:pt x="55" y="38"/>
                      <a:pt x="56" y="36"/>
                    </a:cubicBezTo>
                    <a:cubicBezTo>
                      <a:pt x="58" y="33"/>
                      <a:pt x="57" y="30"/>
                      <a:pt x="54" y="28"/>
                    </a:cubicBezTo>
                    <a:close/>
                  </a:path>
                </a:pathLst>
              </a:custGeom>
              <a:solidFill>
                <a:srgbClr val="84C03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Georgia"/>
                  <a:ea typeface="Georgia"/>
                  <a:cs typeface="Georgia"/>
                  <a:sym typeface="Georgia"/>
                </a:endParaRPr>
              </a:p>
            </p:txBody>
          </p:sp>
          <p:sp>
            <p:nvSpPr>
              <p:cNvPr id="71" name="Google Shape;617;p29"/>
              <p:cNvSpPr/>
              <p:nvPr/>
            </p:nvSpPr>
            <p:spPr>
              <a:xfrm>
                <a:off x="3576935" y="2629144"/>
                <a:ext cx="252568" cy="162426"/>
              </a:xfrm>
              <a:custGeom>
                <a:avLst/>
                <a:gdLst/>
                <a:ahLst/>
                <a:cxnLst/>
                <a:rect l="l" t="t" r="r" b="b"/>
                <a:pathLst>
                  <a:path w="59" h="38" extrusionOk="0">
                    <a:moveTo>
                      <a:pt x="49" y="1"/>
                    </a:moveTo>
                    <a:cubicBezTo>
                      <a:pt x="4" y="27"/>
                      <a:pt x="4" y="27"/>
                      <a:pt x="4" y="27"/>
                    </a:cubicBezTo>
                    <a:cubicBezTo>
                      <a:pt x="1" y="29"/>
                      <a:pt x="0" y="33"/>
                      <a:pt x="2" y="35"/>
                    </a:cubicBezTo>
                    <a:cubicBezTo>
                      <a:pt x="3" y="37"/>
                      <a:pt x="5" y="38"/>
                      <a:pt x="7" y="38"/>
                    </a:cubicBezTo>
                    <a:cubicBezTo>
                      <a:pt x="8" y="38"/>
                      <a:pt x="9" y="38"/>
                      <a:pt x="10" y="37"/>
                    </a:cubicBezTo>
                    <a:cubicBezTo>
                      <a:pt x="55" y="11"/>
                      <a:pt x="55" y="11"/>
                      <a:pt x="55" y="11"/>
                    </a:cubicBezTo>
                    <a:cubicBezTo>
                      <a:pt x="58" y="9"/>
                      <a:pt x="59" y="6"/>
                      <a:pt x="57" y="3"/>
                    </a:cubicBezTo>
                    <a:cubicBezTo>
                      <a:pt x="56" y="0"/>
                      <a:pt x="52" y="0"/>
                      <a:pt x="49" y="1"/>
                    </a:cubicBezTo>
                    <a:close/>
                  </a:path>
                </a:pathLst>
              </a:custGeom>
              <a:solidFill>
                <a:srgbClr val="84C03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Georgia"/>
                  <a:ea typeface="Georgia"/>
                  <a:cs typeface="Georgia"/>
                  <a:sym typeface="Georgia"/>
                </a:endParaRPr>
              </a:p>
            </p:txBody>
          </p:sp>
          <p:sp>
            <p:nvSpPr>
              <p:cNvPr id="72" name="Google Shape;618;p29"/>
              <p:cNvSpPr/>
              <p:nvPr/>
            </p:nvSpPr>
            <p:spPr>
              <a:xfrm>
                <a:off x="3953661" y="1330588"/>
                <a:ext cx="171780" cy="244064"/>
              </a:xfrm>
              <a:custGeom>
                <a:avLst/>
                <a:gdLst/>
                <a:ahLst/>
                <a:cxnLst/>
                <a:rect l="l" t="t" r="r" b="b"/>
                <a:pathLst>
                  <a:path w="40" h="57" extrusionOk="0">
                    <a:moveTo>
                      <a:pt x="28" y="55"/>
                    </a:moveTo>
                    <a:cubicBezTo>
                      <a:pt x="29" y="56"/>
                      <a:pt x="31" y="57"/>
                      <a:pt x="33" y="57"/>
                    </a:cubicBezTo>
                    <a:cubicBezTo>
                      <a:pt x="34" y="57"/>
                      <a:pt x="35" y="57"/>
                      <a:pt x="36" y="57"/>
                    </a:cubicBezTo>
                    <a:cubicBezTo>
                      <a:pt x="39" y="55"/>
                      <a:pt x="40" y="52"/>
                      <a:pt x="38" y="49"/>
                    </a:cubicBezTo>
                    <a:cubicBezTo>
                      <a:pt x="12" y="3"/>
                      <a:pt x="12" y="3"/>
                      <a:pt x="12" y="3"/>
                    </a:cubicBezTo>
                    <a:cubicBezTo>
                      <a:pt x="10" y="1"/>
                      <a:pt x="7" y="0"/>
                      <a:pt x="4" y="1"/>
                    </a:cubicBezTo>
                    <a:cubicBezTo>
                      <a:pt x="1" y="3"/>
                      <a:pt x="0" y="6"/>
                      <a:pt x="2" y="9"/>
                    </a:cubicBezTo>
                    <a:lnTo>
                      <a:pt x="28" y="55"/>
                    </a:lnTo>
                    <a:close/>
                  </a:path>
                </a:pathLst>
              </a:custGeom>
              <a:solidFill>
                <a:srgbClr val="84C03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Georgia"/>
                  <a:ea typeface="Georgia"/>
                  <a:cs typeface="Georgia"/>
                  <a:sym typeface="Georgia"/>
                </a:endParaRPr>
              </a:p>
            </p:txBody>
          </p:sp>
          <p:sp>
            <p:nvSpPr>
              <p:cNvPr id="73" name="Google Shape;619;p29"/>
              <p:cNvSpPr/>
              <p:nvPr/>
            </p:nvSpPr>
            <p:spPr>
              <a:xfrm>
                <a:off x="4537033" y="1210682"/>
                <a:ext cx="47622" cy="274678"/>
              </a:xfrm>
              <a:custGeom>
                <a:avLst/>
                <a:gdLst/>
                <a:ahLst/>
                <a:cxnLst/>
                <a:rect l="l" t="t" r="r" b="b"/>
                <a:pathLst>
                  <a:path w="11" h="64" extrusionOk="0">
                    <a:moveTo>
                      <a:pt x="5" y="64"/>
                    </a:moveTo>
                    <a:cubicBezTo>
                      <a:pt x="8" y="64"/>
                      <a:pt x="11" y="61"/>
                      <a:pt x="11" y="58"/>
                    </a:cubicBezTo>
                    <a:cubicBezTo>
                      <a:pt x="11" y="6"/>
                      <a:pt x="11" y="6"/>
                      <a:pt x="11" y="6"/>
                    </a:cubicBezTo>
                    <a:cubicBezTo>
                      <a:pt x="11" y="3"/>
                      <a:pt x="8" y="0"/>
                      <a:pt x="5" y="0"/>
                    </a:cubicBezTo>
                    <a:cubicBezTo>
                      <a:pt x="2" y="0"/>
                      <a:pt x="0" y="3"/>
                      <a:pt x="0" y="6"/>
                    </a:cubicBezTo>
                    <a:cubicBezTo>
                      <a:pt x="0" y="58"/>
                      <a:pt x="0" y="58"/>
                      <a:pt x="0" y="58"/>
                    </a:cubicBezTo>
                    <a:cubicBezTo>
                      <a:pt x="0" y="61"/>
                      <a:pt x="2" y="64"/>
                      <a:pt x="5" y="64"/>
                    </a:cubicBezTo>
                    <a:close/>
                  </a:path>
                </a:pathLst>
              </a:custGeom>
              <a:solidFill>
                <a:srgbClr val="84C03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Georgia"/>
                  <a:ea typeface="Georgia"/>
                  <a:cs typeface="Georgia"/>
                  <a:sym typeface="Georgia"/>
                </a:endParaRPr>
              </a:p>
            </p:txBody>
          </p:sp>
          <p:sp>
            <p:nvSpPr>
              <p:cNvPr id="74" name="Google Shape;620;p29"/>
              <p:cNvSpPr/>
              <p:nvPr/>
            </p:nvSpPr>
            <p:spPr>
              <a:xfrm>
                <a:off x="3525061" y="2255820"/>
                <a:ext cx="274678" cy="47622"/>
              </a:xfrm>
              <a:custGeom>
                <a:avLst/>
                <a:gdLst/>
                <a:ahLst/>
                <a:cxnLst/>
                <a:rect l="l" t="t" r="r" b="b"/>
                <a:pathLst>
                  <a:path w="64" h="11" extrusionOk="0">
                    <a:moveTo>
                      <a:pt x="64" y="5"/>
                    </a:moveTo>
                    <a:cubicBezTo>
                      <a:pt x="64" y="2"/>
                      <a:pt x="61" y="0"/>
                      <a:pt x="58" y="0"/>
                    </a:cubicBezTo>
                    <a:cubicBezTo>
                      <a:pt x="6" y="0"/>
                      <a:pt x="6" y="0"/>
                      <a:pt x="6" y="0"/>
                    </a:cubicBezTo>
                    <a:cubicBezTo>
                      <a:pt x="2" y="0"/>
                      <a:pt x="0" y="2"/>
                      <a:pt x="0" y="5"/>
                    </a:cubicBezTo>
                    <a:cubicBezTo>
                      <a:pt x="0" y="9"/>
                      <a:pt x="2" y="11"/>
                      <a:pt x="6" y="11"/>
                    </a:cubicBezTo>
                    <a:cubicBezTo>
                      <a:pt x="58" y="11"/>
                      <a:pt x="58" y="11"/>
                      <a:pt x="58" y="11"/>
                    </a:cubicBezTo>
                    <a:cubicBezTo>
                      <a:pt x="61" y="11"/>
                      <a:pt x="64" y="9"/>
                      <a:pt x="64" y="5"/>
                    </a:cubicBezTo>
                    <a:close/>
                  </a:path>
                </a:pathLst>
              </a:custGeom>
              <a:solidFill>
                <a:srgbClr val="84C03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Georgia"/>
                  <a:ea typeface="Georgia"/>
                  <a:cs typeface="Georgia"/>
                  <a:sym typeface="Georgia"/>
                </a:endParaRPr>
              </a:p>
            </p:txBody>
          </p:sp>
        </p:grpSp>
        <p:sp>
          <p:nvSpPr>
            <p:cNvPr id="65" name="Google Shape;621;p29"/>
            <p:cNvSpPr/>
            <p:nvPr/>
          </p:nvSpPr>
          <p:spPr>
            <a:xfrm>
              <a:off x="5353024" y="3209502"/>
              <a:ext cx="314208" cy="744655"/>
            </a:xfrm>
            <a:custGeom>
              <a:avLst/>
              <a:gdLst/>
              <a:ahLst/>
              <a:cxnLst/>
              <a:rect l="l" t="t" r="r" b="b"/>
              <a:pathLst>
                <a:path w="58" h="108" extrusionOk="0">
                  <a:moveTo>
                    <a:pt x="54" y="14"/>
                  </a:moveTo>
                  <a:cubicBezTo>
                    <a:pt x="48" y="19"/>
                    <a:pt x="19" y="47"/>
                    <a:pt x="50" y="96"/>
                  </a:cubicBezTo>
                  <a:cubicBezTo>
                    <a:pt x="53" y="100"/>
                    <a:pt x="51" y="104"/>
                    <a:pt x="48" y="107"/>
                  </a:cubicBezTo>
                  <a:cubicBezTo>
                    <a:pt x="47" y="107"/>
                    <a:pt x="45" y="108"/>
                    <a:pt x="44" y="108"/>
                  </a:cubicBezTo>
                  <a:cubicBezTo>
                    <a:pt x="42" y="108"/>
                    <a:pt x="39" y="106"/>
                    <a:pt x="38" y="104"/>
                  </a:cubicBezTo>
                  <a:cubicBezTo>
                    <a:pt x="0" y="45"/>
                    <a:pt x="37" y="9"/>
                    <a:pt x="45" y="3"/>
                  </a:cubicBezTo>
                  <a:cubicBezTo>
                    <a:pt x="48" y="0"/>
                    <a:pt x="53" y="1"/>
                    <a:pt x="55" y="4"/>
                  </a:cubicBezTo>
                  <a:cubicBezTo>
                    <a:pt x="58" y="7"/>
                    <a:pt x="58" y="12"/>
                    <a:pt x="54" y="14"/>
                  </a:cubicBezTo>
                  <a:close/>
                </a:path>
              </a:pathLst>
            </a:custGeom>
            <a:solidFill>
              <a:schemeClr val="lt1">
                <a:alpha val="4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Georgia"/>
                <a:ea typeface="Georgia"/>
                <a:cs typeface="Georgia"/>
                <a:sym typeface="Georgia"/>
              </a:endParaRPr>
            </a:p>
          </p:txBody>
        </p:sp>
      </p:grpSp>
      <p:grpSp>
        <p:nvGrpSpPr>
          <p:cNvPr id="82" name="Group 81"/>
          <p:cNvGrpSpPr/>
          <p:nvPr/>
        </p:nvGrpSpPr>
        <p:grpSpPr>
          <a:xfrm>
            <a:off x="183399" y="1778934"/>
            <a:ext cx="680202" cy="680202"/>
            <a:chOff x="2966058" y="2165944"/>
            <a:chExt cx="680202" cy="680202"/>
          </a:xfrm>
        </p:grpSpPr>
        <p:sp>
          <p:nvSpPr>
            <p:cNvPr id="77" name="Google Shape;628;p29"/>
            <p:cNvSpPr/>
            <p:nvPr/>
          </p:nvSpPr>
          <p:spPr>
            <a:xfrm>
              <a:off x="2966058" y="2165944"/>
              <a:ext cx="680202" cy="680202"/>
            </a:xfrm>
            <a:prstGeom prst="ellipse">
              <a:avLst/>
            </a:prstGeom>
            <a:solidFill>
              <a:srgbClr val="84C03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eorgia"/>
                <a:ea typeface="Georgia"/>
                <a:cs typeface="Georgia"/>
                <a:sym typeface="Georgia"/>
              </a:endParaRPr>
            </a:p>
          </p:txBody>
        </p:sp>
        <p:sp>
          <p:nvSpPr>
            <p:cNvPr id="78" name="Google Shape;629;p29"/>
            <p:cNvSpPr/>
            <p:nvPr/>
          </p:nvSpPr>
          <p:spPr>
            <a:xfrm>
              <a:off x="3154852" y="2369457"/>
              <a:ext cx="302613" cy="300828"/>
            </a:xfrm>
            <a:custGeom>
              <a:avLst/>
              <a:gdLst/>
              <a:ahLst/>
              <a:cxnLst/>
              <a:rect l="l" t="t" r="r" b="b"/>
              <a:pathLst>
                <a:path w="186" h="185" extrusionOk="0">
                  <a:moveTo>
                    <a:pt x="93" y="84"/>
                  </a:moveTo>
                  <a:cubicBezTo>
                    <a:pt x="88" y="84"/>
                    <a:pt x="85" y="88"/>
                    <a:pt x="85" y="93"/>
                  </a:cubicBezTo>
                  <a:cubicBezTo>
                    <a:pt x="85" y="97"/>
                    <a:pt x="88" y="101"/>
                    <a:pt x="93" y="101"/>
                  </a:cubicBezTo>
                  <a:cubicBezTo>
                    <a:pt x="98" y="101"/>
                    <a:pt x="101" y="97"/>
                    <a:pt x="101" y="93"/>
                  </a:cubicBezTo>
                  <a:cubicBezTo>
                    <a:pt x="101" y="88"/>
                    <a:pt x="98" y="84"/>
                    <a:pt x="93" y="84"/>
                  </a:cubicBezTo>
                  <a:close/>
                  <a:moveTo>
                    <a:pt x="186" y="93"/>
                  </a:moveTo>
                  <a:cubicBezTo>
                    <a:pt x="186" y="83"/>
                    <a:pt x="174" y="74"/>
                    <a:pt x="154" y="67"/>
                  </a:cubicBezTo>
                  <a:cubicBezTo>
                    <a:pt x="163" y="49"/>
                    <a:pt x="166" y="34"/>
                    <a:pt x="159" y="27"/>
                  </a:cubicBezTo>
                  <a:cubicBezTo>
                    <a:pt x="151" y="20"/>
                    <a:pt x="136" y="22"/>
                    <a:pt x="118" y="32"/>
                  </a:cubicBezTo>
                  <a:cubicBezTo>
                    <a:pt x="112" y="12"/>
                    <a:pt x="103" y="0"/>
                    <a:pt x="93" y="0"/>
                  </a:cubicBezTo>
                  <a:cubicBezTo>
                    <a:pt x="83" y="0"/>
                    <a:pt x="74" y="12"/>
                    <a:pt x="68" y="32"/>
                  </a:cubicBezTo>
                  <a:cubicBezTo>
                    <a:pt x="50" y="22"/>
                    <a:pt x="35" y="20"/>
                    <a:pt x="27" y="27"/>
                  </a:cubicBezTo>
                  <a:cubicBezTo>
                    <a:pt x="20" y="34"/>
                    <a:pt x="23" y="49"/>
                    <a:pt x="32" y="67"/>
                  </a:cubicBezTo>
                  <a:cubicBezTo>
                    <a:pt x="12" y="74"/>
                    <a:pt x="0" y="83"/>
                    <a:pt x="0" y="93"/>
                  </a:cubicBezTo>
                  <a:cubicBezTo>
                    <a:pt x="0" y="103"/>
                    <a:pt x="12" y="112"/>
                    <a:pt x="32" y="118"/>
                  </a:cubicBezTo>
                  <a:cubicBezTo>
                    <a:pt x="23" y="136"/>
                    <a:pt x="20" y="151"/>
                    <a:pt x="27" y="158"/>
                  </a:cubicBezTo>
                  <a:cubicBezTo>
                    <a:pt x="35" y="165"/>
                    <a:pt x="50" y="163"/>
                    <a:pt x="68" y="154"/>
                  </a:cubicBezTo>
                  <a:cubicBezTo>
                    <a:pt x="74" y="173"/>
                    <a:pt x="83" y="185"/>
                    <a:pt x="93" y="185"/>
                  </a:cubicBezTo>
                  <a:cubicBezTo>
                    <a:pt x="103" y="185"/>
                    <a:pt x="112" y="173"/>
                    <a:pt x="118" y="154"/>
                  </a:cubicBezTo>
                  <a:cubicBezTo>
                    <a:pt x="136" y="163"/>
                    <a:pt x="151" y="165"/>
                    <a:pt x="159" y="158"/>
                  </a:cubicBezTo>
                  <a:cubicBezTo>
                    <a:pt x="166" y="151"/>
                    <a:pt x="163" y="136"/>
                    <a:pt x="154" y="118"/>
                  </a:cubicBezTo>
                  <a:cubicBezTo>
                    <a:pt x="174" y="112"/>
                    <a:pt x="186" y="103"/>
                    <a:pt x="186" y="93"/>
                  </a:cubicBezTo>
                  <a:close/>
                  <a:moveTo>
                    <a:pt x="9" y="93"/>
                  </a:moveTo>
                  <a:cubicBezTo>
                    <a:pt x="9" y="85"/>
                    <a:pt x="19" y="79"/>
                    <a:pt x="36" y="74"/>
                  </a:cubicBezTo>
                  <a:cubicBezTo>
                    <a:pt x="39" y="80"/>
                    <a:pt x="43" y="86"/>
                    <a:pt x="48" y="93"/>
                  </a:cubicBezTo>
                  <a:cubicBezTo>
                    <a:pt x="43" y="99"/>
                    <a:pt x="39" y="105"/>
                    <a:pt x="36" y="111"/>
                  </a:cubicBezTo>
                  <a:cubicBezTo>
                    <a:pt x="19" y="107"/>
                    <a:pt x="9" y="100"/>
                    <a:pt x="9" y="93"/>
                  </a:cubicBezTo>
                  <a:close/>
                  <a:moveTo>
                    <a:pt x="60" y="79"/>
                  </a:moveTo>
                  <a:cubicBezTo>
                    <a:pt x="58" y="81"/>
                    <a:pt x="55" y="84"/>
                    <a:pt x="53" y="86"/>
                  </a:cubicBezTo>
                  <a:cubicBezTo>
                    <a:pt x="50" y="81"/>
                    <a:pt x="46" y="77"/>
                    <a:pt x="44" y="72"/>
                  </a:cubicBezTo>
                  <a:cubicBezTo>
                    <a:pt x="49" y="71"/>
                    <a:pt x="54" y="70"/>
                    <a:pt x="60" y="69"/>
                  </a:cubicBezTo>
                  <a:cubicBezTo>
                    <a:pt x="60" y="72"/>
                    <a:pt x="60" y="76"/>
                    <a:pt x="60" y="79"/>
                  </a:cubicBezTo>
                  <a:close/>
                  <a:moveTo>
                    <a:pt x="60" y="116"/>
                  </a:moveTo>
                  <a:cubicBezTo>
                    <a:pt x="54" y="115"/>
                    <a:pt x="49" y="114"/>
                    <a:pt x="44" y="113"/>
                  </a:cubicBezTo>
                  <a:cubicBezTo>
                    <a:pt x="46" y="109"/>
                    <a:pt x="50" y="104"/>
                    <a:pt x="53" y="99"/>
                  </a:cubicBezTo>
                  <a:cubicBezTo>
                    <a:pt x="55" y="102"/>
                    <a:pt x="58" y="104"/>
                    <a:pt x="60" y="107"/>
                  </a:cubicBezTo>
                  <a:cubicBezTo>
                    <a:pt x="60" y="110"/>
                    <a:pt x="60" y="113"/>
                    <a:pt x="60" y="116"/>
                  </a:cubicBezTo>
                  <a:close/>
                  <a:moveTo>
                    <a:pt x="33" y="152"/>
                  </a:moveTo>
                  <a:cubicBezTo>
                    <a:pt x="28" y="147"/>
                    <a:pt x="31" y="135"/>
                    <a:pt x="39" y="120"/>
                  </a:cubicBezTo>
                  <a:cubicBezTo>
                    <a:pt x="46" y="122"/>
                    <a:pt x="53" y="123"/>
                    <a:pt x="61" y="124"/>
                  </a:cubicBezTo>
                  <a:cubicBezTo>
                    <a:pt x="62" y="132"/>
                    <a:pt x="64" y="140"/>
                    <a:pt x="66" y="146"/>
                  </a:cubicBezTo>
                  <a:cubicBezTo>
                    <a:pt x="51" y="155"/>
                    <a:pt x="39" y="158"/>
                    <a:pt x="33" y="152"/>
                  </a:cubicBezTo>
                  <a:close/>
                  <a:moveTo>
                    <a:pt x="61" y="61"/>
                  </a:moveTo>
                  <a:cubicBezTo>
                    <a:pt x="53" y="62"/>
                    <a:pt x="46" y="63"/>
                    <a:pt x="39" y="65"/>
                  </a:cubicBezTo>
                  <a:cubicBezTo>
                    <a:pt x="31" y="50"/>
                    <a:pt x="28" y="38"/>
                    <a:pt x="33" y="33"/>
                  </a:cubicBezTo>
                  <a:cubicBezTo>
                    <a:pt x="39" y="28"/>
                    <a:pt x="51" y="31"/>
                    <a:pt x="66" y="39"/>
                  </a:cubicBezTo>
                  <a:cubicBezTo>
                    <a:pt x="64" y="46"/>
                    <a:pt x="62" y="53"/>
                    <a:pt x="61" y="61"/>
                  </a:cubicBezTo>
                  <a:close/>
                  <a:moveTo>
                    <a:pt x="116" y="60"/>
                  </a:moveTo>
                  <a:cubicBezTo>
                    <a:pt x="113" y="60"/>
                    <a:pt x="110" y="60"/>
                    <a:pt x="107" y="59"/>
                  </a:cubicBezTo>
                  <a:cubicBezTo>
                    <a:pt x="104" y="57"/>
                    <a:pt x="102" y="55"/>
                    <a:pt x="100" y="53"/>
                  </a:cubicBezTo>
                  <a:cubicBezTo>
                    <a:pt x="104" y="49"/>
                    <a:pt x="109" y="46"/>
                    <a:pt x="114" y="43"/>
                  </a:cubicBezTo>
                  <a:cubicBezTo>
                    <a:pt x="115" y="48"/>
                    <a:pt x="116" y="54"/>
                    <a:pt x="116" y="60"/>
                  </a:cubicBezTo>
                  <a:close/>
                  <a:moveTo>
                    <a:pt x="93" y="8"/>
                  </a:moveTo>
                  <a:cubicBezTo>
                    <a:pt x="100" y="8"/>
                    <a:pt x="107" y="19"/>
                    <a:pt x="112" y="35"/>
                  </a:cubicBezTo>
                  <a:cubicBezTo>
                    <a:pt x="106" y="39"/>
                    <a:pt x="99" y="43"/>
                    <a:pt x="93" y="48"/>
                  </a:cubicBezTo>
                  <a:cubicBezTo>
                    <a:pt x="87" y="43"/>
                    <a:pt x="80" y="39"/>
                    <a:pt x="74" y="35"/>
                  </a:cubicBezTo>
                  <a:cubicBezTo>
                    <a:pt x="79" y="19"/>
                    <a:pt x="86" y="8"/>
                    <a:pt x="93" y="8"/>
                  </a:cubicBezTo>
                  <a:close/>
                  <a:moveTo>
                    <a:pt x="73" y="43"/>
                  </a:moveTo>
                  <a:cubicBezTo>
                    <a:pt x="77" y="46"/>
                    <a:pt x="82" y="49"/>
                    <a:pt x="86" y="53"/>
                  </a:cubicBezTo>
                  <a:cubicBezTo>
                    <a:pt x="84" y="55"/>
                    <a:pt x="82" y="57"/>
                    <a:pt x="79" y="59"/>
                  </a:cubicBezTo>
                  <a:cubicBezTo>
                    <a:pt x="76" y="60"/>
                    <a:pt x="73" y="60"/>
                    <a:pt x="70" y="60"/>
                  </a:cubicBezTo>
                  <a:cubicBezTo>
                    <a:pt x="70" y="54"/>
                    <a:pt x="71" y="48"/>
                    <a:pt x="73" y="43"/>
                  </a:cubicBezTo>
                  <a:close/>
                  <a:moveTo>
                    <a:pt x="70" y="125"/>
                  </a:moveTo>
                  <a:cubicBezTo>
                    <a:pt x="73" y="126"/>
                    <a:pt x="76" y="126"/>
                    <a:pt x="79" y="126"/>
                  </a:cubicBezTo>
                  <a:cubicBezTo>
                    <a:pt x="82" y="128"/>
                    <a:pt x="84" y="130"/>
                    <a:pt x="86" y="132"/>
                  </a:cubicBezTo>
                  <a:cubicBezTo>
                    <a:pt x="82" y="136"/>
                    <a:pt x="77" y="139"/>
                    <a:pt x="73" y="142"/>
                  </a:cubicBezTo>
                  <a:cubicBezTo>
                    <a:pt x="71" y="137"/>
                    <a:pt x="70" y="131"/>
                    <a:pt x="70" y="125"/>
                  </a:cubicBezTo>
                  <a:close/>
                  <a:moveTo>
                    <a:pt x="93" y="177"/>
                  </a:moveTo>
                  <a:cubicBezTo>
                    <a:pt x="86" y="177"/>
                    <a:pt x="79" y="167"/>
                    <a:pt x="74" y="150"/>
                  </a:cubicBezTo>
                  <a:cubicBezTo>
                    <a:pt x="80" y="147"/>
                    <a:pt x="87" y="142"/>
                    <a:pt x="93" y="137"/>
                  </a:cubicBezTo>
                  <a:cubicBezTo>
                    <a:pt x="99" y="142"/>
                    <a:pt x="106" y="147"/>
                    <a:pt x="112" y="150"/>
                  </a:cubicBezTo>
                  <a:cubicBezTo>
                    <a:pt x="107" y="167"/>
                    <a:pt x="100" y="177"/>
                    <a:pt x="93" y="177"/>
                  </a:cubicBezTo>
                  <a:close/>
                  <a:moveTo>
                    <a:pt x="114" y="142"/>
                  </a:moveTo>
                  <a:cubicBezTo>
                    <a:pt x="109" y="139"/>
                    <a:pt x="104" y="136"/>
                    <a:pt x="100" y="132"/>
                  </a:cubicBezTo>
                  <a:cubicBezTo>
                    <a:pt x="102" y="130"/>
                    <a:pt x="104" y="128"/>
                    <a:pt x="107" y="126"/>
                  </a:cubicBezTo>
                  <a:cubicBezTo>
                    <a:pt x="110" y="126"/>
                    <a:pt x="113" y="126"/>
                    <a:pt x="116" y="125"/>
                  </a:cubicBezTo>
                  <a:cubicBezTo>
                    <a:pt x="116" y="131"/>
                    <a:pt x="115" y="137"/>
                    <a:pt x="114" y="142"/>
                  </a:cubicBezTo>
                  <a:close/>
                  <a:moveTo>
                    <a:pt x="118" y="103"/>
                  </a:moveTo>
                  <a:cubicBezTo>
                    <a:pt x="116" y="106"/>
                    <a:pt x="113" y="108"/>
                    <a:pt x="111" y="111"/>
                  </a:cubicBezTo>
                  <a:cubicBezTo>
                    <a:pt x="108" y="113"/>
                    <a:pt x="106" y="115"/>
                    <a:pt x="103" y="118"/>
                  </a:cubicBezTo>
                  <a:cubicBezTo>
                    <a:pt x="100" y="118"/>
                    <a:pt x="97" y="118"/>
                    <a:pt x="93" y="118"/>
                  </a:cubicBezTo>
                  <a:cubicBezTo>
                    <a:pt x="89" y="118"/>
                    <a:pt x="86" y="118"/>
                    <a:pt x="83" y="118"/>
                  </a:cubicBezTo>
                  <a:cubicBezTo>
                    <a:pt x="80" y="115"/>
                    <a:pt x="78" y="113"/>
                    <a:pt x="75" y="111"/>
                  </a:cubicBezTo>
                  <a:cubicBezTo>
                    <a:pt x="73" y="108"/>
                    <a:pt x="70" y="106"/>
                    <a:pt x="68" y="103"/>
                  </a:cubicBezTo>
                  <a:cubicBezTo>
                    <a:pt x="68" y="100"/>
                    <a:pt x="68" y="96"/>
                    <a:pt x="68" y="93"/>
                  </a:cubicBezTo>
                  <a:cubicBezTo>
                    <a:pt x="68" y="89"/>
                    <a:pt x="68" y="86"/>
                    <a:pt x="68" y="82"/>
                  </a:cubicBezTo>
                  <a:cubicBezTo>
                    <a:pt x="70" y="80"/>
                    <a:pt x="73" y="77"/>
                    <a:pt x="75" y="75"/>
                  </a:cubicBezTo>
                  <a:cubicBezTo>
                    <a:pt x="78" y="72"/>
                    <a:pt x="80" y="70"/>
                    <a:pt x="83" y="68"/>
                  </a:cubicBezTo>
                  <a:cubicBezTo>
                    <a:pt x="86" y="67"/>
                    <a:pt x="89" y="67"/>
                    <a:pt x="93" y="67"/>
                  </a:cubicBezTo>
                  <a:cubicBezTo>
                    <a:pt x="97" y="67"/>
                    <a:pt x="100" y="67"/>
                    <a:pt x="103" y="68"/>
                  </a:cubicBezTo>
                  <a:cubicBezTo>
                    <a:pt x="106" y="70"/>
                    <a:pt x="108" y="72"/>
                    <a:pt x="111" y="75"/>
                  </a:cubicBezTo>
                  <a:cubicBezTo>
                    <a:pt x="113" y="77"/>
                    <a:pt x="116" y="80"/>
                    <a:pt x="118" y="82"/>
                  </a:cubicBezTo>
                  <a:cubicBezTo>
                    <a:pt x="118" y="86"/>
                    <a:pt x="118" y="89"/>
                    <a:pt x="118" y="93"/>
                  </a:cubicBezTo>
                  <a:cubicBezTo>
                    <a:pt x="118" y="96"/>
                    <a:pt x="118" y="100"/>
                    <a:pt x="118" y="103"/>
                  </a:cubicBezTo>
                  <a:close/>
                  <a:moveTo>
                    <a:pt x="153" y="33"/>
                  </a:moveTo>
                  <a:cubicBezTo>
                    <a:pt x="158" y="38"/>
                    <a:pt x="155" y="50"/>
                    <a:pt x="147" y="65"/>
                  </a:cubicBezTo>
                  <a:cubicBezTo>
                    <a:pt x="140" y="63"/>
                    <a:pt x="133" y="62"/>
                    <a:pt x="125" y="61"/>
                  </a:cubicBezTo>
                  <a:cubicBezTo>
                    <a:pt x="124" y="53"/>
                    <a:pt x="122" y="46"/>
                    <a:pt x="120" y="39"/>
                  </a:cubicBezTo>
                  <a:cubicBezTo>
                    <a:pt x="135" y="31"/>
                    <a:pt x="147" y="28"/>
                    <a:pt x="153" y="33"/>
                  </a:cubicBezTo>
                  <a:close/>
                  <a:moveTo>
                    <a:pt x="133" y="86"/>
                  </a:moveTo>
                  <a:cubicBezTo>
                    <a:pt x="131" y="84"/>
                    <a:pt x="128" y="81"/>
                    <a:pt x="126" y="79"/>
                  </a:cubicBezTo>
                  <a:cubicBezTo>
                    <a:pt x="126" y="76"/>
                    <a:pt x="126" y="72"/>
                    <a:pt x="126" y="69"/>
                  </a:cubicBezTo>
                  <a:cubicBezTo>
                    <a:pt x="132" y="70"/>
                    <a:pt x="137" y="71"/>
                    <a:pt x="142" y="72"/>
                  </a:cubicBezTo>
                  <a:cubicBezTo>
                    <a:pt x="140" y="77"/>
                    <a:pt x="136" y="81"/>
                    <a:pt x="133" y="86"/>
                  </a:cubicBezTo>
                  <a:close/>
                  <a:moveTo>
                    <a:pt x="133" y="99"/>
                  </a:moveTo>
                  <a:cubicBezTo>
                    <a:pt x="136" y="104"/>
                    <a:pt x="140" y="109"/>
                    <a:pt x="142" y="113"/>
                  </a:cubicBezTo>
                  <a:cubicBezTo>
                    <a:pt x="137" y="114"/>
                    <a:pt x="132" y="115"/>
                    <a:pt x="126" y="116"/>
                  </a:cubicBezTo>
                  <a:cubicBezTo>
                    <a:pt x="126" y="113"/>
                    <a:pt x="126" y="110"/>
                    <a:pt x="126" y="107"/>
                  </a:cubicBezTo>
                  <a:cubicBezTo>
                    <a:pt x="129" y="104"/>
                    <a:pt x="131" y="102"/>
                    <a:pt x="133" y="99"/>
                  </a:cubicBezTo>
                  <a:close/>
                  <a:moveTo>
                    <a:pt x="153" y="152"/>
                  </a:moveTo>
                  <a:cubicBezTo>
                    <a:pt x="147" y="158"/>
                    <a:pt x="135" y="155"/>
                    <a:pt x="120" y="146"/>
                  </a:cubicBezTo>
                  <a:cubicBezTo>
                    <a:pt x="122" y="140"/>
                    <a:pt x="124" y="132"/>
                    <a:pt x="125" y="124"/>
                  </a:cubicBezTo>
                  <a:cubicBezTo>
                    <a:pt x="133" y="123"/>
                    <a:pt x="140" y="122"/>
                    <a:pt x="147" y="120"/>
                  </a:cubicBezTo>
                  <a:cubicBezTo>
                    <a:pt x="155" y="135"/>
                    <a:pt x="158" y="147"/>
                    <a:pt x="153" y="152"/>
                  </a:cubicBezTo>
                  <a:close/>
                  <a:moveTo>
                    <a:pt x="150" y="111"/>
                  </a:moveTo>
                  <a:cubicBezTo>
                    <a:pt x="147" y="105"/>
                    <a:pt x="143" y="99"/>
                    <a:pt x="138" y="93"/>
                  </a:cubicBezTo>
                  <a:cubicBezTo>
                    <a:pt x="143" y="86"/>
                    <a:pt x="147" y="80"/>
                    <a:pt x="150" y="74"/>
                  </a:cubicBezTo>
                  <a:cubicBezTo>
                    <a:pt x="167" y="79"/>
                    <a:pt x="177" y="85"/>
                    <a:pt x="177" y="93"/>
                  </a:cubicBezTo>
                  <a:cubicBezTo>
                    <a:pt x="177" y="100"/>
                    <a:pt x="167" y="107"/>
                    <a:pt x="150" y="11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Georgia"/>
                <a:ea typeface="Georgia"/>
                <a:cs typeface="Georgia"/>
                <a:sym typeface="Georgia"/>
              </a:endParaRPr>
            </a:p>
          </p:txBody>
        </p:sp>
      </p:grpSp>
      <p:sp>
        <p:nvSpPr>
          <p:cNvPr id="81" name="Google Shape;645;p29"/>
          <p:cNvSpPr/>
          <p:nvPr/>
        </p:nvSpPr>
        <p:spPr>
          <a:xfrm>
            <a:off x="1132768" y="1377560"/>
            <a:ext cx="10734624" cy="544115"/>
          </a:xfrm>
          <a:prstGeom prst="rect">
            <a:avLst/>
          </a:prstGeom>
          <a:noFill/>
          <a:ln>
            <a:noFill/>
          </a:ln>
        </p:spPr>
        <p:txBody>
          <a:bodyPr spcFirstLastPara="1" wrap="square" lIns="91425" tIns="45700" rIns="91425" bIns="45700" anchor="t" anchorCtr="0">
            <a:noAutofit/>
          </a:bodyPr>
          <a:lstStyle/>
          <a:p>
            <a:pPr marL="0" marR="0" lvl="0" indent="0" algn="r" rtl="0">
              <a:lnSpc>
                <a:spcPct val="120000"/>
              </a:lnSpc>
              <a:spcBef>
                <a:spcPts val="0"/>
              </a:spcBef>
              <a:spcAft>
                <a:spcPts val="0"/>
              </a:spcAft>
              <a:buNone/>
            </a:pPr>
            <a:r>
              <a:rPr lang="en-US" sz="2800" b="1" dirty="0">
                <a:solidFill>
                  <a:schemeClr val="tx1"/>
                </a:solidFill>
                <a:latin typeface="Times New Roman" panose="02020603050405020304" pitchFamily="18" charset="0"/>
                <a:cs typeface="Times New Roman" panose="02020603050405020304" pitchFamily="18" charset="0"/>
                <a:sym typeface="Arial"/>
              </a:rPr>
              <a:t>I. </a:t>
            </a:r>
            <a:r>
              <a:rPr lang="en-US" sz="2800" b="1" dirty="0" err="1">
                <a:solidFill>
                  <a:schemeClr val="tx1"/>
                </a:solidFill>
                <a:latin typeface="Times New Roman" panose="02020603050405020304" pitchFamily="18" charset="0"/>
                <a:cs typeface="Times New Roman" panose="02020603050405020304" pitchFamily="18" charset="0"/>
                <a:sym typeface="Arial"/>
              </a:rPr>
              <a:t>Các</a:t>
            </a:r>
            <a:r>
              <a:rPr lang="en-US" sz="2800" b="1" dirty="0">
                <a:solidFill>
                  <a:schemeClr val="tx1"/>
                </a:solidFill>
                <a:latin typeface="Times New Roman" panose="02020603050405020304" pitchFamily="18" charset="0"/>
                <a:cs typeface="Times New Roman" panose="02020603050405020304" pitchFamily="18" charset="0"/>
                <a:sym typeface="Arial"/>
              </a:rPr>
              <a:t> </a:t>
            </a:r>
            <a:r>
              <a:rPr lang="en-US" sz="2800" b="1" dirty="0" err="1">
                <a:solidFill>
                  <a:schemeClr val="tx1"/>
                </a:solidFill>
                <a:latin typeface="Times New Roman" panose="02020603050405020304" pitchFamily="18" charset="0"/>
                <a:cs typeface="Times New Roman" panose="02020603050405020304" pitchFamily="18" charset="0"/>
                <a:sym typeface="Arial"/>
              </a:rPr>
              <a:t>nhân</a:t>
            </a:r>
            <a:r>
              <a:rPr lang="en-US" sz="2800" b="1" dirty="0">
                <a:solidFill>
                  <a:schemeClr val="tx1"/>
                </a:solidFill>
                <a:latin typeface="Times New Roman" panose="02020603050405020304" pitchFamily="18" charset="0"/>
                <a:cs typeface="Times New Roman" panose="02020603050405020304" pitchFamily="18" charset="0"/>
                <a:sym typeface="Arial"/>
              </a:rPr>
              <a:t> </a:t>
            </a:r>
            <a:r>
              <a:rPr lang="en-US" sz="2800" b="1" dirty="0" err="1">
                <a:solidFill>
                  <a:schemeClr val="tx1"/>
                </a:solidFill>
                <a:latin typeface="Times New Roman" panose="02020603050405020304" pitchFamily="18" charset="0"/>
                <a:cs typeface="Times New Roman" panose="02020603050405020304" pitchFamily="18" charset="0"/>
                <a:sym typeface="Arial"/>
              </a:rPr>
              <a:t>tố</a:t>
            </a:r>
            <a:r>
              <a:rPr lang="en-US" sz="2800" b="1" dirty="0">
                <a:solidFill>
                  <a:schemeClr val="tx1"/>
                </a:solidFill>
                <a:latin typeface="Times New Roman" panose="02020603050405020304" pitchFamily="18" charset="0"/>
                <a:cs typeface="Times New Roman" panose="02020603050405020304" pitchFamily="18" charset="0"/>
                <a:sym typeface="Arial"/>
              </a:rPr>
              <a:t> </a:t>
            </a:r>
            <a:r>
              <a:rPr lang="en-US" sz="2800" b="1" dirty="0" err="1">
                <a:solidFill>
                  <a:schemeClr val="tx1"/>
                </a:solidFill>
                <a:latin typeface="Times New Roman" panose="02020603050405020304" pitchFamily="18" charset="0"/>
                <a:cs typeface="Times New Roman" panose="02020603050405020304" pitchFamily="18" charset="0"/>
                <a:sym typeface="Arial"/>
              </a:rPr>
              <a:t>ảnh</a:t>
            </a:r>
            <a:r>
              <a:rPr lang="en-US" sz="2800" b="1" dirty="0">
                <a:solidFill>
                  <a:schemeClr val="tx1"/>
                </a:solidFill>
                <a:latin typeface="Times New Roman" panose="02020603050405020304" pitchFamily="18" charset="0"/>
                <a:cs typeface="Times New Roman" panose="02020603050405020304" pitchFamily="18" charset="0"/>
                <a:sym typeface="Arial"/>
              </a:rPr>
              <a:t> </a:t>
            </a:r>
            <a:r>
              <a:rPr lang="en-US" sz="2800" b="1" dirty="0" err="1">
                <a:solidFill>
                  <a:schemeClr val="tx1"/>
                </a:solidFill>
                <a:latin typeface="Times New Roman" panose="02020603050405020304" pitchFamily="18" charset="0"/>
                <a:cs typeface="Times New Roman" panose="02020603050405020304" pitchFamily="18" charset="0"/>
                <a:sym typeface="Arial"/>
              </a:rPr>
              <a:t>hưởng</a:t>
            </a:r>
            <a:r>
              <a:rPr lang="en-US" sz="2800" b="1" dirty="0">
                <a:solidFill>
                  <a:schemeClr val="tx1"/>
                </a:solidFill>
                <a:latin typeface="Times New Roman" panose="02020603050405020304" pitchFamily="18" charset="0"/>
                <a:cs typeface="Times New Roman" panose="02020603050405020304" pitchFamily="18" charset="0"/>
                <a:sym typeface="Arial"/>
              </a:rPr>
              <a:t> </a:t>
            </a:r>
            <a:r>
              <a:rPr lang="en-US" sz="2800" b="1" dirty="0" err="1">
                <a:solidFill>
                  <a:schemeClr val="tx1"/>
                </a:solidFill>
                <a:latin typeface="Times New Roman" panose="02020603050405020304" pitchFamily="18" charset="0"/>
                <a:cs typeface="Times New Roman" panose="02020603050405020304" pitchFamily="18" charset="0"/>
                <a:sym typeface="Arial"/>
              </a:rPr>
              <a:t>đến</a:t>
            </a:r>
            <a:r>
              <a:rPr lang="en-US" sz="2800" b="1" dirty="0">
                <a:solidFill>
                  <a:schemeClr val="tx1"/>
                </a:solidFill>
                <a:latin typeface="Times New Roman" panose="02020603050405020304" pitchFamily="18" charset="0"/>
                <a:cs typeface="Times New Roman" panose="02020603050405020304" pitchFamily="18" charset="0"/>
                <a:sym typeface="Arial"/>
              </a:rPr>
              <a:t> </a:t>
            </a:r>
            <a:r>
              <a:rPr lang="en-US" sz="2800" b="1" dirty="0" err="1">
                <a:solidFill>
                  <a:schemeClr val="tx1"/>
                </a:solidFill>
                <a:latin typeface="Times New Roman" panose="02020603050405020304" pitchFamily="18" charset="0"/>
                <a:cs typeface="Times New Roman" panose="02020603050405020304" pitchFamily="18" charset="0"/>
                <a:sym typeface="Arial"/>
              </a:rPr>
              <a:t>sinh</a:t>
            </a:r>
            <a:r>
              <a:rPr lang="en-US" sz="2800" b="1" dirty="0">
                <a:solidFill>
                  <a:schemeClr val="tx1"/>
                </a:solidFill>
                <a:latin typeface="Times New Roman" panose="02020603050405020304" pitchFamily="18" charset="0"/>
                <a:cs typeface="Times New Roman" panose="02020603050405020304" pitchFamily="18" charset="0"/>
                <a:sym typeface="Arial"/>
              </a:rPr>
              <a:t> </a:t>
            </a:r>
            <a:r>
              <a:rPr lang="en-US" sz="2800" b="1" dirty="0" err="1">
                <a:solidFill>
                  <a:schemeClr val="tx1"/>
                </a:solidFill>
                <a:latin typeface="Times New Roman" panose="02020603050405020304" pitchFamily="18" charset="0"/>
                <a:cs typeface="Times New Roman" panose="02020603050405020304" pitchFamily="18" charset="0"/>
                <a:sym typeface="Arial"/>
              </a:rPr>
              <a:t>trưởng</a:t>
            </a:r>
            <a:r>
              <a:rPr lang="en-US" sz="2800" b="1" dirty="0">
                <a:solidFill>
                  <a:schemeClr val="tx1"/>
                </a:solidFill>
                <a:latin typeface="Times New Roman" panose="02020603050405020304" pitchFamily="18" charset="0"/>
                <a:cs typeface="Times New Roman" panose="02020603050405020304" pitchFamily="18" charset="0"/>
                <a:sym typeface="Arial"/>
              </a:rPr>
              <a:t> </a:t>
            </a:r>
            <a:r>
              <a:rPr lang="en-US" sz="2800" b="1" dirty="0" err="1">
                <a:solidFill>
                  <a:schemeClr val="tx1"/>
                </a:solidFill>
                <a:latin typeface="Times New Roman" panose="02020603050405020304" pitchFamily="18" charset="0"/>
                <a:cs typeface="Times New Roman" panose="02020603050405020304" pitchFamily="18" charset="0"/>
                <a:sym typeface="Arial"/>
              </a:rPr>
              <a:t>và</a:t>
            </a:r>
            <a:r>
              <a:rPr lang="en-US" sz="2800" b="1" dirty="0">
                <a:solidFill>
                  <a:schemeClr val="tx1"/>
                </a:solidFill>
                <a:latin typeface="Times New Roman" panose="02020603050405020304" pitchFamily="18" charset="0"/>
                <a:cs typeface="Times New Roman" panose="02020603050405020304" pitchFamily="18" charset="0"/>
                <a:sym typeface="Arial"/>
              </a:rPr>
              <a:t> </a:t>
            </a:r>
            <a:r>
              <a:rPr lang="en-US" sz="2800" b="1" dirty="0" err="1">
                <a:solidFill>
                  <a:schemeClr val="tx1"/>
                </a:solidFill>
                <a:latin typeface="Times New Roman" panose="02020603050405020304" pitchFamily="18" charset="0"/>
                <a:cs typeface="Times New Roman" panose="02020603050405020304" pitchFamily="18" charset="0"/>
                <a:sym typeface="Arial"/>
              </a:rPr>
              <a:t>phát</a:t>
            </a:r>
            <a:r>
              <a:rPr lang="en-US" sz="2800" b="1" dirty="0">
                <a:solidFill>
                  <a:schemeClr val="tx1"/>
                </a:solidFill>
                <a:latin typeface="Times New Roman" panose="02020603050405020304" pitchFamily="18" charset="0"/>
                <a:cs typeface="Times New Roman" panose="02020603050405020304" pitchFamily="18" charset="0"/>
                <a:sym typeface="Arial"/>
              </a:rPr>
              <a:t> </a:t>
            </a:r>
            <a:r>
              <a:rPr lang="en-US" sz="2800" b="1" dirty="0" err="1">
                <a:solidFill>
                  <a:schemeClr val="tx1"/>
                </a:solidFill>
                <a:latin typeface="Times New Roman" panose="02020603050405020304" pitchFamily="18" charset="0"/>
                <a:cs typeface="Times New Roman" panose="02020603050405020304" pitchFamily="18" charset="0"/>
                <a:sym typeface="Arial"/>
              </a:rPr>
              <a:t>triển</a:t>
            </a:r>
            <a:r>
              <a:rPr lang="en-US" sz="2800" b="1" dirty="0">
                <a:solidFill>
                  <a:schemeClr val="tx1"/>
                </a:solidFill>
                <a:latin typeface="Times New Roman" panose="02020603050405020304" pitchFamily="18" charset="0"/>
                <a:cs typeface="Times New Roman" panose="02020603050405020304" pitchFamily="18" charset="0"/>
                <a:sym typeface="Arial"/>
              </a:rPr>
              <a:t> </a:t>
            </a:r>
            <a:r>
              <a:rPr lang="en-US" sz="2800" b="1" dirty="0" err="1">
                <a:solidFill>
                  <a:schemeClr val="tx1"/>
                </a:solidFill>
                <a:latin typeface="Times New Roman" panose="02020603050405020304" pitchFamily="18" charset="0"/>
                <a:cs typeface="Times New Roman" panose="02020603050405020304" pitchFamily="18" charset="0"/>
                <a:sym typeface="Arial"/>
              </a:rPr>
              <a:t>của</a:t>
            </a:r>
            <a:r>
              <a:rPr lang="en-US" sz="2800" b="1" dirty="0">
                <a:solidFill>
                  <a:schemeClr val="tx1"/>
                </a:solidFill>
                <a:latin typeface="Times New Roman" panose="02020603050405020304" pitchFamily="18" charset="0"/>
                <a:cs typeface="Times New Roman" panose="02020603050405020304" pitchFamily="18" charset="0"/>
                <a:sym typeface="Arial"/>
              </a:rPr>
              <a:t> </a:t>
            </a:r>
            <a:r>
              <a:rPr lang="en-US" sz="2800" b="1" dirty="0" err="1">
                <a:solidFill>
                  <a:schemeClr val="tx1"/>
                </a:solidFill>
                <a:latin typeface="Times New Roman" panose="02020603050405020304" pitchFamily="18" charset="0"/>
                <a:cs typeface="Times New Roman" panose="02020603050405020304" pitchFamily="18" charset="0"/>
                <a:sym typeface="Arial"/>
              </a:rPr>
              <a:t>sinh</a:t>
            </a:r>
            <a:r>
              <a:rPr lang="en-US" sz="2800" b="1" dirty="0">
                <a:solidFill>
                  <a:schemeClr val="tx1"/>
                </a:solidFill>
                <a:latin typeface="Times New Roman" panose="02020603050405020304" pitchFamily="18" charset="0"/>
                <a:cs typeface="Times New Roman" panose="02020603050405020304" pitchFamily="18" charset="0"/>
                <a:sym typeface="Arial"/>
              </a:rPr>
              <a:t> </a:t>
            </a:r>
            <a:r>
              <a:rPr lang="en-US" sz="2800" b="1" dirty="0" err="1">
                <a:solidFill>
                  <a:schemeClr val="tx1"/>
                </a:solidFill>
                <a:latin typeface="Times New Roman" panose="02020603050405020304" pitchFamily="18" charset="0"/>
                <a:cs typeface="Times New Roman" panose="02020603050405020304" pitchFamily="18" charset="0"/>
                <a:sym typeface="Arial"/>
              </a:rPr>
              <a:t>vật</a:t>
            </a:r>
            <a:endParaRPr sz="2800" b="1" i="0" u="none" strike="noStrike" cap="none" dirty="0">
              <a:solidFill>
                <a:schemeClr val="tx1"/>
              </a:solidFill>
              <a:latin typeface="Times New Roman" panose="02020603050405020304" pitchFamily="18" charset="0"/>
              <a:cs typeface="Times New Roman" panose="02020603050405020304" pitchFamily="18" charset="0"/>
              <a:sym typeface="Arial"/>
            </a:endParaRPr>
          </a:p>
        </p:txBody>
      </p:sp>
      <p:grpSp>
        <p:nvGrpSpPr>
          <p:cNvPr id="83" name="Google Shape;565;p27"/>
          <p:cNvGrpSpPr/>
          <p:nvPr/>
        </p:nvGrpSpPr>
        <p:grpSpPr>
          <a:xfrm>
            <a:off x="4340614" y="452777"/>
            <a:ext cx="3498799" cy="766419"/>
            <a:chOff x="7795014" y="1686495"/>
            <a:chExt cx="3498799" cy="1325719"/>
          </a:xfrm>
        </p:grpSpPr>
        <p:sp>
          <p:nvSpPr>
            <p:cNvPr id="84" name="Google Shape;566;p27"/>
            <p:cNvSpPr/>
            <p:nvPr/>
          </p:nvSpPr>
          <p:spPr>
            <a:xfrm>
              <a:off x="7795014" y="1686495"/>
              <a:ext cx="3498799" cy="1325719"/>
            </a:xfrm>
            <a:prstGeom prst="rect">
              <a:avLst/>
            </a:prstGeom>
            <a:noFill/>
            <a:ln w="12700" cap="flat" cmpd="sng">
              <a:solidFill>
                <a:srgbClr val="92D050"/>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eorgia"/>
                <a:ea typeface="Georgia"/>
                <a:cs typeface="Georgia"/>
                <a:sym typeface="Georgia"/>
              </a:endParaRPr>
            </a:p>
          </p:txBody>
        </p:sp>
        <p:sp>
          <p:nvSpPr>
            <p:cNvPr id="87" name="Google Shape;569;p27"/>
            <p:cNvSpPr/>
            <p:nvPr/>
          </p:nvSpPr>
          <p:spPr>
            <a:xfrm>
              <a:off x="7941067" y="1827340"/>
              <a:ext cx="3234933" cy="609398"/>
            </a:xfrm>
            <a:prstGeom prst="rect">
              <a:avLst/>
            </a:prstGeom>
            <a:noFill/>
            <a:ln>
              <a:solidFill>
                <a:schemeClr val="bg1"/>
              </a:solidFill>
            </a:ln>
          </p:spPr>
          <p:txBody>
            <a:bodyPr spcFirstLastPara="1" wrap="square" lIns="91425" tIns="45700" rIns="91425" bIns="45700" anchor="t" anchorCtr="0">
              <a:noAutofit/>
            </a:bodyPr>
            <a:lstStyle/>
            <a:p>
              <a:pPr marL="0" marR="0" lvl="0" indent="0" algn="l" rtl="0">
                <a:lnSpc>
                  <a:spcPct val="120000"/>
                </a:lnSpc>
                <a:spcBef>
                  <a:spcPts val="0"/>
                </a:spcBef>
                <a:spcAft>
                  <a:spcPts val="0"/>
                </a:spcAft>
                <a:buClr>
                  <a:srgbClr val="84C035"/>
                </a:buClr>
                <a:buSzPts val="2800"/>
                <a:buFont typeface="Georgia"/>
                <a:buNone/>
              </a:pPr>
              <a:r>
                <a:rPr lang="en-US" sz="2800" b="1" i="0" u="none" strike="noStrike" cap="none" dirty="0" err="1">
                  <a:solidFill>
                    <a:srgbClr val="00B0F0"/>
                  </a:solidFill>
                  <a:latin typeface="Georgia"/>
                  <a:ea typeface="Georgia"/>
                  <a:cs typeface="Georgia"/>
                  <a:sym typeface="Georgia"/>
                </a:rPr>
                <a:t>Nội</a:t>
              </a:r>
              <a:r>
                <a:rPr lang="en-US" sz="2800" b="1" i="0" u="none" strike="noStrike" cap="none" dirty="0">
                  <a:solidFill>
                    <a:srgbClr val="00B0F0"/>
                  </a:solidFill>
                  <a:latin typeface="Georgia"/>
                  <a:ea typeface="Georgia"/>
                  <a:cs typeface="Georgia"/>
                  <a:sym typeface="Georgia"/>
                </a:rPr>
                <a:t> dung </a:t>
              </a:r>
              <a:r>
                <a:rPr lang="en-US" sz="2800" b="1" i="0" u="none" strike="noStrike" cap="none" dirty="0" err="1">
                  <a:solidFill>
                    <a:srgbClr val="00B0F0"/>
                  </a:solidFill>
                  <a:latin typeface="Georgia"/>
                  <a:ea typeface="Georgia"/>
                  <a:cs typeface="Georgia"/>
                  <a:sym typeface="Georgia"/>
                </a:rPr>
                <a:t>bài</a:t>
              </a:r>
              <a:r>
                <a:rPr lang="en-US" sz="2800" b="1" i="0" u="none" strike="noStrike" cap="none" dirty="0">
                  <a:solidFill>
                    <a:srgbClr val="00B0F0"/>
                  </a:solidFill>
                  <a:latin typeface="Georgia"/>
                  <a:ea typeface="Georgia"/>
                  <a:cs typeface="Georgia"/>
                  <a:sym typeface="Georgia"/>
                </a:rPr>
                <a:t> </a:t>
              </a:r>
              <a:r>
                <a:rPr lang="en-US" sz="2800" b="1" i="0" u="none" strike="noStrike" cap="none" dirty="0" err="1">
                  <a:solidFill>
                    <a:srgbClr val="00B0F0"/>
                  </a:solidFill>
                  <a:latin typeface="Georgia"/>
                  <a:ea typeface="Georgia"/>
                  <a:cs typeface="Georgia"/>
                  <a:sym typeface="Georgia"/>
                </a:rPr>
                <a:t>học</a:t>
              </a:r>
              <a:endParaRPr sz="2800" b="1" i="0" u="none" strike="noStrike" cap="none" dirty="0">
                <a:solidFill>
                  <a:srgbClr val="00B0F0"/>
                </a:solidFill>
                <a:latin typeface="Georgia"/>
                <a:ea typeface="Georgia"/>
                <a:cs typeface="Georgia"/>
                <a:sym typeface="Georgia"/>
              </a:endParaRPr>
            </a:p>
          </p:txBody>
        </p:sp>
      </p:grpSp>
      <p:grpSp>
        <p:nvGrpSpPr>
          <p:cNvPr id="93" name="Group 92"/>
          <p:cNvGrpSpPr/>
          <p:nvPr/>
        </p:nvGrpSpPr>
        <p:grpSpPr>
          <a:xfrm>
            <a:off x="7205770" y="2977072"/>
            <a:ext cx="680202" cy="680202"/>
            <a:chOff x="8314335" y="2003898"/>
            <a:chExt cx="680202" cy="680202"/>
          </a:xfrm>
        </p:grpSpPr>
        <p:sp>
          <p:nvSpPr>
            <p:cNvPr id="88" name="Google Shape;632;p29"/>
            <p:cNvSpPr/>
            <p:nvPr/>
          </p:nvSpPr>
          <p:spPr>
            <a:xfrm>
              <a:off x="8314335" y="2003898"/>
              <a:ext cx="680202" cy="680202"/>
            </a:xfrm>
            <a:prstGeom prst="ellipse">
              <a:avLst/>
            </a:prstGeom>
            <a:solidFill>
              <a:srgbClr val="84C03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eorgia"/>
                <a:ea typeface="Georgia"/>
                <a:cs typeface="Georgia"/>
                <a:sym typeface="Georgia"/>
              </a:endParaRPr>
            </a:p>
          </p:txBody>
        </p:sp>
        <p:sp>
          <p:nvSpPr>
            <p:cNvPr id="89" name="Google Shape;633;p29"/>
            <p:cNvSpPr/>
            <p:nvPr/>
          </p:nvSpPr>
          <p:spPr>
            <a:xfrm>
              <a:off x="8558475" y="2194215"/>
              <a:ext cx="191923" cy="299935"/>
            </a:xfrm>
            <a:custGeom>
              <a:avLst/>
              <a:gdLst/>
              <a:ahLst/>
              <a:cxnLst/>
              <a:rect l="l" t="t" r="r" b="b"/>
              <a:pathLst>
                <a:path w="118" h="185" extrusionOk="0">
                  <a:moveTo>
                    <a:pt x="55" y="118"/>
                  </a:moveTo>
                  <a:cubicBezTo>
                    <a:pt x="53" y="118"/>
                    <a:pt x="51" y="120"/>
                    <a:pt x="51" y="122"/>
                  </a:cubicBezTo>
                  <a:cubicBezTo>
                    <a:pt x="51" y="124"/>
                    <a:pt x="53" y="126"/>
                    <a:pt x="55" y="126"/>
                  </a:cubicBezTo>
                  <a:cubicBezTo>
                    <a:pt x="57" y="126"/>
                    <a:pt x="59" y="124"/>
                    <a:pt x="59" y="122"/>
                  </a:cubicBezTo>
                  <a:cubicBezTo>
                    <a:pt x="59" y="120"/>
                    <a:pt x="57" y="118"/>
                    <a:pt x="55" y="118"/>
                  </a:cubicBezTo>
                  <a:close/>
                  <a:moveTo>
                    <a:pt x="46" y="152"/>
                  </a:moveTo>
                  <a:cubicBezTo>
                    <a:pt x="44" y="152"/>
                    <a:pt x="42" y="154"/>
                    <a:pt x="42" y="156"/>
                  </a:cubicBezTo>
                  <a:cubicBezTo>
                    <a:pt x="42" y="158"/>
                    <a:pt x="44" y="160"/>
                    <a:pt x="46" y="160"/>
                  </a:cubicBezTo>
                  <a:cubicBezTo>
                    <a:pt x="49" y="160"/>
                    <a:pt x="51" y="158"/>
                    <a:pt x="51" y="156"/>
                  </a:cubicBezTo>
                  <a:cubicBezTo>
                    <a:pt x="51" y="154"/>
                    <a:pt x="49" y="152"/>
                    <a:pt x="46" y="152"/>
                  </a:cubicBezTo>
                  <a:close/>
                  <a:moveTo>
                    <a:pt x="51" y="93"/>
                  </a:moveTo>
                  <a:cubicBezTo>
                    <a:pt x="51" y="88"/>
                    <a:pt x="47" y="84"/>
                    <a:pt x="42" y="84"/>
                  </a:cubicBezTo>
                  <a:cubicBezTo>
                    <a:pt x="38" y="84"/>
                    <a:pt x="34" y="88"/>
                    <a:pt x="34" y="93"/>
                  </a:cubicBezTo>
                  <a:cubicBezTo>
                    <a:pt x="34" y="97"/>
                    <a:pt x="38" y="101"/>
                    <a:pt x="42" y="101"/>
                  </a:cubicBezTo>
                  <a:cubicBezTo>
                    <a:pt x="47" y="101"/>
                    <a:pt x="51" y="97"/>
                    <a:pt x="51" y="93"/>
                  </a:cubicBezTo>
                  <a:close/>
                  <a:moveTo>
                    <a:pt x="110" y="0"/>
                  </a:moveTo>
                  <a:cubicBezTo>
                    <a:pt x="8" y="0"/>
                    <a:pt x="8" y="0"/>
                    <a:pt x="8" y="0"/>
                  </a:cubicBezTo>
                  <a:cubicBezTo>
                    <a:pt x="4" y="0"/>
                    <a:pt x="0" y="4"/>
                    <a:pt x="0" y="8"/>
                  </a:cubicBezTo>
                  <a:cubicBezTo>
                    <a:pt x="0" y="17"/>
                    <a:pt x="0" y="17"/>
                    <a:pt x="0" y="17"/>
                  </a:cubicBezTo>
                  <a:cubicBezTo>
                    <a:pt x="0" y="21"/>
                    <a:pt x="4" y="25"/>
                    <a:pt x="8" y="25"/>
                  </a:cubicBezTo>
                  <a:cubicBezTo>
                    <a:pt x="17" y="25"/>
                    <a:pt x="17" y="25"/>
                    <a:pt x="17" y="25"/>
                  </a:cubicBezTo>
                  <a:cubicBezTo>
                    <a:pt x="17" y="143"/>
                    <a:pt x="17" y="143"/>
                    <a:pt x="17" y="143"/>
                  </a:cubicBezTo>
                  <a:cubicBezTo>
                    <a:pt x="17" y="166"/>
                    <a:pt x="36" y="185"/>
                    <a:pt x="59" y="185"/>
                  </a:cubicBezTo>
                  <a:cubicBezTo>
                    <a:pt x="82" y="185"/>
                    <a:pt x="101" y="166"/>
                    <a:pt x="101" y="143"/>
                  </a:cubicBezTo>
                  <a:cubicBezTo>
                    <a:pt x="101" y="25"/>
                    <a:pt x="101" y="25"/>
                    <a:pt x="101" y="25"/>
                  </a:cubicBezTo>
                  <a:cubicBezTo>
                    <a:pt x="110" y="25"/>
                    <a:pt x="110" y="25"/>
                    <a:pt x="110" y="25"/>
                  </a:cubicBezTo>
                  <a:cubicBezTo>
                    <a:pt x="114" y="25"/>
                    <a:pt x="118" y="21"/>
                    <a:pt x="118" y="17"/>
                  </a:cubicBezTo>
                  <a:cubicBezTo>
                    <a:pt x="118" y="8"/>
                    <a:pt x="118" y="8"/>
                    <a:pt x="118" y="8"/>
                  </a:cubicBezTo>
                  <a:cubicBezTo>
                    <a:pt x="118" y="4"/>
                    <a:pt x="114" y="0"/>
                    <a:pt x="110" y="0"/>
                  </a:cubicBezTo>
                  <a:close/>
                  <a:moveTo>
                    <a:pt x="93" y="143"/>
                  </a:moveTo>
                  <a:cubicBezTo>
                    <a:pt x="93" y="162"/>
                    <a:pt x="78" y="177"/>
                    <a:pt x="59" y="177"/>
                  </a:cubicBezTo>
                  <a:cubicBezTo>
                    <a:pt x="40" y="177"/>
                    <a:pt x="25" y="162"/>
                    <a:pt x="25" y="143"/>
                  </a:cubicBezTo>
                  <a:cubicBezTo>
                    <a:pt x="25" y="55"/>
                    <a:pt x="25" y="55"/>
                    <a:pt x="25" y="55"/>
                  </a:cubicBezTo>
                  <a:cubicBezTo>
                    <a:pt x="31" y="57"/>
                    <a:pt x="38" y="59"/>
                    <a:pt x="45" y="59"/>
                  </a:cubicBezTo>
                  <a:cubicBezTo>
                    <a:pt x="49" y="59"/>
                    <a:pt x="53" y="58"/>
                    <a:pt x="57" y="57"/>
                  </a:cubicBezTo>
                  <a:cubicBezTo>
                    <a:pt x="68" y="54"/>
                    <a:pt x="76" y="50"/>
                    <a:pt x="82" y="47"/>
                  </a:cubicBezTo>
                  <a:cubicBezTo>
                    <a:pt x="86" y="45"/>
                    <a:pt x="90" y="44"/>
                    <a:pt x="93" y="43"/>
                  </a:cubicBezTo>
                  <a:lnTo>
                    <a:pt x="93" y="143"/>
                  </a:lnTo>
                  <a:close/>
                  <a:moveTo>
                    <a:pt x="93" y="34"/>
                  </a:moveTo>
                  <a:cubicBezTo>
                    <a:pt x="88" y="36"/>
                    <a:pt x="84" y="38"/>
                    <a:pt x="79" y="40"/>
                  </a:cubicBezTo>
                  <a:cubicBezTo>
                    <a:pt x="72" y="43"/>
                    <a:pt x="65" y="46"/>
                    <a:pt x="55" y="50"/>
                  </a:cubicBezTo>
                  <a:cubicBezTo>
                    <a:pt x="44" y="53"/>
                    <a:pt x="34" y="50"/>
                    <a:pt x="25" y="46"/>
                  </a:cubicBezTo>
                  <a:cubicBezTo>
                    <a:pt x="25" y="25"/>
                    <a:pt x="25" y="25"/>
                    <a:pt x="25" y="25"/>
                  </a:cubicBezTo>
                  <a:cubicBezTo>
                    <a:pt x="93" y="25"/>
                    <a:pt x="93" y="25"/>
                    <a:pt x="93" y="25"/>
                  </a:cubicBezTo>
                  <a:lnTo>
                    <a:pt x="93" y="34"/>
                  </a:lnTo>
                  <a:close/>
                  <a:moveTo>
                    <a:pt x="110" y="17"/>
                  </a:moveTo>
                  <a:cubicBezTo>
                    <a:pt x="8" y="17"/>
                    <a:pt x="8" y="17"/>
                    <a:pt x="8" y="17"/>
                  </a:cubicBezTo>
                  <a:cubicBezTo>
                    <a:pt x="8" y="8"/>
                    <a:pt x="8" y="8"/>
                    <a:pt x="8" y="8"/>
                  </a:cubicBezTo>
                  <a:cubicBezTo>
                    <a:pt x="110" y="8"/>
                    <a:pt x="110" y="8"/>
                    <a:pt x="110" y="8"/>
                  </a:cubicBezTo>
                  <a:lnTo>
                    <a:pt x="110" y="17"/>
                  </a:lnTo>
                  <a:close/>
                  <a:moveTo>
                    <a:pt x="72" y="135"/>
                  </a:moveTo>
                  <a:cubicBezTo>
                    <a:pt x="69" y="135"/>
                    <a:pt x="68" y="137"/>
                    <a:pt x="68" y="139"/>
                  </a:cubicBezTo>
                  <a:cubicBezTo>
                    <a:pt x="68" y="141"/>
                    <a:pt x="69" y="143"/>
                    <a:pt x="72" y="143"/>
                  </a:cubicBezTo>
                  <a:cubicBezTo>
                    <a:pt x="74" y="143"/>
                    <a:pt x="76" y="141"/>
                    <a:pt x="76" y="139"/>
                  </a:cubicBezTo>
                  <a:cubicBezTo>
                    <a:pt x="76" y="137"/>
                    <a:pt x="74" y="135"/>
                    <a:pt x="72" y="135"/>
                  </a:cubicBezTo>
                  <a:close/>
                  <a:moveTo>
                    <a:pt x="76" y="67"/>
                  </a:moveTo>
                  <a:cubicBezTo>
                    <a:pt x="71" y="67"/>
                    <a:pt x="68" y="71"/>
                    <a:pt x="68" y="76"/>
                  </a:cubicBezTo>
                  <a:cubicBezTo>
                    <a:pt x="68" y="80"/>
                    <a:pt x="71" y="84"/>
                    <a:pt x="76" y="84"/>
                  </a:cubicBezTo>
                  <a:cubicBezTo>
                    <a:pt x="81" y="84"/>
                    <a:pt x="84" y="80"/>
                    <a:pt x="84" y="76"/>
                  </a:cubicBezTo>
                  <a:cubicBezTo>
                    <a:pt x="84" y="71"/>
                    <a:pt x="81" y="67"/>
                    <a:pt x="76" y="6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Georgia"/>
                <a:ea typeface="Georgia"/>
                <a:cs typeface="Georgia"/>
                <a:sym typeface="Georgia"/>
              </a:endParaRPr>
            </a:p>
          </p:txBody>
        </p:sp>
      </p:grpSp>
      <p:sp>
        <p:nvSpPr>
          <p:cNvPr id="92" name="Google Shape;648;p29"/>
          <p:cNvSpPr/>
          <p:nvPr/>
        </p:nvSpPr>
        <p:spPr>
          <a:xfrm>
            <a:off x="1397290" y="4226759"/>
            <a:ext cx="8573527" cy="593342"/>
          </a:xfrm>
          <a:prstGeom prst="rect">
            <a:avLst/>
          </a:prstGeom>
          <a:noFill/>
          <a:ln>
            <a:noFill/>
          </a:ln>
        </p:spPr>
        <p:txBody>
          <a:bodyPr spcFirstLastPara="1" wrap="square" lIns="91425" tIns="45700" rIns="91425" bIns="45700" anchor="t" anchorCtr="0">
            <a:noAutofit/>
          </a:bodyPr>
          <a:lstStyle/>
          <a:p>
            <a:pPr lvl="0" algn="ctr">
              <a:lnSpc>
                <a:spcPct val="120000"/>
              </a:lnSpc>
              <a:buClr>
                <a:srgbClr val="595959"/>
              </a:buClr>
              <a:buSzPts val="1800"/>
            </a:pPr>
            <a:r>
              <a:rPr lang="en-US" sz="2800" b="1" dirty="0">
                <a:latin typeface="Times New Roman" panose="02020603050405020304" pitchFamily="18" charset="0"/>
                <a:cs typeface="Times New Roman" panose="02020603050405020304" pitchFamily="18" charset="0"/>
              </a:rPr>
              <a:t>II. </a:t>
            </a:r>
            <a:r>
              <a:rPr lang="en-US" sz="2800" b="1" dirty="0" err="1">
                <a:latin typeface="Times New Roman" panose="02020603050405020304" pitchFamily="18" charset="0"/>
                <a:cs typeface="Times New Roman" panose="02020603050405020304" pitchFamily="18" charset="0"/>
              </a:rPr>
              <a:t>Ứng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dụng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sinh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trưởng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phát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triển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trong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thực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tiễn</a:t>
            </a:r>
            <a:endParaRPr sz="2800" b="1" dirty="0">
              <a:latin typeface="Times New Roman" panose="02020603050405020304" pitchFamily="18" charset="0"/>
              <a:cs typeface="Times New Roman" panose="02020603050405020304" pitchFamily="18" charset="0"/>
            </a:endParaRPr>
          </a:p>
        </p:txBody>
      </p:sp>
      <p:cxnSp>
        <p:nvCxnSpPr>
          <p:cNvPr id="95" name="Straight Connector 94"/>
          <p:cNvCxnSpPr/>
          <p:nvPr/>
        </p:nvCxnSpPr>
        <p:spPr>
          <a:xfrm>
            <a:off x="1809986" y="2088336"/>
            <a:ext cx="1027" cy="1931795"/>
          </a:xfrm>
          <a:prstGeom prst="line">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1811013" y="2440477"/>
            <a:ext cx="949802" cy="8753"/>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a:off x="1818420" y="3010733"/>
            <a:ext cx="949802" cy="8753"/>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a:off x="1811013" y="3476346"/>
            <a:ext cx="949802" cy="8753"/>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a:off x="1818420" y="4011411"/>
            <a:ext cx="949802" cy="8753"/>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sp>
        <p:nvSpPr>
          <p:cNvPr id="104" name="TextBox 103"/>
          <p:cNvSpPr txBox="1"/>
          <p:nvPr/>
        </p:nvSpPr>
        <p:spPr>
          <a:xfrm>
            <a:off x="2787386" y="2126705"/>
            <a:ext cx="2459479" cy="523220"/>
          </a:xfrm>
          <a:prstGeom prst="rect">
            <a:avLst/>
          </a:prstGeom>
          <a:noFill/>
          <a:ln w="28575">
            <a:noFill/>
            <a:prstDash val="dashDot"/>
          </a:ln>
        </p:spPr>
        <p:txBody>
          <a:bodyPr wrap="square" rtlCol="0">
            <a:spAutoFit/>
          </a:bodyPr>
          <a:lstStyle/>
          <a:p>
            <a:r>
              <a:rPr lang="en-US" sz="2800" dirty="0">
                <a:solidFill>
                  <a:srgbClr val="FF0000"/>
                </a:solidFill>
                <a:latin typeface="Times New Roman" panose="02020603050405020304" pitchFamily="18" charset="0"/>
                <a:cs typeface="Times New Roman" panose="02020603050405020304" pitchFamily="18" charset="0"/>
              </a:rPr>
              <a:t>1. </a:t>
            </a:r>
            <a:r>
              <a:rPr lang="en-US" sz="2800" dirty="0" err="1">
                <a:solidFill>
                  <a:srgbClr val="FF0000"/>
                </a:solidFill>
                <a:latin typeface="Times New Roman" panose="02020603050405020304" pitchFamily="18" charset="0"/>
                <a:cs typeface="Times New Roman" panose="02020603050405020304" pitchFamily="18" charset="0"/>
              </a:rPr>
              <a:t>Nhiệt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độ</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105" name="TextBox 104"/>
          <p:cNvSpPr txBox="1"/>
          <p:nvPr/>
        </p:nvSpPr>
        <p:spPr>
          <a:xfrm>
            <a:off x="2776656" y="2670549"/>
            <a:ext cx="2470210" cy="523220"/>
          </a:xfrm>
          <a:prstGeom prst="rect">
            <a:avLst/>
          </a:prstGeom>
          <a:noFill/>
          <a:ln w="28575">
            <a:noFill/>
            <a:prstDash val="dashDot"/>
          </a:ln>
        </p:spPr>
        <p:txBody>
          <a:bodyPr wrap="square" rtlCol="0">
            <a:spAutoFit/>
          </a:bodyPr>
          <a:lstStyle/>
          <a:p>
            <a:r>
              <a:rPr lang="en-US" sz="2800" dirty="0">
                <a:solidFill>
                  <a:srgbClr val="FF0000"/>
                </a:solidFill>
                <a:latin typeface="Times New Roman" panose="02020603050405020304" pitchFamily="18" charset="0"/>
                <a:cs typeface="Times New Roman" panose="02020603050405020304" pitchFamily="18" charset="0"/>
              </a:rPr>
              <a:t>2. </a:t>
            </a:r>
            <a:r>
              <a:rPr lang="en-US" sz="2800" dirty="0" err="1">
                <a:solidFill>
                  <a:srgbClr val="FF0000"/>
                </a:solidFill>
                <a:latin typeface="Times New Roman" panose="02020603050405020304" pitchFamily="18" charset="0"/>
                <a:cs typeface="Times New Roman" panose="02020603050405020304" pitchFamily="18" charset="0"/>
              </a:rPr>
              <a:t>Ánh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sáng</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106" name="TextBox 105"/>
          <p:cNvSpPr txBox="1"/>
          <p:nvPr/>
        </p:nvSpPr>
        <p:spPr>
          <a:xfrm>
            <a:off x="2787387" y="3157657"/>
            <a:ext cx="2459480" cy="523220"/>
          </a:xfrm>
          <a:prstGeom prst="rect">
            <a:avLst/>
          </a:prstGeom>
          <a:noFill/>
          <a:ln w="28575">
            <a:noFill/>
            <a:prstDash val="dashDot"/>
          </a:ln>
        </p:spPr>
        <p:txBody>
          <a:bodyPr wrap="square" rtlCol="0">
            <a:spAutoFit/>
          </a:bodyPr>
          <a:lstStyle/>
          <a:p>
            <a:r>
              <a:rPr lang="en-US" sz="2800" dirty="0">
                <a:solidFill>
                  <a:srgbClr val="FF0000"/>
                </a:solidFill>
                <a:latin typeface="Times New Roman" panose="02020603050405020304" pitchFamily="18" charset="0"/>
                <a:cs typeface="Times New Roman" panose="02020603050405020304" pitchFamily="18" charset="0"/>
              </a:rPr>
              <a:t>3. </a:t>
            </a:r>
            <a:r>
              <a:rPr lang="en-US" sz="2800" dirty="0" err="1">
                <a:solidFill>
                  <a:srgbClr val="FF0000"/>
                </a:solidFill>
                <a:latin typeface="Times New Roman" panose="02020603050405020304" pitchFamily="18" charset="0"/>
                <a:cs typeface="Times New Roman" panose="02020603050405020304" pitchFamily="18" charset="0"/>
              </a:rPr>
              <a:t>Nước</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110" name="TextBox 109"/>
          <p:cNvSpPr txBox="1"/>
          <p:nvPr/>
        </p:nvSpPr>
        <p:spPr>
          <a:xfrm>
            <a:off x="2775286" y="3690707"/>
            <a:ext cx="2463654" cy="523220"/>
          </a:xfrm>
          <a:prstGeom prst="rect">
            <a:avLst/>
          </a:prstGeom>
          <a:noFill/>
          <a:ln w="28575">
            <a:noFill/>
            <a:prstDash val="dashDot"/>
          </a:ln>
        </p:spPr>
        <p:txBody>
          <a:bodyPr wrap="square" rtlCol="0">
            <a:spAutoFit/>
          </a:bodyPr>
          <a:lstStyle/>
          <a:p>
            <a:r>
              <a:rPr lang="en-US" sz="2800" dirty="0">
                <a:solidFill>
                  <a:srgbClr val="FF0000"/>
                </a:solidFill>
                <a:latin typeface="Times New Roman" panose="02020603050405020304" pitchFamily="18" charset="0"/>
                <a:cs typeface="Times New Roman" panose="02020603050405020304" pitchFamily="18" charset="0"/>
              </a:rPr>
              <a:t>4. </a:t>
            </a:r>
            <a:r>
              <a:rPr lang="en-US" sz="2800" dirty="0" err="1">
                <a:solidFill>
                  <a:srgbClr val="FF0000"/>
                </a:solidFill>
                <a:latin typeface="Times New Roman" panose="02020603050405020304" pitchFamily="18" charset="0"/>
                <a:cs typeface="Times New Roman" panose="02020603050405020304" pitchFamily="18" charset="0"/>
              </a:rPr>
              <a:t>Dinh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dưỡng</a:t>
            </a:r>
            <a:endParaRPr lang="en-US" sz="2800" dirty="0">
              <a:solidFill>
                <a:srgbClr val="FF0000"/>
              </a:solidFill>
              <a:latin typeface="Times New Roman" panose="02020603050405020304" pitchFamily="18" charset="0"/>
              <a:cs typeface="Times New Roman" panose="02020603050405020304" pitchFamily="18" charset="0"/>
            </a:endParaRPr>
          </a:p>
        </p:txBody>
      </p:sp>
      <p:cxnSp>
        <p:nvCxnSpPr>
          <p:cNvPr id="48" name="Straight Connector 47"/>
          <p:cNvCxnSpPr/>
          <p:nvPr/>
        </p:nvCxnSpPr>
        <p:spPr>
          <a:xfrm flipH="1">
            <a:off x="2304148" y="5130785"/>
            <a:ext cx="5004" cy="1133893"/>
          </a:xfrm>
          <a:prstGeom prst="line">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2280121" y="6264678"/>
            <a:ext cx="949802" cy="8753"/>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2294639" y="5515955"/>
            <a:ext cx="949802" cy="8753"/>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3229565" y="5086380"/>
            <a:ext cx="6579939" cy="954107"/>
          </a:xfrm>
          <a:prstGeom prst="rect">
            <a:avLst/>
          </a:prstGeom>
          <a:noFill/>
        </p:spPr>
        <p:txBody>
          <a:bodyPr wrap="square" rtlCol="0">
            <a:spAutoFit/>
          </a:bodyPr>
          <a:lstStyle/>
          <a:p>
            <a:r>
              <a:rPr lang="en-US" sz="2800" dirty="0">
                <a:solidFill>
                  <a:srgbClr val="FF0000"/>
                </a:solidFill>
                <a:latin typeface="Times New Roman" panose="02020603050405020304" pitchFamily="18" charset="0"/>
                <a:cs typeface="Times New Roman" panose="02020603050405020304" pitchFamily="18" charset="0"/>
              </a:rPr>
              <a:t>1. </a:t>
            </a:r>
            <a:r>
              <a:rPr lang="de-DE" sz="2800" dirty="0">
                <a:solidFill>
                  <a:srgbClr val="FF0000"/>
                </a:solidFill>
                <a:latin typeface="Times New Roman" panose="02020603050405020304" pitchFamily="18" charset="0"/>
                <a:cs typeface="Times New Roman" panose="02020603050405020304" pitchFamily="18" charset="0"/>
              </a:rPr>
              <a:t>Ứng dụng sinh trưởng và phát triển trong trồng trọt và chăn nuôi.</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3209228" y="5936530"/>
            <a:ext cx="6442493" cy="954107"/>
          </a:xfrm>
          <a:prstGeom prst="rect">
            <a:avLst/>
          </a:prstGeom>
          <a:noFill/>
        </p:spPr>
        <p:txBody>
          <a:bodyPr wrap="square" rtlCol="0">
            <a:spAutoFit/>
          </a:bodyPr>
          <a:lstStyle/>
          <a:p>
            <a:r>
              <a:rPr lang="en-US" sz="2800" dirty="0">
                <a:solidFill>
                  <a:srgbClr val="FF0000"/>
                </a:solidFill>
                <a:latin typeface="Times New Roman" panose="02020603050405020304" pitchFamily="18" charset="0"/>
                <a:cs typeface="Times New Roman" panose="02020603050405020304" pitchFamily="18" charset="0"/>
              </a:rPr>
              <a:t>2. </a:t>
            </a:r>
            <a:r>
              <a:rPr lang="de-DE" sz="2800" dirty="0">
                <a:solidFill>
                  <a:srgbClr val="FF0000"/>
                </a:solidFill>
                <a:latin typeface="Times New Roman" panose="02020603050405020304" pitchFamily="18" charset="0"/>
                <a:cs typeface="Times New Roman" panose="02020603050405020304" pitchFamily="18" charset="0"/>
              </a:rPr>
              <a:t>Vận dụng sinh trưởng và phát triển trong phòng trừ côn trùng, sâu hại.</a:t>
            </a:r>
            <a:endParaRPr lang="en-US" sz="2800"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fade thruBlk="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53"/>
                                        </p:tgtEl>
                                        <p:attrNameLst>
                                          <p:attrName>style.visibility</p:attrName>
                                        </p:attrNameLst>
                                      </p:cBhvr>
                                      <p:to>
                                        <p:strVal val="visible"/>
                                      </p:to>
                                    </p:set>
                                    <p:anim calcmode="lin" valueType="num">
                                      <p:cBhvr additive="base">
                                        <p:cTn id="7" dur="500"/>
                                        <p:tgtEl>
                                          <p:spTgt spid="53"/>
                                        </p:tgtEl>
                                        <p:attrNameLst>
                                          <p:attrName>ppt_w</p:attrName>
                                        </p:attrNameLst>
                                      </p:cBhvr>
                                      <p:tavLst>
                                        <p:tav tm="0">
                                          <p:val>
                                            <p:strVal val="0"/>
                                          </p:val>
                                        </p:tav>
                                        <p:tav tm="100000">
                                          <p:val>
                                            <p:strVal val="#ppt_w"/>
                                          </p:val>
                                        </p:tav>
                                      </p:tavLst>
                                    </p:anim>
                                    <p:anim calcmode="lin" valueType="num">
                                      <p:cBhvr additive="base">
                                        <p:cTn id="8" dur="500"/>
                                        <p:tgtEl>
                                          <p:spTgt spid="53"/>
                                        </p:tgtEl>
                                        <p:attrNameLst>
                                          <p:attrName>ppt_h</p:attrName>
                                        </p:attrNameLst>
                                      </p:cBhvr>
                                      <p:tavLst>
                                        <p:tav tm="0">
                                          <p:val>
                                            <p:str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54"/>
                                        </p:tgtEl>
                                        <p:attrNameLst>
                                          <p:attrName>style.visibility</p:attrName>
                                        </p:attrNameLst>
                                      </p:cBhvr>
                                      <p:to>
                                        <p:strVal val="visible"/>
                                      </p:to>
                                    </p:set>
                                    <p:anim calcmode="lin" valueType="num">
                                      <p:cBhvr additive="base">
                                        <p:cTn id="11" dur="500"/>
                                        <p:tgtEl>
                                          <p:spTgt spid="54"/>
                                        </p:tgtEl>
                                        <p:attrNameLst>
                                          <p:attrName>ppt_w</p:attrName>
                                        </p:attrNameLst>
                                      </p:cBhvr>
                                      <p:tavLst>
                                        <p:tav tm="0">
                                          <p:val>
                                            <p:strVal val="0"/>
                                          </p:val>
                                        </p:tav>
                                        <p:tav tm="100000">
                                          <p:val>
                                            <p:strVal val="#ppt_w"/>
                                          </p:val>
                                        </p:tav>
                                      </p:tavLst>
                                    </p:anim>
                                    <p:anim calcmode="lin" valueType="num">
                                      <p:cBhvr additive="base">
                                        <p:cTn id="12" dur="500"/>
                                        <p:tgtEl>
                                          <p:spTgt spid="54"/>
                                        </p:tgtEl>
                                        <p:attrNameLst>
                                          <p:attrName>ppt_h</p:attrName>
                                        </p:attrNameLst>
                                      </p:cBhvr>
                                      <p:tavLst>
                                        <p:tav tm="0">
                                          <p:val>
                                            <p:str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55"/>
                                        </p:tgtEl>
                                        <p:attrNameLst>
                                          <p:attrName>style.visibility</p:attrName>
                                        </p:attrNameLst>
                                      </p:cBhvr>
                                      <p:to>
                                        <p:strVal val="visible"/>
                                      </p:to>
                                    </p:set>
                                    <p:anim calcmode="lin" valueType="num">
                                      <p:cBhvr additive="base">
                                        <p:cTn id="15" dur="500"/>
                                        <p:tgtEl>
                                          <p:spTgt spid="55"/>
                                        </p:tgtEl>
                                        <p:attrNameLst>
                                          <p:attrName>ppt_w</p:attrName>
                                        </p:attrNameLst>
                                      </p:cBhvr>
                                      <p:tavLst>
                                        <p:tav tm="0">
                                          <p:val>
                                            <p:strVal val="0"/>
                                          </p:val>
                                        </p:tav>
                                        <p:tav tm="100000">
                                          <p:val>
                                            <p:strVal val="#ppt_w"/>
                                          </p:val>
                                        </p:tav>
                                      </p:tavLst>
                                    </p:anim>
                                    <p:anim calcmode="lin" valueType="num">
                                      <p:cBhvr additive="base">
                                        <p:cTn id="16" dur="500"/>
                                        <p:tgtEl>
                                          <p:spTgt spid="55"/>
                                        </p:tgtEl>
                                        <p:attrNameLst>
                                          <p:attrName>ppt_h</p:attrName>
                                        </p:attrNameLst>
                                      </p:cBhvr>
                                      <p:tavLst>
                                        <p:tav tm="0">
                                          <p:val>
                                            <p:str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56"/>
                                        </p:tgtEl>
                                        <p:attrNameLst>
                                          <p:attrName>style.visibility</p:attrName>
                                        </p:attrNameLst>
                                      </p:cBhvr>
                                      <p:to>
                                        <p:strVal val="visible"/>
                                      </p:to>
                                    </p:set>
                                    <p:anim calcmode="lin" valueType="num">
                                      <p:cBhvr additive="base">
                                        <p:cTn id="19" dur="500"/>
                                        <p:tgtEl>
                                          <p:spTgt spid="56"/>
                                        </p:tgtEl>
                                        <p:attrNameLst>
                                          <p:attrName>ppt_w</p:attrName>
                                        </p:attrNameLst>
                                      </p:cBhvr>
                                      <p:tavLst>
                                        <p:tav tm="0">
                                          <p:val>
                                            <p:strVal val="0"/>
                                          </p:val>
                                        </p:tav>
                                        <p:tav tm="100000">
                                          <p:val>
                                            <p:strVal val="#ppt_w"/>
                                          </p:val>
                                        </p:tav>
                                      </p:tavLst>
                                    </p:anim>
                                    <p:anim calcmode="lin" valueType="num">
                                      <p:cBhvr additive="base">
                                        <p:cTn id="20" dur="500"/>
                                        <p:tgtEl>
                                          <p:spTgt spid="56"/>
                                        </p:tgtEl>
                                        <p:attrNameLst>
                                          <p:attrName>ppt_h</p:attrName>
                                        </p:attrNameLst>
                                      </p:cBhvr>
                                      <p:tavLst>
                                        <p:tav tm="0">
                                          <p:val>
                                            <p:strVal val="0"/>
                                          </p:val>
                                        </p:tav>
                                        <p:tav tm="100000">
                                          <p:val>
                                            <p:strVal val="#ppt_h"/>
                                          </p:val>
                                        </p:tav>
                                      </p:tavLst>
                                    </p:anim>
                                  </p:childTnLst>
                                </p:cTn>
                              </p:par>
                              <p:par>
                                <p:cTn id="21" presetID="10" presetClass="entr" presetSubtype="0" fill="hold" nodeType="withEffect">
                                  <p:stCondLst>
                                    <p:cond delay="0"/>
                                  </p:stCondLst>
                                  <p:childTnLst>
                                    <p:set>
                                      <p:cBhvr>
                                        <p:cTn id="22" dur="1" fill="hold">
                                          <p:stCondLst>
                                            <p:cond delay="0"/>
                                          </p:stCondLst>
                                        </p:cTn>
                                        <p:tgtEl>
                                          <p:spTgt spid="57"/>
                                        </p:tgtEl>
                                        <p:attrNameLst>
                                          <p:attrName>style.visibility</p:attrName>
                                        </p:attrNameLst>
                                      </p:cBhvr>
                                      <p:to>
                                        <p:strVal val="visible"/>
                                      </p:to>
                                    </p:set>
                                    <p:animEffect transition="in" filter="fade">
                                      <p:cBhvr>
                                        <p:cTn id="23" dur="1000"/>
                                        <p:tgtEl>
                                          <p:spTgt spid="57"/>
                                        </p:tgtEl>
                                      </p:cBhvr>
                                    </p:animEffect>
                                  </p:childTnLst>
                                </p:cTn>
                              </p:par>
                            </p:childTnLst>
                          </p:cTn>
                        </p:par>
                        <p:par>
                          <p:cTn id="24" fill="hold">
                            <p:stCondLst>
                              <p:cond delay="1000"/>
                            </p:stCondLst>
                            <p:childTnLst>
                              <p:par>
                                <p:cTn id="25" presetID="10" presetClass="entr" presetSubtype="0" fill="hold" nodeType="afterEffect">
                                  <p:stCondLst>
                                    <p:cond delay="0"/>
                                  </p:stCondLst>
                                  <p:childTnLst>
                                    <p:set>
                                      <p:cBhvr>
                                        <p:cTn id="26" dur="1" fill="hold">
                                          <p:stCondLst>
                                            <p:cond delay="0"/>
                                          </p:stCondLst>
                                        </p:cTn>
                                        <p:tgtEl>
                                          <p:spTgt spid="83"/>
                                        </p:tgtEl>
                                        <p:attrNameLst>
                                          <p:attrName>style.visibility</p:attrName>
                                        </p:attrNameLst>
                                      </p:cBhvr>
                                      <p:to>
                                        <p:strVal val="visible"/>
                                      </p:to>
                                    </p:set>
                                    <p:animEffect transition="in" filter="fade">
                                      <p:cBhvr>
                                        <p:cTn id="27" dur="500"/>
                                        <p:tgtEl>
                                          <p:spTgt spid="83"/>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82"/>
                                        </p:tgtEl>
                                        <p:attrNameLst>
                                          <p:attrName>style.visibility</p:attrName>
                                        </p:attrNameLst>
                                      </p:cBhvr>
                                      <p:to>
                                        <p:strVal val="visible"/>
                                      </p:to>
                                    </p:set>
                                    <p:anim calcmode="lin" valueType="num">
                                      <p:cBhvr additive="base">
                                        <p:cTn id="32" dur="500" fill="hold"/>
                                        <p:tgtEl>
                                          <p:spTgt spid="82"/>
                                        </p:tgtEl>
                                        <p:attrNameLst>
                                          <p:attrName>ppt_x</p:attrName>
                                        </p:attrNameLst>
                                      </p:cBhvr>
                                      <p:tavLst>
                                        <p:tav tm="0">
                                          <p:val>
                                            <p:strVal val="#ppt_x"/>
                                          </p:val>
                                        </p:tav>
                                        <p:tav tm="100000">
                                          <p:val>
                                            <p:strVal val="#ppt_x"/>
                                          </p:val>
                                        </p:tav>
                                      </p:tavLst>
                                    </p:anim>
                                    <p:anim calcmode="lin" valueType="num">
                                      <p:cBhvr additive="base">
                                        <p:cTn id="33" dur="500" fill="hold"/>
                                        <p:tgtEl>
                                          <p:spTgt spid="82"/>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81"/>
                                        </p:tgtEl>
                                        <p:attrNameLst>
                                          <p:attrName>style.visibility</p:attrName>
                                        </p:attrNameLst>
                                      </p:cBhvr>
                                      <p:to>
                                        <p:strVal val="visible"/>
                                      </p:to>
                                    </p:set>
                                    <p:anim calcmode="lin" valueType="num">
                                      <p:cBhvr additive="base">
                                        <p:cTn id="36" dur="500" fill="hold"/>
                                        <p:tgtEl>
                                          <p:spTgt spid="81"/>
                                        </p:tgtEl>
                                        <p:attrNameLst>
                                          <p:attrName>ppt_x</p:attrName>
                                        </p:attrNameLst>
                                      </p:cBhvr>
                                      <p:tavLst>
                                        <p:tav tm="0">
                                          <p:val>
                                            <p:strVal val="#ppt_x"/>
                                          </p:val>
                                        </p:tav>
                                        <p:tav tm="100000">
                                          <p:val>
                                            <p:strVal val="#ppt_x"/>
                                          </p:val>
                                        </p:tav>
                                      </p:tavLst>
                                    </p:anim>
                                    <p:anim calcmode="lin" valueType="num">
                                      <p:cBhvr additive="base">
                                        <p:cTn id="37" dur="500" fill="hold"/>
                                        <p:tgtEl>
                                          <p:spTgt spid="81"/>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93"/>
                                        </p:tgtEl>
                                        <p:attrNameLst>
                                          <p:attrName>style.visibility</p:attrName>
                                        </p:attrNameLst>
                                      </p:cBhvr>
                                      <p:to>
                                        <p:strVal val="visible"/>
                                      </p:to>
                                    </p:set>
                                    <p:anim calcmode="lin" valueType="num">
                                      <p:cBhvr additive="base">
                                        <p:cTn id="42" dur="500" fill="hold"/>
                                        <p:tgtEl>
                                          <p:spTgt spid="93"/>
                                        </p:tgtEl>
                                        <p:attrNameLst>
                                          <p:attrName>ppt_x</p:attrName>
                                        </p:attrNameLst>
                                      </p:cBhvr>
                                      <p:tavLst>
                                        <p:tav tm="0">
                                          <p:val>
                                            <p:strVal val="#ppt_x"/>
                                          </p:val>
                                        </p:tav>
                                        <p:tav tm="100000">
                                          <p:val>
                                            <p:strVal val="#ppt_x"/>
                                          </p:val>
                                        </p:tav>
                                      </p:tavLst>
                                    </p:anim>
                                    <p:anim calcmode="lin" valueType="num">
                                      <p:cBhvr additive="base">
                                        <p:cTn id="43" dur="500" fill="hold"/>
                                        <p:tgtEl>
                                          <p:spTgt spid="93"/>
                                        </p:tgtEl>
                                        <p:attrNameLst>
                                          <p:attrName>ppt_y</p:attrName>
                                        </p:attrNameLst>
                                      </p:cBhvr>
                                      <p:tavLst>
                                        <p:tav tm="0">
                                          <p:val>
                                            <p:strVal val="1+#ppt_h/2"/>
                                          </p:val>
                                        </p:tav>
                                        <p:tav tm="100000">
                                          <p:val>
                                            <p:strVal val="#ppt_y"/>
                                          </p:val>
                                        </p:tav>
                                      </p:tavLst>
                                    </p:anim>
                                  </p:childTnLst>
                                </p:cTn>
                              </p:par>
                              <p:par>
                                <p:cTn id="44" presetID="2" presetClass="entr" presetSubtype="4" fill="hold" grpId="0" nodeType="withEffect">
                                  <p:stCondLst>
                                    <p:cond delay="0"/>
                                  </p:stCondLst>
                                  <p:childTnLst>
                                    <p:set>
                                      <p:cBhvr>
                                        <p:cTn id="45" dur="1" fill="hold">
                                          <p:stCondLst>
                                            <p:cond delay="0"/>
                                          </p:stCondLst>
                                        </p:cTn>
                                        <p:tgtEl>
                                          <p:spTgt spid="92"/>
                                        </p:tgtEl>
                                        <p:attrNameLst>
                                          <p:attrName>style.visibility</p:attrName>
                                        </p:attrNameLst>
                                      </p:cBhvr>
                                      <p:to>
                                        <p:strVal val="visible"/>
                                      </p:to>
                                    </p:set>
                                    <p:anim calcmode="lin" valueType="num">
                                      <p:cBhvr additive="base">
                                        <p:cTn id="46" dur="500" fill="hold"/>
                                        <p:tgtEl>
                                          <p:spTgt spid="92"/>
                                        </p:tgtEl>
                                        <p:attrNameLst>
                                          <p:attrName>ppt_x</p:attrName>
                                        </p:attrNameLst>
                                      </p:cBhvr>
                                      <p:tavLst>
                                        <p:tav tm="0">
                                          <p:val>
                                            <p:strVal val="#ppt_x"/>
                                          </p:val>
                                        </p:tav>
                                        <p:tav tm="100000">
                                          <p:val>
                                            <p:strVal val="#ppt_x"/>
                                          </p:val>
                                        </p:tav>
                                      </p:tavLst>
                                    </p:anim>
                                    <p:anim calcmode="lin" valueType="num">
                                      <p:cBhvr additive="base">
                                        <p:cTn id="47" dur="500" fill="hold"/>
                                        <p:tgtEl>
                                          <p:spTgt spid="92"/>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2" presetClass="entr" presetSubtype="1" fill="hold" nodeType="clickEffect">
                                  <p:stCondLst>
                                    <p:cond delay="0"/>
                                  </p:stCondLst>
                                  <p:childTnLst>
                                    <p:set>
                                      <p:cBhvr>
                                        <p:cTn id="51" dur="1" fill="hold">
                                          <p:stCondLst>
                                            <p:cond delay="0"/>
                                          </p:stCondLst>
                                        </p:cTn>
                                        <p:tgtEl>
                                          <p:spTgt spid="95"/>
                                        </p:tgtEl>
                                        <p:attrNameLst>
                                          <p:attrName>style.visibility</p:attrName>
                                        </p:attrNameLst>
                                      </p:cBhvr>
                                      <p:to>
                                        <p:strVal val="visible"/>
                                      </p:to>
                                    </p:set>
                                    <p:animEffect transition="in" filter="wipe(up)">
                                      <p:cBhvr>
                                        <p:cTn id="52" dur="500"/>
                                        <p:tgtEl>
                                          <p:spTgt spid="95"/>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97"/>
                                        </p:tgtEl>
                                        <p:attrNameLst>
                                          <p:attrName>style.visibility</p:attrName>
                                        </p:attrNameLst>
                                      </p:cBhvr>
                                      <p:to>
                                        <p:strVal val="visible"/>
                                      </p:to>
                                    </p:set>
                                    <p:animEffect transition="in" filter="wipe(left)">
                                      <p:cBhvr>
                                        <p:cTn id="57" dur="500"/>
                                        <p:tgtEl>
                                          <p:spTgt spid="97"/>
                                        </p:tgtEl>
                                      </p:cBhvr>
                                    </p:animEffect>
                                  </p:childTnLst>
                                </p:cTn>
                              </p:par>
                              <p:par>
                                <p:cTn id="58" presetID="22" presetClass="entr" presetSubtype="8" fill="hold" grpId="0" nodeType="withEffect">
                                  <p:stCondLst>
                                    <p:cond delay="0"/>
                                  </p:stCondLst>
                                  <p:childTnLst>
                                    <p:set>
                                      <p:cBhvr>
                                        <p:cTn id="59" dur="1" fill="hold">
                                          <p:stCondLst>
                                            <p:cond delay="0"/>
                                          </p:stCondLst>
                                        </p:cTn>
                                        <p:tgtEl>
                                          <p:spTgt spid="104"/>
                                        </p:tgtEl>
                                        <p:attrNameLst>
                                          <p:attrName>style.visibility</p:attrName>
                                        </p:attrNameLst>
                                      </p:cBhvr>
                                      <p:to>
                                        <p:strVal val="visible"/>
                                      </p:to>
                                    </p:set>
                                    <p:animEffect transition="in" filter="wipe(left)">
                                      <p:cBhvr>
                                        <p:cTn id="60" dur="500"/>
                                        <p:tgtEl>
                                          <p:spTgt spid="104"/>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nodeType="clickEffect">
                                  <p:stCondLst>
                                    <p:cond delay="0"/>
                                  </p:stCondLst>
                                  <p:childTnLst>
                                    <p:set>
                                      <p:cBhvr>
                                        <p:cTn id="64" dur="1" fill="hold">
                                          <p:stCondLst>
                                            <p:cond delay="0"/>
                                          </p:stCondLst>
                                        </p:cTn>
                                        <p:tgtEl>
                                          <p:spTgt spid="100"/>
                                        </p:tgtEl>
                                        <p:attrNameLst>
                                          <p:attrName>style.visibility</p:attrName>
                                        </p:attrNameLst>
                                      </p:cBhvr>
                                      <p:to>
                                        <p:strVal val="visible"/>
                                      </p:to>
                                    </p:set>
                                    <p:animEffect transition="in" filter="wipe(left)">
                                      <p:cBhvr>
                                        <p:cTn id="65" dur="500"/>
                                        <p:tgtEl>
                                          <p:spTgt spid="100"/>
                                        </p:tgtEl>
                                      </p:cBhvr>
                                    </p:animEffect>
                                  </p:childTnLst>
                                </p:cTn>
                              </p:par>
                              <p:par>
                                <p:cTn id="66" presetID="22" presetClass="entr" presetSubtype="8" fill="hold" grpId="0" nodeType="withEffect">
                                  <p:stCondLst>
                                    <p:cond delay="0"/>
                                  </p:stCondLst>
                                  <p:childTnLst>
                                    <p:set>
                                      <p:cBhvr>
                                        <p:cTn id="67" dur="1" fill="hold">
                                          <p:stCondLst>
                                            <p:cond delay="0"/>
                                          </p:stCondLst>
                                        </p:cTn>
                                        <p:tgtEl>
                                          <p:spTgt spid="105"/>
                                        </p:tgtEl>
                                        <p:attrNameLst>
                                          <p:attrName>style.visibility</p:attrName>
                                        </p:attrNameLst>
                                      </p:cBhvr>
                                      <p:to>
                                        <p:strVal val="visible"/>
                                      </p:to>
                                    </p:set>
                                    <p:animEffect transition="in" filter="wipe(left)">
                                      <p:cBhvr>
                                        <p:cTn id="68" dur="500"/>
                                        <p:tgtEl>
                                          <p:spTgt spid="105"/>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8" fill="hold" nodeType="clickEffect">
                                  <p:stCondLst>
                                    <p:cond delay="0"/>
                                  </p:stCondLst>
                                  <p:childTnLst>
                                    <p:set>
                                      <p:cBhvr>
                                        <p:cTn id="72" dur="1" fill="hold">
                                          <p:stCondLst>
                                            <p:cond delay="0"/>
                                          </p:stCondLst>
                                        </p:cTn>
                                        <p:tgtEl>
                                          <p:spTgt spid="101"/>
                                        </p:tgtEl>
                                        <p:attrNameLst>
                                          <p:attrName>style.visibility</p:attrName>
                                        </p:attrNameLst>
                                      </p:cBhvr>
                                      <p:to>
                                        <p:strVal val="visible"/>
                                      </p:to>
                                    </p:set>
                                    <p:animEffect transition="in" filter="wipe(left)">
                                      <p:cBhvr>
                                        <p:cTn id="73" dur="500"/>
                                        <p:tgtEl>
                                          <p:spTgt spid="101"/>
                                        </p:tgtEl>
                                      </p:cBhvr>
                                    </p:animEffect>
                                  </p:childTnLst>
                                </p:cTn>
                              </p:par>
                              <p:par>
                                <p:cTn id="74" presetID="22" presetClass="entr" presetSubtype="8" fill="hold" grpId="0" nodeType="withEffect">
                                  <p:stCondLst>
                                    <p:cond delay="0"/>
                                  </p:stCondLst>
                                  <p:childTnLst>
                                    <p:set>
                                      <p:cBhvr>
                                        <p:cTn id="75" dur="1" fill="hold">
                                          <p:stCondLst>
                                            <p:cond delay="0"/>
                                          </p:stCondLst>
                                        </p:cTn>
                                        <p:tgtEl>
                                          <p:spTgt spid="106"/>
                                        </p:tgtEl>
                                        <p:attrNameLst>
                                          <p:attrName>style.visibility</p:attrName>
                                        </p:attrNameLst>
                                      </p:cBhvr>
                                      <p:to>
                                        <p:strVal val="visible"/>
                                      </p:to>
                                    </p:set>
                                    <p:animEffect transition="in" filter="wipe(left)">
                                      <p:cBhvr>
                                        <p:cTn id="76" dur="500"/>
                                        <p:tgtEl>
                                          <p:spTgt spid="106"/>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8" fill="hold" nodeType="clickEffect">
                                  <p:stCondLst>
                                    <p:cond delay="0"/>
                                  </p:stCondLst>
                                  <p:childTnLst>
                                    <p:set>
                                      <p:cBhvr>
                                        <p:cTn id="80" dur="1" fill="hold">
                                          <p:stCondLst>
                                            <p:cond delay="0"/>
                                          </p:stCondLst>
                                        </p:cTn>
                                        <p:tgtEl>
                                          <p:spTgt spid="102"/>
                                        </p:tgtEl>
                                        <p:attrNameLst>
                                          <p:attrName>style.visibility</p:attrName>
                                        </p:attrNameLst>
                                      </p:cBhvr>
                                      <p:to>
                                        <p:strVal val="visible"/>
                                      </p:to>
                                    </p:set>
                                    <p:animEffect transition="in" filter="wipe(left)">
                                      <p:cBhvr>
                                        <p:cTn id="81" dur="500"/>
                                        <p:tgtEl>
                                          <p:spTgt spid="102"/>
                                        </p:tgtEl>
                                      </p:cBhvr>
                                    </p:animEffect>
                                  </p:childTnLst>
                                </p:cTn>
                              </p:par>
                              <p:par>
                                <p:cTn id="82" presetID="22" presetClass="entr" presetSubtype="8" fill="hold" grpId="0" nodeType="withEffect">
                                  <p:stCondLst>
                                    <p:cond delay="0"/>
                                  </p:stCondLst>
                                  <p:childTnLst>
                                    <p:set>
                                      <p:cBhvr>
                                        <p:cTn id="83" dur="1" fill="hold">
                                          <p:stCondLst>
                                            <p:cond delay="0"/>
                                          </p:stCondLst>
                                        </p:cTn>
                                        <p:tgtEl>
                                          <p:spTgt spid="110"/>
                                        </p:tgtEl>
                                        <p:attrNameLst>
                                          <p:attrName>style.visibility</p:attrName>
                                        </p:attrNameLst>
                                      </p:cBhvr>
                                      <p:to>
                                        <p:strVal val="visible"/>
                                      </p:to>
                                    </p:set>
                                    <p:animEffect transition="in" filter="wipe(left)">
                                      <p:cBhvr>
                                        <p:cTn id="84" dur="500"/>
                                        <p:tgtEl>
                                          <p:spTgt spid="110"/>
                                        </p:tgtEl>
                                      </p:cBhvr>
                                    </p:animEffect>
                                  </p:childTnLst>
                                </p:cTn>
                              </p:par>
                            </p:childTnLst>
                          </p:cTn>
                        </p:par>
                      </p:childTnLst>
                    </p:cTn>
                  </p:par>
                  <p:par>
                    <p:cTn id="85" fill="hold">
                      <p:stCondLst>
                        <p:cond delay="indefinite"/>
                      </p:stCondLst>
                      <p:childTnLst>
                        <p:par>
                          <p:cTn id="86" fill="hold">
                            <p:stCondLst>
                              <p:cond delay="0"/>
                            </p:stCondLst>
                            <p:childTnLst>
                              <p:par>
                                <p:cTn id="87" presetID="22" presetClass="entr" presetSubtype="1" fill="hold" nodeType="clickEffect">
                                  <p:stCondLst>
                                    <p:cond delay="0"/>
                                  </p:stCondLst>
                                  <p:childTnLst>
                                    <p:set>
                                      <p:cBhvr>
                                        <p:cTn id="88" dur="1" fill="hold">
                                          <p:stCondLst>
                                            <p:cond delay="0"/>
                                          </p:stCondLst>
                                        </p:cTn>
                                        <p:tgtEl>
                                          <p:spTgt spid="48"/>
                                        </p:tgtEl>
                                        <p:attrNameLst>
                                          <p:attrName>style.visibility</p:attrName>
                                        </p:attrNameLst>
                                      </p:cBhvr>
                                      <p:to>
                                        <p:strVal val="visible"/>
                                      </p:to>
                                    </p:set>
                                    <p:animEffect transition="in" filter="wipe(up)">
                                      <p:cBhvr>
                                        <p:cTn id="89" dur="500"/>
                                        <p:tgtEl>
                                          <p:spTgt spid="48"/>
                                        </p:tgtEl>
                                      </p:cBhvr>
                                    </p:animEffect>
                                  </p:childTnLst>
                                </p:cTn>
                              </p:par>
                            </p:childTnLst>
                          </p:cTn>
                        </p:par>
                      </p:childTnLst>
                    </p:cTn>
                  </p:par>
                  <p:par>
                    <p:cTn id="90" fill="hold">
                      <p:stCondLst>
                        <p:cond delay="indefinite"/>
                      </p:stCondLst>
                      <p:childTnLst>
                        <p:par>
                          <p:cTn id="91" fill="hold">
                            <p:stCondLst>
                              <p:cond delay="0"/>
                            </p:stCondLst>
                            <p:childTnLst>
                              <p:par>
                                <p:cTn id="92" presetID="22" presetClass="entr" presetSubtype="8" fill="hold" nodeType="clickEffect">
                                  <p:stCondLst>
                                    <p:cond delay="0"/>
                                  </p:stCondLst>
                                  <p:childTnLst>
                                    <p:set>
                                      <p:cBhvr>
                                        <p:cTn id="93" dur="1" fill="hold">
                                          <p:stCondLst>
                                            <p:cond delay="0"/>
                                          </p:stCondLst>
                                        </p:cTn>
                                        <p:tgtEl>
                                          <p:spTgt spid="49"/>
                                        </p:tgtEl>
                                        <p:attrNameLst>
                                          <p:attrName>style.visibility</p:attrName>
                                        </p:attrNameLst>
                                      </p:cBhvr>
                                      <p:to>
                                        <p:strVal val="visible"/>
                                      </p:to>
                                    </p:set>
                                    <p:animEffect transition="in" filter="wipe(left)">
                                      <p:cBhvr>
                                        <p:cTn id="94" dur="500"/>
                                        <p:tgtEl>
                                          <p:spTgt spid="49"/>
                                        </p:tgtEl>
                                      </p:cBhvr>
                                    </p:animEffect>
                                  </p:childTnLst>
                                </p:cTn>
                              </p:par>
                            </p:childTnLst>
                          </p:cTn>
                        </p:par>
                      </p:childTnLst>
                    </p:cTn>
                  </p:par>
                  <p:par>
                    <p:cTn id="95" fill="hold">
                      <p:stCondLst>
                        <p:cond delay="indefinite"/>
                      </p:stCondLst>
                      <p:childTnLst>
                        <p:par>
                          <p:cTn id="96" fill="hold">
                            <p:stCondLst>
                              <p:cond delay="0"/>
                            </p:stCondLst>
                            <p:childTnLst>
                              <p:par>
                                <p:cTn id="97" presetID="22" presetClass="entr" presetSubtype="8" fill="hold" nodeType="clickEffect">
                                  <p:stCondLst>
                                    <p:cond delay="0"/>
                                  </p:stCondLst>
                                  <p:childTnLst>
                                    <p:set>
                                      <p:cBhvr>
                                        <p:cTn id="98" dur="1" fill="hold">
                                          <p:stCondLst>
                                            <p:cond delay="0"/>
                                          </p:stCondLst>
                                        </p:cTn>
                                        <p:tgtEl>
                                          <p:spTgt spid="50"/>
                                        </p:tgtEl>
                                        <p:attrNameLst>
                                          <p:attrName>style.visibility</p:attrName>
                                        </p:attrNameLst>
                                      </p:cBhvr>
                                      <p:to>
                                        <p:strVal val="visible"/>
                                      </p:to>
                                    </p:set>
                                    <p:animEffect transition="in" filter="wipe(left)">
                                      <p:cBhvr>
                                        <p:cTn id="99" dur="500"/>
                                        <p:tgtEl>
                                          <p:spTgt spid="50"/>
                                        </p:tgtEl>
                                      </p:cBhvr>
                                    </p:animEffect>
                                  </p:childTnLst>
                                </p:cTn>
                              </p:par>
                            </p:childTnLst>
                          </p:cTn>
                        </p:par>
                      </p:childTnLst>
                    </p:cTn>
                  </p:par>
                  <p:par>
                    <p:cTn id="100" fill="hold">
                      <p:stCondLst>
                        <p:cond delay="indefinite"/>
                      </p:stCondLst>
                      <p:childTnLst>
                        <p:par>
                          <p:cTn id="101" fill="hold">
                            <p:stCondLst>
                              <p:cond delay="0"/>
                            </p:stCondLst>
                            <p:childTnLst>
                              <p:par>
                                <p:cTn id="102" presetID="10" presetClass="entr" presetSubtype="0" fill="hold" grpId="0" nodeType="clickEffect">
                                  <p:stCondLst>
                                    <p:cond delay="0"/>
                                  </p:stCondLst>
                                  <p:childTnLst>
                                    <p:set>
                                      <p:cBhvr>
                                        <p:cTn id="103" dur="1" fill="hold">
                                          <p:stCondLst>
                                            <p:cond delay="0"/>
                                          </p:stCondLst>
                                        </p:cTn>
                                        <p:tgtEl>
                                          <p:spTgt spid="6"/>
                                        </p:tgtEl>
                                        <p:attrNameLst>
                                          <p:attrName>style.visibility</p:attrName>
                                        </p:attrNameLst>
                                      </p:cBhvr>
                                      <p:to>
                                        <p:strVal val="visible"/>
                                      </p:to>
                                    </p:set>
                                    <p:animEffect transition="in" filter="fade">
                                      <p:cBhvr>
                                        <p:cTn id="104" dur="500"/>
                                        <p:tgtEl>
                                          <p:spTgt spid="6"/>
                                        </p:tgtEl>
                                      </p:cBhvr>
                                    </p:animEffect>
                                  </p:childTnLst>
                                </p:cTn>
                              </p:par>
                            </p:childTnLst>
                          </p:cTn>
                        </p:par>
                      </p:childTnLst>
                    </p:cTn>
                  </p:par>
                  <p:par>
                    <p:cTn id="105" fill="hold">
                      <p:stCondLst>
                        <p:cond delay="indefinite"/>
                      </p:stCondLst>
                      <p:childTnLst>
                        <p:par>
                          <p:cTn id="106" fill="hold">
                            <p:stCondLst>
                              <p:cond delay="0"/>
                            </p:stCondLst>
                            <p:childTnLst>
                              <p:par>
                                <p:cTn id="107" presetID="10" presetClass="entr" presetSubtype="0" fill="hold" grpId="0" nodeType="clickEffect">
                                  <p:stCondLst>
                                    <p:cond delay="0"/>
                                  </p:stCondLst>
                                  <p:childTnLst>
                                    <p:set>
                                      <p:cBhvr>
                                        <p:cTn id="108" dur="1" fill="hold">
                                          <p:stCondLst>
                                            <p:cond delay="0"/>
                                          </p:stCondLst>
                                        </p:cTn>
                                        <p:tgtEl>
                                          <p:spTgt spid="7"/>
                                        </p:tgtEl>
                                        <p:attrNameLst>
                                          <p:attrName>style.visibility</p:attrName>
                                        </p:attrNameLst>
                                      </p:cBhvr>
                                      <p:to>
                                        <p:strVal val="visible"/>
                                      </p:to>
                                    </p:set>
                                    <p:animEffect transition="in" filter="fade">
                                      <p:cBhvr>
                                        <p:cTn id="10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p:bldP spid="92" grpId="0"/>
      <p:bldP spid="104" grpId="0"/>
      <p:bldP spid="105" grpId="0"/>
      <p:bldP spid="106" grpId="0"/>
      <p:bldP spid="110" grpId="0"/>
      <p:bldP spid="6" grpId="0"/>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1" cy="4304588"/>
          </a:xfrm>
          <a:prstGeom prst="rect">
            <a:avLst/>
          </a:prstGeom>
        </p:spPr>
      </p:pic>
    </p:spTree>
    <p:extLst>
      <p:ext uri="{BB962C8B-B14F-4D97-AF65-F5344CB8AC3E}">
        <p14:creationId xmlns:p14="http://schemas.microsoft.com/office/powerpoint/2010/main" val="4272777772"/>
      </p:ext>
    </p:extLst>
  </p:cSld>
  <p:clrMapOvr>
    <a:masterClrMapping/>
  </p:clrMapOvr>
  <mc:AlternateContent xmlns:mc="http://schemas.openxmlformats.org/markup-compatibility/2006" xmlns:p14="http://schemas.microsoft.com/office/powerpoint/2010/main">
    <mc:Choice Requires="p14">
      <p:transition spd="slow" advClick="0" advTm="2000">
        <p14:flash/>
      </p:transition>
    </mc:Choice>
    <mc:Fallback xmlns="">
      <p:transition spd="slow" advClick="0" advTm="2000">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smtClean="0"/>
              <a:pPr marL="0" lvl="0" indent="0" algn="ctr" rtl="0">
                <a:spcBef>
                  <a:spcPts val="0"/>
                </a:spcBef>
                <a:spcAft>
                  <a:spcPts val="0"/>
                </a:spcAft>
                <a:buNone/>
              </a:pPr>
              <a:t>31</a:t>
            </a:fld>
            <a:endParaRPr lang="en-US"/>
          </a:p>
        </p:txBody>
      </p:sp>
      <p:sp>
        <p:nvSpPr>
          <p:cNvPr id="3" name="Slide Number Placeholder 1"/>
          <p:cNvSpPr txBox="1">
            <a:spLocks/>
          </p:cNvSpPr>
          <p:nvPr/>
        </p:nvSpPr>
        <p:spPr>
          <a:xfrm>
            <a:off x="11096625" y="6294437"/>
            <a:ext cx="508000" cy="365125"/>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1pPr>
            <a:lvl2pPr marL="0" marR="0" lvl="1"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2pPr>
            <a:lvl3pPr marL="0" marR="0" lvl="2"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3pPr>
            <a:lvl4pPr marL="0" marR="0" lvl="3"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4pPr>
            <a:lvl5pPr marL="0" marR="0" lvl="4"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5pPr>
            <a:lvl6pPr marL="0" marR="0" lvl="5"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6pPr>
            <a:lvl7pPr marL="0" marR="0" lvl="6"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7pPr>
            <a:lvl8pPr marL="0" marR="0" lvl="7"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8pPr>
            <a:lvl9pPr marL="0" marR="0" lvl="8"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9pPr>
          </a:lstStyle>
          <a:p>
            <a:fld id="{00000000-1234-1234-1234-123412341234}" type="slidenum">
              <a:rPr lang="en-US" smtClean="0"/>
              <a:pPr/>
              <a:t>31</a:t>
            </a:fld>
            <a:endParaRPr lang="en-US"/>
          </a:p>
        </p:txBody>
      </p:sp>
      <p:sp>
        <p:nvSpPr>
          <p:cNvPr id="4" name="Slide Number Placeholder 1"/>
          <p:cNvSpPr txBox="1">
            <a:spLocks/>
          </p:cNvSpPr>
          <p:nvPr/>
        </p:nvSpPr>
        <p:spPr>
          <a:xfrm>
            <a:off x="11096625" y="6294437"/>
            <a:ext cx="508000" cy="365125"/>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1pPr>
            <a:lvl2pPr marL="0" marR="0" lvl="1"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2pPr>
            <a:lvl3pPr marL="0" marR="0" lvl="2"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3pPr>
            <a:lvl4pPr marL="0" marR="0" lvl="3"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4pPr>
            <a:lvl5pPr marL="0" marR="0" lvl="4"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5pPr>
            <a:lvl6pPr marL="0" marR="0" lvl="5"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6pPr>
            <a:lvl7pPr marL="0" marR="0" lvl="6"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7pPr>
            <a:lvl8pPr marL="0" marR="0" lvl="7"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8pPr>
            <a:lvl9pPr marL="0" marR="0" lvl="8"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9pPr>
          </a:lstStyle>
          <a:p>
            <a:fld id="{00000000-1234-1234-1234-123412341234}" type="slidenum">
              <a:rPr lang="en-US" smtClean="0"/>
              <a:pPr/>
              <a:t>31</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7484"/>
            <a:ext cx="12192000" cy="6858000"/>
          </a:xfrm>
          <a:prstGeom prst="rect">
            <a:avLst/>
          </a:prstGeom>
        </p:spPr>
      </p:pic>
      <p:sp>
        <p:nvSpPr>
          <p:cNvPr id="9" name="Rounded Rectangle 8"/>
          <p:cNvSpPr/>
          <p:nvPr/>
        </p:nvSpPr>
        <p:spPr>
          <a:xfrm>
            <a:off x="112541" y="3216617"/>
            <a:ext cx="2143962" cy="124668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dirty="0">
                <a:latin typeface="Times New Roman" panose="02020603050405020304" pitchFamily="18" charset="0"/>
                <a:cs typeface="Times New Roman" panose="02020603050405020304" pitchFamily="18" charset="0"/>
              </a:rPr>
              <a:t>Ý </a:t>
            </a:r>
            <a:r>
              <a:rPr lang="en-US" sz="2800" dirty="0" err="1">
                <a:latin typeface="Times New Roman" panose="02020603050405020304" pitchFamily="18" charset="0"/>
                <a:cs typeface="Times New Roman" panose="02020603050405020304" pitchFamily="18" charset="0"/>
              </a:rPr>
              <a:t>nghĩa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mô</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xen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canh</a:t>
            </a:r>
            <a:endParaRPr lang="en-US" sz="2800" dirty="0">
              <a:latin typeface="Times New Roman" panose="02020603050405020304" pitchFamily="18" charset="0"/>
              <a:cs typeface="Times New Roman" panose="02020603050405020304" pitchFamily="18" charset="0"/>
            </a:endParaRPr>
          </a:p>
        </p:txBody>
      </p:sp>
      <p:sp>
        <p:nvSpPr>
          <p:cNvPr id="10" name="Rounded Rectangle 9"/>
          <p:cNvSpPr/>
          <p:nvPr/>
        </p:nvSpPr>
        <p:spPr>
          <a:xfrm>
            <a:off x="3624775" y="1962442"/>
            <a:ext cx="7642992" cy="970671"/>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1" name="Rounded Rectangle 10"/>
          <p:cNvSpPr/>
          <p:nvPr/>
        </p:nvSpPr>
        <p:spPr>
          <a:xfrm>
            <a:off x="3597702" y="589176"/>
            <a:ext cx="7642992" cy="970671"/>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12" name="Rounded Rectangle 11"/>
          <p:cNvSpPr/>
          <p:nvPr/>
        </p:nvSpPr>
        <p:spPr>
          <a:xfrm>
            <a:off x="3624775" y="3237719"/>
            <a:ext cx="7642992" cy="970671"/>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3" name="Rounded Rectangle 12"/>
          <p:cNvSpPr/>
          <p:nvPr/>
        </p:nvSpPr>
        <p:spPr>
          <a:xfrm>
            <a:off x="3599222" y="4421345"/>
            <a:ext cx="7900575" cy="1081393"/>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4" name="Rounded Rectangle 13"/>
          <p:cNvSpPr/>
          <p:nvPr/>
        </p:nvSpPr>
        <p:spPr>
          <a:xfrm>
            <a:off x="3624775" y="5731932"/>
            <a:ext cx="7642992" cy="970671"/>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7" name="TextBox 16"/>
          <p:cNvSpPr txBox="1"/>
          <p:nvPr/>
        </p:nvSpPr>
        <p:spPr>
          <a:xfrm>
            <a:off x="3521535" y="718293"/>
            <a:ext cx="7849471" cy="984885"/>
          </a:xfrm>
          <a:prstGeom prst="rect">
            <a:avLst/>
          </a:prstGeom>
          <a:noFill/>
        </p:spPr>
        <p:txBody>
          <a:bodyPr wrap="square" rtlCol="0">
            <a:spAutoFit/>
          </a:bodyPr>
          <a:lstStyle/>
          <a:p>
            <a:pPr lvl="0" algn="ctr"/>
            <a:r>
              <a:rPr lang="en-US" sz="2200" dirty="0" err="1">
                <a:latin typeface="Times New Roman" panose="02020603050405020304" pitchFamily="18" charset="0"/>
                <a:cs typeface="Times New Roman" panose="02020603050405020304" pitchFamily="18" charset="0"/>
              </a:rPr>
              <a:t>Trồng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xen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canh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các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loại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cây</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khác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nhau</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vừa</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hạn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chế</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được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sâu</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bệnh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vừa</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có</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tác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dụng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cải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tạo</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không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làm</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cho</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đất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trồng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bị</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suy</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thoái</a:t>
            </a:r>
            <a:r>
              <a:rPr lang="en-US" sz="2200" dirty="0">
                <a:latin typeface="Times New Roman" panose="02020603050405020304" pitchFamily="18" charset="0"/>
                <a:cs typeface="Times New Roman" panose="02020603050405020304" pitchFamily="18" charset="0"/>
              </a:rPr>
              <a:t>.</a:t>
            </a:r>
          </a:p>
          <a:p>
            <a:pPr algn="ctr"/>
            <a:endParaRPr lang="en-US" dirty="0"/>
          </a:p>
        </p:txBody>
      </p:sp>
      <p:sp>
        <p:nvSpPr>
          <p:cNvPr id="18" name="TextBox 17"/>
          <p:cNvSpPr txBox="1"/>
          <p:nvPr/>
        </p:nvSpPr>
        <p:spPr>
          <a:xfrm>
            <a:off x="3624775" y="1905769"/>
            <a:ext cx="7642992" cy="1107996"/>
          </a:xfrm>
          <a:prstGeom prst="rect">
            <a:avLst/>
          </a:prstGeom>
          <a:noFill/>
        </p:spPr>
        <p:txBody>
          <a:bodyPr wrap="square" rtlCol="0">
            <a:spAutoFit/>
          </a:bodyPr>
          <a:lstStyle/>
          <a:p>
            <a:r>
              <a:rPr lang="en-US" sz="2200" dirty="0" err="1">
                <a:latin typeface="Times New Roman" panose="02020603050405020304" pitchFamily="18" charset="0"/>
                <a:cs typeface="Times New Roman" panose="02020603050405020304" pitchFamily="18" charset="0"/>
              </a:rPr>
              <a:t>Giúp</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tận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dụng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nguồn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ánh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sáng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dinh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dưỡng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nhiệt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độ</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độ</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ẩm</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phù</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hợp</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với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các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đặc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tính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sinh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trưởng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và</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phát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triển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của</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mỗi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loại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cây</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trồng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khác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nhau</a:t>
            </a:r>
            <a:endParaRPr lang="en-US" sz="2200" dirty="0">
              <a:latin typeface="Times New Roman" panose="02020603050405020304" pitchFamily="18" charset="0"/>
              <a:cs typeface="Times New Roman" panose="02020603050405020304" pitchFamily="18" charset="0"/>
            </a:endParaRPr>
          </a:p>
        </p:txBody>
      </p:sp>
      <p:sp>
        <p:nvSpPr>
          <p:cNvPr id="19" name="TextBox 18"/>
          <p:cNvSpPr txBox="1"/>
          <p:nvPr/>
        </p:nvSpPr>
        <p:spPr>
          <a:xfrm>
            <a:off x="3728014" y="3281829"/>
            <a:ext cx="7642992" cy="769441"/>
          </a:xfrm>
          <a:prstGeom prst="rect">
            <a:avLst/>
          </a:prstGeom>
          <a:noFill/>
        </p:spPr>
        <p:txBody>
          <a:bodyPr wrap="square" rtlCol="0">
            <a:spAutoFit/>
          </a:bodyPr>
          <a:lstStyle/>
          <a:p>
            <a:r>
              <a:rPr lang="en-US" sz="2200" dirty="0" err="1">
                <a:latin typeface="Times New Roman" panose="02020603050405020304" pitchFamily="18" charset="0"/>
                <a:cs typeface="Times New Roman" panose="02020603050405020304" pitchFamily="18" charset="0"/>
              </a:rPr>
              <a:t>Sử</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dụng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tối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đa</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diện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tích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đất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trồng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không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có</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chỗ</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cho</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cỏ</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dại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mọc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làm</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nơi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trú</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ngụ</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cho</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các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loại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sâu</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hại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trưởng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thành</a:t>
            </a:r>
            <a:endParaRPr lang="en-US" sz="2200" dirty="0">
              <a:latin typeface="Times New Roman" panose="02020603050405020304" pitchFamily="18" charset="0"/>
              <a:cs typeface="Times New Roman" panose="02020603050405020304" pitchFamily="18" charset="0"/>
            </a:endParaRPr>
          </a:p>
        </p:txBody>
      </p:sp>
      <p:sp>
        <p:nvSpPr>
          <p:cNvPr id="20" name="TextBox 19"/>
          <p:cNvSpPr txBox="1"/>
          <p:nvPr/>
        </p:nvSpPr>
        <p:spPr>
          <a:xfrm>
            <a:off x="3676393" y="4444755"/>
            <a:ext cx="7746231" cy="1110668"/>
          </a:xfrm>
          <a:prstGeom prst="rect">
            <a:avLst/>
          </a:prstGeom>
          <a:noFill/>
        </p:spPr>
        <p:txBody>
          <a:bodyPr wrap="square" rtlCol="0">
            <a:spAutoFit/>
          </a:bodyPr>
          <a:lstStyle/>
          <a:p>
            <a:r>
              <a:rPr lang="en-US" sz="2200" dirty="0" err="1">
                <a:latin typeface="Times New Roman" panose="02020603050405020304" pitchFamily="18" charset="0"/>
                <a:cs typeface="Times New Roman" panose="02020603050405020304" pitchFamily="18" charset="0"/>
              </a:rPr>
              <a:t>Làm</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tăng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tính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đa</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dạng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của</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các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loại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cây</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trồng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cản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trở</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sự</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phát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triển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lây</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lan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của</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các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loài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dịch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gây</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hại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những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loài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chỉ</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dùng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một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loại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cây</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nhất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định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để</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làm</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thức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ăn</a:t>
            </a:r>
            <a:r>
              <a:rPr lang="en-US" sz="2200" dirty="0">
                <a:latin typeface="Times New Roman" panose="02020603050405020304" pitchFamily="18" charset="0"/>
                <a:cs typeface="Times New Roman" panose="02020603050405020304" pitchFamily="18" charset="0"/>
              </a:rPr>
              <a:t>)</a:t>
            </a:r>
          </a:p>
        </p:txBody>
      </p:sp>
      <p:sp>
        <p:nvSpPr>
          <p:cNvPr id="21" name="TextBox 20"/>
          <p:cNvSpPr txBox="1"/>
          <p:nvPr/>
        </p:nvSpPr>
        <p:spPr>
          <a:xfrm>
            <a:off x="3779118" y="5892754"/>
            <a:ext cx="7317507" cy="830997"/>
          </a:xfrm>
          <a:prstGeom prst="rect">
            <a:avLst/>
          </a:prstGeom>
          <a:noFill/>
        </p:spPr>
        <p:txBody>
          <a:bodyPr wrap="square" rtlCol="0">
            <a:spAutoFit/>
          </a:bodyPr>
          <a:lstStyle/>
          <a:p>
            <a:r>
              <a:rPr lang="en-US" sz="2400" dirty="0" err="1">
                <a:latin typeface="Times New Roman" panose="02020603050405020304" pitchFamily="18" charset="0"/>
                <a:cs typeface="Times New Roman" panose="02020603050405020304" pitchFamily="18" charset="0"/>
              </a:rPr>
              <a:t>Tăng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năng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xuất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cây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trồng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kiệm</a:t>
            </a:r>
            <a:r>
              <a:rPr lang="en-US" sz="2400" dirty="0">
                <a:latin typeface="Times New Roman" panose="02020603050405020304" pitchFamily="18" charset="0"/>
                <a:cs typeface="Times New Roman" panose="02020603050405020304" pitchFamily="18" charset="0"/>
              </a:rPr>
              <a:t> chi </a:t>
            </a:r>
            <a:r>
              <a:rPr lang="en-US" sz="2400" dirty="0" err="1">
                <a:latin typeface="Times New Roman" panose="02020603050405020304" pitchFamily="18" charset="0"/>
                <a:cs typeface="Times New Roman" panose="02020603050405020304" pitchFamily="18" charset="0"/>
              </a:rPr>
              <a:t>phí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nhuận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quan</a:t>
            </a:r>
            <a:endParaRPr lang="en-US" sz="2400" dirty="0">
              <a:latin typeface="Times New Roman" panose="02020603050405020304" pitchFamily="18" charset="0"/>
              <a:cs typeface="Times New Roman" panose="02020603050405020304" pitchFamily="18" charset="0"/>
            </a:endParaRPr>
          </a:p>
        </p:txBody>
      </p:sp>
      <p:cxnSp>
        <p:nvCxnSpPr>
          <p:cNvPr id="23" name="Straight Connector 22"/>
          <p:cNvCxnSpPr>
            <a:stCxn id="9" idx="3"/>
          </p:cNvCxnSpPr>
          <p:nvPr/>
        </p:nvCxnSpPr>
        <p:spPr>
          <a:xfrm flipV="1">
            <a:off x="2256503" y="1253613"/>
            <a:ext cx="1368271" cy="2586348"/>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p:cNvCxnSpPr>
            <a:stCxn id="9" idx="3"/>
          </p:cNvCxnSpPr>
          <p:nvPr/>
        </p:nvCxnSpPr>
        <p:spPr>
          <a:xfrm>
            <a:off x="2256503" y="3839961"/>
            <a:ext cx="1368271" cy="2454476"/>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V="1">
            <a:off x="2256503" y="2447777"/>
            <a:ext cx="1368271" cy="1392184"/>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p:cNvCxnSpPr>
            <a:stCxn id="9" idx="3"/>
          </p:cNvCxnSpPr>
          <p:nvPr/>
        </p:nvCxnSpPr>
        <p:spPr>
          <a:xfrm>
            <a:off x="2256503" y="3839961"/>
            <a:ext cx="1368271" cy="1102886"/>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2256503" y="3839961"/>
            <a:ext cx="1368271"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9379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circle(in)">
                                      <p:cBhvr>
                                        <p:cTn id="7" dur="20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circle(in)">
                                      <p:cBhvr>
                                        <p:cTn id="12" dur="20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circle(in)">
                                      <p:cBhvr>
                                        <p:cTn id="17" dur="20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circle(in)">
                                      <p:cBhvr>
                                        <p:cTn id="22" dur="20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circle(in)">
                                      <p:cBhvr>
                                        <p:cTn id="27"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P spid="21" grpId="0"/>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5929" y="351690"/>
            <a:ext cx="11475384" cy="6197700"/>
          </a:xfrm>
          <a:prstGeom prst="rect">
            <a:avLst/>
          </a:prstGeom>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smtClean="0"/>
              <a:pPr marL="0" lvl="0" indent="0" algn="ctr" rtl="0">
                <a:spcBef>
                  <a:spcPts val="0"/>
                </a:spcBef>
                <a:spcAft>
                  <a:spcPts val="0"/>
                </a:spcAft>
                <a:buNone/>
              </a:pPr>
              <a:t>33</a:t>
            </a:fld>
            <a:endParaRPr lang="en-US"/>
          </a:p>
        </p:txBody>
      </p:sp>
      <p:sp>
        <p:nvSpPr>
          <p:cNvPr id="3" name="Slide Number Placeholder 1"/>
          <p:cNvSpPr txBox="1">
            <a:spLocks/>
          </p:cNvSpPr>
          <p:nvPr/>
        </p:nvSpPr>
        <p:spPr>
          <a:xfrm>
            <a:off x="11096625" y="6294437"/>
            <a:ext cx="508000" cy="365125"/>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1pPr>
            <a:lvl2pPr marL="0" marR="0" lvl="1"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2pPr>
            <a:lvl3pPr marL="0" marR="0" lvl="2"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3pPr>
            <a:lvl4pPr marL="0" marR="0" lvl="3"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4pPr>
            <a:lvl5pPr marL="0" marR="0" lvl="4"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5pPr>
            <a:lvl6pPr marL="0" marR="0" lvl="5"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6pPr>
            <a:lvl7pPr marL="0" marR="0" lvl="6"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7pPr>
            <a:lvl8pPr marL="0" marR="0" lvl="7"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8pPr>
            <a:lvl9pPr marL="0" marR="0" lvl="8"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9pPr>
          </a:lstStyle>
          <a:p>
            <a:fld id="{00000000-1234-1234-1234-123412341234}" type="slidenum">
              <a:rPr lang="en-US" smtClean="0"/>
              <a:pPr/>
              <a:t>33</a:t>
            </a:fld>
            <a:endParaRPr lang="en-US"/>
          </a:p>
        </p:txBody>
      </p:sp>
      <p:sp>
        <p:nvSpPr>
          <p:cNvPr id="4" name="Slide Number Placeholder 1"/>
          <p:cNvSpPr txBox="1">
            <a:spLocks/>
          </p:cNvSpPr>
          <p:nvPr/>
        </p:nvSpPr>
        <p:spPr>
          <a:xfrm>
            <a:off x="11096625" y="6294437"/>
            <a:ext cx="508000" cy="365125"/>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1pPr>
            <a:lvl2pPr marL="0" marR="0" lvl="1"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2pPr>
            <a:lvl3pPr marL="0" marR="0" lvl="2"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3pPr>
            <a:lvl4pPr marL="0" marR="0" lvl="3"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4pPr>
            <a:lvl5pPr marL="0" marR="0" lvl="4"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5pPr>
            <a:lvl6pPr marL="0" marR="0" lvl="5"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6pPr>
            <a:lvl7pPr marL="0" marR="0" lvl="6"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7pPr>
            <a:lvl8pPr marL="0" marR="0" lvl="7"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8pPr>
            <a:lvl9pPr marL="0" marR="0" lvl="8"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9pPr>
          </a:lstStyle>
          <a:p>
            <a:fld id="{00000000-1234-1234-1234-123412341234}" type="slidenum">
              <a:rPr lang="en-US" smtClean="0"/>
              <a:pPr/>
              <a:t>33</a:t>
            </a:fld>
            <a:endParaRPr lang="en-US"/>
          </a:p>
        </p:txBody>
      </p:sp>
      <p:sp>
        <p:nvSpPr>
          <p:cNvPr id="5" name="Slide Number Placeholder 1"/>
          <p:cNvSpPr txBox="1">
            <a:spLocks/>
          </p:cNvSpPr>
          <p:nvPr/>
        </p:nvSpPr>
        <p:spPr>
          <a:xfrm>
            <a:off x="11096625" y="6294437"/>
            <a:ext cx="508000" cy="365125"/>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1pPr>
            <a:lvl2pPr marL="0" marR="0" lvl="1"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2pPr>
            <a:lvl3pPr marL="0" marR="0" lvl="2"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3pPr>
            <a:lvl4pPr marL="0" marR="0" lvl="3"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4pPr>
            <a:lvl5pPr marL="0" marR="0" lvl="4"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5pPr>
            <a:lvl6pPr marL="0" marR="0" lvl="5"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6pPr>
            <a:lvl7pPr marL="0" marR="0" lvl="6"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7pPr>
            <a:lvl8pPr marL="0" marR="0" lvl="7"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8pPr>
            <a:lvl9pPr marL="0" marR="0" lvl="8"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9pPr>
          </a:lstStyle>
          <a:p>
            <a:fld id="{00000000-1234-1234-1234-123412341234}" type="slidenum">
              <a:rPr lang="en-US" smtClean="0"/>
              <a:pPr/>
              <a:t>33</a:t>
            </a:fld>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ounded Rectangle 6"/>
          <p:cNvSpPr/>
          <p:nvPr/>
        </p:nvSpPr>
        <p:spPr>
          <a:xfrm>
            <a:off x="112541" y="2153265"/>
            <a:ext cx="2143962" cy="266945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dirty="0" err="1">
                <a:latin typeface="Times New Roman" panose="02020603050405020304" pitchFamily="18" charset="0"/>
                <a:cs typeface="Times New Roman" panose="02020603050405020304" pitchFamily="18" charset="0"/>
              </a:rPr>
              <a:t>Ứng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nhằm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nâng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năng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suất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nuôi</a:t>
            </a:r>
            <a:endParaRPr lang="en-US" sz="2800" dirty="0">
              <a:latin typeface="Times New Roman" panose="02020603050405020304" pitchFamily="18" charset="0"/>
              <a:cs typeface="Times New Roman" panose="02020603050405020304" pitchFamily="18" charset="0"/>
            </a:endParaRPr>
          </a:p>
        </p:txBody>
      </p:sp>
      <p:sp>
        <p:nvSpPr>
          <p:cNvPr id="8" name="Rounded Rectangle 7"/>
          <p:cNvSpPr/>
          <p:nvPr/>
        </p:nvSpPr>
        <p:spPr>
          <a:xfrm>
            <a:off x="3624775" y="2611663"/>
            <a:ext cx="7642992" cy="970671"/>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9" name="Rounded Rectangle 8"/>
          <p:cNvSpPr/>
          <p:nvPr/>
        </p:nvSpPr>
        <p:spPr>
          <a:xfrm>
            <a:off x="3624775" y="744476"/>
            <a:ext cx="7642992" cy="970671"/>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11" name="Rounded Rectangle 10"/>
          <p:cNvSpPr/>
          <p:nvPr/>
        </p:nvSpPr>
        <p:spPr>
          <a:xfrm>
            <a:off x="3616375" y="4004587"/>
            <a:ext cx="7642992" cy="970671"/>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2" name="Rounded Rectangle 11"/>
          <p:cNvSpPr/>
          <p:nvPr/>
        </p:nvSpPr>
        <p:spPr>
          <a:xfrm>
            <a:off x="3624775" y="5731932"/>
            <a:ext cx="7642992" cy="970671"/>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3" name="TextBox 12"/>
          <p:cNvSpPr txBox="1"/>
          <p:nvPr/>
        </p:nvSpPr>
        <p:spPr>
          <a:xfrm>
            <a:off x="3624774" y="788025"/>
            <a:ext cx="7849471" cy="1046440"/>
          </a:xfrm>
          <a:prstGeom prst="rect">
            <a:avLst/>
          </a:prstGeom>
          <a:noFill/>
        </p:spPr>
        <p:txBody>
          <a:bodyPr wrap="square" rtlCol="0">
            <a:spAutoFit/>
          </a:bodyPr>
          <a:lstStyle/>
          <a:p>
            <a:pPr lvl="0"/>
            <a:r>
              <a:rPr lang="en-US" sz="2400" dirty="0" err="1">
                <a:latin typeface="Times New Roman" panose="02020603050405020304" pitchFamily="18" charset="0"/>
                <a:cs typeface="Times New Roman" panose="02020603050405020304" pitchFamily="18" charset="0"/>
              </a:rPr>
              <a:t>Xây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dựng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chuồng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theo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mô</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khép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kín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uống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khí</a:t>
            </a:r>
            <a:r>
              <a:rPr lang="en-US" sz="2400" dirty="0">
                <a:latin typeface="Times New Roman" panose="02020603050405020304" pitchFamily="18" charset="0"/>
                <a:cs typeface="Times New Roman" panose="02020603050405020304" pitchFamily="18" charset="0"/>
              </a:rPr>
              <a:t>.</a:t>
            </a:r>
          </a:p>
          <a:p>
            <a:pPr algn="ctr"/>
            <a:endParaRPr lang="en-US" dirty="0"/>
          </a:p>
        </p:txBody>
      </p:sp>
      <p:sp>
        <p:nvSpPr>
          <p:cNvPr id="14" name="TextBox 13"/>
          <p:cNvSpPr txBox="1"/>
          <p:nvPr/>
        </p:nvSpPr>
        <p:spPr>
          <a:xfrm>
            <a:off x="3707633" y="2732505"/>
            <a:ext cx="7642992" cy="830997"/>
          </a:xfrm>
          <a:prstGeom prst="rect">
            <a:avLst/>
          </a:prstGeom>
          <a:noFill/>
        </p:spPr>
        <p:txBody>
          <a:bodyPr wrap="square" rtlCol="0">
            <a:spAutoFit/>
          </a:bodyPr>
          <a:lstStyle/>
          <a:p>
            <a:pPr lvl="0"/>
            <a:r>
              <a:rPr lang="en-US" sz="2400" dirty="0" err="1">
                <a:latin typeface="Times New Roman" panose="02020603050405020304" pitchFamily="18" charset="0"/>
                <a:cs typeface="Times New Roman" panose="02020603050405020304" pitchFamily="18" charset="0"/>
              </a:rPr>
              <a:t>Tạo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giống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lai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mướp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mướp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lợn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đen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lai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giữa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lợn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bản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địa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lợn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ngoại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nhập</a:t>
            </a:r>
            <a:r>
              <a:rPr lang="en-US" sz="2400" dirty="0">
                <a:latin typeface="Times New Roman" panose="02020603050405020304" pitchFamily="18" charset="0"/>
                <a:cs typeface="Times New Roman" panose="02020603050405020304" pitchFamily="18" charset="0"/>
              </a:rPr>
              <a:t>),...</a:t>
            </a:r>
          </a:p>
        </p:txBody>
      </p:sp>
      <p:sp>
        <p:nvSpPr>
          <p:cNvPr id="16" name="TextBox 15"/>
          <p:cNvSpPr txBox="1"/>
          <p:nvPr/>
        </p:nvSpPr>
        <p:spPr>
          <a:xfrm>
            <a:off x="3624775" y="4323650"/>
            <a:ext cx="7642992" cy="461665"/>
          </a:xfrm>
          <a:prstGeom prst="rect">
            <a:avLst/>
          </a:prstGeom>
          <a:noFill/>
        </p:spPr>
        <p:txBody>
          <a:bodyPr wrap="square" rtlCol="0">
            <a:spAutoFit/>
          </a:bodyPr>
          <a:lstStyle/>
          <a:p>
            <a:pPr lvl="0"/>
            <a:r>
              <a:rPr lang="en-US" sz="2400" dirty="0" err="1">
                <a:latin typeface="Times New Roman" panose="02020603050405020304" pitchFamily="18" charset="0"/>
                <a:cs typeface="Times New Roman" panose="02020603050405020304" pitchFamily="18" charset="0"/>
              </a:rPr>
              <a:t>Điều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chỉnh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nhiệt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buồng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nuôi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tằm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chuồng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nuôi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gà</a:t>
            </a:r>
            <a:r>
              <a:rPr lang="en-US" sz="2400" dirty="0">
                <a:latin typeface="Times New Roman" panose="02020603050405020304" pitchFamily="18" charset="0"/>
                <a:cs typeface="Times New Roman" panose="02020603050405020304" pitchFamily="18" charset="0"/>
              </a:rPr>
              <a:t>,...</a:t>
            </a:r>
          </a:p>
        </p:txBody>
      </p:sp>
      <p:sp>
        <p:nvSpPr>
          <p:cNvPr id="17" name="TextBox 16"/>
          <p:cNvSpPr txBox="1"/>
          <p:nvPr/>
        </p:nvSpPr>
        <p:spPr>
          <a:xfrm>
            <a:off x="3779118" y="5892754"/>
            <a:ext cx="7317507" cy="830997"/>
          </a:xfrm>
          <a:prstGeom prst="rect">
            <a:avLst/>
          </a:prstGeom>
          <a:noFill/>
        </p:spPr>
        <p:txBody>
          <a:bodyPr wrap="square" rtlCol="0">
            <a:spAutoFit/>
          </a:bodyPr>
          <a:lstStyle/>
          <a:p>
            <a:r>
              <a:rPr lang="en-US" sz="2400" dirty="0" err="1">
                <a:latin typeface="Times New Roman" panose="02020603050405020304" pitchFamily="18" charset="0"/>
                <a:cs typeface="Times New Roman" panose="02020603050405020304" pitchFamily="18" charset="0"/>
              </a:rPr>
              <a:t>Sử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dụng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tổng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hợp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kích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thích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tăng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trưởng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súc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cầm</a:t>
            </a:r>
            <a:endParaRPr lang="en-US" sz="2400" dirty="0">
              <a:latin typeface="Times New Roman" panose="02020603050405020304" pitchFamily="18" charset="0"/>
              <a:cs typeface="Times New Roman" panose="02020603050405020304" pitchFamily="18" charset="0"/>
            </a:endParaRPr>
          </a:p>
        </p:txBody>
      </p:sp>
      <p:cxnSp>
        <p:nvCxnSpPr>
          <p:cNvPr id="18" name="Straight Connector 17"/>
          <p:cNvCxnSpPr>
            <a:stCxn id="7" idx="3"/>
          </p:cNvCxnSpPr>
          <p:nvPr/>
        </p:nvCxnSpPr>
        <p:spPr>
          <a:xfrm flipV="1">
            <a:off x="2256503" y="1253614"/>
            <a:ext cx="1368271" cy="223438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p:cNvCxnSpPr>
            <a:stCxn id="7" idx="3"/>
          </p:cNvCxnSpPr>
          <p:nvPr/>
        </p:nvCxnSpPr>
        <p:spPr>
          <a:xfrm>
            <a:off x="2256503" y="3487994"/>
            <a:ext cx="1368271" cy="2806443"/>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2256502" y="3086448"/>
            <a:ext cx="1351473" cy="39996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p:cNvCxnSpPr>
            <a:stCxn id="7" idx="3"/>
          </p:cNvCxnSpPr>
          <p:nvPr/>
        </p:nvCxnSpPr>
        <p:spPr>
          <a:xfrm>
            <a:off x="2256503" y="3487994"/>
            <a:ext cx="1351472" cy="1035711"/>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66432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2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circle(in)">
                                      <p:cBhvr>
                                        <p:cTn id="12" dur="20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circle(in)">
                                      <p:cBhvr>
                                        <p:cTn id="17" dur="20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circle(in)">
                                      <p:cBhvr>
                                        <p:cTn id="22"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6" grpId="0"/>
      <p:bldP spid="17" grpId="0"/>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Shape 106"/>
        <p:cNvGrpSpPr/>
        <p:nvPr/>
      </p:nvGrpSpPr>
      <p:grpSpPr>
        <a:xfrm>
          <a:off x="0" y="0"/>
          <a:ext cx="0" cy="0"/>
          <a:chOff x="0" y="0"/>
          <a:chExt cx="0" cy="0"/>
        </a:xfrm>
      </p:grpSpPr>
      <p:pic>
        <p:nvPicPr>
          <p:cNvPr id="107" name="Google Shape;107;p17"/>
          <p:cNvPicPr preferRelativeResize="0"/>
          <p:nvPr/>
        </p:nvPicPr>
        <p:blipFill rotWithShape="1">
          <a:blip r:embed="rId3">
            <a:alphaModFix/>
          </a:blip>
          <a:srcRect/>
          <a:stretch/>
        </p:blipFill>
        <p:spPr>
          <a:xfrm rot="5400000">
            <a:off x="2667000" y="-2667000"/>
            <a:ext cx="6858000" cy="12192000"/>
          </a:xfrm>
          <a:prstGeom prst="rect">
            <a:avLst/>
          </a:prstGeom>
          <a:noFill/>
          <a:ln>
            <a:noFill/>
          </a:ln>
        </p:spPr>
      </p:pic>
      <p:grpSp>
        <p:nvGrpSpPr>
          <p:cNvPr id="2" name="Google Shape;108;p17"/>
          <p:cNvGrpSpPr/>
          <p:nvPr/>
        </p:nvGrpSpPr>
        <p:grpSpPr>
          <a:xfrm>
            <a:off x="361988" y="146881"/>
            <a:ext cx="11468024" cy="1062071"/>
            <a:chOff x="361988" y="291743"/>
            <a:chExt cx="11468024" cy="1062071"/>
          </a:xfrm>
        </p:grpSpPr>
        <p:sp>
          <p:nvSpPr>
            <p:cNvPr id="109" name="Google Shape;109;p17"/>
            <p:cNvSpPr/>
            <p:nvPr/>
          </p:nvSpPr>
          <p:spPr>
            <a:xfrm>
              <a:off x="361988" y="535236"/>
              <a:ext cx="11468024" cy="818578"/>
            </a:xfrm>
            <a:prstGeom prst="roundRect">
              <a:avLst>
                <a:gd name="adj" fmla="val 15140"/>
              </a:avLst>
            </a:prstGeom>
            <a:solidFill>
              <a:srgbClr val="47984B"/>
            </a:solidFill>
            <a:ln w="762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aramond"/>
                <a:ea typeface="Garamond"/>
                <a:cs typeface="Garamond"/>
                <a:sym typeface="Garamond"/>
              </a:endParaRPr>
            </a:p>
          </p:txBody>
        </p:sp>
        <p:sp>
          <p:nvSpPr>
            <p:cNvPr id="110" name="Google Shape;110;p17"/>
            <p:cNvSpPr/>
            <p:nvPr/>
          </p:nvSpPr>
          <p:spPr>
            <a:xfrm>
              <a:off x="1308881" y="291743"/>
              <a:ext cx="214124" cy="527916"/>
            </a:xfrm>
            <a:prstGeom prst="roundRect">
              <a:avLst>
                <a:gd name="adj" fmla="val 50000"/>
              </a:avLst>
            </a:prstGeom>
            <a:solidFill>
              <a:srgbClr val="59D36A"/>
            </a:solidFill>
            <a:ln w="762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aramond"/>
                <a:ea typeface="Garamond"/>
                <a:cs typeface="Garamond"/>
                <a:sym typeface="Garamond"/>
              </a:endParaRPr>
            </a:p>
          </p:txBody>
        </p:sp>
        <p:sp>
          <p:nvSpPr>
            <p:cNvPr id="111" name="Google Shape;111;p17"/>
            <p:cNvSpPr/>
            <p:nvPr/>
          </p:nvSpPr>
          <p:spPr>
            <a:xfrm>
              <a:off x="2659990" y="291743"/>
              <a:ext cx="214124" cy="527916"/>
            </a:xfrm>
            <a:prstGeom prst="roundRect">
              <a:avLst>
                <a:gd name="adj" fmla="val 50000"/>
              </a:avLst>
            </a:prstGeom>
            <a:solidFill>
              <a:srgbClr val="59D36A"/>
            </a:solidFill>
            <a:ln w="762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aramond"/>
                <a:ea typeface="Garamond"/>
                <a:cs typeface="Garamond"/>
                <a:sym typeface="Garamond"/>
              </a:endParaRPr>
            </a:p>
          </p:txBody>
        </p:sp>
        <p:sp>
          <p:nvSpPr>
            <p:cNvPr id="112" name="Google Shape;112;p17"/>
            <p:cNvSpPr/>
            <p:nvPr/>
          </p:nvSpPr>
          <p:spPr>
            <a:xfrm>
              <a:off x="4011099" y="291743"/>
              <a:ext cx="214124" cy="527916"/>
            </a:xfrm>
            <a:prstGeom prst="roundRect">
              <a:avLst>
                <a:gd name="adj" fmla="val 50000"/>
              </a:avLst>
            </a:prstGeom>
            <a:solidFill>
              <a:srgbClr val="59D36A"/>
            </a:solidFill>
            <a:ln w="762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aramond"/>
                <a:ea typeface="Garamond"/>
                <a:cs typeface="Garamond"/>
                <a:sym typeface="Garamond"/>
              </a:endParaRPr>
            </a:p>
          </p:txBody>
        </p:sp>
        <p:sp>
          <p:nvSpPr>
            <p:cNvPr id="113" name="Google Shape;113;p17"/>
            <p:cNvSpPr/>
            <p:nvPr/>
          </p:nvSpPr>
          <p:spPr>
            <a:xfrm>
              <a:off x="5362208" y="291743"/>
              <a:ext cx="214124" cy="527916"/>
            </a:xfrm>
            <a:prstGeom prst="roundRect">
              <a:avLst>
                <a:gd name="adj" fmla="val 50000"/>
              </a:avLst>
            </a:prstGeom>
            <a:solidFill>
              <a:srgbClr val="59D36A"/>
            </a:solidFill>
            <a:ln w="762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aramond"/>
                <a:ea typeface="Garamond"/>
                <a:cs typeface="Garamond"/>
                <a:sym typeface="Garamond"/>
              </a:endParaRPr>
            </a:p>
          </p:txBody>
        </p:sp>
        <p:sp>
          <p:nvSpPr>
            <p:cNvPr id="114" name="Google Shape;114;p17"/>
            <p:cNvSpPr/>
            <p:nvPr/>
          </p:nvSpPr>
          <p:spPr>
            <a:xfrm>
              <a:off x="8064426" y="291743"/>
              <a:ext cx="214124" cy="527916"/>
            </a:xfrm>
            <a:prstGeom prst="roundRect">
              <a:avLst>
                <a:gd name="adj" fmla="val 50000"/>
              </a:avLst>
            </a:prstGeom>
            <a:solidFill>
              <a:srgbClr val="59D36A"/>
            </a:solidFill>
            <a:ln w="762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aramond"/>
                <a:ea typeface="Garamond"/>
                <a:cs typeface="Garamond"/>
                <a:sym typeface="Garamond"/>
              </a:endParaRPr>
            </a:p>
          </p:txBody>
        </p:sp>
        <p:sp>
          <p:nvSpPr>
            <p:cNvPr id="115" name="Google Shape;115;p17"/>
            <p:cNvSpPr/>
            <p:nvPr/>
          </p:nvSpPr>
          <p:spPr>
            <a:xfrm>
              <a:off x="6713317" y="291743"/>
              <a:ext cx="214124" cy="527916"/>
            </a:xfrm>
            <a:prstGeom prst="roundRect">
              <a:avLst>
                <a:gd name="adj" fmla="val 50000"/>
              </a:avLst>
            </a:prstGeom>
            <a:solidFill>
              <a:srgbClr val="59D36A"/>
            </a:solidFill>
            <a:ln w="762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aramond"/>
                <a:ea typeface="Garamond"/>
                <a:cs typeface="Garamond"/>
                <a:sym typeface="Garamond"/>
              </a:endParaRPr>
            </a:p>
          </p:txBody>
        </p:sp>
        <p:sp>
          <p:nvSpPr>
            <p:cNvPr id="116" name="Google Shape;116;p17"/>
            <p:cNvSpPr/>
            <p:nvPr/>
          </p:nvSpPr>
          <p:spPr>
            <a:xfrm>
              <a:off x="9415535" y="291743"/>
              <a:ext cx="214124" cy="527916"/>
            </a:xfrm>
            <a:prstGeom prst="roundRect">
              <a:avLst>
                <a:gd name="adj" fmla="val 50000"/>
              </a:avLst>
            </a:prstGeom>
            <a:solidFill>
              <a:srgbClr val="59D36A"/>
            </a:solidFill>
            <a:ln w="762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aramond"/>
                <a:ea typeface="Garamond"/>
                <a:cs typeface="Garamond"/>
                <a:sym typeface="Garamond"/>
              </a:endParaRPr>
            </a:p>
          </p:txBody>
        </p:sp>
        <p:sp>
          <p:nvSpPr>
            <p:cNvPr id="117" name="Google Shape;117;p17"/>
            <p:cNvSpPr/>
            <p:nvPr/>
          </p:nvSpPr>
          <p:spPr>
            <a:xfrm>
              <a:off x="10766642" y="291743"/>
              <a:ext cx="214124" cy="527916"/>
            </a:xfrm>
            <a:prstGeom prst="roundRect">
              <a:avLst>
                <a:gd name="adj" fmla="val 50000"/>
              </a:avLst>
            </a:prstGeom>
            <a:solidFill>
              <a:srgbClr val="59D36A"/>
            </a:solidFill>
            <a:ln w="762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aramond"/>
                <a:ea typeface="Garamond"/>
                <a:cs typeface="Garamond"/>
                <a:sym typeface="Garamond"/>
              </a:endParaRPr>
            </a:p>
          </p:txBody>
        </p:sp>
      </p:grpSp>
      <p:pic>
        <p:nvPicPr>
          <p:cNvPr id="123" name="Google Shape;123;p17"/>
          <p:cNvPicPr preferRelativeResize="0"/>
          <p:nvPr/>
        </p:nvPicPr>
        <p:blipFill rotWithShape="1">
          <a:blip r:embed="rId4">
            <a:alphaModFix/>
          </a:blip>
          <a:srcRect/>
          <a:stretch/>
        </p:blipFill>
        <p:spPr>
          <a:xfrm>
            <a:off x="10948378" y="146881"/>
            <a:ext cx="1707800" cy="1492291"/>
          </a:xfrm>
          <a:prstGeom prst="rect">
            <a:avLst/>
          </a:prstGeom>
          <a:noFill/>
          <a:ln>
            <a:noFill/>
          </a:ln>
        </p:spPr>
      </p:pic>
      <p:pic>
        <p:nvPicPr>
          <p:cNvPr id="124" name="Google Shape;124;p17"/>
          <p:cNvPicPr preferRelativeResize="0"/>
          <p:nvPr/>
        </p:nvPicPr>
        <p:blipFill rotWithShape="1">
          <a:blip r:embed="rId5">
            <a:alphaModFix/>
          </a:blip>
          <a:srcRect/>
          <a:stretch/>
        </p:blipFill>
        <p:spPr>
          <a:xfrm>
            <a:off x="9206906" y="-31144"/>
            <a:ext cx="2346350" cy="1478833"/>
          </a:xfrm>
          <a:prstGeom prst="rect">
            <a:avLst/>
          </a:prstGeom>
          <a:noFill/>
          <a:ln>
            <a:noFill/>
          </a:ln>
        </p:spPr>
      </p:pic>
      <p:sp>
        <p:nvSpPr>
          <p:cNvPr id="34" name="TextBox 33"/>
          <p:cNvSpPr txBox="1"/>
          <p:nvPr/>
        </p:nvSpPr>
        <p:spPr>
          <a:xfrm>
            <a:off x="3375400" y="680962"/>
            <a:ext cx="5707103" cy="584775"/>
          </a:xfrm>
          <a:prstGeom prst="rect">
            <a:avLst/>
          </a:prstGeom>
          <a:noFill/>
        </p:spPr>
        <p:txBody>
          <a:bodyPr wrap="square" rtlCol="0">
            <a:spAutoFit/>
          </a:bodyPr>
          <a:lstStyle/>
          <a:p>
            <a:r>
              <a:rPr lang="en-US" sz="3200" b="1" dirty="0" err="1">
                <a:solidFill>
                  <a:srgbClr val="FFFF00"/>
                </a:solidFill>
                <a:latin typeface="Times New Roman" panose="02020603050405020304" pitchFamily="18" charset="0"/>
                <a:cs typeface="Times New Roman" panose="02020603050405020304" pitchFamily="18" charset="0"/>
              </a:rPr>
              <a:t>Hoàn</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thành</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phiếu</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học</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tập</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số</a:t>
            </a:r>
            <a:r>
              <a:rPr lang="en-US" sz="3200" b="1" dirty="0">
                <a:solidFill>
                  <a:srgbClr val="FFFF00"/>
                </a:solidFill>
                <a:latin typeface="Times New Roman" panose="02020603050405020304" pitchFamily="18" charset="0"/>
                <a:cs typeface="Times New Roman" panose="02020603050405020304" pitchFamily="18" charset="0"/>
              </a:rPr>
              <a:t> 2</a:t>
            </a:r>
          </a:p>
        </p:txBody>
      </p:sp>
      <p:graphicFrame>
        <p:nvGraphicFramePr>
          <p:cNvPr id="3" name="Table 2"/>
          <p:cNvGraphicFramePr>
            <a:graphicFrameLocks noGrp="1"/>
          </p:cNvGraphicFramePr>
          <p:nvPr>
            <p:extLst>
              <p:ext uri="{D42A27DB-BD31-4B8C-83A1-F6EECF244321}">
                <p14:modId xmlns:p14="http://schemas.microsoft.com/office/powerpoint/2010/main" val="3167980786"/>
              </p:ext>
            </p:extLst>
          </p:nvPr>
        </p:nvGraphicFramePr>
        <p:xfrm>
          <a:off x="458159" y="1208954"/>
          <a:ext cx="11352912" cy="4844769"/>
        </p:xfrm>
        <a:graphic>
          <a:graphicData uri="http://schemas.openxmlformats.org/drawingml/2006/table">
            <a:tbl>
              <a:tblPr firstRow="1" firstCol="1" bandRow="1">
                <a:tableStyleId>{5C22544A-7EE6-4342-B048-85BDC9FD1C3A}</a:tableStyleId>
              </a:tblPr>
              <a:tblGrid>
                <a:gridCol w="5675861">
                  <a:extLst>
                    <a:ext uri="{9D8B030D-6E8A-4147-A177-3AD203B41FA5}">
                      <a16:colId xmlns="" xmlns:a16="http://schemas.microsoft.com/office/drawing/2014/main" val="20000"/>
                    </a:ext>
                  </a:extLst>
                </a:gridCol>
                <a:gridCol w="5677051">
                  <a:extLst>
                    <a:ext uri="{9D8B030D-6E8A-4147-A177-3AD203B41FA5}">
                      <a16:colId xmlns="" xmlns:a16="http://schemas.microsoft.com/office/drawing/2014/main" val="20001"/>
                    </a:ext>
                  </a:extLst>
                </a:gridCol>
              </a:tblGrid>
              <a:tr h="495243">
                <a:tc gridSpan="2">
                  <a:txBody>
                    <a:bodyPr/>
                    <a:lstStyle/>
                    <a:p>
                      <a:pPr algn="ctr">
                        <a:lnSpc>
                          <a:spcPct val="115000"/>
                        </a:lnSpc>
                        <a:spcAft>
                          <a:spcPts val="0"/>
                        </a:spcAft>
                      </a:pPr>
                      <a:r>
                        <a:rPr lang="en-US" sz="3200" dirty="0">
                          <a:effectLst/>
                          <a:latin typeface="Times New Roman" panose="02020603050405020304" pitchFamily="18" charset="0"/>
                          <a:cs typeface="Times New Roman" panose="02020603050405020304" pitchFamily="18" charset="0"/>
                        </a:rPr>
                        <a:t>PHIẾU HỌC TẬP SỐ 2</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en-US"/>
                    </a:p>
                  </a:txBody>
                  <a:tcPr/>
                </a:tc>
                <a:extLst>
                  <a:ext uri="{0D108BD9-81ED-4DB2-BD59-A6C34878D82A}">
                    <a16:rowId xmlns="" xmlns:a16="http://schemas.microsoft.com/office/drawing/2014/main" val="10000"/>
                  </a:ext>
                </a:extLst>
              </a:tr>
              <a:tr h="904410">
                <a:tc>
                  <a:txBody>
                    <a:bodyPr/>
                    <a:lstStyle/>
                    <a:p>
                      <a:pPr algn="ctr">
                        <a:lnSpc>
                          <a:spcPct val="115000"/>
                        </a:lnSpc>
                        <a:spcAft>
                          <a:spcPts val="0"/>
                        </a:spcAft>
                      </a:pPr>
                      <a:r>
                        <a:rPr lang="en-US" sz="2800" dirty="0" err="1">
                          <a:effectLst/>
                          <a:latin typeface="Times New Roman" panose="02020603050405020304" pitchFamily="18" charset="0"/>
                          <a:cs typeface="Times New Roman" panose="02020603050405020304" pitchFamily="18" charset="0"/>
                        </a:rPr>
                        <a:t>Ứng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dụng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sinh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trưởng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và</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phát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triển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trong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trồng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trọt</a:t>
                      </a:r>
                      <a:r>
                        <a:rPr lang="en-US" sz="2800" dirty="0">
                          <a:effectLst/>
                          <a:latin typeface="Times New Roman" panose="02020603050405020304" pitchFamily="18" charset="0"/>
                          <a:cs typeface="Times New Roman" panose="02020603050405020304" pitchFamily="18" charset="0"/>
                        </a:rPr>
                        <a:t> ở </a:t>
                      </a:r>
                      <a:r>
                        <a:rPr lang="en-US" sz="2800" dirty="0" err="1">
                          <a:effectLst/>
                          <a:latin typeface="Times New Roman" panose="02020603050405020304" pitchFamily="18" charset="0"/>
                          <a:cs typeface="Times New Roman" panose="02020603050405020304" pitchFamily="18" charset="0"/>
                        </a:rPr>
                        <a:t>địa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phương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em</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2800" b="1" dirty="0" err="1">
                          <a:effectLst/>
                          <a:latin typeface="Times New Roman" panose="02020603050405020304" pitchFamily="18" charset="0"/>
                          <a:cs typeface="Times New Roman" panose="02020603050405020304" pitchFamily="18" charset="0"/>
                        </a:rPr>
                        <a:t>Ứng</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dụng</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sinh</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trưởng</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và</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phát</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triển</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trong</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chăn</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nuôi</a:t>
                      </a:r>
                      <a:r>
                        <a:rPr lang="en-US" sz="2800" b="1" dirty="0">
                          <a:effectLst/>
                          <a:latin typeface="Times New Roman" panose="02020603050405020304" pitchFamily="18" charset="0"/>
                          <a:cs typeface="Times New Roman" panose="02020603050405020304" pitchFamily="18" charset="0"/>
                        </a:rPr>
                        <a:t> ở </a:t>
                      </a:r>
                      <a:r>
                        <a:rPr lang="en-US" sz="2800" b="1" dirty="0" err="1">
                          <a:effectLst/>
                          <a:latin typeface="Times New Roman" panose="02020603050405020304" pitchFamily="18" charset="0"/>
                          <a:cs typeface="Times New Roman" panose="02020603050405020304" pitchFamily="18" charset="0"/>
                        </a:rPr>
                        <a:t>địa</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phương</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em</a:t>
                      </a:r>
                      <a:endPar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 xmlns:a16="http://schemas.microsoft.com/office/drawing/2014/main" val="10001"/>
                  </a:ext>
                </a:extLst>
              </a:tr>
              <a:tr h="3386809">
                <a:tc>
                  <a:txBody>
                    <a:bodyPr/>
                    <a:lstStyle/>
                    <a:p>
                      <a:pPr>
                        <a:lnSpc>
                          <a:spcPct val="115000"/>
                        </a:lnSpc>
                        <a:spcAft>
                          <a:spcPts val="0"/>
                        </a:spcAft>
                      </a:pP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Aft>
                          <a:spcPts val="0"/>
                        </a:spcAft>
                      </a:pPr>
                      <a:r>
                        <a:rPr lang="en-US" sz="2400" dirty="0">
                          <a:effectLst/>
                          <a:latin typeface="Times New Roman" panose="02020603050405020304" pitchFamily="18" charset="0"/>
                          <a:ea typeface="Times New Roman" panose="02020603050405020304" pitchFamily="18" charset="0"/>
                        </a:rPr>
                        <a:t>………………………………………………………………………………………………………………………………………………………………………………………………………………………………………………………………………………………………………………………………………………………………………………………………</a:t>
                      </a:r>
                    </a:p>
                  </a:txBody>
                  <a:tcPr marL="68580" marR="68580" marT="0" marB="0"/>
                </a:tc>
                <a:extLst>
                  <a:ext uri="{0D108BD9-81ED-4DB2-BD59-A6C34878D82A}">
                    <a16:rowId xmlns="" xmlns:a16="http://schemas.microsoft.com/office/drawing/2014/main" val="10002"/>
                  </a:ext>
                </a:extLst>
              </a:tr>
            </a:tbl>
          </a:graphicData>
        </a:graphic>
      </p:graphicFrame>
      <p:sp>
        <p:nvSpPr>
          <p:cNvPr id="11" name="TextBox 10"/>
          <p:cNvSpPr txBox="1"/>
          <p:nvPr/>
        </p:nvSpPr>
        <p:spPr>
          <a:xfrm>
            <a:off x="474823" y="2702208"/>
            <a:ext cx="5707103" cy="3693319"/>
          </a:xfrm>
          <a:prstGeom prst="rect">
            <a:avLst/>
          </a:prstGeom>
        </p:spPr>
        <p:style>
          <a:lnRef idx="2">
            <a:schemeClr val="dk1"/>
          </a:lnRef>
          <a:fillRef idx="1001">
            <a:schemeClr val="lt2"/>
          </a:fillRef>
          <a:effectRef idx="0">
            <a:schemeClr val="dk1"/>
          </a:effectRef>
          <a:fontRef idx="minor">
            <a:schemeClr val="dk1"/>
          </a:fontRef>
        </p:style>
        <p:txBody>
          <a:bodyPr wrap="square" rtlCol="0">
            <a:spAutoFit/>
          </a:bodyPr>
          <a:lstStyle/>
          <a:p>
            <a:pPr marL="342900" indent="-342900">
              <a:buFontTx/>
              <a:buChar char="-"/>
            </a:pPr>
            <a:r>
              <a:rPr lang="en-US" sz="2600" dirty="0" err="1">
                <a:solidFill>
                  <a:schemeClr val="tx1"/>
                </a:solidFill>
                <a:latin typeface="Times New Roman" panose="02020603050405020304" pitchFamily="18" charset="0"/>
                <a:cs typeface="Times New Roman" panose="02020603050405020304" pitchFamily="18" charset="0"/>
              </a:rPr>
              <a:t>Trong</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nông</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nghiệp</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dùng</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giberilin</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để</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thúc</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đẩy</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hạt</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hoặc</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củ</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nẩy</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mầm</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sớm</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khi</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chúng</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đang</a:t>
            </a:r>
            <a:r>
              <a:rPr lang="en-US" sz="2600" dirty="0">
                <a:solidFill>
                  <a:schemeClr val="tx1"/>
                </a:solidFill>
                <a:latin typeface="Times New Roman" panose="02020603050405020304" pitchFamily="18" charset="0"/>
                <a:cs typeface="Times New Roman" panose="02020603050405020304" pitchFamily="18" charset="0"/>
              </a:rPr>
              <a:t> ở </a:t>
            </a:r>
            <a:r>
              <a:rPr lang="en-US" sz="2600" dirty="0" err="1">
                <a:solidFill>
                  <a:schemeClr val="tx1"/>
                </a:solidFill>
                <a:latin typeface="Times New Roman" panose="02020603050405020304" pitchFamily="18" charset="0"/>
                <a:cs typeface="Times New Roman" panose="02020603050405020304" pitchFamily="18" charset="0"/>
              </a:rPr>
              <a:t>trạng</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thái</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ngủ</a:t>
            </a:r>
            <a:r>
              <a:rPr lang="en-US" sz="2600" dirty="0">
                <a:solidFill>
                  <a:schemeClr val="tx1"/>
                </a:solidFill>
                <a:latin typeface="Times New Roman" panose="02020603050405020304" pitchFamily="18" charset="0"/>
                <a:cs typeface="Times New Roman" panose="02020603050405020304" pitchFamily="18" charset="0"/>
              </a:rPr>
              <a:t>.</a:t>
            </a:r>
          </a:p>
          <a:p>
            <a:pPr marL="342900" indent="-342900">
              <a:buFontTx/>
              <a:buChar char="-"/>
            </a:pPr>
            <a:r>
              <a:rPr lang="en-US" sz="2600" dirty="0">
                <a:solidFill>
                  <a:schemeClr val="tx1"/>
                </a:solidFill>
                <a:latin typeface="Times New Roman" panose="02020603050405020304" pitchFamily="18" charset="0"/>
                <a:cs typeface="Times New Roman" panose="02020603050405020304" pitchFamily="18" charset="0"/>
              </a:rPr>
              <a:t>Xen </a:t>
            </a:r>
            <a:r>
              <a:rPr lang="en-US" sz="2600" dirty="0" err="1">
                <a:solidFill>
                  <a:schemeClr val="tx1"/>
                </a:solidFill>
                <a:latin typeface="Times New Roman" panose="02020603050405020304" pitchFamily="18" charset="0"/>
                <a:cs typeface="Times New Roman" panose="02020603050405020304" pitchFamily="18" charset="0"/>
              </a:rPr>
              <a:t>canh</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cây</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ưa</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bóng</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và</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cây</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ưa</a:t>
            </a:r>
            <a:r>
              <a:rPr lang="en-US" sz="2600" dirty="0">
                <a:solidFill>
                  <a:schemeClr val="tx1"/>
                </a:solidFill>
                <a:latin typeface="Times New Roman" panose="02020603050405020304" pitchFamily="18" charset="0"/>
                <a:cs typeface="Times New Roman" panose="02020603050405020304" pitchFamily="18" charset="0"/>
              </a:rPr>
              <a:t> sang.</a:t>
            </a:r>
          </a:p>
          <a:p>
            <a:endParaRPr lang="en-US" sz="2600" dirty="0">
              <a:solidFill>
                <a:schemeClr val="tx1"/>
              </a:solidFill>
              <a:latin typeface="Times New Roman" panose="02020603050405020304" pitchFamily="18" charset="0"/>
              <a:cs typeface="Times New Roman" panose="02020603050405020304" pitchFamily="18" charset="0"/>
            </a:endParaRPr>
          </a:p>
          <a:p>
            <a:pPr marL="342900" indent="-342900">
              <a:buFontTx/>
              <a:buChar char="-"/>
            </a:pPr>
            <a:r>
              <a:rPr lang="en-US" sz="2600" dirty="0" err="1">
                <a:solidFill>
                  <a:schemeClr val="tx1"/>
                </a:solidFill>
                <a:latin typeface="Times New Roman" panose="02020603050405020304" pitchFamily="18" charset="0"/>
                <a:cs typeface="Times New Roman" panose="02020603050405020304" pitchFamily="18" charset="0"/>
              </a:rPr>
              <a:t>Điều</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khiển</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sự</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ra</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hoa</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theo</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mong</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muốn</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của</a:t>
            </a:r>
            <a:r>
              <a:rPr lang="en-US" sz="2600" dirty="0">
                <a:solidFill>
                  <a:schemeClr val="tx1"/>
                </a:solidFill>
                <a:latin typeface="Times New Roman" panose="02020603050405020304" pitchFamily="18" charset="0"/>
                <a:cs typeface="Times New Roman" panose="02020603050405020304" pitchFamily="18" charset="0"/>
              </a:rPr>
              <a:t> con </a:t>
            </a:r>
            <a:r>
              <a:rPr lang="en-US" sz="2600" dirty="0" err="1">
                <a:solidFill>
                  <a:schemeClr val="tx1"/>
                </a:solidFill>
                <a:latin typeface="Times New Roman" panose="02020603050405020304" pitchFamily="18" charset="0"/>
                <a:cs typeface="Times New Roman" panose="02020603050405020304" pitchFamily="18" charset="0"/>
              </a:rPr>
              <a:t>người</a:t>
            </a:r>
            <a:r>
              <a:rPr lang="en-US" sz="2600" dirty="0">
                <a:solidFill>
                  <a:schemeClr val="tx1"/>
                </a:solidFill>
                <a:latin typeface="Times New Roman" panose="02020603050405020304" pitchFamily="18" charset="0"/>
                <a:cs typeface="Times New Roman" panose="02020603050405020304" pitchFamily="18" charset="0"/>
              </a:rPr>
              <a:t>.</a:t>
            </a:r>
          </a:p>
          <a:p>
            <a:pPr marL="342900" indent="-342900">
              <a:buFontTx/>
              <a:buChar char="-"/>
            </a:pPr>
            <a:r>
              <a:rPr lang="en-US" sz="2600" dirty="0" err="1">
                <a:solidFill>
                  <a:schemeClr val="tx1"/>
                </a:solidFill>
                <a:latin typeface="Times New Roman" panose="02020603050405020304" pitchFamily="18" charset="0"/>
                <a:cs typeface="Times New Roman" panose="02020603050405020304" pitchFamily="18" charset="0"/>
              </a:rPr>
              <a:t>Nuôi</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cấy</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mô</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tế</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bào</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tạo</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quả</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không</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hạt</a:t>
            </a:r>
            <a:r>
              <a:rPr lang="en-US" sz="2600" dirty="0">
                <a:solidFill>
                  <a:schemeClr val="tx1"/>
                </a:solidFill>
                <a:latin typeface="Times New Roman" panose="02020603050405020304" pitchFamily="18" charset="0"/>
                <a:cs typeface="Times New Roman" panose="02020603050405020304" pitchFamily="18" charset="0"/>
              </a:rPr>
              <a:t>.</a:t>
            </a:r>
          </a:p>
        </p:txBody>
      </p:sp>
      <p:sp>
        <p:nvSpPr>
          <p:cNvPr id="43" name="TextBox 42"/>
          <p:cNvSpPr txBox="1"/>
          <p:nvPr/>
        </p:nvSpPr>
        <p:spPr>
          <a:xfrm>
            <a:off x="6119446" y="2702208"/>
            <a:ext cx="5644623" cy="3693319"/>
          </a:xfrm>
          <a:prstGeom prst="rect">
            <a:avLst/>
          </a:prstGeom>
        </p:spPr>
        <p:style>
          <a:lnRef idx="2">
            <a:schemeClr val="dk1"/>
          </a:lnRef>
          <a:fillRef idx="1001">
            <a:schemeClr val="lt2"/>
          </a:fillRef>
          <a:effectRef idx="0">
            <a:schemeClr val="dk1"/>
          </a:effectRef>
          <a:fontRef idx="minor">
            <a:schemeClr val="dk1"/>
          </a:fontRef>
        </p:style>
        <p:txBody>
          <a:bodyPr wrap="square" rtlCol="0">
            <a:spAutoFit/>
          </a:bodyPr>
          <a:lstStyle/>
          <a:p>
            <a:pPr marL="342900" indent="-342900">
              <a:buFontTx/>
              <a:buChar char="-"/>
            </a:pPr>
            <a:r>
              <a:rPr lang="en-US" sz="2600" dirty="0" err="1">
                <a:solidFill>
                  <a:schemeClr val="tx1"/>
                </a:solidFill>
                <a:latin typeface="Times New Roman" panose="02020603050405020304" pitchFamily="18" charset="0"/>
                <a:cs typeface="Times New Roman" panose="02020603050405020304" pitchFamily="18" charset="0"/>
              </a:rPr>
              <a:t>Huấn</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luyện</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cho</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động</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vật</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những</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tập</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tính</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theo</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mong</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muốn</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của</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mình</a:t>
            </a:r>
            <a:r>
              <a:rPr lang="en-US" sz="2600" dirty="0">
                <a:solidFill>
                  <a:schemeClr val="tx1"/>
                </a:solidFill>
                <a:latin typeface="Times New Roman" panose="02020603050405020304" pitchFamily="18" charset="0"/>
                <a:cs typeface="Times New Roman" panose="02020603050405020304" pitchFamily="18" charset="0"/>
              </a:rPr>
              <a:t> ( </a:t>
            </a:r>
            <a:r>
              <a:rPr lang="en-US" sz="2600" dirty="0" err="1">
                <a:solidFill>
                  <a:schemeClr val="tx1"/>
                </a:solidFill>
                <a:latin typeface="Times New Roman" panose="02020603050405020304" pitchFamily="18" charset="0"/>
                <a:cs typeface="Times New Roman" panose="02020603050405020304" pitchFamily="18" charset="0"/>
              </a:rPr>
              <a:t>tập</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cho</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chó</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mèo</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đi</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vệ</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sinh</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đúng</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chỗ</a:t>
            </a:r>
            <a:r>
              <a:rPr lang="en-US" sz="2600" dirty="0">
                <a:solidFill>
                  <a:schemeClr val="tx1"/>
                </a:solidFill>
                <a:latin typeface="Times New Roman" panose="02020603050405020304" pitchFamily="18" charset="0"/>
                <a:cs typeface="Times New Roman" panose="02020603050405020304" pitchFamily="18" charset="0"/>
              </a:rPr>
              <a:t>,…)</a:t>
            </a:r>
          </a:p>
          <a:p>
            <a:pPr marL="342900" indent="-342900">
              <a:buFontTx/>
              <a:buChar char="-"/>
            </a:pPr>
            <a:r>
              <a:rPr lang="en-US" sz="2600" dirty="0" err="1">
                <a:solidFill>
                  <a:schemeClr val="tx1"/>
                </a:solidFill>
                <a:latin typeface="Times New Roman" panose="02020603050405020304" pitchFamily="18" charset="0"/>
                <a:cs typeface="Times New Roman" panose="02020603050405020304" pitchFamily="18" charset="0"/>
              </a:rPr>
              <a:t>Tập</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cho</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động</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vật</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phản</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xạ</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có</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điều</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kiện</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Chó</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sủa</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lớn</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khi</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thấy</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người</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lạ</a:t>
            </a:r>
            <a:r>
              <a:rPr lang="en-US" sz="2600" dirty="0">
                <a:solidFill>
                  <a:schemeClr val="tx1"/>
                </a:solidFill>
                <a:latin typeface="Times New Roman" panose="02020603050405020304" pitchFamily="18" charset="0"/>
                <a:cs typeface="Times New Roman" panose="02020603050405020304" pitchFamily="18" charset="0"/>
              </a:rPr>
              <a:t>,…)</a:t>
            </a:r>
          </a:p>
          <a:p>
            <a:pPr marL="342900" indent="-342900">
              <a:buFontTx/>
              <a:buChar char="-"/>
            </a:pPr>
            <a:r>
              <a:rPr lang="en-US" sz="2600" dirty="0" err="1">
                <a:solidFill>
                  <a:schemeClr val="tx1"/>
                </a:solidFill>
                <a:latin typeface="Times New Roman" panose="02020603050405020304" pitchFamily="18" charset="0"/>
                <a:cs typeface="Times New Roman" panose="02020603050405020304" pitchFamily="18" charset="0"/>
              </a:rPr>
              <a:t>Thụ</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tinh</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tạo</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ra</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những</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động</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vật</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theo</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mong</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muốn</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của</a:t>
            </a:r>
            <a:r>
              <a:rPr lang="en-US" sz="2600" dirty="0">
                <a:solidFill>
                  <a:schemeClr val="tx1"/>
                </a:solidFill>
                <a:latin typeface="Times New Roman" panose="02020603050405020304" pitchFamily="18" charset="0"/>
                <a:cs typeface="Times New Roman" panose="02020603050405020304" pitchFamily="18" charset="0"/>
              </a:rPr>
              <a:t> con </a:t>
            </a:r>
            <a:r>
              <a:rPr lang="en-US" sz="2600" dirty="0" err="1">
                <a:solidFill>
                  <a:schemeClr val="tx1"/>
                </a:solidFill>
                <a:latin typeface="Times New Roman" panose="02020603050405020304" pitchFamily="18" charset="0"/>
                <a:cs typeface="Times New Roman" panose="02020603050405020304" pitchFamily="18" charset="0"/>
              </a:rPr>
              <a:t>người</a:t>
            </a:r>
            <a:r>
              <a:rPr lang="en-US" sz="2600" dirty="0">
                <a:solidFill>
                  <a:schemeClr val="tx1"/>
                </a:solidFill>
                <a:latin typeface="Times New Roman" panose="02020603050405020304" pitchFamily="18" charset="0"/>
                <a:cs typeface="Times New Roman" panose="02020603050405020304" pitchFamily="18" charset="0"/>
              </a:rPr>
              <a:t>.</a:t>
            </a:r>
          </a:p>
          <a:p>
            <a:pPr marL="342900" indent="-342900">
              <a:buFontTx/>
              <a:buChar char="-"/>
            </a:pPr>
            <a:r>
              <a:rPr lang="en-US" sz="2600" dirty="0" err="1">
                <a:solidFill>
                  <a:schemeClr val="tx1"/>
                </a:solidFill>
                <a:latin typeface="Times New Roman" panose="02020603050405020304" pitchFamily="18" charset="0"/>
                <a:cs typeface="Times New Roman" panose="02020603050405020304" pitchFamily="18" charset="0"/>
              </a:rPr>
              <a:t>Thụ</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tinh</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nhân</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tạo</a:t>
            </a:r>
            <a:r>
              <a:rPr lang="en-US" sz="2600" dirty="0">
                <a:solidFill>
                  <a:schemeClr val="tx1"/>
                </a:solidFill>
                <a:latin typeface="Times New Roman" panose="02020603050405020304" pitchFamily="18" charset="0"/>
                <a:cs typeface="Times New Roman" panose="02020603050405020304" pitchFamily="18" charset="0"/>
              </a:rPr>
              <a:t> ở con </a:t>
            </a:r>
            <a:r>
              <a:rPr lang="en-US" sz="2600" dirty="0" err="1">
                <a:solidFill>
                  <a:schemeClr val="tx1"/>
                </a:solidFill>
                <a:latin typeface="Times New Roman" panose="02020603050405020304" pitchFamily="18" charset="0"/>
                <a:cs typeface="Times New Roman" panose="02020603050405020304" pitchFamily="18" charset="0"/>
              </a:rPr>
              <a:t>người</a:t>
            </a:r>
            <a:r>
              <a:rPr lang="en-US" sz="2600" dirty="0">
                <a:solidFill>
                  <a:schemeClr val="tx1"/>
                </a:solidFill>
                <a:latin typeface="Times New Roman" panose="02020603050405020304" pitchFamily="18" charset="0"/>
                <a:cs typeface="Times New Roman" panose="02020603050405020304" pitchFamily="18" charset="0"/>
              </a:rPr>
              <a:t>.</a:t>
            </a:r>
          </a:p>
          <a:p>
            <a:endParaRPr lang="en-US" sz="2600" dirty="0">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3500">
        <p:fade thruBlk="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3"/>
                                        </p:tgtEl>
                                        <p:attrNameLst>
                                          <p:attrName>style.visibility</p:attrName>
                                        </p:attrNameLst>
                                      </p:cBhvr>
                                      <p:to>
                                        <p:strVal val="visible"/>
                                      </p:to>
                                    </p:set>
                                    <p:animEffect transition="in" filter="barn(inVertical)">
                                      <p:cBhvr>
                                        <p:cTn id="12"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4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89"/>
          <p:cNvSpPr>
            <a:spLocks noChangeArrowheads="1"/>
          </p:cNvSpPr>
          <p:nvPr/>
        </p:nvSpPr>
        <p:spPr bwMode="auto">
          <a:xfrm>
            <a:off x="207945" y="402670"/>
            <a:ext cx="11877710" cy="1569660"/>
          </a:xfrm>
          <a:prstGeom prst="rect">
            <a:avLst/>
          </a:prstGeom>
          <a:noFill/>
          <a:ln w="9525">
            <a:noFill/>
            <a:miter lim="800000"/>
            <a:headEnd/>
            <a:tailEnd/>
          </a:ln>
        </p:spPr>
        <p:txBody>
          <a:bodyPr wrap="square" anchor="ctr">
            <a:spAutoFit/>
          </a:bodyPr>
          <a:lstStyle/>
          <a:p>
            <a:pPr fontAlgn="auto">
              <a:spcBef>
                <a:spcPts val="0"/>
              </a:spcBef>
              <a:spcAft>
                <a:spcPts val="0"/>
              </a:spcAft>
              <a:defRPr/>
            </a:pPr>
            <a:r>
              <a:rPr lang="vi-VN" sz="4800" b="1" dirty="0">
                <a:latin typeface="Times New Roman" panose="02020603050405020304" pitchFamily="18" charset="0"/>
                <a:cs typeface="Times New Roman" panose="02020603050405020304" pitchFamily="18" charset="0"/>
              </a:rPr>
              <a:t>2</a:t>
            </a:r>
            <a:r>
              <a:rPr lang="en-US" sz="4800" b="1" dirty="0" smtClean="0">
                <a:latin typeface="Times New Roman" panose="02020603050405020304" pitchFamily="18" charset="0"/>
                <a:cs typeface="Times New Roman" panose="02020603050405020304" pitchFamily="18" charset="0"/>
              </a:rPr>
              <a:t>. </a:t>
            </a:r>
            <a:r>
              <a:rPr lang="vi-VN" sz="4800" b="1" dirty="0" smtClean="0">
                <a:latin typeface="Times New Roman" panose="02020603050405020304" pitchFamily="18" charset="0"/>
                <a:cs typeface="Times New Roman" panose="02020603050405020304" pitchFamily="18" charset="0"/>
              </a:rPr>
              <a:t>Ứng </a:t>
            </a:r>
            <a:r>
              <a:rPr lang="en-US" sz="4800" b="1" dirty="0" err="1" smtClean="0">
                <a:latin typeface="Times New Roman" panose="02020603050405020304" pitchFamily="18" charset="0"/>
                <a:cs typeface="Times New Roman" panose="02020603050405020304" pitchFamily="18" charset="0"/>
              </a:rPr>
              <a:t>dụng</a:t>
            </a:r>
            <a:r>
              <a:rPr lang="en-US" sz="4800" b="1" dirty="0" smtClean="0">
                <a:latin typeface="Times New Roman" panose="02020603050405020304" pitchFamily="18" charset="0"/>
                <a:cs typeface="Times New Roman" panose="02020603050405020304" pitchFamily="18" charset="0"/>
              </a:rPr>
              <a:t> </a:t>
            </a:r>
            <a:r>
              <a:rPr lang="en-US" sz="4800" b="1" dirty="0" err="1" smtClean="0">
                <a:latin typeface="Times New Roman" panose="02020603050405020304" pitchFamily="18" charset="0"/>
                <a:cs typeface="Times New Roman" panose="02020603050405020304" pitchFamily="18" charset="0"/>
              </a:rPr>
              <a:t>sinh</a:t>
            </a:r>
            <a:r>
              <a:rPr lang="en-US" sz="4800" b="1" dirty="0" smtClean="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trưởng</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và</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phát</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triển</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trong</a:t>
            </a:r>
            <a:r>
              <a:rPr lang="en-US" sz="4800" b="1" dirty="0">
                <a:latin typeface="Times New Roman" panose="02020603050405020304" pitchFamily="18" charset="0"/>
                <a:cs typeface="Times New Roman" panose="02020603050405020304" pitchFamily="18" charset="0"/>
              </a:rPr>
              <a:t> </a:t>
            </a:r>
            <a:r>
              <a:rPr lang="en-US" sz="4800" b="1" dirty="0" err="1" smtClean="0">
                <a:latin typeface="Times New Roman" panose="02020603050405020304" pitchFamily="18" charset="0"/>
                <a:cs typeface="Times New Roman" panose="02020603050405020304" pitchFamily="18" charset="0"/>
              </a:rPr>
              <a:t>chăn</a:t>
            </a:r>
            <a:r>
              <a:rPr lang="en-US" sz="4800" b="1" dirty="0" smtClean="0">
                <a:latin typeface="Times New Roman" panose="02020603050405020304" pitchFamily="18" charset="0"/>
                <a:cs typeface="Times New Roman" panose="02020603050405020304" pitchFamily="18" charset="0"/>
              </a:rPr>
              <a:t> </a:t>
            </a:r>
            <a:r>
              <a:rPr lang="en-US" sz="4800" b="1" dirty="0" err="1" smtClean="0">
                <a:latin typeface="Times New Roman" panose="02020603050405020304" pitchFamily="18" charset="0"/>
                <a:cs typeface="Times New Roman" panose="02020603050405020304" pitchFamily="18" charset="0"/>
              </a:rPr>
              <a:t>nuôi</a:t>
            </a:r>
            <a:endParaRPr lang="en-US" sz="4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92857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r="74" b="55220"/>
          <a:stretch/>
        </p:blipFill>
        <p:spPr>
          <a:xfrm>
            <a:off x="0" y="388620"/>
            <a:ext cx="12047220" cy="3760470"/>
          </a:xfrm>
          <a:prstGeom prst="rect">
            <a:avLst/>
          </a:prstGeom>
        </p:spPr>
      </p:pic>
      <p:sp>
        <p:nvSpPr>
          <p:cNvPr id="3" name="Rectangle 2"/>
          <p:cNvSpPr/>
          <p:nvPr/>
        </p:nvSpPr>
        <p:spPr>
          <a:xfrm>
            <a:off x="9349740" y="3200400"/>
            <a:ext cx="3108960" cy="12230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501803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074229" cy="4153989"/>
          </a:xfrm>
          <a:prstGeom prst="rect">
            <a:avLst/>
          </a:prstGeom>
        </p:spPr>
      </p:pic>
      <p:sp>
        <p:nvSpPr>
          <p:cNvPr id="3" name="Rectangle 2"/>
          <p:cNvSpPr/>
          <p:nvPr/>
        </p:nvSpPr>
        <p:spPr>
          <a:xfrm>
            <a:off x="156754" y="4194954"/>
            <a:ext cx="5865223" cy="1323439"/>
          </a:xfrm>
          <a:prstGeom prst="rect">
            <a:avLst/>
          </a:prstGeom>
        </p:spPr>
        <p:txBody>
          <a:bodyPr wrap="square">
            <a:spAutoFit/>
          </a:bodyPr>
          <a:lstStyle/>
          <a:p>
            <a:r>
              <a:rPr lang="en-US" sz="4000" dirty="0" err="1" smtClean="0">
                <a:latin typeface="Times New Roman" panose="02020603050405020304" pitchFamily="18" charset="0"/>
                <a:cs typeface="Times New Roman" panose="02020603050405020304" pitchFamily="18" charset="0"/>
              </a:rPr>
              <a:t>Nuôi</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heo</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trong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hệ</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thống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chuồng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trại</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khép</a:t>
            </a:r>
            <a:r>
              <a:rPr lang="en-US" sz="4000" dirty="0" smtClean="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kín</a:t>
            </a:r>
            <a:r>
              <a:rPr lang="en-US" sz="4000" dirty="0">
                <a:latin typeface="Times New Roman" panose="02020603050405020304" pitchFamily="18" charset="0"/>
                <a:cs typeface="Times New Roman" panose="02020603050405020304" pitchFamily="18" charset="0"/>
              </a:rPr>
              <a:t> </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7109" y="0"/>
            <a:ext cx="5934891" cy="4193178"/>
          </a:xfrm>
          <a:prstGeom prst="rect">
            <a:avLst/>
          </a:prstGeom>
        </p:spPr>
      </p:pic>
      <p:sp>
        <p:nvSpPr>
          <p:cNvPr id="5" name="Rectangle 4"/>
          <p:cNvSpPr/>
          <p:nvPr/>
        </p:nvSpPr>
        <p:spPr>
          <a:xfrm>
            <a:off x="6579325" y="4491045"/>
            <a:ext cx="5399315" cy="707886"/>
          </a:xfrm>
          <a:prstGeom prst="rect">
            <a:avLst/>
          </a:prstGeom>
        </p:spPr>
        <p:txBody>
          <a:bodyPr wrap="square">
            <a:spAutoFit/>
          </a:bodyPr>
          <a:lstStyle/>
          <a:p>
            <a:r>
              <a:rPr lang="en-US" sz="4000" dirty="0" err="1" smtClean="0">
                <a:latin typeface="Times New Roman" panose="02020603050405020304" pitchFamily="18" charset="0"/>
                <a:cs typeface="Times New Roman" panose="02020603050405020304" pitchFamily="18" charset="0"/>
              </a:rPr>
              <a:t>Chống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rét</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cho</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vật</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nuôi</a:t>
            </a:r>
            <a:endParaRPr lang="en-US"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683596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KHOA HOC TU NHIEN 7 - 2022\BAI 35\HINH BAI 35\14.jpg"/>
          <p:cNvPicPr/>
          <p:nvPr/>
        </p:nvPicPr>
        <p:blipFill>
          <a:blip r:embed="rId2">
            <a:extLst>
              <a:ext uri="{28A0092B-C50C-407E-A947-70E740481C1C}">
                <a14:useLocalDpi xmlns:a14="http://schemas.microsoft.com/office/drawing/2010/main" val="0"/>
              </a:ext>
            </a:extLst>
          </a:blip>
          <a:srcRect/>
          <a:stretch>
            <a:fillRect/>
          </a:stretch>
        </p:blipFill>
        <p:spPr bwMode="auto">
          <a:xfrm>
            <a:off x="0" y="600892"/>
            <a:ext cx="5871754" cy="4558937"/>
          </a:xfrm>
          <a:prstGeom prst="rect">
            <a:avLst/>
          </a:prstGeom>
          <a:noFill/>
          <a:ln>
            <a:noFill/>
          </a:ln>
        </p:spPr>
      </p:pic>
      <p:pic>
        <p:nvPicPr>
          <p:cNvPr id="3" name="Picture 2" descr="E:\KHOA HOC TU NHIEN 7 - 2022\BAI 35\HINH BAI 35\15.jpg"/>
          <p:cNvPicPr/>
          <p:nvPr/>
        </p:nvPicPr>
        <p:blipFill>
          <a:blip r:embed="rId3">
            <a:extLst>
              <a:ext uri="{28A0092B-C50C-407E-A947-70E740481C1C}">
                <a14:useLocalDpi xmlns:a14="http://schemas.microsoft.com/office/drawing/2010/main" val="0"/>
              </a:ext>
            </a:extLst>
          </a:blip>
          <a:srcRect/>
          <a:stretch>
            <a:fillRect/>
          </a:stretch>
        </p:blipFill>
        <p:spPr bwMode="auto">
          <a:xfrm>
            <a:off x="5747656" y="600890"/>
            <a:ext cx="6196149" cy="4532813"/>
          </a:xfrm>
          <a:prstGeom prst="rect">
            <a:avLst/>
          </a:prstGeom>
          <a:noFill/>
          <a:ln>
            <a:noFill/>
          </a:ln>
        </p:spPr>
      </p:pic>
    </p:spTree>
    <p:extLst>
      <p:ext uri="{BB962C8B-B14F-4D97-AF65-F5344CB8AC3E}">
        <p14:creationId xmlns:p14="http://schemas.microsoft.com/office/powerpoint/2010/main" val="21895567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Picture 13" descr="E:\KHOA HOC TU NHIEN 7 - 2022\BAI 35\HINH BAI 35\16.jpg"/>
          <p:cNvPicPr/>
          <p:nvPr/>
        </p:nvPicPr>
        <p:blipFill>
          <a:blip r:embed="rId3">
            <a:extLst>
              <a:ext uri="{28A0092B-C50C-407E-A947-70E740481C1C}">
                <a14:useLocalDpi xmlns:a14="http://schemas.microsoft.com/office/drawing/2010/main" val="0"/>
              </a:ext>
            </a:extLst>
          </a:blip>
          <a:srcRect/>
          <a:stretch>
            <a:fillRect/>
          </a:stretch>
        </p:blipFill>
        <p:spPr bwMode="auto">
          <a:xfrm>
            <a:off x="5132070" y="1851660"/>
            <a:ext cx="5045528" cy="4720590"/>
          </a:xfrm>
          <a:prstGeom prst="rect">
            <a:avLst/>
          </a:prstGeom>
          <a:noFill/>
          <a:ln>
            <a:noFill/>
          </a:ln>
        </p:spPr>
      </p:pic>
      <p:sp>
        <p:nvSpPr>
          <p:cNvPr id="12" name="Rectangle 89"/>
          <p:cNvSpPr>
            <a:spLocks noChangeArrowheads="1"/>
          </p:cNvSpPr>
          <p:nvPr/>
        </p:nvSpPr>
        <p:spPr bwMode="auto">
          <a:xfrm>
            <a:off x="125730" y="0"/>
            <a:ext cx="12192000" cy="1323439"/>
          </a:xfrm>
          <a:prstGeom prst="rect">
            <a:avLst/>
          </a:prstGeom>
          <a:noFill/>
          <a:ln w="9525">
            <a:noFill/>
            <a:miter lim="800000"/>
            <a:headEnd/>
            <a:tailEnd/>
          </a:ln>
        </p:spPr>
        <p:txBody>
          <a:bodyPr wrap="square" anchor="ctr">
            <a:spAutoFit/>
          </a:bodyPr>
          <a:lstStyle/>
          <a:p>
            <a:pPr fontAlgn="auto">
              <a:spcBef>
                <a:spcPts val="0"/>
              </a:spcBef>
              <a:spcAft>
                <a:spcPts val="0"/>
              </a:spcAft>
              <a:defRPr/>
            </a:pPr>
            <a:r>
              <a:rPr lang="vi-VN" sz="4000" b="1" dirty="0">
                <a:latin typeface="Times New Roman" panose="02020603050405020304" pitchFamily="18" charset="0"/>
                <a:cs typeface="Times New Roman" panose="02020603050405020304" pitchFamily="18" charset="0"/>
              </a:rPr>
              <a:t>3</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Vận</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dụng</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sinh</a:t>
            </a:r>
            <a:r>
              <a:rPr lang="en-US" sz="4000" b="1" dirty="0" smtClean="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trưởng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và</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phát</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triển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trong</a:t>
            </a:r>
            <a:r>
              <a:rPr lang="en-US" sz="4000" b="1" dirty="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phòng</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trừ</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côn</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trùng</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sâu</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hại</a:t>
            </a:r>
            <a:endParaRPr lang="en-US" sz="4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49685647"/>
      </p:ext>
    </p:extLst>
  </p:cSld>
  <p:clrMapOvr>
    <a:masterClrMapping/>
  </p:clrMapOvr>
  <mc:AlternateContent xmlns:mc="http://schemas.openxmlformats.org/markup-compatibility/2006" xmlns:p14="http://schemas.microsoft.com/office/powerpoint/2010/main">
    <mc:Choice Requires="p14">
      <p:transition p14:dur="0" advClick="0" advTm="2000"/>
    </mc:Choice>
    <mc:Fallback xmlns="">
      <p:transition advClick="0" advTm="2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in)">
                                      <p:cBhvr>
                                        <p:cTn id="7" dur="2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ircle(in)">
                                      <p:cBhvr>
                                        <p:cTn id="12"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smtClean="0"/>
              <a:pPr marL="0" lvl="0" indent="0" algn="ctr" rtl="0">
                <a:spcBef>
                  <a:spcPts val="0"/>
                </a:spcBef>
                <a:spcAft>
                  <a:spcPts val="0"/>
                </a:spcAft>
                <a:buNone/>
              </a:pPr>
              <a:t>4</a:t>
            </a:fld>
            <a:endParaRPr lang="en-US"/>
          </a:p>
        </p:txBody>
      </p:sp>
      <p:sp>
        <p:nvSpPr>
          <p:cNvPr id="3" name="TextBox 2"/>
          <p:cNvSpPr txBox="1"/>
          <p:nvPr/>
        </p:nvSpPr>
        <p:spPr>
          <a:xfrm>
            <a:off x="149027" y="49255"/>
            <a:ext cx="10780230" cy="1446550"/>
          </a:xfrm>
          <a:prstGeom prst="rect">
            <a:avLst/>
          </a:prstGeom>
          <a:noFill/>
        </p:spPr>
        <p:txBody>
          <a:bodyPr wrap="square" rtlCol="0">
            <a:spAutoFit/>
          </a:bodyPr>
          <a:lstStyle/>
          <a:p>
            <a:pPr lvl="0"/>
            <a:r>
              <a:rPr lang="en-US" sz="4400" b="1" dirty="0">
                <a:solidFill>
                  <a:srgbClr val="002060"/>
                </a:solidFill>
                <a:latin typeface="Times New Roman" panose="02020603050405020304" pitchFamily="18" charset="0"/>
                <a:cs typeface="Times New Roman" panose="02020603050405020304" pitchFamily="18" charset="0"/>
              </a:rPr>
              <a:t>I. </a:t>
            </a:r>
            <a:r>
              <a:rPr lang="vi-VN" sz="4400" b="1" dirty="0">
                <a:solidFill>
                  <a:srgbClr val="002060"/>
                </a:solidFill>
                <a:latin typeface="Times New Roman" panose="02020603050405020304" pitchFamily="18" charset="0"/>
                <a:cs typeface="Times New Roman" panose="02020603050405020304" pitchFamily="18" charset="0"/>
              </a:rPr>
              <a:t>Các nhân tố ảnh hưởng đến sinh trưởng và phát triển của sinh vật</a:t>
            </a:r>
            <a:r>
              <a:rPr lang="en-US" sz="4400" b="1" dirty="0">
                <a:solidFill>
                  <a:srgbClr val="002060"/>
                </a:solidFill>
                <a:latin typeface="Times New Roman" panose="02020603050405020304" pitchFamily="18" charset="0"/>
                <a:cs typeface="Times New Roman" panose="02020603050405020304" pitchFamily="18" charset="0"/>
              </a:rPr>
              <a:t>:</a:t>
            </a:r>
          </a:p>
        </p:txBody>
      </p:sp>
      <p:sp>
        <p:nvSpPr>
          <p:cNvPr id="4" name="Rectangle 3"/>
          <p:cNvSpPr/>
          <p:nvPr/>
        </p:nvSpPr>
        <p:spPr>
          <a:xfrm>
            <a:off x="323872" y="1703070"/>
            <a:ext cx="6282668" cy="707886"/>
          </a:xfrm>
          <a:prstGeom prst="rect">
            <a:avLst/>
          </a:prstGeom>
        </p:spPr>
        <p:txBody>
          <a:bodyPr wrap="square">
            <a:spAutoFit/>
          </a:bodyPr>
          <a:lstStyle/>
          <a:p>
            <a:r>
              <a:rPr lang="vi-VN" sz="4000" b="1" dirty="0" smtClean="0">
                <a:solidFill>
                  <a:srgbClr val="0066FF"/>
                </a:solidFill>
                <a:latin typeface="Times New Roman" panose="02020603050405020304" pitchFamily="18" charset="0"/>
                <a:cs typeface="Times New Roman" panose="02020603050405020304" pitchFamily="18" charset="0"/>
              </a:rPr>
              <a:t>1. Ảnh hưởng của nhiệt độ</a:t>
            </a:r>
            <a:endParaRPr lang="en-US" sz="4000" dirty="0">
              <a:solidFill>
                <a:srgbClr val="0066FF"/>
              </a:solidFill>
            </a:endParaRPr>
          </a:p>
        </p:txBody>
      </p:sp>
    </p:spTree>
    <p:extLst>
      <p:ext uri="{BB962C8B-B14F-4D97-AF65-F5344CB8AC3E}">
        <p14:creationId xmlns:p14="http://schemas.microsoft.com/office/powerpoint/2010/main" val="383953852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ONG DOI CUA MUO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77905" y="776874"/>
            <a:ext cx="7874000" cy="5905500"/>
          </a:xfrm>
          <a:prstGeom prst="rect">
            <a:avLst/>
          </a:prstGeom>
        </p:spPr>
      </p:pic>
      <p:sp>
        <p:nvSpPr>
          <p:cNvPr id="16" name="Rectangle 15"/>
          <p:cNvSpPr/>
          <p:nvPr/>
        </p:nvSpPr>
        <p:spPr>
          <a:xfrm>
            <a:off x="268941" y="0"/>
            <a:ext cx="7641770" cy="584775"/>
          </a:xfrm>
          <a:prstGeom prst="rect">
            <a:avLst/>
          </a:prstGeom>
          <a:solidFill>
            <a:schemeClr val="bg1"/>
          </a:solidFill>
        </p:spPr>
        <p:txBody>
          <a:bodyPr wrap="square">
            <a:spAutoFit/>
          </a:bodyPr>
          <a:lstStyle/>
          <a:p>
            <a:pPr algn="ctr"/>
            <a:r>
              <a:rPr lang="en-US" sz="32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HS XEM VIDEO VÒNG ĐỜI CỦA MUỖI</a:t>
            </a:r>
          </a:p>
        </p:txBody>
      </p:sp>
      <p:sp>
        <p:nvSpPr>
          <p:cNvPr id="17" name="Rectangle 16"/>
          <p:cNvSpPr/>
          <p:nvPr/>
        </p:nvSpPr>
        <p:spPr>
          <a:xfrm>
            <a:off x="8377518" y="0"/>
            <a:ext cx="2944905" cy="1754326"/>
          </a:xfrm>
          <a:prstGeom prst="rect">
            <a:avLst/>
          </a:prstGeom>
        </p:spPr>
        <p:txBody>
          <a:bodyPr wrap="square">
            <a:spAutoFit/>
          </a:bodyPr>
          <a:lstStyle/>
          <a:p>
            <a:r>
              <a:rPr lang="en-US" sz="3600" b="1" dirty="0">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TRẢ LỜI CÂU HỎI 12 SGK</a:t>
            </a:r>
          </a:p>
        </p:txBody>
      </p:sp>
      <p:sp>
        <p:nvSpPr>
          <p:cNvPr id="18" name="Rectangle 17"/>
          <p:cNvSpPr/>
          <p:nvPr/>
        </p:nvSpPr>
        <p:spPr>
          <a:xfrm>
            <a:off x="8301946" y="1834619"/>
            <a:ext cx="3585253" cy="2862322"/>
          </a:xfrm>
          <a:prstGeom prst="rect">
            <a:avLst/>
          </a:prstGeom>
        </p:spPr>
        <p:txBody>
          <a:bodyPr wrap="square">
            <a:spAutoFit/>
          </a:bodyPr>
          <a:lstStyle/>
          <a:p>
            <a:r>
              <a:rPr lang="en-US" sz="3600" b="1" dirty="0" err="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3600" b="1"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12.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Quan</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sát</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H.35.14,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hãy</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chỉ</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ra</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giai</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đoạn</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muỗi</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gây</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hại</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cho</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con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người</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9995627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2"/>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2"/>
                                        </p:tgtEl>
                                      </p:cBhvr>
                                    </p:cmd>
                                  </p:childTnLst>
                                </p:cTn>
                              </p:par>
                            </p:childTnLst>
                          </p:cTn>
                        </p:par>
                      </p:childTnLst>
                    </p:cTn>
                  </p:par>
                </p:childTnLst>
              </p:cTn>
              <p:nextCondLst>
                <p:cond evt="onClick" delay="0">
                  <p:tgtEl>
                    <p:spTgt spid="2"/>
                  </p:tgtEl>
                </p:cond>
              </p:nextCondLst>
            </p:seq>
            <p:video>
              <p:cMediaNode vol="80000">
                <p:cTn id="23" fill="hold" display="0">
                  <p:stCondLst>
                    <p:cond delay="indefinite"/>
                  </p:stCondLst>
                </p:cTn>
                <p:tgtEl>
                  <p:spTgt spid="2"/>
                </p:tgtEl>
              </p:cMediaNode>
            </p:video>
          </p:childTnLst>
        </p:cTn>
      </p:par>
    </p:tnLst>
    <p:bldLst>
      <p:bldP spid="16" grpId="0" animBg="1"/>
      <p:bldP spid="18" grpId="0"/>
    </p:bld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smtClean="0"/>
              <a:pPr marL="0" lvl="0" indent="0" algn="ctr" rtl="0">
                <a:spcBef>
                  <a:spcPts val="0"/>
                </a:spcBef>
                <a:spcAft>
                  <a:spcPts val="0"/>
                </a:spcAft>
                <a:buNone/>
              </a:pPr>
              <a:t>41</a:t>
            </a:fld>
            <a:endParaRPr lang="en-US"/>
          </a:p>
        </p:txBody>
      </p:sp>
      <p:sp>
        <p:nvSpPr>
          <p:cNvPr id="3" name="Slide Number Placeholder 1"/>
          <p:cNvSpPr txBox="1">
            <a:spLocks/>
          </p:cNvSpPr>
          <p:nvPr/>
        </p:nvSpPr>
        <p:spPr>
          <a:xfrm>
            <a:off x="11096625" y="6294437"/>
            <a:ext cx="508000" cy="365125"/>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1pPr>
            <a:lvl2pPr marL="0" marR="0" lvl="1"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2pPr>
            <a:lvl3pPr marL="0" marR="0" lvl="2"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3pPr>
            <a:lvl4pPr marL="0" marR="0" lvl="3"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4pPr>
            <a:lvl5pPr marL="0" marR="0" lvl="4"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5pPr>
            <a:lvl6pPr marL="0" marR="0" lvl="5"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6pPr>
            <a:lvl7pPr marL="0" marR="0" lvl="6"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7pPr>
            <a:lvl8pPr marL="0" marR="0" lvl="7"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8pPr>
            <a:lvl9pPr marL="0" marR="0" lvl="8"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9pPr>
          </a:lstStyle>
          <a:p>
            <a:fld id="{00000000-1234-1234-1234-123412341234}" type="slidenum">
              <a:rPr lang="en-US" smtClean="0"/>
              <a:pPr/>
              <a:t>41</a:t>
            </a:fld>
            <a:endParaRPr lang="en-US"/>
          </a:p>
        </p:txBody>
      </p:sp>
      <p:sp>
        <p:nvSpPr>
          <p:cNvPr id="5" name="TextBox 4"/>
          <p:cNvSpPr txBox="1"/>
          <p:nvPr/>
        </p:nvSpPr>
        <p:spPr>
          <a:xfrm>
            <a:off x="753979" y="2330472"/>
            <a:ext cx="11004884" cy="2862322"/>
          </a:xfrm>
          <a:prstGeom prst="rect">
            <a:avLst/>
          </a:prstGeom>
          <a:noFill/>
        </p:spPr>
        <p:txBody>
          <a:bodyPr wrap="square" rtlCol="0">
            <a:spAutoFit/>
          </a:bodyPr>
          <a:lstStyle/>
          <a:p>
            <a:pPr algn="just"/>
            <a:r>
              <a:rPr lang="en-US" sz="3600" dirty="0">
                <a:latin typeface="Times New Roman" panose="02020603050405020304" pitchFamily="18" charset="0"/>
                <a:cs typeface="Times New Roman" panose="02020603050405020304" pitchFamily="18" charset="0"/>
              </a:rPr>
              <a:t>Trong </a:t>
            </a:r>
            <a:r>
              <a:rPr lang="en-US" sz="3600" dirty="0" err="1">
                <a:latin typeface="Times New Roman" panose="02020603050405020304" pitchFamily="18" charset="0"/>
                <a:cs typeface="Times New Roman" panose="02020603050405020304" pitchFamily="18" charset="0"/>
              </a:rPr>
              <a:t>thực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tiễn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người</a:t>
            </a:r>
            <a:r>
              <a:rPr lang="en-US" sz="3600" dirty="0">
                <a:latin typeface="Times New Roman" panose="02020603050405020304" pitchFamily="18" charset="0"/>
                <a:cs typeface="Times New Roman" panose="02020603050405020304" pitchFamily="18" charset="0"/>
              </a:rPr>
              <a:t> ta </a:t>
            </a:r>
            <a:r>
              <a:rPr lang="en-US" sz="3600" dirty="0" err="1">
                <a:latin typeface="Times New Roman" panose="02020603050405020304" pitchFamily="18" charset="0"/>
                <a:cs typeface="Times New Roman" panose="02020603050405020304" pitchFamily="18" charset="0"/>
              </a:rPr>
              <a:t>vận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dụng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sinh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trưởng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phát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triển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đề</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điều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kiển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vật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nuôi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cây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trồng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nhầm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nâng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cao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năng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suất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chất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lượng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sản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phẩm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sức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khoẻ</a:t>
            </a:r>
            <a:r>
              <a:rPr lang="en-US" sz="3600" dirty="0">
                <a:latin typeface="Times New Roman" panose="02020603050405020304" pitchFamily="18" charset="0"/>
                <a:cs typeface="Times New Roman" panose="02020603050405020304" pitchFamily="18" charset="0"/>
              </a:rPr>
              <a:t> con </a:t>
            </a:r>
            <a:r>
              <a:rPr lang="en-US" sz="3600" dirty="0" err="1">
                <a:latin typeface="Times New Roman" panose="02020603050405020304" pitchFamily="18" charset="0"/>
                <a:cs typeface="Times New Roman" panose="02020603050405020304" pitchFamily="18" charset="0"/>
              </a:rPr>
              <a:t>người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Ngoài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ra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hiểu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biết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được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vòng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đời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một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số</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động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vật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gây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hại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chúng</a:t>
            </a:r>
            <a:r>
              <a:rPr lang="en-US" sz="3600" dirty="0">
                <a:latin typeface="Times New Roman" panose="02020603050405020304" pitchFamily="18" charset="0"/>
                <a:cs typeface="Times New Roman" panose="02020603050405020304" pitchFamily="18" charset="0"/>
              </a:rPr>
              <a:t> ta </a:t>
            </a:r>
            <a:r>
              <a:rPr lang="en-US" sz="3600" dirty="0" err="1">
                <a:latin typeface="Times New Roman" panose="02020603050405020304" pitchFamily="18" charset="0"/>
                <a:cs typeface="Times New Roman" panose="02020603050405020304" pitchFamily="18" charset="0"/>
              </a:rPr>
              <a:t>có</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biện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pháp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diệt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phòng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trừ</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hợp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lí</a:t>
            </a:r>
            <a:r>
              <a:rPr lang="en-US" sz="3600" dirty="0">
                <a:latin typeface="Times New Roman" panose="02020603050405020304" pitchFamily="18" charset="0"/>
                <a:cs typeface="Times New Roman" panose="02020603050405020304" pitchFamily="18" charset="0"/>
              </a:rPr>
              <a:t>.</a:t>
            </a:r>
            <a:endParaRPr lang="en-US" sz="3600" dirty="0">
              <a:solidFill>
                <a:srgbClr val="002060"/>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 xmlns:a16="http://schemas.microsoft.com/office/drawing/2014/main" id="{33A0FA33-C7F3-FC07-EC1A-C501CF3545ED}"/>
              </a:ext>
            </a:extLst>
          </p:cNvPr>
          <p:cNvSpPr txBox="1"/>
          <p:nvPr/>
        </p:nvSpPr>
        <p:spPr>
          <a:xfrm>
            <a:off x="224590" y="1194875"/>
            <a:ext cx="11859636" cy="646331"/>
          </a:xfrm>
          <a:prstGeom prst="rect">
            <a:avLst/>
          </a:prstGeom>
          <a:noFill/>
        </p:spPr>
        <p:txBody>
          <a:bodyPr wrap="square">
            <a:spAutoFit/>
          </a:bodyPr>
          <a:lstStyle/>
          <a:p>
            <a:r>
              <a:rPr lang="en-US" sz="3600" b="1" dirty="0">
                <a:solidFill>
                  <a:srgbClr val="0070C0"/>
                </a:solidFill>
                <a:latin typeface="Times New Roman" panose="02020603050405020304" pitchFamily="18" charset="0"/>
                <a:cs typeface="Times New Roman" panose="02020603050405020304" pitchFamily="18" charset="0"/>
              </a:rPr>
              <a:t>II. </a:t>
            </a:r>
            <a:r>
              <a:rPr lang="en-US" sz="3600" b="1" dirty="0" err="1">
                <a:solidFill>
                  <a:srgbClr val="0070C0"/>
                </a:solidFill>
                <a:latin typeface="Times New Roman" panose="02020603050405020304" pitchFamily="18" charset="0"/>
                <a:cs typeface="Times New Roman" panose="02020603050405020304" pitchFamily="18" charset="0"/>
              </a:rPr>
              <a:t>Ứng</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dụng</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của</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sinh</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trưởng</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cà</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phát</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triển</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trong</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thực</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tiễn</a:t>
            </a:r>
            <a:r>
              <a:rPr lang="en-US" sz="3600" b="1" dirty="0">
                <a:solidFill>
                  <a:srgbClr val="0070C0"/>
                </a:solidFill>
                <a:latin typeface="Times New Roman" panose="02020603050405020304" pitchFamily="18" charset="0"/>
                <a:cs typeface="Times New Roman" panose="02020603050405020304" pitchFamily="18" charset="0"/>
              </a:rPr>
              <a:t>:</a:t>
            </a:r>
            <a:endParaRPr lang="vi-VN" sz="3600" b="1" dirty="0">
              <a:solidFill>
                <a:srgbClr val="0070C0"/>
              </a:solidFill>
              <a:latin typeface="Times New Roman" panose="02020603050405020304" pitchFamily="18" charset="0"/>
              <a:cs typeface="Times New Roman" panose="02020603050405020304" pitchFamily="18" charset="0"/>
            </a:endParaRPr>
          </a:p>
        </p:txBody>
      </p:sp>
      <p:pic>
        <p:nvPicPr>
          <p:cNvPr id="8" name="Picture 21" descr="Tay viÕt ">
            <a:extLst>
              <a:ext uri="{FF2B5EF4-FFF2-40B4-BE49-F238E27FC236}">
                <a16:creationId xmlns="" xmlns:a16="http://schemas.microsoft.com/office/drawing/2014/main" id="{EAE0D472-E8E0-A238-581B-26651602CE56}"/>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0812380" y="198438"/>
            <a:ext cx="1271846" cy="846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93184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4" name="Group 11"/>
          <p:cNvGrpSpPr/>
          <p:nvPr/>
        </p:nvGrpSpPr>
        <p:grpSpPr>
          <a:xfrm>
            <a:off x="0" y="71755"/>
            <a:ext cx="12192000" cy="6858000"/>
            <a:chOff x="-15766" y="15766"/>
            <a:chExt cx="12192000" cy="6858000"/>
          </a:xfrm>
        </p:grpSpPr>
        <p:pic>
          <p:nvPicPr>
            <p:cNvPr id="6" name="Google Shape;107;p17"/>
            <p:cNvPicPr preferRelativeResize="0"/>
            <p:nvPr/>
          </p:nvPicPr>
          <p:blipFill rotWithShape="1">
            <a:blip r:embed="rId2">
              <a:alphaModFix/>
            </a:blip>
            <a:srcRect/>
            <a:stretch/>
          </p:blipFill>
          <p:spPr>
            <a:xfrm rot="5400000">
              <a:off x="2651234" y="-2651234"/>
              <a:ext cx="6858000" cy="12192000"/>
            </a:xfrm>
            <a:prstGeom prst="rect">
              <a:avLst/>
            </a:prstGeom>
            <a:noFill/>
            <a:ln>
              <a:noFill/>
            </a:ln>
          </p:spPr>
        </p:pic>
        <p:sp>
          <p:nvSpPr>
            <p:cNvPr id="7" name="Rounded Rectangle 6"/>
            <p:cNvSpPr/>
            <p:nvPr/>
          </p:nvSpPr>
          <p:spPr>
            <a:xfrm>
              <a:off x="394138" y="472966"/>
              <a:ext cx="11366938" cy="6101255"/>
            </a:xfrm>
            <a:prstGeom prst="roundRect">
              <a:avLst/>
            </a:prstGeom>
            <a:ln w="38100">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grpSp>
      <p:sp>
        <p:nvSpPr>
          <p:cNvPr id="2" name="Slide Number Placeholder 1"/>
          <p:cNvSpPr>
            <a:spLocks noGrp="1"/>
          </p:cNvSpPr>
          <p:nvPr>
            <p:ph type="sldNum" idx="12"/>
          </p:nvPr>
        </p:nvSpPr>
        <p:spPr>
          <a:xfrm>
            <a:off x="10970500" y="2069269"/>
            <a:ext cx="508000" cy="365125"/>
          </a:xfrm>
        </p:spPr>
        <p:txBody>
          <a:bodyPr/>
          <a:lstStyle/>
          <a:p>
            <a:pPr marL="0" lvl="0" indent="0" algn="ctr" rtl="0">
              <a:spcBef>
                <a:spcPts val="0"/>
              </a:spcBef>
              <a:spcAft>
                <a:spcPts val="0"/>
              </a:spcAft>
              <a:buNone/>
            </a:pPr>
            <a:fld id="{00000000-1234-1234-1234-123412341234}" type="slidenum">
              <a:rPr lang="en-US" smtClean="0"/>
              <a:pPr marL="0" lvl="0" indent="0" algn="ctr" rtl="0">
                <a:spcBef>
                  <a:spcPts val="0"/>
                </a:spcBef>
                <a:spcAft>
                  <a:spcPts val="0"/>
                </a:spcAft>
                <a:buNone/>
              </a:pPr>
              <a:t>42</a:t>
            </a:fld>
            <a:endParaRPr lang="en-US"/>
          </a:p>
        </p:txBody>
      </p:sp>
      <p:pic>
        <p:nvPicPr>
          <p:cNvPr id="3" name="Google Shape;175;p20"/>
          <p:cNvPicPr preferRelativeResize="0"/>
          <p:nvPr/>
        </p:nvPicPr>
        <p:blipFill rotWithShape="1">
          <a:blip r:embed="rId3">
            <a:alphaModFix/>
          </a:blip>
          <a:srcRect/>
          <a:stretch/>
        </p:blipFill>
        <p:spPr>
          <a:xfrm>
            <a:off x="9681638" y="4525268"/>
            <a:ext cx="2346350" cy="1478833"/>
          </a:xfrm>
          <a:prstGeom prst="rect">
            <a:avLst/>
          </a:prstGeom>
          <a:noFill/>
          <a:ln>
            <a:noFill/>
          </a:ln>
        </p:spPr>
      </p:pic>
      <p:pic>
        <p:nvPicPr>
          <p:cNvPr id="11" name="Google Shape;194;p22"/>
          <p:cNvPicPr preferRelativeResize="0"/>
          <p:nvPr/>
        </p:nvPicPr>
        <p:blipFill rotWithShape="1">
          <a:blip r:embed="rId4">
            <a:alphaModFix/>
          </a:blip>
          <a:srcRect/>
          <a:stretch/>
        </p:blipFill>
        <p:spPr>
          <a:xfrm>
            <a:off x="115716" y="-168563"/>
            <a:ext cx="1551797" cy="1305550"/>
          </a:xfrm>
          <a:prstGeom prst="rect">
            <a:avLst/>
          </a:prstGeom>
          <a:noFill/>
          <a:ln>
            <a:noFill/>
          </a:ln>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0802" y="1206875"/>
            <a:ext cx="5394629" cy="5020549"/>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05807" y="1475544"/>
            <a:ext cx="5072693" cy="2632222"/>
          </a:xfrm>
          <a:prstGeom prst="rect">
            <a:avLst/>
          </a:prstGeom>
        </p:spPr>
      </p:pic>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48625" y="4376435"/>
            <a:ext cx="1408378" cy="102694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1000"/>
                                        <p:tgtEl>
                                          <p:spTgt spid="10"/>
                                        </p:tgtEl>
                                      </p:cBhvr>
                                    </p:animEffect>
                                    <p:anim calcmode="lin" valueType="num">
                                      <p:cBhvr>
                                        <p:cTn id="21" dur="1000" fill="hold"/>
                                        <p:tgtEl>
                                          <p:spTgt spid="10"/>
                                        </p:tgtEl>
                                        <p:attrNameLst>
                                          <p:attrName>ppt_x</p:attrName>
                                        </p:attrNameLst>
                                      </p:cBhvr>
                                      <p:tavLst>
                                        <p:tav tm="0">
                                          <p:val>
                                            <p:strVal val="#ppt_x"/>
                                          </p:val>
                                        </p:tav>
                                        <p:tav tm="100000">
                                          <p:val>
                                            <p:strVal val="#ppt_x"/>
                                          </p:val>
                                        </p:tav>
                                      </p:tavLst>
                                    </p:anim>
                                    <p:anim calcmode="lin" valueType="num">
                                      <p:cBhvr>
                                        <p:cTn id="2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Shape 218"/>
        <p:cNvGrpSpPr/>
        <p:nvPr/>
      </p:nvGrpSpPr>
      <p:grpSpPr>
        <a:xfrm>
          <a:off x="0" y="0"/>
          <a:ext cx="0" cy="0"/>
          <a:chOff x="0" y="0"/>
          <a:chExt cx="0" cy="0"/>
        </a:xfrm>
      </p:grpSpPr>
      <p:sp>
        <p:nvSpPr>
          <p:cNvPr id="31" name="Rectangle 30"/>
          <p:cNvSpPr/>
          <p:nvPr/>
        </p:nvSpPr>
        <p:spPr>
          <a:xfrm rot="16200000">
            <a:off x="2374789" y="-850213"/>
            <a:ext cx="1481958" cy="42724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7" name="Google Shape;247;p20"/>
          <p:cNvSpPr txBox="1">
            <a:spLocks noGrp="1"/>
          </p:cNvSpPr>
          <p:nvPr>
            <p:ph type="sldNum" idx="12"/>
          </p:nvPr>
        </p:nvSpPr>
        <p:spPr>
          <a:xfrm>
            <a:off x="9110109" y="6294437"/>
            <a:ext cx="508000" cy="365125"/>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fld id="{00000000-1234-1234-1234-123412341234}" type="slidenum">
              <a:rPr lang="en-US">
                <a:latin typeface="Georgia"/>
                <a:ea typeface="Georgia"/>
                <a:cs typeface="Georgia"/>
                <a:sym typeface="Georgia"/>
              </a:rPr>
              <a:pPr marL="0" lvl="0" indent="0" algn="ctr" rtl="0">
                <a:spcBef>
                  <a:spcPts val="0"/>
                </a:spcBef>
                <a:spcAft>
                  <a:spcPts val="0"/>
                </a:spcAft>
                <a:buNone/>
              </a:pPr>
              <a:t>43</a:t>
            </a:fld>
            <a:endParaRPr>
              <a:latin typeface="Georgia"/>
              <a:ea typeface="Georgia"/>
              <a:cs typeface="Georgia"/>
              <a:sym typeface="Georgia"/>
            </a:endParaRPr>
          </a:p>
        </p:txBody>
      </p:sp>
      <p:grpSp>
        <p:nvGrpSpPr>
          <p:cNvPr id="20" name="Google Shape;547;p27"/>
          <p:cNvGrpSpPr/>
          <p:nvPr/>
        </p:nvGrpSpPr>
        <p:grpSpPr>
          <a:xfrm>
            <a:off x="178943" y="3925645"/>
            <a:ext cx="1975928" cy="2876633"/>
            <a:chOff x="0" y="-1"/>
            <a:chExt cx="4241992" cy="6286672"/>
          </a:xfrm>
        </p:grpSpPr>
        <p:sp>
          <p:nvSpPr>
            <p:cNvPr id="24" name="Google Shape;548;p27"/>
            <p:cNvSpPr/>
            <p:nvPr/>
          </p:nvSpPr>
          <p:spPr>
            <a:xfrm rot="244451">
              <a:off x="2121689" y="1954825"/>
              <a:ext cx="1106645" cy="1189583"/>
            </a:xfrm>
            <a:custGeom>
              <a:avLst/>
              <a:gdLst/>
              <a:ahLst/>
              <a:cxnLst/>
              <a:rect l="l" t="t" r="r" b="b"/>
              <a:pathLst>
                <a:path w="20017" h="21177" extrusionOk="0">
                  <a:moveTo>
                    <a:pt x="687" y="16497"/>
                  </a:moveTo>
                  <a:cubicBezTo>
                    <a:pt x="687" y="16497"/>
                    <a:pt x="85" y="7313"/>
                    <a:pt x="7817" y="5527"/>
                  </a:cubicBezTo>
                  <a:cubicBezTo>
                    <a:pt x="15550" y="3741"/>
                    <a:pt x="16666" y="3061"/>
                    <a:pt x="16666" y="3061"/>
                  </a:cubicBezTo>
                  <a:cubicBezTo>
                    <a:pt x="16666" y="3061"/>
                    <a:pt x="14433" y="6462"/>
                    <a:pt x="13745" y="6803"/>
                  </a:cubicBezTo>
                  <a:cubicBezTo>
                    <a:pt x="13058" y="7143"/>
                    <a:pt x="16323" y="6037"/>
                    <a:pt x="18127" y="2466"/>
                  </a:cubicBezTo>
                  <a:cubicBezTo>
                    <a:pt x="19090" y="560"/>
                    <a:pt x="19244" y="0"/>
                    <a:pt x="19244" y="0"/>
                  </a:cubicBezTo>
                  <a:cubicBezTo>
                    <a:pt x="19244" y="0"/>
                    <a:pt x="21599" y="9198"/>
                    <a:pt x="18086" y="14641"/>
                  </a:cubicBezTo>
                  <a:cubicBezTo>
                    <a:pt x="16256" y="17476"/>
                    <a:pt x="13831" y="19559"/>
                    <a:pt x="8677" y="20579"/>
                  </a:cubicBezTo>
                  <a:cubicBezTo>
                    <a:pt x="3522" y="21600"/>
                    <a:pt x="0" y="21004"/>
                    <a:pt x="0" y="21004"/>
                  </a:cubicBezTo>
                  <a:cubicBezTo>
                    <a:pt x="0" y="21004"/>
                    <a:pt x="515" y="19474"/>
                    <a:pt x="687" y="16497"/>
                  </a:cubicBezTo>
                  <a:close/>
                </a:path>
              </a:pathLst>
            </a:custGeom>
            <a:solidFill>
              <a:srgbClr val="ABCE5A"/>
            </a:solidFill>
            <a:ln w="25400" cap="flat" cmpd="sng">
              <a:solidFill>
                <a:srgbClr val="000000">
                  <a:alpha val="0"/>
                </a:srgbClr>
              </a:solidFill>
              <a:prstDash val="solid"/>
              <a:miter lim="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Georgia"/>
                <a:ea typeface="Georgia"/>
                <a:cs typeface="Georgia"/>
                <a:sym typeface="Georgia"/>
              </a:endParaRPr>
            </a:p>
          </p:txBody>
        </p:sp>
        <p:sp>
          <p:nvSpPr>
            <p:cNvPr id="25" name="Google Shape;549;p27"/>
            <p:cNvSpPr/>
            <p:nvPr/>
          </p:nvSpPr>
          <p:spPr>
            <a:xfrm>
              <a:off x="1676276" y="1149982"/>
              <a:ext cx="642040" cy="5136689"/>
            </a:xfrm>
            <a:custGeom>
              <a:avLst/>
              <a:gdLst/>
              <a:ahLst/>
              <a:cxnLst/>
              <a:rect l="l" t="t" r="r" b="b"/>
              <a:pathLst>
                <a:path w="18640" h="21600" extrusionOk="0">
                  <a:moveTo>
                    <a:pt x="542" y="21599"/>
                  </a:moveTo>
                  <a:lnTo>
                    <a:pt x="18640" y="21599"/>
                  </a:lnTo>
                  <a:cubicBezTo>
                    <a:pt x="18640" y="21599"/>
                    <a:pt x="8131" y="16958"/>
                    <a:pt x="9883" y="11603"/>
                  </a:cubicBezTo>
                  <a:cubicBezTo>
                    <a:pt x="11634" y="6247"/>
                    <a:pt x="11634" y="0"/>
                    <a:pt x="11634" y="0"/>
                  </a:cubicBezTo>
                  <a:cubicBezTo>
                    <a:pt x="11634" y="0"/>
                    <a:pt x="-2960" y="13031"/>
                    <a:pt x="542" y="21599"/>
                  </a:cubicBezTo>
                  <a:close/>
                </a:path>
              </a:pathLst>
            </a:custGeom>
            <a:solidFill>
              <a:srgbClr val="58637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Georgia"/>
                <a:ea typeface="Georgia"/>
                <a:cs typeface="Georgia"/>
                <a:sym typeface="Georgia"/>
              </a:endParaRPr>
            </a:p>
          </p:txBody>
        </p:sp>
        <p:sp>
          <p:nvSpPr>
            <p:cNvPr id="26" name="Google Shape;550;p27"/>
            <p:cNvSpPr/>
            <p:nvPr/>
          </p:nvSpPr>
          <p:spPr>
            <a:xfrm rot="-213962" flipH="1">
              <a:off x="1173446" y="1155162"/>
              <a:ext cx="778816" cy="834006"/>
            </a:xfrm>
            <a:custGeom>
              <a:avLst/>
              <a:gdLst/>
              <a:ahLst/>
              <a:cxnLst/>
              <a:rect l="l" t="t" r="r" b="b"/>
              <a:pathLst>
                <a:path w="20017" h="21177" extrusionOk="0">
                  <a:moveTo>
                    <a:pt x="687" y="16497"/>
                  </a:moveTo>
                  <a:cubicBezTo>
                    <a:pt x="687" y="16497"/>
                    <a:pt x="85" y="7313"/>
                    <a:pt x="7817" y="5527"/>
                  </a:cubicBezTo>
                  <a:cubicBezTo>
                    <a:pt x="15550" y="3741"/>
                    <a:pt x="16666" y="3061"/>
                    <a:pt x="16666" y="3061"/>
                  </a:cubicBezTo>
                  <a:cubicBezTo>
                    <a:pt x="16666" y="3061"/>
                    <a:pt x="14433" y="6462"/>
                    <a:pt x="13745" y="6803"/>
                  </a:cubicBezTo>
                  <a:cubicBezTo>
                    <a:pt x="13058" y="7143"/>
                    <a:pt x="16323" y="6037"/>
                    <a:pt x="18127" y="2466"/>
                  </a:cubicBezTo>
                  <a:cubicBezTo>
                    <a:pt x="19090" y="560"/>
                    <a:pt x="19244" y="0"/>
                    <a:pt x="19244" y="0"/>
                  </a:cubicBezTo>
                  <a:cubicBezTo>
                    <a:pt x="19244" y="0"/>
                    <a:pt x="21599" y="9198"/>
                    <a:pt x="18086" y="14641"/>
                  </a:cubicBezTo>
                  <a:cubicBezTo>
                    <a:pt x="16256" y="17476"/>
                    <a:pt x="13831" y="19559"/>
                    <a:pt x="8677" y="20579"/>
                  </a:cubicBezTo>
                  <a:cubicBezTo>
                    <a:pt x="3522" y="21599"/>
                    <a:pt x="0" y="21004"/>
                    <a:pt x="0" y="21004"/>
                  </a:cubicBezTo>
                  <a:cubicBezTo>
                    <a:pt x="0" y="21004"/>
                    <a:pt x="515" y="19474"/>
                    <a:pt x="687" y="16497"/>
                  </a:cubicBezTo>
                  <a:close/>
                </a:path>
              </a:pathLst>
            </a:custGeom>
            <a:solidFill>
              <a:srgbClr val="ABCE5A"/>
            </a:solidFill>
            <a:ln w="25400" cap="flat" cmpd="sng">
              <a:solidFill>
                <a:srgbClr val="000000">
                  <a:alpha val="0"/>
                </a:srgbClr>
              </a:solidFill>
              <a:prstDash val="solid"/>
              <a:miter lim="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Georgia"/>
                <a:ea typeface="Georgia"/>
                <a:cs typeface="Georgia"/>
                <a:sym typeface="Georgia"/>
              </a:endParaRPr>
            </a:p>
          </p:txBody>
        </p:sp>
        <p:sp>
          <p:nvSpPr>
            <p:cNvPr id="27" name="Google Shape;551;p27"/>
            <p:cNvSpPr/>
            <p:nvPr/>
          </p:nvSpPr>
          <p:spPr>
            <a:xfrm rot="1544698">
              <a:off x="2427808" y="3240364"/>
              <a:ext cx="1532633" cy="1646618"/>
            </a:xfrm>
            <a:custGeom>
              <a:avLst/>
              <a:gdLst/>
              <a:ahLst/>
              <a:cxnLst/>
              <a:rect l="l" t="t" r="r" b="b"/>
              <a:pathLst>
                <a:path w="20017" h="21177" extrusionOk="0">
                  <a:moveTo>
                    <a:pt x="687" y="16497"/>
                  </a:moveTo>
                  <a:cubicBezTo>
                    <a:pt x="687" y="16497"/>
                    <a:pt x="85" y="7313"/>
                    <a:pt x="7817" y="5527"/>
                  </a:cubicBezTo>
                  <a:cubicBezTo>
                    <a:pt x="15550" y="3741"/>
                    <a:pt x="16666" y="3061"/>
                    <a:pt x="16666" y="3061"/>
                  </a:cubicBezTo>
                  <a:cubicBezTo>
                    <a:pt x="16666" y="3061"/>
                    <a:pt x="14433" y="6462"/>
                    <a:pt x="13745" y="6803"/>
                  </a:cubicBezTo>
                  <a:cubicBezTo>
                    <a:pt x="13058" y="7143"/>
                    <a:pt x="16323" y="6037"/>
                    <a:pt x="18127" y="2466"/>
                  </a:cubicBezTo>
                  <a:cubicBezTo>
                    <a:pt x="19090" y="560"/>
                    <a:pt x="19244" y="0"/>
                    <a:pt x="19244" y="0"/>
                  </a:cubicBezTo>
                  <a:cubicBezTo>
                    <a:pt x="19244" y="0"/>
                    <a:pt x="21599" y="9198"/>
                    <a:pt x="18086" y="14641"/>
                  </a:cubicBezTo>
                  <a:cubicBezTo>
                    <a:pt x="16256" y="17476"/>
                    <a:pt x="13831" y="19559"/>
                    <a:pt x="8677" y="20579"/>
                  </a:cubicBezTo>
                  <a:cubicBezTo>
                    <a:pt x="3522" y="21599"/>
                    <a:pt x="0" y="21004"/>
                    <a:pt x="0" y="21004"/>
                  </a:cubicBezTo>
                  <a:cubicBezTo>
                    <a:pt x="0" y="21004"/>
                    <a:pt x="515" y="19474"/>
                    <a:pt x="687" y="16497"/>
                  </a:cubicBezTo>
                  <a:close/>
                </a:path>
              </a:pathLst>
            </a:custGeom>
            <a:solidFill>
              <a:srgbClr val="ABCE5A"/>
            </a:solidFill>
            <a:ln w="25400" cap="flat" cmpd="sng">
              <a:solidFill>
                <a:srgbClr val="000000">
                  <a:alpha val="0"/>
                </a:srgbClr>
              </a:solidFill>
              <a:prstDash val="solid"/>
              <a:miter lim="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Georgia"/>
                <a:ea typeface="Georgia"/>
                <a:cs typeface="Georgia"/>
                <a:sym typeface="Georgia"/>
              </a:endParaRPr>
            </a:p>
          </p:txBody>
        </p:sp>
        <p:sp>
          <p:nvSpPr>
            <p:cNvPr id="28" name="Google Shape;552;p27"/>
            <p:cNvSpPr/>
            <p:nvPr/>
          </p:nvSpPr>
          <p:spPr>
            <a:xfrm rot="-237121" flipH="1">
              <a:off x="881886" y="2785764"/>
              <a:ext cx="869862" cy="942418"/>
            </a:xfrm>
            <a:custGeom>
              <a:avLst/>
              <a:gdLst/>
              <a:ahLst/>
              <a:cxnLst/>
              <a:rect l="l" t="t" r="r" b="b"/>
              <a:pathLst>
                <a:path w="20017" h="21177" extrusionOk="0">
                  <a:moveTo>
                    <a:pt x="687" y="16497"/>
                  </a:moveTo>
                  <a:cubicBezTo>
                    <a:pt x="687" y="16497"/>
                    <a:pt x="85" y="7313"/>
                    <a:pt x="7817" y="5527"/>
                  </a:cubicBezTo>
                  <a:cubicBezTo>
                    <a:pt x="15550" y="3741"/>
                    <a:pt x="16666" y="3061"/>
                    <a:pt x="16666" y="3061"/>
                  </a:cubicBezTo>
                  <a:cubicBezTo>
                    <a:pt x="16666" y="3061"/>
                    <a:pt x="14433" y="6462"/>
                    <a:pt x="13745" y="6803"/>
                  </a:cubicBezTo>
                  <a:cubicBezTo>
                    <a:pt x="13058" y="7143"/>
                    <a:pt x="16323" y="6037"/>
                    <a:pt x="18127" y="2466"/>
                  </a:cubicBezTo>
                  <a:cubicBezTo>
                    <a:pt x="19090" y="560"/>
                    <a:pt x="19244" y="0"/>
                    <a:pt x="19244" y="0"/>
                  </a:cubicBezTo>
                  <a:cubicBezTo>
                    <a:pt x="19244" y="0"/>
                    <a:pt x="21600" y="9198"/>
                    <a:pt x="18086" y="14641"/>
                  </a:cubicBezTo>
                  <a:cubicBezTo>
                    <a:pt x="16256" y="17476"/>
                    <a:pt x="13831" y="19559"/>
                    <a:pt x="8677" y="20579"/>
                  </a:cubicBezTo>
                  <a:cubicBezTo>
                    <a:pt x="3522" y="21599"/>
                    <a:pt x="0" y="21004"/>
                    <a:pt x="0" y="21004"/>
                  </a:cubicBezTo>
                  <a:cubicBezTo>
                    <a:pt x="0" y="21004"/>
                    <a:pt x="515" y="19474"/>
                    <a:pt x="687" y="16497"/>
                  </a:cubicBezTo>
                  <a:close/>
                </a:path>
              </a:pathLst>
            </a:custGeom>
            <a:solidFill>
              <a:srgbClr val="ABCE5A"/>
            </a:solidFill>
            <a:ln w="25400" cap="flat" cmpd="sng">
              <a:solidFill>
                <a:srgbClr val="000000">
                  <a:alpha val="0"/>
                </a:srgbClr>
              </a:solidFill>
              <a:prstDash val="solid"/>
              <a:miter lim="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Georgia"/>
                <a:ea typeface="Georgia"/>
                <a:cs typeface="Georgia"/>
                <a:sym typeface="Georgia"/>
              </a:endParaRPr>
            </a:p>
          </p:txBody>
        </p:sp>
        <p:sp>
          <p:nvSpPr>
            <p:cNvPr id="29" name="Google Shape;553;p27"/>
            <p:cNvSpPr/>
            <p:nvPr/>
          </p:nvSpPr>
          <p:spPr>
            <a:xfrm rot="-1631837" flipH="1">
              <a:off x="227058" y="3912960"/>
              <a:ext cx="1201254" cy="1284153"/>
            </a:xfrm>
            <a:custGeom>
              <a:avLst/>
              <a:gdLst/>
              <a:ahLst/>
              <a:cxnLst/>
              <a:rect l="l" t="t" r="r" b="b"/>
              <a:pathLst>
                <a:path w="20017" h="21177" extrusionOk="0">
                  <a:moveTo>
                    <a:pt x="687" y="16497"/>
                  </a:moveTo>
                  <a:cubicBezTo>
                    <a:pt x="687" y="16497"/>
                    <a:pt x="85" y="7313"/>
                    <a:pt x="7817" y="5527"/>
                  </a:cubicBezTo>
                  <a:cubicBezTo>
                    <a:pt x="15550" y="3741"/>
                    <a:pt x="16666" y="3061"/>
                    <a:pt x="16666" y="3061"/>
                  </a:cubicBezTo>
                  <a:cubicBezTo>
                    <a:pt x="16666" y="3061"/>
                    <a:pt x="14433" y="6462"/>
                    <a:pt x="13745" y="6803"/>
                  </a:cubicBezTo>
                  <a:cubicBezTo>
                    <a:pt x="13058" y="7143"/>
                    <a:pt x="16323" y="6037"/>
                    <a:pt x="18127" y="2466"/>
                  </a:cubicBezTo>
                  <a:cubicBezTo>
                    <a:pt x="19090" y="560"/>
                    <a:pt x="19244" y="0"/>
                    <a:pt x="19244" y="0"/>
                  </a:cubicBezTo>
                  <a:cubicBezTo>
                    <a:pt x="19244" y="0"/>
                    <a:pt x="21600" y="9198"/>
                    <a:pt x="18086" y="14641"/>
                  </a:cubicBezTo>
                  <a:cubicBezTo>
                    <a:pt x="16256" y="17476"/>
                    <a:pt x="13831" y="19559"/>
                    <a:pt x="8677" y="20579"/>
                  </a:cubicBezTo>
                  <a:cubicBezTo>
                    <a:pt x="3522" y="21600"/>
                    <a:pt x="0" y="21004"/>
                    <a:pt x="0" y="21004"/>
                  </a:cubicBezTo>
                  <a:cubicBezTo>
                    <a:pt x="0" y="21004"/>
                    <a:pt x="515" y="19473"/>
                    <a:pt x="687" y="16497"/>
                  </a:cubicBezTo>
                  <a:close/>
                </a:path>
              </a:pathLst>
            </a:custGeom>
            <a:solidFill>
              <a:srgbClr val="ABCE5A"/>
            </a:solidFill>
            <a:ln w="25400" cap="flat" cmpd="sng">
              <a:solidFill>
                <a:srgbClr val="000000">
                  <a:alpha val="0"/>
                </a:srgbClr>
              </a:solidFill>
              <a:prstDash val="solid"/>
              <a:miter lim="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Georgia"/>
                <a:ea typeface="Georgia"/>
                <a:cs typeface="Georgia"/>
                <a:sym typeface="Georgia"/>
              </a:endParaRPr>
            </a:p>
          </p:txBody>
        </p:sp>
        <p:sp>
          <p:nvSpPr>
            <p:cNvPr id="30" name="Google Shape;554;p27"/>
            <p:cNvSpPr/>
            <p:nvPr/>
          </p:nvSpPr>
          <p:spPr>
            <a:xfrm rot="-1264666" flipH="1">
              <a:off x="1488083" y="5285798"/>
              <a:ext cx="165690" cy="994189"/>
            </a:xfrm>
            <a:custGeom>
              <a:avLst/>
              <a:gdLst/>
              <a:ahLst/>
              <a:cxnLst/>
              <a:rect l="l" t="t" r="r" b="b"/>
              <a:pathLst>
                <a:path w="18640" h="21600" extrusionOk="0">
                  <a:moveTo>
                    <a:pt x="542" y="21600"/>
                  </a:moveTo>
                  <a:lnTo>
                    <a:pt x="18640" y="21600"/>
                  </a:lnTo>
                  <a:cubicBezTo>
                    <a:pt x="18640" y="21600"/>
                    <a:pt x="8131" y="16958"/>
                    <a:pt x="9883" y="11603"/>
                  </a:cubicBezTo>
                  <a:cubicBezTo>
                    <a:pt x="11634" y="6247"/>
                    <a:pt x="11634" y="0"/>
                    <a:pt x="11634" y="0"/>
                  </a:cubicBezTo>
                  <a:cubicBezTo>
                    <a:pt x="11634" y="0"/>
                    <a:pt x="-2960" y="13031"/>
                    <a:pt x="542" y="21600"/>
                  </a:cubicBezTo>
                  <a:close/>
                </a:path>
              </a:pathLst>
            </a:custGeom>
            <a:solidFill>
              <a:srgbClr val="58637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Georgia"/>
                <a:ea typeface="Georgia"/>
                <a:cs typeface="Georgia"/>
                <a:sym typeface="Georgia"/>
              </a:endParaRPr>
            </a:p>
          </p:txBody>
        </p:sp>
        <p:sp>
          <p:nvSpPr>
            <p:cNvPr id="33" name="Google Shape;555;p27"/>
            <p:cNvSpPr/>
            <p:nvPr/>
          </p:nvSpPr>
          <p:spPr>
            <a:xfrm rot="-1264666" flipH="1">
              <a:off x="1650935" y="2417755"/>
              <a:ext cx="165690" cy="994189"/>
            </a:xfrm>
            <a:custGeom>
              <a:avLst/>
              <a:gdLst/>
              <a:ahLst/>
              <a:cxnLst/>
              <a:rect l="l" t="t" r="r" b="b"/>
              <a:pathLst>
                <a:path w="18640" h="21600" extrusionOk="0">
                  <a:moveTo>
                    <a:pt x="542" y="21600"/>
                  </a:moveTo>
                  <a:lnTo>
                    <a:pt x="18640" y="21600"/>
                  </a:lnTo>
                  <a:cubicBezTo>
                    <a:pt x="18640" y="21600"/>
                    <a:pt x="8131" y="16958"/>
                    <a:pt x="9883" y="11603"/>
                  </a:cubicBezTo>
                  <a:cubicBezTo>
                    <a:pt x="11634" y="6247"/>
                    <a:pt x="11634" y="0"/>
                    <a:pt x="11634" y="0"/>
                  </a:cubicBezTo>
                  <a:cubicBezTo>
                    <a:pt x="11634" y="0"/>
                    <a:pt x="-2960" y="13031"/>
                    <a:pt x="542" y="21600"/>
                  </a:cubicBezTo>
                  <a:close/>
                </a:path>
              </a:pathLst>
            </a:custGeom>
            <a:solidFill>
              <a:srgbClr val="54813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Georgia"/>
                <a:ea typeface="Georgia"/>
                <a:cs typeface="Georgia"/>
                <a:sym typeface="Georgia"/>
              </a:endParaRPr>
            </a:p>
          </p:txBody>
        </p:sp>
        <p:sp>
          <p:nvSpPr>
            <p:cNvPr id="36" name="Google Shape;556;p27"/>
            <p:cNvSpPr/>
            <p:nvPr/>
          </p:nvSpPr>
          <p:spPr>
            <a:xfrm rot="-213962" flipH="1">
              <a:off x="581606" y="1626461"/>
              <a:ext cx="778816" cy="834006"/>
            </a:xfrm>
            <a:custGeom>
              <a:avLst/>
              <a:gdLst/>
              <a:ahLst/>
              <a:cxnLst/>
              <a:rect l="l" t="t" r="r" b="b"/>
              <a:pathLst>
                <a:path w="20017" h="21177" extrusionOk="0">
                  <a:moveTo>
                    <a:pt x="687" y="16497"/>
                  </a:moveTo>
                  <a:cubicBezTo>
                    <a:pt x="687" y="16497"/>
                    <a:pt x="85" y="7313"/>
                    <a:pt x="7817" y="5527"/>
                  </a:cubicBezTo>
                  <a:cubicBezTo>
                    <a:pt x="15550" y="3741"/>
                    <a:pt x="16666" y="3061"/>
                    <a:pt x="16666" y="3061"/>
                  </a:cubicBezTo>
                  <a:cubicBezTo>
                    <a:pt x="16666" y="3061"/>
                    <a:pt x="14433" y="6462"/>
                    <a:pt x="13745" y="6803"/>
                  </a:cubicBezTo>
                  <a:cubicBezTo>
                    <a:pt x="13058" y="7143"/>
                    <a:pt x="16323" y="6037"/>
                    <a:pt x="18127" y="2466"/>
                  </a:cubicBezTo>
                  <a:cubicBezTo>
                    <a:pt x="19090" y="560"/>
                    <a:pt x="19244" y="0"/>
                    <a:pt x="19244" y="0"/>
                  </a:cubicBezTo>
                  <a:cubicBezTo>
                    <a:pt x="19244" y="0"/>
                    <a:pt x="21599" y="9198"/>
                    <a:pt x="18086" y="14641"/>
                  </a:cubicBezTo>
                  <a:cubicBezTo>
                    <a:pt x="16256" y="17476"/>
                    <a:pt x="13831" y="19559"/>
                    <a:pt x="8677" y="20579"/>
                  </a:cubicBezTo>
                  <a:cubicBezTo>
                    <a:pt x="3522" y="21599"/>
                    <a:pt x="0" y="21004"/>
                    <a:pt x="0" y="21004"/>
                  </a:cubicBezTo>
                  <a:cubicBezTo>
                    <a:pt x="0" y="21004"/>
                    <a:pt x="515" y="19474"/>
                    <a:pt x="687" y="16497"/>
                  </a:cubicBezTo>
                  <a:close/>
                </a:path>
              </a:pathLst>
            </a:custGeom>
            <a:solidFill>
              <a:srgbClr val="ABCE5A"/>
            </a:solidFill>
            <a:ln w="25400" cap="flat" cmpd="sng">
              <a:solidFill>
                <a:srgbClr val="000000">
                  <a:alpha val="0"/>
                </a:srgbClr>
              </a:solidFill>
              <a:prstDash val="solid"/>
              <a:miter lim="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Georgia"/>
                <a:ea typeface="Georgia"/>
                <a:cs typeface="Georgia"/>
                <a:sym typeface="Georgia"/>
              </a:endParaRPr>
            </a:p>
          </p:txBody>
        </p:sp>
        <p:sp>
          <p:nvSpPr>
            <p:cNvPr id="37" name="Google Shape;557;p27"/>
            <p:cNvSpPr/>
            <p:nvPr/>
          </p:nvSpPr>
          <p:spPr>
            <a:xfrm rot="-1407346" flipH="1">
              <a:off x="250228" y="3314532"/>
              <a:ext cx="778825" cy="833997"/>
            </a:xfrm>
            <a:custGeom>
              <a:avLst/>
              <a:gdLst/>
              <a:ahLst/>
              <a:cxnLst/>
              <a:rect l="l" t="t" r="r" b="b"/>
              <a:pathLst>
                <a:path w="20017" h="21177" extrusionOk="0">
                  <a:moveTo>
                    <a:pt x="687" y="16497"/>
                  </a:moveTo>
                  <a:cubicBezTo>
                    <a:pt x="687" y="16497"/>
                    <a:pt x="85" y="7313"/>
                    <a:pt x="7817" y="5527"/>
                  </a:cubicBezTo>
                  <a:cubicBezTo>
                    <a:pt x="15550" y="3741"/>
                    <a:pt x="16666" y="3061"/>
                    <a:pt x="16666" y="3061"/>
                  </a:cubicBezTo>
                  <a:cubicBezTo>
                    <a:pt x="16666" y="3061"/>
                    <a:pt x="14433" y="6463"/>
                    <a:pt x="13745" y="6803"/>
                  </a:cubicBezTo>
                  <a:cubicBezTo>
                    <a:pt x="13058" y="7143"/>
                    <a:pt x="16323" y="6037"/>
                    <a:pt x="18127" y="2466"/>
                  </a:cubicBezTo>
                  <a:cubicBezTo>
                    <a:pt x="19090" y="560"/>
                    <a:pt x="19244" y="0"/>
                    <a:pt x="19244" y="0"/>
                  </a:cubicBezTo>
                  <a:cubicBezTo>
                    <a:pt x="19244" y="0"/>
                    <a:pt x="21600" y="9198"/>
                    <a:pt x="18086" y="14641"/>
                  </a:cubicBezTo>
                  <a:cubicBezTo>
                    <a:pt x="16256" y="17476"/>
                    <a:pt x="13831" y="19559"/>
                    <a:pt x="8677" y="20579"/>
                  </a:cubicBezTo>
                  <a:cubicBezTo>
                    <a:pt x="3522" y="21600"/>
                    <a:pt x="0" y="21004"/>
                    <a:pt x="0" y="21004"/>
                  </a:cubicBezTo>
                  <a:cubicBezTo>
                    <a:pt x="0" y="21004"/>
                    <a:pt x="515" y="19474"/>
                    <a:pt x="687" y="16497"/>
                  </a:cubicBezTo>
                  <a:close/>
                </a:path>
              </a:pathLst>
            </a:custGeom>
            <a:solidFill>
              <a:srgbClr val="ABCE5A"/>
            </a:solidFill>
            <a:ln w="25400" cap="flat" cmpd="sng">
              <a:solidFill>
                <a:srgbClr val="000000">
                  <a:alpha val="0"/>
                </a:srgbClr>
              </a:solidFill>
              <a:prstDash val="solid"/>
              <a:miter lim="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Georgia"/>
                <a:ea typeface="Georgia"/>
                <a:cs typeface="Georgia"/>
                <a:sym typeface="Georgia"/>
              </a:endParaRPr>
            </a:p>
          </p:txBody>
        </p:sp>
        <p:sp>
          <p:nvSpPr>
            <p:cNvPr id="38" name="Google Shape;558;p27"/>
            <p:cNvSpPr/>
            <p:nvPr/>
          </p:nvSpPr>
          <p:spPr>
            <a:xfrm rot="437481">
              <a:off x="3139408" y="2641372"/>
              <a:ext cx="778817" cy="834005"/>
            </a:xfrm>
            <a:custGeom>
              <a:avLst/>
              <a:gdLst/>
              <a:ahLst/>
              <a:cxnLst/>
              <a:rect l="l" t="t" r="r" b="b"/>
              <a:pathLst>
                <a:path w="20017" h="21177" extrusionOk="0">
                  <a:moveTo>
                    <a:pt x="687" y="16497"/>
                  </a:moveTo>
                  <a:cubicBezTo>
                    <a:pt x="687" y="16497"/>
                    <a:pt x="85" y="7313"/>
                    <a:pt x="7817" y="5527"/>
                  </a:cubicBezTo>
                  <a:cubicBezTo>
                    <a:pt x="15550" y="3741"/>
                    <a:pt x="16666" y="3061"/>
                    <a:pt x="16666" y="3061"/>
                  </a:cubicBezTo>
                  <a:cubicBezTo>
                    <a:pt x="16666" y="3061"/>
                    <a:pt x="14433" y="6463"/>
                    <a:pt x="13745" y="6803"/>
                  </a:cubicBezTo>
                  <a:cubicBezTo>
                    <a:pt x="13058" y="7143"/>
                    <a:pt x="16323" y="6037"/>
                    <a:pt x="18127" y="2466"/>
                  </a:cubicBezTo>
                  <a:cubicBezTo>
                    <a:pt x="19090" y="560"/>
                    <a:pt x="19244" y="0"/>
                    <a:pt x="19244" y="0"/>
                  </a:cubicBezTo>
                  <a:cubicBezTo>
                    <a:pt x="19244" y="0"/>
                    <a:pt x="21600" y="9198"/>
                    <a:pt x="18086" y="14641"/>
                  </a:cubicBezTo>
                  <a:cubicBezTo>
                    <a:pt x="16256" y="17476"/>
                    <a:pt x="13831" y="19559"/>
                    <a:pt x="8677" y="20579"/>
                  </a:cubicBezTo>
                  <a:cubicBezTo>
                    <a:pt x="3522" y="21599"/>
                    <a:pt x="0" y="21004"/>
                    <a:pt x="0" y="21004"/>
                  </a:cubicBezTo>
                  <a:cubicBezTo>
                    <a:pt x="0" y="21004"/>
                    <a:pt x="515" y="19474"/>
                    <a:pt x="687" y="16497"/>
                  </a:cubicBezTo>
                  <a:close/>
                </a:path>
              </a:pathLst>
            </a:custGeom>
            <a:solidFill>
              <a:srgbClr val="ABCE5A"/>
            </a:solidFill>
            <a:ln w="25400" cap="flat" cmpd="sng">
              <a:solidFill>
                <a:srgbClr val="000000">
                  <a:alpha val="0"/>
                </a:srgbClr>
              </a:solidFill>
              <a:prstDash val="solid"/>
              <a:miter lim="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Georgia"/>
                <a:ea typeface="Georgia"/>
                <a:cs typeface="Georgia"/>
                <a:sym typeface="Georgia"/>
              </a:endParaRPr>
            </a:p>
          </p:txBody>
        </p:sp>
        <p:sp>
          <p:nvSpPr>
            <p:cNvPr id="39" name="Google Shape;559;p27"/>
            <p:cNvSpPr/>
            <p:nvPr/>
          </p:nvSpPr>
          <p:spPr>
            <a:xfrm rot="-213962">
              <a:off x="2279906" y="1108650"/>
              <a:ext cx="778816" cy="834005"/>
            </a:xfrm>
            <a:custGeom>
              <a:avLst/>
              <a:gdLst/>
              <a:ahLst/>
              <a:cxnLst/>
              <a:rect l="l" t="t" r="r" b="b"/>
              <a:pathLst>
                <a:path w="20017" h="21177" extrusionOk="0">
                  <a:moveTo>
                    <a:pt x="687" y="16497"/>
                  </a:moveTo>
                  <a:cubicBezTo>
                    <a:pt x="687" y="16497"/>
                    <a:pt x="85" y="7313"/>
                    <a:pt x="7817" y="5527"/>
                  </a:cubicBezTo>
                  <a:cubicBezTo>
                    <a:pt x="15550" y="3741"/>
                    <a:pt x="16666" y="3061"/>
                    <a:pt x="16666" y="3061"/>
                  </a:cubicBezTo>
                  <a:cubicBezTo>
                    <a:pt x="16666" y="3061"/>
                    <a:pt x="14433" y="6462"/>
                    <a:pt x="13745" y="6803"/>
                  </a:cubicBezTo>
                  <a:cubicBezTo>
                    <a:pt x="13058" y="7143"/>
                    <a:pt x="16323" y="6037"/>
                    <a:pt x="18127" y="2466"/>
                  </a:cubicBezTo>
                  <a:cubicBezTo>
                    <a:pt x="19090" y="560"/>
                    <a:pt x="19244" y="0"/>
                    <a:pt x="19244" y="0"/>
                  </a:cubicBezTo>
                  <a:cubicBezTo>
                    <a:pt x="19244" y="0"/>
                    <a:pt x="21599" y="9198"/>
                    <a:pt x="18086" y="14641"/>
                  </a:cubicBezTo>
                  <a:cubicBezTo>
                    <a:pt x="16256" y="17476"/>
                    <a:pt x="13831" y="19559"/>
                    <a:pt x="8677" y="20579"/>
                  </a:cubicBezTo>
                  <a:cubicBezTo>
                    <a:pt x="3522" y="21599"/>
                    <a:pt x="0" y="21004"/>
                    <a:pt x="0" y="21004"/>
                  </a:cubicBezTo>
                  <a:cubicBezTo>
                    <a:pt x="0" y="21004"/>
                    <a:pt x="515" y="19474"/>
                    <a:pt x="687" y="16497"/>
                  </a:cubicBezTo>
                  <a:close/>
                </a:path>
              </a:pathLst>
            </a:custGeom>
            <a:solidFill>
              <a:srgbClr val="ABCE5A"/>
            </a:solidFill>
            <a:ln w="25400" cap="flat" cmpd="sng">
              <a:solidFill>
                <a:srgbClr val="000000">
                  <a:alpha val="0"/>
                </a:srgbClr>
              </a:solidFill>
              <a:prstDash val="solid"/>
              <a:miter lim="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Georgia"/>
                <a:ea typeface="Georgia"/>
                <a:cs typeface="Georgia"/>
                <a:sym typeface="Georgia"/>
              </a:endParaRPr>
            </a:p>
          </p:txBody>
        </p:sp>
        <p:sp>
          <p:nvSpPr>
            <p:cNvPr id="40" name="Google Shape;560;p27"/>
            <p:cNvSpPr/>
            <p:nvPr/>
          </p:nvSpPr>
          <p:spPr>
            <a:xfrm rot="-2005142">
              <a:off x="1710345" y="145530"/>
              <a:ext cx="778833" cy="833987"/>
            </a:xfrm>
            <a:custGeom>
              <a:avLst/>
              <a:gdLst/>
              <a:ahLst/>
              <a:cxnLst/>
              <a:rect l="l" t="t" r="r" b="b"/>
              <a:pathLst>
                <a:path w="20017" h="21177" extrusionOk="0">
                  <a:moveTo>
                    <a:pt x="687" y="16497"/>
                  </a:moveTo>
                  <a:cubicBezTo>
                    <a:pt x="687" y="16497"/>
                    <a:pt x="85" y="7313"/>
                    <a:pt x="7817" y="5527"/>
                  </a:cubicBezTo>
                  <a:cubicBezTo>
                    <a:pt x="15550" y="3741"/>
                    <a:pt x="16666" y="3061"/>
                    <a:pt x="16666" y="3061"/>
                  </a:cubicBezTo>
                  <a:cubicBezTo>
                    <a:pt x="16666" y="3061"/>
                    <a:pt x="14433" y="6463"/>
                    <a:pt x="13745" y="6803"/>
                  </a:cubicBezTo>
                  <a:cubicBezTo>
                    <a:pt x="13058" y="7143"/>
                    <a:pt x="16323" y="6037"/>
                    <a:pt x="18127" y="2466"/>
                  </a:cubicBezTo>
                  <a:cubicBezTo>
                    <a:pt x="19090" y="560"/>
                    <a:pt x="19244" y="0"/>
                    <a:pt x="19244" y="0"/>
                  </a:cubicBezTo>
                  <a:cubicBezTo>
                    <a:pt x="19244" y="0"/>
                    <a:pt x="21599" y="9198"/>
                    <a:pt x="18086" y="14641"/>
                  </a:cubicBezTo>
                  <a:cubicBezTo>
                    <a:pt x="16256" y="17476"/>
                    <a:pt x="13831" y="19559"/>
                    <a:pt x="8677" y="20579"/>
                  </a:cubicBezTo>
                  <a:cubicBezTo>
                    <a:pt x="3522" y="21599"/>
                    <a:pt x="0" y="21004"/>
                    <a:pt x="0" y="21004"/>
                  </a:cubicBezTo>
                  <a:cubicBezTo>
                    <a:pt x="0" y="21004"/>
                    <a:pt x="515" y="19474"/>
                    <a:pt x="687" y="16497"/>
                  </a:cubicBezTo>
                  <a:close/>
                </a:path>
              </a:pathLst>
            </a:custGeom>
            <a:solidFill>
              <a:srgbClr val="ABCE5A"/>
            </a:solidFill>
            <a:ln w="25400" cap="flat" cmpd="sng">
              <a:solidFill>
                <a:srgbClr val="000000">
                  <a:alpha val="0"/>
                </a:srgbClr>
              </a:solidFill>
              <a:prstDash val="solid"/>
              <a:miter lim="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Georgia"/>
                <a:ea typeface="Georgia"/>
                <a:cs typeface="Georgia"/>
                <a:sym typeface="Georgia"/>
              </a:endParaRPr>
            </a:p>
          </p:txBody>
        </p:sp>
        <p:sp>
          <p:nvSpPr>
            <p:cNvPr id="41" name="Google Shape;561;p27"/>
            <p:cNvSpPr/>
            <p:nvPr/>
          </p:nvSpPr>
          <p:spPr>
            <a:xfrm rot="708393" flipH="1">
              <a:off x="84540" y="2237481"/>
              <a:ext cx="778818" cy="834003"/>
            </a:xfrm>
            <a:custGeom>
              <a:avLst/>
              <a:gdLst/>
              <a:ahLst/>
              <a:cxnLst/>
              <a:rect l="l" t="t" r="r" b="b"/>
              <a:pathLst>
                <a:path w="20017" h="21177" extrusionOk="0">
                  <a:moveTo>
                    <a:pt x="687" y="16497"/>
                  </a:moveTo>
                  <a:cubicBezTo>
                    <a:pt x="687" y="16497"/>
                    <a:pt x="85" y="7313"/>
                    <a:pt x="7817" y="5527"/>
                  </a:cubicBezTo>
                  <a:cubicBezTo>
                    <a:pt x="15550" y="3741"/>
                    <a:pt x="16666" y="3061"/>
                    <a:pt x="16666" y="3061"/>
                  </a:cubicBezTo>
                  <a:cubicBezTo>
                    <a:pt x="16666" y="3061"/>
                    <a:pt x="14433" y="6463"/>
                    <a:pt x="13745" y="6803"/>
                  </a:cubicBezTo>
                  <a:cubicBezTo>
                    <a:pt x="13058" y="7143"/>
                    <a:pt x="16323" y="6037"/>
                    <a:pt x="18127" y="2466"/>
                  </a:cubicBezTo>
                  <a:cubicBezTo>
                    <a:pt x="19090" y="560"/>
                    <a:pt x="19244" y="0"/>
                    <a:pt x="19244" y="0"/>
                  </a:cubicBezTo>
                  <a:cubicBezTo>
                    <a:pt x="19244" y="0"/>
                    <a:pt x="21599" y="9198"/>
                    <a:pt x="18086" y="14641"/>
                  </a:cubicBezTo>
                  <a:cubicBezTo>
                    <a:pt x="16256" y="17476"/>
                    <a:pt x="13831" y="19559"/>
                    <a:pt x="8677" y="20579"/>
                  </a:cubicBezTo>
                  <a:cubicBezTo>
                    <a:pt x="3522" y="21600"/>
                    <a:pt x="0" y="21004"/>
                    <a:pt x="0" y="21004"/>
                  </a:cubicBezTo>
                  <a:cubicBezTo>
                    <a:pt x="0" y="21004"/>
                    <a:pt x="515" y="19474"/>
                    <a:pt x="687" y="16497"/>
                  </a:cubicBezTo>
                  <a:close/>
                </a:path>
              </a:pathLst>
            </a:custGeom>
            <a:solidFill>
              <a:srgbClr val="ABCE5A"/>
            </a:solidFill>
            <a:ln w="25400" cap="flat" cmpd="sng">
              <a:solidFill>
                <a:srgbClr val="000000">
                  <a:alpha val="0"/>
                </a:srgbClr>
              </a:solidFill>
              <a:prstDash val="solid"/>
              <a:miter lim="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Georgia"/>
                <a:ea typeface="Georgia"/>
                <a:cs typeface="Georgia"/>
                <a:sym typeface="Georgia"/>
              </a:endParaRPr>
            </a:p>
          </p:txBody>
        </p:sp>
      </p:gr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041" y="88588"/>
            <a:ext cx="4109400" cy="3824442"/>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19824" y="4060915"/>
            <a:ext cx="4996907" cy="2592897"/>
          </a:xfrm>
          <a:prstGeom prst="rect">
            <a:avLst/>
          </a:prstGeom>
        </p:spPr>
      </p:pic>
      <p:sp>
        <p:nvSpPr>
          <p:cNvPr id="4" name="TextBox 3"/>
          <p:cNvSpPr txBox="1"/>
          <p:nvPr/>
        </p:nvSpPr>
        <p:spPr>
          <a:xfrm>
            <a:off x="4496973" y="454232"/>
            <a:ext cx="7695027" cy="1292662"/>
          </a:xfrm>
          <a:prstGeom prst="rect">
            <a:avLst/>
          </a:prstGeom>
          <a:noFill/>
        </p:spPr>
        <p:txBody>
          <a:bodyPr wrap="square" rtlCol="0">
            <a:spAutoFit/>
          </a:bodyPr>
          <a:lstStyle/>
          <a:p>
            <a:r>
              <a:rPr lang="en-US" sz="3200" dirty="0" err="1">
                <a:latin typeface="Times New Roman" panose="02020603050405020304" pitchFamily="18" charset="0"/>
                <a:cs typeface="Times New Roman" panose="02020603050405020304" pitchFamily="18" charset="0"/>
              </a:rPr>
              <a:t>Giai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đoạn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muỗi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gây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cho</a:t>
            </a:r>
            <a:r>
              <a:rPr lang="en-US" sz="3200" dirty="0">
                <a:latin typeface="Times New Roman" panose="02020603050405020304" pitchFamily="18" charset="0"/>
                <a:cs typeface="Times New Roman" panose="02020603050405020304" pitchFamily="18" charset="0"/>
              </a:rPr>
              <a:t> con </a:t>
            </a:r>
            <a:r>
              <a:rPr lang="en-US" sz="3200" dirty="0" err="1">
                <a:latin typeface="Times New Roman" panose="02020603050405020304" pitchFamily="18" charset="0"/>
                <a:cs typeface="Times New Roman" panose="02020603050405020304" pitchFamily="18" charset="0"/>
              </a:rPr>
              <a:t>người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giai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đoạn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muỗi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trưởng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thành</a:t>
            </a:r>
            <a:r>
              <a:rPr lang="en-US" sz="3200" dirty="0">
                <a:latin typeface="Times New Roman" panose="02020603050405020304" pitchFamily="18" charset="0"/>
                <a:cs typeface="Times New Roman" panose="02020603050405020304" pitchFamily="18" charset="0"/>
              </a:rPr>
              <a:t>.</a:t>
            </a:r>
          </a:p>
          <a:p>
            <a:endParaRPr lang="en-US" dirty="0"/>
          </a:p>
        </p:txBody>
      </p:sp>
      <p:sp>
        <p:nvSpPr>
          <p:cNvPr id="5" name="Right Arrow 4"/>
          <p:cNvSpPr/>
          <p:nvPr/>
        </p:nvSpPr>
        <p:spPr>
          <a:xfrm>
            <a:off x="3910818" y="889402"/>
            <a:ext cx="545430" cy="17609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4192172" y="1717932"/>
            <a:ext cx="8046056" cy="1815882"/>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Trong </a:t>
            </a:r>
            <a:r>
              <a:rPr lang="en-US" sz="2800" dirty="0" err="1">
                <a:latin typeface="Times New Roman" panose="02020603050405020304" pitchFamily="18" charset="0"/>
                <a:cs typeface="Times New Roman" panose="02020603050405020304" pitchFamily="18" charset="0"/>
              </a:rPr>
              <a:t>vòng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bướm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bướm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đoạn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năng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mùa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màng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vì</a:t>
            </a:r>
            <a:r>
              <a:rPr lang="en-US" sz="2800" dirty="0">
                <a:latin typeface="Times New Roman" panose="02020603050405020304" pitchFamily="18" charset="0"/>
                <a:cs typeface="Times New Roman" panose="02020603050405020304" pitchFamily="18" charset="0"/>
              </a:rPr>
              <a:t> ở </a:t>
            </a:r>
            <a:r>
              <a:rPr lang="en-US" sz="2800" dirty="0" err="1">
                <a:latin typeface="Times New Roman" panose="02020603050405020304" pitchFamily="18" charset="0"/>
                <a:cs typeface="Times New Roman" panose="02020603050405020304" pitchFamily="18" charset="0"/>
              </a:rPr>
              <a:t>giai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đoạn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bướm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năng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lượng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dưỡng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trải</a:t>
            </a:r>
            <a:r>
              <a:rPr lang="en-US" sz="2800" dirty="0">
                <a:latin typeface="Times New Roman" panose="02020603050405020304" pitchFamily="18" charset="0"/>
                <a:cs typeface="Times New Roman" panose="02020603050405020304" pitchFamily="18" charset="0"/>
              </a:rPr>
              <a:t> qua </a:t>
            </a:r>
            <a:r>
              <a:rPr lang="en-US" sz="2800" dirty="0" err="1">
                <a:latin typeface="Times New Roman" panose="02020603050405020304" pitchFamily="18" charset="0"/>
                <a:cs typeface="Times New Roman" panose="02020603050405020304" pitchFamily="18" charset="0"/>
              </a:rPr>
              <a:t>nhiều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nhộng</a:t>
            </a:r>
            <a:r>
              <a:rPr lang="en-US" sz="2800" dirty="0">
                <a:latin typeface="Times New Roman" panose="02020603050405020304" pitchFamily="18" charset="0"/>
                <a:cs typeface="Times New Roman" panose="02020603050405020304" pitchFamily="18" charset="0"/>
              </a:rPr>
              <a:t>.</a:t>
            </a:r>
          </a:p>
        </p:txBody>
      </p:sp>
      <p:sp>
        <p:nvSpPr>
          <p:cNvPr id="7" name="Right Arrow 6"/>
          <p:cNvSpPr/>
          <p:nvPr/>
        </p:nvSpPr>
        <p:spPr>
          <a:xfrm rot="16200000">
            <a:off x="5028894" y="3667964"/>
            <a:ext cx="462343" cy="32355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4056924" y="1718432"/>
            <a:ext cx="8046056" cy="188013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4496973" y="236473"/>
            <a:ext cx="7606007" cy="126419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fade thruBlk="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2"/>
                                        </p:tgtEl>
                                      </p:cBhvr>
                                    </p:animEffect>
                                    <p:animScale>
                                      <p:cBhvr>
                                        <p:cTn id="7" dur="250" autoRev="1" fill="hold"/>
                                        <p:tgtEl>
                                          <p:spTgt spid="2"/>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 calcmode="lin" valueType="num">
                                      <p:cBhvr additive="base">
                                        <p:cTn id="26" dur="500" fill="hold"/>
                                        <p:tgtEl>
                                          <p:spTgt spid="3"/>
                                        </p:tgtEl>
                                        <p:attrNameLst>
                                          <p:attrName>ppt_x</p:attrName>
                                        </p:attrNameLst>
                                      </p:cBhvr>
                                      <p:tavLst>
                                        <p:tav tm="0">
                                          <p:val>
                                            <p:strVal val="#ppt_x"/>
                                          </p:val>
                                        </p:tav>
                                        <p:tav tm="100000">
                                          <p:val>
                                            <p:strVal val="#ppt_x"/>
                                          </p:val>
                                        </p:tav>
                                      </p:tavLst>
                                    </p:anim>
                                    <p:anim calcmode="lin" valueType="num">
                                      <p:cBhvr additive="base">
                                        <p:cTn id="2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additive="base">
                                        <p:cTn id="32" dur="500" fill="hold"/>
                                        <p:tgtEl>
                                          <p:spTgt spid="7"/>
                                        </p:tgtEl>
                                        <p:attrNameLst>
                                          <p:attrName>ppt_x</p:attrName>
                                        </p:attrNameLst>
                                      </p:cBhvr>
                                      <p:tavLst>
                                        <p:tav tm="0">
                                          <p:val>
                                            <p:strVal val="#ppt_x"/>
                                          </p:val>
                                        </p:tav>
                                        <p:tav tm="100000">
                                          <p:val>
                                            <p:strVal val="#ppt_x"/>
                                          </p:val>
                                        </p:tav>
                                      </p:tavLst>
                                    </p:anim>
                                    <p:anim calcmode="lin" valueType="num">
                                      <p:cBhvr additive="base">
                                        <p:cTn id="3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8"/>
                                        </p:tgtEl>
                                        <p:attrNameLst>
                                          <p:attrName>style.visibility</p:attrName>
                                        </p:attrNameLst>
                                      </p:cBhvr>
                                      <p:to>
                                        <p:strVal val="visible"/>
                                      </p:to>
                                    </p:set>
                                    <p:anim calcmode="lin" valueType="num">
                                      <p:cBhvr additive="base">
                                        <p:cTn id="38" dur="500" fill="hold"/>
                                        <p:tgtEl>
                                          <p:spTgt spid="8"/>
                                        </p:tgtEl>
                                        <p:attrNameLst>
                                          <p:attrName>ppt_x</p:attrName>
                                        </p:attrNameLst>
                                      </p:cBhvr>
                                      <p:tavLst>
                                        <p:tav tm="0">
                                          <p:val>
                                            <p:strVal val="#ppt_x"/>
                                          </p:val>
                                        </p:tav>
                                        <p:tav tm="100000">
                                          <p:val>
                                            <p:strVal val="#ppt_x"/>
                                          </p:val>
                                        </p:tav>
                                      </p:tavLst>
                                    </p:anim>
                                    <p:anim calcmode="lin" valueType="num">
                                      <p:cBhvr additive="base">
                                        <p:cTn id="3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6"/>
                                        </p:tgtEl>
                                        <p:attrNameLst>
                                          <p:attrName>style.visibility</p:attrName>
                                        </p:attrNameLst>
                                      </p:cBhvr>
                                      <p:to>
                                        <p:strVal val="visible"/>
                                      </p:to>
                                    </p:set>
                                    <p:anim calcmode="lin" valueType="num">
                                      <p:cBhvr additive="base">
                                        <p:cTn id="44" dur="500" fill="hold"/>
                                        <p:tgtEl>
                                          <p:spTgt spid="6"/>
                                        </p:tgtEl>
                                        <p:attrNameLst>
                                          <p:attrName>ppt_x</p:attrName>
                                        </p:attrNameLst>
                                      </p:cBhvr>
                                      <p:tavLst>
                                        <p:tav tm="0">
                                          <p:val>
                                            <p:strVal val="#ppt_x"/>
                                          </p:val>
                                        </p:tav>
                                        <p:tav tm="100000">
                                          <p:val>
                                            <p:strVal val="#ppt_x"/>
                                          </p:val>
                                        </p:tav>
                                      </p:tavLst>
                                    </p:anim>
                                    <p:anim calcmode="lin" valueType="num">
                                      <p:cBhvr additive="base">
                                        <p:cTn id="4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p:bldP spid="7" grpId="0" animBg="1"/>
      <p:bldP spid="8" grpId="0" animBg="1"/>
      <p:bldP spid="9" grpId="0" animBg="1"/>
    </p:bld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Shape 218"/>
        <p:cNvGrpSpPr/>
        <p:nvPr/>
      </p:nvGrpSpPr>
      <p:grpSpPr>
        <a:xfrm>
          <a:off x="0" y="0"/>
          <a:ext cx="0" cy="0"/>
          <a:chOff x="0" y="0"/>
          <a:chExt cx="0" cy="0"/>
        </a:xfrm>
      </p:grpSpPr>
      <p:sp>
        <p:nvSpPr>
          <p:cNvPr id="31" name="Rectangle 30"/>
          <p:cNvSpPr/>
          <p:nvPr/>
        </p:nvSpPr>
        <p:spPr>
          <a:xfrm rot="16200000">
            <a:off x="1742098" y="-1048414"/>
            <a:ext cx="1481958" cy="42724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oogle Shape;547;p27"/>
          <p:cNvGrpSpPr/>
          <p:nvPr/>
        </p:nvGrpSpPr>
        <p:grpSpPr>
          <a:xfrm>
            <a:off x="178943" y="3925645"/>
            <a:ext cx="1975928" cy="2876633"/>
            <a:chOff x="0" y="-1"/>
            <a:chExt cx="4241992" cy="6286672"/>
          </a:xfrm>
        </p:grpSpPr>
        <p:sp>
          <p:nvSpPr>
            <p:cNvPr id="15" name="Google Shape;548;p27"/>
            <p:cNvSpPr/>
            <p:nvPr/>
          </p:nvSpPr>
          <p:spPr>
            <a:xfrm rot="244451">
              <a:off x="2121689" y="1954825"/>
              <a:ext cx="1106645" cy="1189583"/>
            </a:xfrm>
            <a:custGeom>
              <a:avLst/>
              <a:gdLst/>
              <a:ahLst/>
              <a:cxnLst/>
              <a:rect l="l" t="t" r="r" b="b"/>
              <a:pathLst>
                <a:path w="20017" h="21177" extrusionOk="0">
                  <a:moveTo>
                    <a:pt x="687" y="16497"/>
                  </a:moveTo>
                  <a:cubicBezTo>
                    <a:pt x="687" y="16497"/>
                    <a:pt x="85" y="7313"/>
                    <a:pt x="7817" y="5527"/>
                  </a:cubicBezTo>
                  <a:cubicBezTo>
                    <a:pt x="15550" y="3741"/>
                    <a:pt x="16666" y="3061"/>
                    <a:pt x="16666" y="3061"/>
                  </a:cubicBezTo>
                  <a:cubicBezTo>
                    <a:pt x="16666" y="3061"/>
                    <a:pt x="14433" y="6462"/>
                    <a:pt x="13745" y="6803"/>
                  </a:cubicBezTo>
                  <a:cubicBezTo>
                    <a:pt x="13058" y="7143"/>
                    <a:pt x="16323" y="6037"/>
                    <a:pt x="18127" y="2466"/>
                  </a:cubicBezTo>
                  <a:cubicBezTo>
                    <a:pt x="19090" y="560"/>
                    <a:pt x="19244" y="0"/>
                    <a:pt x="19244" y="0"/>
                  </a:cubicBezTo>
                  <a:cubicBezTo>
                    <a:pt x="19244" y="0"/>
                    <a:pt x="21599" y="9198"/>
                    <a:pt x="18086" y="14641"/>
                  </a:cubicBezTo>
                  <a:cubicBezTo>
                    <a:pt x="16256" y="17476"/>
                    <a:pt x="13831" y="19559"/>
                    <a:pt x="8677" y="20579"/>
                  </a:cubicBezTo>
                  <a:cubicBezTo>
                    <a:pt x="3522" y="21600"/>
                    <a:pt x="0" y="21004"/>
                    <a:pt x="0" y="21004"/>
                  </a:cubicBezTo>
                  <a:cubicBezTo>
                    <a:pt x="0" y="21004"/>
                    <a:pt x="515" y="19474"/>
                    <a:pt x="687" y="16497"/>
                  </a:cubicBezTo>
                  <a:close/>
                </a:path>
              </a:pathLst>
            </a:custGeom>
            <a:solidFill>
              <a:srgbClr val="ABCE5A"/>
            </a:solidFill>
            <a:ln w="25400" cap="flat" cmpd="sng">
              <a:solidFill>
                <a:srgbClr val="000000">
                  <a:alpha val="0"/>
                </a:srgbClr>
              </a:solidFill>
              <a:prstDash val="solid"/>
              <a:miter lim="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Georgia"/>
                <a:ea typeface="Georgia"/>
                <a:cs typeface="Georgia"/>
                <a:sym typeface="Georgia"/>
              </a:endParaRPr>
            </a:p>
          </p:txBody>
        </p:sp>
        <p:sp>
          <p:nvSpPr>
            <p:cNvPr id="16" name="Google Shape;549;p27"/>
            <p:cNvSpPr/>
            <p:nvPr/>
          </p:nvSpPr>
          <p:spPr>
            <a:xfrm>
              <a:off x="1676276" y="1149982"/>
              <a:ext cx="642040" cy="5136689"/>
            </a:xfrm>
            <a:custGeom>
              <a:avLst/>
              <a:gdLst/>
              <a:ahLst/>
              <a:cxnLst/>
              <a:rect l="l" t="t" r="r" b="b"/>
              <a:pathLst>
                <a:path w="18640" h="21600" extrusionOk="0">
                  <a:moveTo>
                    <a:pt x="542" y="21599"/>
                  </a:moveTo>
                  <a:lnTo>
                    <a:pt x="18640" y="21599"/>
                  </a:lnTo>
                  <a:cubicBezTo>
                    <a:pt x="18640" y="21599"/>
                    <a:pt x="8131" y="16958"/>
                    <a:pt x="9883" y="11603"/>
                  </a:cubicBezTo>
                  <a:cubicBezTo>
                    <a:pt x="11634" y="6247"/>
                    <a:pt x="11634" y="0"/>
                    <a:pt x="11634" y="0"/>
                  </a:cubicBezTo>
                  <a:cubicBezTo>
                    <a:pt x="11634" y="0"/>
                    <a:pt x="-2960" y="13031"/>
                    <a:pt x="542" y="21599"/>
                  </a:cubicBezTo>
                  <a:close/>
                </a:path>
              </a:pathLst>
            </a:custGeom>
            <a:solidFill>
              <a:srgbClr val="58637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Georgia"/>
                <a:ea typeface="Georgia"/>
                <a:cs typeface="Georgia"/>
                <a:sym typeface="Georgia"/>
              </a:endParaRPr>
            </a:p>
          </p:txBody>
        </p:sp>
        <p:sp>
          <p:nvSpPr>
            <p:cNvPr id="17" name="Google Shape;550;p27"/>
            <p:cNvSpPr/>
            <p:nvPr/>
          </p:nvSpPr>
          <p:spPr>
            <a:xfrm rot="-213962" flipH="1">
              <a:off x="1173446" y="1155162"/>
              <a:ext cx="778816" cy="834006"/>
            </a:xfrm>
            <a:custGeom>
              <a:avLst/>
              <a:gdLst/>
              <a:ahLst/>
              <a:cxnLst/>
              <a:rect l="l" t="t" r="r" b="b"/>
              <a:pathLst>
                <a:path w="20017" h="21177" extrusionOk="0">
                  <a:moveTo>
                    <a:pt x="687" y="16497"/>
                  </a:moveTo>
                  <a:cubicBezTo>
                    <a:pt x="687" y="16497"/>
                    <a:pt x="85" y="7313"/>
                    <a:pt x="7817" y="5527"/>
                  </a:cubicBezTo>
                  <a:cubicBezTo>
                    <a:pt x="15550" y="3741"/>
                    <a:pt x="16666" y="3061"/>
                    <a:pt x="16666" y="3061"/>
                  </a:cubicBezTo>
                  <a:cubicBezTo>
                    <a:pt x="16666" y="3061"/>
                    <a:pt x="14433" y="6462"/>
                    <a:pt x="13745" y="6803"/>
                  </a:cubicBezTo>
                  <a:cubicBezTo>
                    <a:pt x="13058" y="7143"/>
                    <a:pt x="16323" y="6037"/>
                    <a:pt x="18127" y="2466"/>
                  </a:cubicBezTo>
                  <a:cubicBezTo>
                    <a:pt x="19090" y="560"/>
                    <a:pt x="19244" y="0"/>
                    <a:pt x="19244" y="0"/>
                  </a:cubicBezTo>
                  <a:cubicBezTo>
                    <a:pt x="19244" y="0"/>
                    <a:pt x="21599" y="9198"/>
                    <a:pt x="18086" y="14641"/>
                  </a:cubicBezTo>
                  <a:cubicBezTo>
                    <a:pt x="16256" y="17476"/>
                    <a:pt x="13831" y="19559"/>
                    <a:pt x="8677" y="20579"/>
                  </a:cubicBezTo>
                  <a:cubicBezTo>
                    <a:pt x="3522" y="21599"/>
                    <a:pt x="0" y="21004"/>
                    <a:pt x="0" y="21004"/>
                  </a:cubicBezTo>
                  <a:cubicBezTo>
                    <a:pt x="0" y="21004"/>
                    <a:pt x="515" y="19474"/>
                    <a:pt x="687" y="16497"/>
                  </a:cubicBezTo>
                  <a:close/>
                </a:path>
              </a:pathLst>
            </a:custGeom>
            <a:solidFill>
              <a:srgbClr val="ABCE5A"/>
            </a:solidFill>
            <a:ln w="25400" cap="flat" cmpd="sng">
              <a:solidFill>
                <a:srgbClr val="000000">
                  <a:alpha val="0"/>
                </a:srgbClr>
              </a:solidFill>
              <a:prstDash val="solid"/>
              <a:miter lim="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Georgia"/>
                <a:ea typeface="Georgia"/>
                <a:cs typeface="Georgia"/>
                <a:sym typeface="Georgia"/>
              </a:endParaRPr>
            </a:p>
          </p:txBody>
        </p:sp>
        <p:sp>
          <p:nvSpPr>
            <p:cNvPr id="18" name="Google Shape;551;p27"/>
            <p:cNvSpPr/>
            <p:nvPr/>
          </p:nvSpPr>
          <p:spPr>
            <a:xfrm rot="1544698">
              <a:off x="2427808" y="3240364"/>
              <a:ext cx="1532633" cy="1646618"/>
            </a:xfrm>
            <a:custGeom>
              <a:avLst/>
              <a:gdLst/>
              <a:ahLst/>
              <a:cxnLst/>
              <a:rect l="l" t="t" r="r" b="b"/>
              <a:pathLst>
                <a:path w="20017" h="21177" extrusionOk="0">
                  <a:moveTo>
                    <a:pt x="687" y="16497"/>
                  </a:moveTo>
                  <a:cubicBezTo>
                    <a:pt x="687" y="16497"/>
                    <a:pt x="85" y="7313"/>
                    <a:pt x="7817" y="5527"/>
                  </a:cubicBezTo>
                  <a:cubicBezTo>
                    <a:pt x="15550" y="3741"/>
                    <a:pt x="16666" y="3061"/>
                    <a:pt x="16666" y="3061"/>
                  </a:cubicBezTo>
                  <a:cubicBezTo>
                    <a:pt x="16666" y="3061"/>
                    <a:pt x="14433" y="6462"/>
                    <a:pt x="13745" y="6803"/>
                  </a:cubicBezTo>
                  <a:cubicBezTo>
                    <a:pt x="13058" y="7143"/>
                    <a:pt x="16323" y="6037"/>
                    <a:pt x="18127" y="2466"/>
                  </a:cubicBezTo>
                  <a:cubicBezTo>
                    <a:pt x="19090" y="560"/>
                    <a:pt x="19244" y="0"/>
                    <a:pt x="19244" y="0"/>
                  </a:cubicBezTo>
                  <a:cubicBezTo>
                    <a:pt x="19244" y="0"/>
                    <a:pt x="21599" y="9198"/>
                    <a:pt x="18086" y="14641"/>
                  </a:cubicBezTo>
                  <a:cubicBezTo>
                    <a:pt x="16256" y="17476"/>
                    <a:pt x="13831" y="19559"/>
                    <a:pt x="8677" y="20579"/>
                  </a:cubicBezTo>
                  <a:cubicBezTo>
                    <a:pt x="3522" y="21599"/>
                    <a:pt x="0" y="21004"/>
                    <a:pt x="0" y="21004"/>
                  </a:cubicBezTo>
                  <a:cubicBezTo>
                    <a:pt x="0" y="21004"/>
                    <a:pt x="515" y="19474"/>
                    <a:pt x="687" y="16497"/>
                  </a:cubicBezTo>
                  <a:close/>
                </a:path>
              </a:pathLst>
            </a:custGeom>
            <a:solidFill>
              <a:srgbClr val="ABCE5A"/>
            </a:solidFill>
            <a:ln w="25400" cap="flat" cmpd="sng">
              <a:solidFill>
                <a:srgbClr val="000000">
                  <a:alpha val="0"/>
                </a:srgbClr>
              </a:solidFill>
              <a:prstDash val="solid"/>
              <a:miter lim="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Georgia"/>
                <a:ea typeface="Georgia"/>
                <a:cs typeface="Georgia"/>
                <a:sym typeface="Georgia"/>
              </a:endParaRPr>
            </a:p>
          </p:txBody>
        </p:sp>
        <p:sp>
          <p:nvSpPr>
            <p:cNvPr id="19" name="Google Shape;552;p27"/>
            <p:cNvSpPr/>
            <p:nvPr/>
          </p:nvSpPr>
          <p:spPr>
            <a:xfrm rot="-237121" flipH="1">
              <a:off x="881886" y="2785764"/>
              <a:ext cx="869862" cy="942418"/>
            </a:xfrm>
            <a:custGeom>
              <a:avLst/>
              <a:gdLst/>
              <a:ahLst/>
              <a:cxnLst/>
              <a:rect l="l" t="t" r="r" b="b"/>
              <a:pathLst>
                <a:path w="20017" h="21177" extrusionOk="0">
                  <a:moveTo>
                    <a:pt x="687" y="16497"/>
                  </a:moveTo>
                  <a:cubicBezTo>
                    <a:pt x="687" y="16497"/>
                    <a:pt x="85" y="7313"/>
                    <a:pt x="7817" y="5527"/>
                  </a:cubicBezTo>
                  <a:cubicBezTo>
                    <a:pt x="15550" y="3741"/>
                    <a:pt x="16666" y="3061"/>
                    <a:pt x="16666" y="3061"/>
                  </a:cubicBezTo>
                  <a:cubicBezTo>
                    <a:pt x="16666" y="3061"/>
                    <a:pt x="14433" y="6462"/>
                    <a:pt x="13745" y="6803"/>
                  </a:cubicBezTo>
                  <a:cubicBezTo>
                    <a:pt x="13058" y="7143"/>
                    <a:pt x="16323" y="6037"/>
                    <a:pt x="18127" y="2466"/>
                  </a:cubicBezTo>
                  <a:cubicBezTo>
                    <a:pt x="19090" y="560"/>
                    <a:pt x="19244" y="0"/>
                    <a:pt x="19244" y="0"/>
                  </a:cubicBezTo>
                  <a:cubicBezTo>
                    <a:pt x="19244" y="0"/>
                    <a:pt x="21600" y="9198"/>
                    <a:pt x="18086" y="14641"/>
                  </a:cubicBezTo>
                  <a:cubicBezTo>
                    <a:pt x="16256" y="17476"/>
                    <a:pt x="13831" y="19559"/>
                    <a:pt x="8677" y="20579"/>
                  </a:cubicBezTo>
                  <a:cubicBezTo>
                    <a:pt x="3522" y="21599"/>
                    <a:pt x="0" y="21004"/>
                    <a:pt x="0" y="21004"/>
                  </a:cubicBezTo>
                  <a:cubicBezTo>
                    <a:pt x="0" y="21004"/>
                    <a:pt x="515" y="19474"/>
                    <a:pt x="687" y="16497"/>
                  </a:cubicBezTo>
                  <a:close/>
                </a:path>
              </a:pathLst>
            </a:custGeom>
            <a:solidFill>
              <a:srgbClr val="ABCE5A"/>
            </a:solidFill>
            <a:ln w="25400" cap="flat" cmpd="sng">
              <a:solidFill>
                <a:srgbClr val="000000">
                  <a:alpha val="0"/>
                </a:srgbClr>
              </a:solidFill>
              <a:prstDash val="solid"/>
              <a:miter lim="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Georgia"/>
                <a:ea typeface="Georgia"/>
                <a:cs typeface="Georgia"/>
                <a:sym typeface="Georgia"/>
              </a:endParaRPr>
            </a:p>
          </p:txBody>
        </p:sp>
        <p:sp>
          <p:nvSpPr>
            <p:cNvPr id="22" name="Google Shape;553;p27"/>
            <p:cNvSpPr/>
            <p:nvPr/>
          </p:nvSpPr>
          <p:spPr>
            <a:xfrm rot="-1631837" flipH="1">
              <a:off x="227058" y="3912960"/>
              <a:ext cx="1201254" cy="1284153"/>
            </a:xfrm>
            <a:custGeom>
              <a:avLst/>
              <a:gdLst/>
              <a:ahLst/>
              <a:cxnLst/>
              <a:rect l="l" t="t" r="r" b="b"/>
              <a:pathLst>
                <a:path w="20017" h="21177" extrusionOk="0">
                  <a:moveTo>
                    <a:pt x="687" y="16497"/>
                  </a:moveTo>
                  <a:cubicBezTo>
                    <a:pt x="687" y="16497"/>
                    <a:pt x="85" y="7313"/>
                    <a:pt x="7817" y="5527"/>
                  </a:cubicBezTo>
                  <a:cubicBezTo>
                    <a:pt x="15550" y="3741"/>
                    <a:pt x="16666" y="3061"/>
                    <a:pt x="16666" y="3061"/>
                  </a:cubicBezTo>
                  <a:cubicBezTo>
                    <a:pt x="16666" y="3061"/>
                    <a:pt x="14433" y="6462"/>
                    <a:pt x="13745" y="6803"/>
                  </a:cubicBezTo>
                  <a:cubicBezTo>
                    <a:pt x="13058" y="7143"/>
                    <a:pt x="16323" y="6037"/>
                    <a:pt x="18127" y="2466"/>
                  </a:cubicBezTo>
                  <a:cubicBezTo>
                    <a:pt x="19090" y="560"/>
                    <a:pt x="19244" y="0"/>
                    <a:pt x="19244" y="0"/>
                  </a:cubicBezTo>
                  <a:cubicBezTo>
                    <a:pt x="19244" y="0"/>
                    <a:pt x="21600" y="9198"/>
                    <a:pt x="18086" y="14641"/>
                  </a:cubicBezTo>
                  <a:cubicBezTo>
                    <a:pt x="16256" y="17476"/>
                    <a:pt x="13831" y="19559"/>
                    <a:pt x="8677" y="20579"/>
                  </a:cubicBezTo>
                  <a:cubicBezTo>
                    <a:pt x="3522" y="21600"/>
                    <a:pt x="0" y="21004"/>
                    <a:pt x="0" y="21004"/>
                  </a:cubicBezTo>
                  <a:cubicBezTo>
                    <a:pt x="0" y="21004"/>
                    <a:pt x="515" y="19473"/>
                    <a:pt x="687" y="16497"/>
                  </a:cubicBezTo>
                  <a:close/>
                </a:path>
              </a:pathLst>
            </a:custGeom>
            <a:solidFill>
              <a:srgbClr val="ABCE5A"/>
            </a:solidFill>
            <a:ln w="25400" cap="flat" cmpd="sng">
              <a:solidFill>
                <a:srgbClr val="000000">
                  <a:alpha val="0"/>
                </a:srgbClr>
              </a:solidFill>
              <a:prstDash val="solid"/>
              <a:miter lim="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Georgia"/>
                <a:ea typeface="Georgia"/>
                <a:cs typeface="Georgia"/>
                <a:sym typeface="Georgia"/>
              </a:endParaRPr>
            </a:p>
          </p:txBody>
        </p:sp>
        <p:sp>
          <p:nvSpPr>
            <p:cNvPr id="23" name="Google Shape;554;p27"/>
            <p:cNvSpPr/>
            <p:nvPr/>
          </p:nvSpPr>
          <p:spPr>
            <a:xfrm rot="-1264666" flipH="1">
              <a:off x="1488083" y="5285798"/>
              <a:ext cx="165690" cy="994189"/>
            </a:xfrm>
            <a:custGeom>
              <a:avLst/>
              <a:gdLst/>
              <a:ahLst/>
              <a:cxnLst/>
              <a:rect l="l" t="t" r="r" b="b"/>
              <a:pathLst>
                <a:path w="18640" h="21600" extrusionOk="0">
                  <a:moveTo>
                    <a:pt x="542" y="21600"/>
                  </a:moveTo>
                  <a:lnTo>
                    <a:pt x="18640" y="21600"/>
                  </a:lnTo>
                  <a:cubicBezTo>
                    <a:pt x="18640" y="21600"/>
                    <a:pt x="8131" y="16958"/>
                    <a:pt x="9883" y="11603"/>
                  </a:cubicBezTo>
                  <a:cubicBezTo>
                    <a:pt x="11634" y="6247"/>
                    <a:pt x="11634" y="0"/>
                    <a:pt x="11634" y="0"/>
                  </a:cubicBezTo>
                  <a:cubicBezTo>
                    <a:pt x="11634" y="0"/>
                    <a:pt x="-2960" y="13031"/>
                    <a:pt x="542" y="21600"/>
                  </a:cubicBezTo>
                  <a:close/>
                </a:path>
              </a:pathLst>
            </a:custGeom>
            <a:solidFill>
              <a:srgbClr val="58637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Georgia"/>
                <a:ea typeface="Georgia"/>
                <a:cs typeface="Georgia"/>
                <a:sym typeface="Georgia"/>
              </a:endParaRPr>
            </a:p>
          </p:txBody>
        </p:sp>
        <p:sp>
          <p:nvSpPr>
            <p:cNvPr id="24" name="Google Shape;555;p27"/>
            <p:cNvSpPr/>
            <p:nvPr/>
          </p:nvSpPr>
          <p:spPr>
            <a:xfrm rot="-1264666" flipH="1">
              <a:off x="1650935" y="2417755"/>
              <a:ext cx="165690" cy="994189"/>
            </a:xfrm>
            <a:custGeom>
              <a:avLst/>
              <a:gdLst/>
              <a:ahLst/>
              <a:cxnLst/>
              <a:rect l="l" t="t" r="r" b="b"/>
              <a:pathLst>
                <a:path w="18640" h="21600" extrusionOk="0">
                  <a:moveTo>
                    <a:pt x="542" y="21600"/>
                  </a:moveTo>
                  <a:lnTo>
                    <a:pt x="18640" y="21600"/>
                  </a:lnTo>
                  <a:cubicBezTo>
                    <a:pt x="18640" y="21600"/>
                    <a:pt x="8131" y="16958"/>
                    <a:pt x="9883" y="11603"/>
                  </a:cubicBezTo>
                  <a:cubicBezTo>
                    <a:pt x="11634" y="6247"/>
                    <a:pt x="11634" y="0"/>
                    <a:pt x="11634" y="0"/>
                  </a:cubicBezTo>
                  <a:cubicBezTo>
                    <a:pt x="11634" y="0"/>
                    <a:pt x="-2960" y="13031"/>
                    <a:pt x="542" y="21600"/>
                  </a:cubicBezTo>
                  <a:close/>
                </a:path>
              </a:pathLst>
            </a:custGeom>
            <a:solidFill>
              <a:srgbClr val="54813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Georgia"/>
                <a:ea typeface="Georgia"/>
                <a:cs typeface="Georgia"/>
                <a:sym typeface="Georgia"/>
              </a:endParaRPr>
            </a:p>
          </p:txBody>
        </p:sp>
        <p:sp>
          <p:nvSpPr>
            <p:cNvPr id="25" name="Google Shape;556;p27"/>
            <p:cNvSpPr/>
            <p:nvPr/>
          </p:nvSpPr>
          <p:spPr>
            <a:xfrm rot="-213962" flipH="1">
              <a:off x="581606" y="1626461"/>
              <a:ext cx="778816" cy="834006"/>
            </a:xfrm>
            <a:custGeom>
              <a:avLst/>
              <a:gdLst/>
              <a:ahLst/>
              <a:cxnLst/>
              <a:rect l="l" t="t" r="r" b="b"/>
              <a:pathLst>
                <a:path w="20017" h="21177" extrusionOk="0">
                  <a:moveTo>
                    <a:pt x="687" y="16497"/>
                  </a:moveTo>
                  <a:cubicBezTo>
                    <a:pt x="687" y="16497"/>
                    <a:pt x="85" y="7313"/>
                    <a:pt x="7817" y="5527"/>
                  </a:cubicBezTo>
                  <a:cubicBezTo>
                    <a:pt x="15550" y="3741"/>
                    <a:pt x="16666" y="3061"/>
                    <a:pt x="16666" y="3061"/>
                  </a:cubicBezTo>
                  <a:cubicBezTo>
                    <a:pt x="16666" y="3061"/>
                    <a:pt x="14433" y="6462"/>
                    <a:pt x="13745" y="6803"/>
                  </a:cubicBezTo>
                  <a:cubicBezTo>
                    <a:pt x="13058" y="7143"/>
                    <a:pt x="16323" y="6037"/>
                    <a:pt x="18127" y="2466"/>
                  </a:cubicBezTo>
                  <a:cubicBezTo>
                    <a:pt x="19090" y="560"/>
                    <a:pt x="19244" y="0"/>
                    <a:pt x="19244" y="0"/>
                  </a:cubicBezTo>
                  <a:cubicBezTo>
                    <a:pt x="19244" y="0"/>
                    <a:pt x="21599" y="9198"/>
                    <a:pt x="18086" y="14641"/>
                  </a:cubicBezTo>
                  <a:cubicBezTo>
                    <a:pt x="16256" y="17476"/>
                    <a:pt x="13831" y="19559"/>
                    <a:pt x="8677" y="20579"/>
                  </a:cubicBezTo>
                  <a:cubicBezTo>
                    <a:pt x="3522" y="21599"/>
                    <a:pt x="0" y="21004"/>
                    <a:pt x="0" y="21004"/>
                  </a:cubicBezTo>
                  <a:cubicBezTo>
                    <a:pt x="0" y="21004"/>
                    <a:pt x="515" y="19474"/>
                    <a:pt x="687" y="16497"/>
                  </a:cubicBezTo>
                  <a:close/>
                </a:path>
              </a:pathLst>
            </a:custGeom>
            <a:solidFill>
              <a:srgbClr val="ABCE5A"/>
            </a:solidFill>
            <a:ln w="25400" cap="flat" cmpd="sng">
              <a:solidFill>
                <a:srgbClr val="000000">
                  <a:alpha val="0"/>
                </a:srgbClr>
              </a:solidFill>
              <a:prstDash val="solid"/>
              <a:miter lim="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Georgia"/>
                <a:ea typeface="Georgia"/>
                <a:cs typeface="Georgia"/>
                <a:sym typeface="Georgia"/>
              </a:endParaRPr>
            </a:p>
          </p:txBody>
        </p:sp>
        <p:sp>
          <p:nvSpPr>
            <p:cNvPr id="26" name="Google Shape;557;p27"/>
            <p:cNvSpPr/>
            <p:nvPr/>
          </p:nvSpPr>
          <p:spPr>
            <a:xfrm rot="-1407346" flipH="1">
              <a:off x="250228" y="3314532"/>
              <a:ext cx="778825" cy="833997"/>
            </a:xfrm>
            <a:custGeom>
              <a:avLst/>
              <a:gdLst/>
              <a:ahLst/>
              <a:cxnLst/>
              <a:rect l="l" t="t" r="r" b="b"/>
              <a:pathLst>
                <a:path w="20017" h="21177" extrusionOk="0">
                  <a:moveTo>
                    <a:pt x="687" y="16497"/>
                  </a:moveTo>
                  <a:cubicBezTo>
                    <a:pt x="687" y="16497"/>
                    <a:pt x="85" y="7313"/>
                    <a:pt x="7817" y="5527"/>
                  </a:cubicBezTo>
                  <a:cubicBezTo>
                    <a:pt x="15550" y="3741"/>
                    <a:pt x="16666" y="3061"/>
                    <a:pt x="16666" y="3061"/>
                  </a:cubicBezTo>
                  <a:cubicBezTo>
                    <a:pt x="16666" y="3061"/>
                    <a:pt x="14433" y="6463"/>
                    <a:pt x="13745" y="6803"/>
                  </a:cubicBezTo>
                  <a:cubicBezTo>
                    <a:pt x="13058" y="7143"/>
                    <a:pt x="16323" y="6037"/>
                    <a:pt x="18127" y="2466"/>
                  </a:cubicBezTo>
                  <a:cubicBezTo>
                    <a:pt x="19090" y="560"/>
                    <a:pt x="19244" y="0"/>
                    <a:pt x="19244" y="0"/>
                  </a:cubicBezTo>
                  <a:cubicBezTo>
                    <a:pt x="19244" y="0"/>
                    <a:pt x="21600" y="9198"/>
                    <a:pt x="18086" y="14641"/>
                  </a:cubicBezTo>
                  <a:cubicBezTo>
                    <a:pt x="16256" y="17476"/>
                    <a:pt x="13831" y="19559"/>
                    <a:pt x="8677" y="20579"/>
                  </a:cubicBezTo>
                  <a:cubicBezTo>
                    <a:pt x="3522" y="21600"/>
                    <a:pt x="0" y="21004"/>
                    <a:pt x="0" y="21004"/>
                  </a:cubicBezTo>
                  <a:cubicBezTo>
                    <a:pt x="0" y="21004"/>
                    <a:pt x="515" y="19474"/>
                    <a:pt x="687" y="16497"/>
                  </a:cubicBezTo>
                  <a:close/>
                </a:path>
              </a:pathLst>
            </a:custGeom>
            <a:solidFill>
              <a:srgbClr val="ABCE5A"/>
            </a:solidFill>
            <a:ln w="25400" cap="flat" cmpd="sng">
              <a:solidFill>
                <a:srgbClr val="000000">
                  <a:alpha val="0"/>
                </a:srgbClr>
              </a:solidFill>
              <a:prstDash val="solid"/>
              <a:miter lim="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Georgia"/>
                <a:ea typeface="Georgia"/>
                <a:cs typeface="Georgia"/>
                <a:sym typeface="Georgia"/>
              </a:endParaRPr>
            </a:p>
          </p:txBody>
        </p:sp>
        <p:sp>
          <p:nvSpPr>
            <p:cNvPr id="27" name="Google Shape;558;p27"/>
            <p:cNvSpPr/>
            <p:nvPr/>
          </p:nvSpPr>
          <p:spPr>
            <a:xfrm rot="437481">
              <a:off x="3139408" y="2641372"/>
              <a:ext cx="778817" cy="834005"/>
            </a:xfrm>
            <a:custGeom>
              <a:avLst/>
              <a:gdLst/>
              <a:ahLst/>
              <a:cxnLst/>
              <a:rect l="l" t="t" r="r" b="b"/>
              <a:pathLst>
                <a:path w="20017" h="21177" extrusionOk="0">
                  <a:moveTo>
                    <a:pt x="687" y="16497"/>
                  </a:moveTo>
                  <a:cubicBezTo>
                    <a:pt x="687" y="16497"/>
                    <a:pt x="85" y="7313"/>
                    <a:pt x="7817" y="5527"/>
                  </a:cubicBezTo>
                  <a:cubicBezTo>
                    <a:pt x="15550" y="3741"/>
                    <a:pt x="16666" y="3061"/>
                    <a:pt x="16666" y="3061"/>
                  </a:cubicBezTo>
                  <a:cubicBezTo>
                    <a:pt x="16666" y="3061"/>
                    <a:pt x="14433" y="6463"/>
                    <a:pt x="13745" y="6803"/>
                  </a:cubicBezTo>
                  <a:cubicBezTo>
                    <a:pt x="13058" y="7143"/>
                    <a:pt x="16323" y="6037"/>
                    <a:pt x="18127" y="2466"/>
                  </a:cubicBezTo>
                  <a:cubicBezTo>
                    <a:pt x="19090" y="560"/>
                    <a:pt x="19244" y="0"/>
                    <a:pt x="19244" y="0"/>
                  </a:cubicBezTo>
                  <a:cubicBezTo>
                    <a:pt x="19244" y="0"/>
                    <a:pt x="21600" y="9198"/>
                    <a:pt x="18086" y="14641"/>
                  </a:cubicBezTo>
                  <a:cubicBezTo>
                    <a:pt x="16256" y="17476"/>
                    <a:pt x="13831" y="19559"/>
                    <a:pt x="8677" y="20579"/>
                  </a:cubicBezTo>
                  <a:cubicBezTo>
                    <a:pt x="3522" y="21599"/>
                    <a:pt x="0" y="21004"/>
                    <a:pt x="0" y="21004"/>
                  </a:cubicBezTo>
                  <a:cubicBezTo>
                    <a:pt x="0" y="21004"/>
                    <a:pt x="515" y="19474"/>
                    <a:pt x="687" y="16497"/>
                  </a:cubicBezTo>
                  <a:close/>
                </a:path>
              </a:pathLst>
            </a:custGeom>
            <a:solidFill>
              <a:srgbClr val="ABCE5A"/>
            </a:solidFill>
            <a:ln w="25400" cap="flat" cmpd="sng">
              <a:solidFill>
                <a:srgbClr val="000000">
                  <a:alpha val="0"/>
                </a:srgbClr>
              </a:solidFill>
              <a:prstDash val="solid"/>
              <a:miter lim="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Georgia"/>
                <a:ea typeface="Georgia"/>
                <a:cs typeface="Georgia"/>
                <a:sym typeface="Georgia"/>
              </a:endParaRPr>
            </a:p>
          </p:txBody>
        </p:sp>
        <p:sp>
          <p:nvSpPr>
            <p:cNvPr id="28" name="Google Shape;559;p27"/>
            <p:cNvSpPr/>
            <p:nvPr/>
          </p:nvSpPr>
          <p:spPr>
            <a:xfrm rot="-213962">
              <a:off x="2279906" y="1108650"/>
              <a:ext cx="778816" cy="834005"/>
            </a:xfrm>
            <a:custGeom>
              <a:avLst/>
              <a:gdLst/>
              <a:ahLst/>
              <a:cxnLst/>
              <a:rect l="l" t="t" r="r" b="b"/>
              <a:pathLst>
                <a:path w="20017" h="21177" extrusionOk="0">
                  <a:moveTo>
                    <a:pt x="687" y="16497"/>
                  </a:moveTo>
                  <a:cubicBezTo>
                    <a:pt x="687" y="16497"/>
                    <a:pt x="85" y="7313"/>
                    <a:pt x="7817" y="5527"/>
                  </a:cubicBezTo>
                  <a:cubicBezTo>
                    <a:pt x="15550" y="3741"/>
                    <a:pt x="16666" y="3061"/>
                    <a:pt x="16666" y="3061"/>
                  </a:cubicBezTo>
                  <a:cubicBezTo>
                    <a:pt x="16666" y="3061"/>
                    <a:pt x="14433" y="6462"/>
                    <a:pt x="13745" y="6803"/>
                  </a:cubicBezTo>
                  <a:cubicBezTo>
                    <a:pt x="13058" y="7143"/>
                    <a:pt x="16323" y="6037"/>
                    <a:pt x="18127" y="2466"/>
                  </a:cubicBezTo>
                  <a:cubicBezTo>
                    <a:pt x="19090" y="560"/>
                    <a:pt x="19244" y="0"/>
                    <a:pt x="19244" y="0"/>
                  </a:cubicBezTo>
                  <a:cubicBezTo>
                    <a:pt x="19244" y="0"/>
                    <a:pt x="21599" y="9198"/>
                    <a:pt x="18086" y="14641"/>
                  </a:cubicBezTo>
                  <a:cubicBezTo>
                    <a:pt x="16256" y="17476"/>
                    <a:pt x="13831" y="19559"/>
                    <a:pt x="8677" y="20579"/>
                  </a:cubicBezTo>
                  <a:cubicBezTo>
                    <a:pt x="3522" y="21599"/>
                    <a:pt x="0" y="21004"/>
                    <a:pt x="0" y="21004"/>
                  </a:cubicBezTo>
                  <a:cubicBezTo>
                    <a:pt x="0" y="21004"/>
                    <a:pt x="515" y="19474"/>
                    <a:pt x="687" y="16497"/>
                  </a:cubicBezTo>
                  <a:close/>
                </a:path>
              </a:pathLst>
            </a:custGeom>
            <a:solidFill>
              <a:srgbClr val="ABCE5A"/>
            </a:solidFill>
            <a:ln w="25400" cap="flat" cmpd="sng">
              <a:solidFill>
                <a:srgbClr val="000000">
                  <a:alpha val="0"/>
                </a:srgbClr>
              </a:solidFill>
              <a:prstDash val="solid"/>
              <a:miter lim="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Georgia"/>
                <a:ea typeface="Georgia"/>
                <a:cs typeface="Georgia"/>
                <a:sym typeface="Georgia"/>
              </a:endParaRPr>
            </a:p>
          </p:txBody>
        </p:sp>
        <p:sp>
          <p:nvSpPr>
            <p:cNvPr id="29" name="Google Shape;560;p27"/>
            <p:cNvSpPr/>
            <p:nvPr/>
          </p:nvSpPr>
          <p:spPr>
            <a:xfrm rot="-2005142">
              <a:off x="1710345" y="145530"/>
              <a:ext cx="778833" cy="833987"/>
            </a:xfrm>
            <a:custGeom>
              <a:avLst/>
              <a:gdLst/>
              <a:ahLst/>
              <a:cxnLst/>
              <a:rect l="l" t="t" r="r" b="b"/>
              <a:pathLst>
                <a:path w="20017" h="21177" extrusionOk="0">
                  <a:moveTo>
                    <a:pt x="687" y="16497"/>
                  </a:moveTo>
                  <a:cubicBezTo>
                    <a:pt x="687" y="16497"/>
                    <a:pt x="85" y="7313"/>
                    <a:pt x="7817" y="5527"/>
                  </a:cubicBezTo>
                  <a:cubicBezTo>
                    <a:pt x="15550" y="3741"/>
                    <a:pt x="16666" y="3061"/>
                    <a:pt x="16666" y="3061"/>
                  </a:cubicBezTo>
                  <a:cubicBezTo>
                    <a:pt x="16666" y="3061"/>
                    <a:pt x="14433" y="6463"/>
                    <a:pt x="13745" y="6803"/>
                  </a:cubicBezTo>
                  <a:cubicBezTo>
                    <a:pt x="13058" y="7143"/>
                    <a:pt x="16323" y="6037"/>
                    <a:pt x="18127" y="2466"/>
                  </a:cubicBezTo>
                  <a:cubicBezTo>
                    <a:pt x="19090" y="560"/>
                    <a:pt x="19244" y="0"/>
                    <a:pt x="19244" y="0"/>
                  </a:cubicBezTo>
                  <a:cubicBezTo>
                    <a:pt x="19244" y="0"/>
                    <a:pt x="21599" y="9198"/>
                    <a:pt x="18086" y="14641"/>
                  </a:cubicBezTo>
                  <a:cubicBezTo>
                    <a:pt x="16256" y="17476"/>
                    <a:pt x="13831" y="19559"/>
                    <a:pt x="8677" y="20579"/>
                  </a:cubicBezTo>
                  <a:cubicBezTo>
                    <a:pt x="3522" y="21599"/>
                    <a:pt x="0" y="21004"/>
                    <a:pt x="0" y="21004"/>
                  </a:cubicBezTo>
                  <a:cubicBezTo>
                    <a:pt x="0" y="21004"/>
                    <a:pt x="515" y="19474"/>
                    <a:pt x="687" y="16497"/>
                  </a:cubicBezTo>
                  <a:close/>
                </a:path>
              </a:pathLst>
            </a:custGeom>
            <a:solidFill>
              <a:srgbClr val="ABCE5A"/>
            </a:solidFill>
            <a:ln w="25400" cap="flat" cmpd="sng">
              <a:solidFill>
                <a:srgbClr val="000000">
                  <a:alpha val="0"/>
                </a:srgbClr>
              </a:solidFill>
              <a:prstDash val="solid"/>
              <a:miter lim="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Georgia"/>
                <a:ea typeface="Georgia"/>
                <a:cs typeface="Georgia"/>
                <a:sym typeface="Georgia"/>
              </a:endParaRPr>
            </a:p>
          </p:txBody>
        </p:sp>
        <p:sp>
          <p:nvSpPr>
            <p:cNvPr id="30" name="Google Shape;561;p27"/>
            <p:cNvSpPr/>
            <p:nvPr/>
          </p:nvSpPr>
          <p:spPr>
            <a:xfrm rot="708393" flipH="1">
              <a:off x="84540" y="2237481"/>
              <a:ext cx="778818" cy="834003"/>
            </a:xfrm>
            <a:custGeom>
              <a:avLst/>
              <a:gdLst/>
              <a:ahLst/>
              <a:cxnLst/>
              <a:rect l="l" t="t" r="r" b="b"/>
              <a:pathLst>
                <a:path w="20017" h="21177" extrusionOk="0">
                  <a:moveTo>
                    <a:pt x="687" y="16497"/>
                  </a:moveTo>
                  <a:cubicBezTo>
                    <a:pt x="687" y="16497"/>
                    <a:pt x="85" y="7313"/>
                    <a:pt x="7817" y="5527"/>
                  </a:cubicBezTo>
                  <a:cubicBezTo>
                    <a:pt x="15550" y="3741"/>
                    <a:pt x="16666" y="3061"/>
                    <a:pt x="16666" y="3061"/>
                  </a:cubicBezTo>
                  <a:cubicBezTo>
                    <a:pt x="16666" y="3061"/>
                    <a:pt x="14433" y="6463"/>
                    <a:pt x="13745" y="6803"/>
                  </a:cubicBezTo>
                  <a:cubicBezTo>
                    <a:pt x="13058" y="7143"/>
                    <a:pt x="16323" y="6037"/>
                    <a:pt x="18127" y="2466"/>
                  </a:cubicBezTo>
                  <a:cubicBezTo>
                    <a:pt x="19090" y="560"/>
                    <a:pt x="19244" y="0"/>
                    <a:pt x="19244" y="0"/>
                  </a:cubicBezTo>
                  <a:cubicBezTo>
                    <a:pt x="19244" y="0"/>
                    <a:pt x="21599" y="9198"/>
                    <a:pt x="18086" y="14641"/>
                  </a:cubicBezTo>
                  <a:cubicBezTo>
                    <a:pt x="16256" y="17476"/>
                    <a:pt x="13831" y="19559"/>
                    <a:pt x="8677" y="20579"/>
                  </a:cubicBezTo>
                  <a:cubicBezTo>
                    <a:pt x="3522" y="21600"/>
                    <a:pt x="0" y="21004"/>
                    <a:pt x="0" y="21004"/>
                  </a:cubicBezTo>
                  <a:cubicBezTo>
                    <a:pt x="0" y="21004"/>
                    <a:pt x="515" y="19474"/>
                    <a:pt x="687" y="16497"/>
                  </a:cubicBezTo>
                  <a:close/>
                </a:path>
              </a:pathLst>
            </a:custGeom>
            <a:solidFill>
              <a:srgbClr val="ABCE5A"/>
            </a:solidFill>
            <a:ln w="25400" cap="flat" cmpd="sng">
              <a:solidFill>
                <a:srgbClr val="000000">
                  <a:alpha val="0"/>
                </a:srgbClr>
              </a:solidFill>
              <a:prstDash val="solid"/>
              <a:miter lim="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Georgia"/>
                <a:ea typeface="Georgia"/>
                <a:cs typeface="Georgia"/>
                <a:sym typeface="Georgia"/>
              </a:endParaRPr>
            </a:p>
          </p:txBody>
        </p:sp>
      </p:gr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715"/>
            <a:ext cx="12192000" cy="6847285"/>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25407" y="5186894"/>
            <a:ext cx="1678745" cy="1678745"/>
          </a:xfrm>
          <a:prstGeom prst="rect">
            <a:avLst/>
          </a:prstGeom>
        </p:spPr>
      </p:pic>
      <p:sp>
        <p:nvSpPr>
          <p:cNvPr id="7" name="Oval 6"/>
          <p:cNvSpPr/>
          <p:nvPr/>
        </p:nvSpPr>
        <p:spPr>
          <a:xfrm>
            <a:off x="234539" y="1828794"/>
            <a:ext cx="11774343" cy="3791941"/>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rgbClr val="FF0000"/>
                </a:solidFill>
                <a:latin typeface="Times New Roman" panose="02020603050405020304" pitchFamily="18" charset="0"/>
                <a:cs typeface="Times New Roman" panose="02020603050405020304" pitchFamily="18" charset="0"/>
              </a:rPr>
              <a:t>Hai </a:t>
            </a:r>
            <a:r>
              <a:rPr lang="en-US" sz="2800" dirty="0" err="1">
                <a:solidFill>
                  <a:srgbClr val="FF0000"/>
                </a:solidFill>
                <a:latin typeface="Times New Roman" panose="02020603050405020304" pitchFamily="18" charset="0"/>
                <a:cs typeface="Times New Roman" panose="02020603050405020304" pitchFamily="18" charset="0"/>
              </a:rPr>
              <a:t>bạn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lớp</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em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đang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tranh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luận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về</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cách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diệt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muỗi</a:t>
            </a:r>
            <a:r>
              <a:rPr lang="en-US" sz="2800" dirty="0">
                <a:solidFill>
                  <a:srgbClr val="FF0000"/>
                </a:solidFill>
                <a:latin typeface="Times New Roman" panose="02020603050405020304" pitchFamily="18" charset="0"/>
                <a:cs typeface="Times New Roman" panose="02020603050405020304" pitchFamily="18" charset="0"/>
              </a:rPr>
              <a:t>. </a:t>
            </a:r>
          </a:p>
          <a:p>
            <a:r>
              <a:rPr lang="en-US" sz="2800" dirty="0" err="1">
                <a:solidFill>
                  <a:srgbClr val="FF0000"/>
                </a:solidFill>
                <a:latin typeface="Times New Roman" panose="02020603050405020304" pitchFamily="18" charset="0"/>
                <a:cs typeface="Times New Roman" panose="02020603050405020304" pitchFamily="18" charset="0"/>
              </a:rPr>
              <a:t>Bạn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thứ</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nhất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cho</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rằng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chỉ</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nên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diệt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muỗi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trưởng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thành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vì</a:t>
            </a:r>
            <a:r>
              <a:rPr lang="en-US" sz="2800" dirty="0">
                <a:solidFill>
                  <a:srgbClr val="FF0000"/>
                </a:solidFill>
                <a:latin typeface="Times New Roman" panose="02020603050405020304" pitchFamily="18" charset="0"/>
                <a:cs typeface="Times New Roman" panose="02020603050405020304" pitchFamily="18" charset="0"/>
              </a:rPr>
              <a:t> ở </a:t>
            </a:r>
            <a:r>
              <a:rPr lang="en-US" sz="2800" dirty="0" err="1">
                <a:solidFill>
                  <a:srgbClr val="FF0000"/>
                </a:solidFill>
                <a:latin typeface="Times New Roman" panose="02020603050405020304" pitchFamily="18" charset="0"/>
                <a:cs typeface="Times New Roman" panose="02020603050405020304" pitchFamily="18" charset="0"/>
              </a:rPr>
              <a:t>giai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đoạn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này</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chúng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mới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gây</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hại</a:t>
            </a:r>
            <a:r>
              <a:rPr lang="en-US" sz="2800" dirty="0">
                <a:solidFill>
                  <a:srgbClr val="FF0000"/>
                </a:solidFill>
                <a:latin typeface="Times New Roman" panose="02020603050405020304" pitchFamily="18" charset="0"/>
                <a:cs typeface="Times New Roman" panose="02020603050405020304" pitchFamily="18" charset="0"/>
              </a:rPr>
              <a:t>.</a:t>
            </a:r>
          </a:p>
          <a:p>
            <a:r>
              <a:rPr lang="en-US" sz="2800" dirty="0" err="1">
                <a:solidFill>
                  <a:srgbClr val="FF0000"/>
                </a:solidFill>
                <a:latin typeface="Times New Roman" panose="02020603050405020304" pitchFamily="18" charset="0"/>
                <a:cs typeface="Times New Roman" panose="02020603050405020304" pitchFamily="18" charset="0"/>
              </a:rPr>
              <a:t>Bạn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thứ</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hai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cho</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rằng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nên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diệt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chúng</a:t>
            </a:r>
            <a:r>
              <a:rPr lang="en-US" sz="2800" dirty="0">
                <a:solidFill>
                  <a:srgbClr val="FF0000"/>
                </a:solidFill>
                <a:latin typeface="Times New Roman" panose="02020603050405020304" pitchFamily="18" charset="0"/>
                <a:cs typeface="Times New Roman" panose="02020603050405020304" pitchFamily="18" charset="0"/>
              </a:rPr>
              <a:t> ở </a:t>
            </a:r>
            <a:r>
              <a:rPr lang="en-US" sz="2800" dirty="0" err="1">
                <a:solidFill>
                  <a:srgbClr val="FF0000"/>
                </a:solidFill>
                <a:latin typeface="Times New Roman" panose="02020603050405020304" pitchFamily="18" charset="0"/>
                <a:cs typeface="Times New Roman" panose="02020603050405020304" pitchFamily="18" charset="0"/>
              </a:rPr>
              <a:t>cả</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giai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đoạn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khác</a:t>
            </a:r>
            <a:r>
              <a:rPr lang="en-US" sz="2800" dirty="0">
                <a:solidFill>
                  <a:srgbClr val="FF0000"/>
                </a:solidFill>
                <a:latin typeface="Times New Roman" panose="02020603050405020304" pitchFamily="18" charset="0"/>
                <a:cs typeface="Times New Roman" panose="02020603050405020304" pitchFamily="18" charset="0"/>
              </a:rPr>
              <a:t>.</a:t>
            </a:r>
          </a:p>
          <a:p>
            <a:r>
              <a:rPr lang="en-US" sz="2800" dirty="0" err="1">
                <a:solidFill>
                  <a:srgbClr val="FF0000"/>
                </a:solidFill>
                <a:latin typeface="Times New Roman" panose="02020603050405020304" pitchFamily="18" charset="0"/>
                <a:cs typeface="Times New Roman" panose="02020603050405020304" pitchFamily="18" charset="0"/>
              </a:rPr>
              <a:t>Hãy</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cho</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biết</a:t>
            </a:r>
            <a:r>
              <a:rPr lang="en-US" sz="2800" dirty="0">
                <a:solidFill>
                  <a:srgbClr val="FF0000"/>
                </a:solidFill>
                <a:latin typeface="Times New Roman" panose="02020603050405020304" pitchFamily="18" charset="0"/>
                <a:cs typeface="Times New Roman" panose="02020603050405020304" pitchFamily="18" charset="0"/>
              </a:rPr>
              <a:t> ý </a:t>
            </a:r>
            <a:r>
              <a:rPr lang="en-US" sz="2800" dirty="0" err="1">
                <a:solidFill>
                  <a:srgbClr val="FF0000"/>
                </a:solidFill>
                <a:latin typeface="Times New Roman" panose="02020603050405020304" pitchFamily="18" charset="0"/>
                <a:cs typeface="Times New Roman" panose="02020603050405020304" pitchFamily="18" charset="0"/>
              </a:rPr>
              <a:t>kiến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của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em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về</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vấn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đề</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này</a:t>
            </a:r>
            <a:r>
              <a:rPr lang="en-US" sz="2800" dirty="0">
                <a:solidFill>
                  <a:srgbClr val="FF0000"/>
                </a:solidFill>
                <a:latin typeface="Times New Roman" panose="02020603050405020304" pitchFamily="18" charset="0"/>
                <a:cs typeface="Times New Roman" panose="02020603050405020304" pitchFamily="18" charset="0"/>
              </a:rPr>
              <a:t>?</a:t>
            </a: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4046" y="3044977"/>
            <a:ext cx="1304281" cy="130428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fade thruBlk="1"/>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smtClean="0"/>
              <a:pPr marL="0" lvl="0" indent="0" algn="ctr" rtl="0">
                <a:spcBef>
                  <a:spcPts val="0"/>
                </a:spcBef>
                <a:spcAft>
                  <a:spcPts val="0"/>
                </a:spcAft>
                <a:buNone/>
              </a:pPr>
              <a:t>45</a:t>
            </a:fld>
            <a:endParaRPr lang="en-US"/>
          </a:p>
        </p:txBody>
      </p:sp>
      <p:sp>
        <p:nvSpPr>
          <p:cNvPr id="3" name="Rectangle 2"/>
          <p:cNvSpPr/>
          <p:nvPr/>
        </p:nvSpPr>
        <p:spPr>
          <a:xfrm rot="16200000">
            <a:off x="1742098" y="-935873"/>
            <a:ext cx="1481958" cy="42724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oogle Shape;547;p27"/>
          <p:cNvGrpSpPr/>
          <p:nvPr/>
        </p:nvGrpSpPr>
        <p:grpSpPr>
          <a:xfrm>
            <a:off x="178943" y="4038186"/>
            <a:ext cx="1975928" cy="2876633"/>
            <a:chOff x="0" y="-1"/>
            <a:chExt cx="4241992" cy="6286672"/>
          </a:xfrm>
        </p:grpSpPr>
        <p:sp>
          <p:nvSpPr>
            <p:cNvPr id="5" name="Google Shape;548;p27"/>
            <p:cNvSpPr/>
            <p:nvPr/>
          </p:nvSpPr>
          <p:spPr>
            <a:xfrm rot="244451">
              <a:off x="2121689" y="1954825"/>
              <a:ext cx="1106645" cy="1189583"/>
            </a:xfrm>
            <a:custGeom>
              <a:avLst/>
              <a:gdLst/>
              <a:ahLst/>
              <a:cxnLst/>
              <a:rect l="l" t="t" r="r" b="b"/>
              <a:pathLst>
                <a:path w="20017" h="21177" extrusionOk="0">
                  <a:moveTo>
                    <a:pt x="687" y="16497"/>
                  </a:moveTo>
                  <a:cubicBezTo>
                    <a:pt x="687" y="16497"/>
                    <a:pt x="85" y="7313"/>
                    <a:pt x="7817" y="5527"/>
                  </a:cubicBezTo>
                  <a:cubicBezTo>
                    <a:pt x="15550" y="3741"/>
                    <a:pt x="16666" y="3061"/>
                    <a:pt x="16666" y="3061"/>
                  </a:cubicBezTo>
                  <a:cubicBezTo>
                    <a:pt x="16666" y="3061"/>
                    <a:pt x="14433" y="6462"/>
                    <a:pt x="13745" y="6803"/>
                  </a:cubicBezTo>
                  <a:cubicBezTo>
                    <a:pt x="13058" y="7143"/>
                    <a:pt x="16323" y="6037"/>
                    <a:pt x="18127" y="2466"/>
                  </a:cubicBezTo>
                  <a:cubicBezTo>
                    <a:pt x="19090" y="560"/>
                    <a:pt x="19244" y="0"/>
                    <a:pt x="19244" y="0"/>
                  </a:cubicBezTo>
                  <a:cubicBezTo>
                    <a:pt x="19244" y="0"/>
                    <a:pt x="21599" y="9198"/>
                    <a:pt x="18086" y="14641"/>
                  </a:cubicBezTo>
                  <a:cubicBezTo>
                    <a:pt x="16256" y="17476"/>
                    <a:pt x="13831" y="19559"/>
                    <a:pt x="8677" y="20579"/>
                  </a:cubicBezTo>
                  <a:cubicBezTo>
                    <a:pt x="3522" y="21600"/>
                    <a:pt x="0" y="21004"/>
                    <a:pt x="0" y="21004"/>
                  </a:cubicBezTo>
                  <a:cubicBezTo>
                    <a:pt x="0" y="21004"/>
                    <a:pt x="515" y="19474"/>
                    <a:pt x="687" y="16497"/>
                  </a:cubicBezTo>
                  <a:close/>
                </a:path>
              </a:pathLst>
            </a:custGeom>
            <a:solidFill>
              <a:srgbClr val="ABCE5A"/>
            </a:solidFill>
            <a:ln w="25400" cap="flat" cmpd="sng">
              <a:solidFill>
                <a:srgbClr val="000000">
                  <a:alpha val="0"/>
                </a:srgbClr>
              </a:solidFill>
              <a:prstDash val="solid"/>
              <a:miter lim="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Georgia"/>
                <a:ea typeface="Georgia"/>
                <a:cs typeface="Georgia"/>
                <a:sym typeface="Georgia"/>
              </a:endParaRPr>
            </a:p>
          </p:txBody>
        </p:sp>
        <p:sp>
          <p:nvSpPr>
            <p:cNvPr id="6" name="Google Shape;549;p27"/>
            <p:cNvSpPr/>
            <p:nvPr/>
          </p:nvSpPr>
          <p:spPr>
            <a:xfrm>
              <a:off x="1676276" y="1149982"/>
              <a:ext cx="642040" cy="5136689"/>
            </a:xfrm>
            <a:custGeom>
              <a:avLst/>
              <a:gdLst/>
              <a:ahLst/>
              <a:cxnLst/>
              <a:rect l="l" t="t" r="r" b="b"/>
              <a:pathLst>
                <a:path w="18640" h="21600" extrusionOk="0">
                  <a:moveTo>
                    <a:pt x="542" y="21599"/>
                  </a:moveTo>
                  <a:lnTo>
                    <a:pt x="18640" y="21599"/>
                  </a:lnTo>
                  <a:cubicBezTo>
                    <a:pt x="18640" y="21599"/>
                    <a:pt x="8131" y="16958"/>
                    <a:pt x="9883" y="11603"/>
                  </a:cubicBezTo>
                  <a:cubicBezTo>
                    <a:pt x="11634" y="6247"/>
                    <a:pt x="11634" y="0"/>
                    <a:pt x="11634" y="0"/>
                  </a:cubicBezTo>
                  <a:cubicBezTo>
                    <a:pt x="11634" y="0"/>
                    <a:pt x="-2960" y="13031"/>
                    <a:pt x="542" y="21599"/>
                  </a:cubicBezTo>
                  <a:close/>
                </a:path>
              </a:pathLst>
            </a:custGeom>
            <a:solidFill>
              <a:srgbClr val="58637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Georgia"/>
                <a:ea typeface="Georgia"/>
                <a:cs typeface="Georgia"/>
                <a:sym typeface="Georgia"/>
              </a:endParaRPr>
            </a:p>
          </p:txBody>
        </p:sp>
        <p:sp>
          <p:nvSpPr>
            <p:cNvPr id="7" name="Google Shape;550;p27"/>
            <p:cNvSpPr/>
            <p:nvPr/>
          </p:nvSpPr>
          <p:spPr>
            <a:xfrm rot="-213962" flipH="1">
              <a:off x="1173446" y="1155162"/>
              <a:ext cx="778816" cy="834006"/>
            </a:xfrm>
            <a:custGeom>
              <a:avLst/>
              <a:gdLst/>
              <a:ahLst/>
              <a:cxnLst/>
              <a:rect l="l" t="t" r="r" b="b"/>
              <a:pathLst>
                <a:path w="20017" h="21177" extrusionOk="0">
                  <a:moveTo>
                    <a:pt x="687" y="16497"/>
                  </a:moveTo>
                  <a:cubicBezTo>
                    <a:pt x="687" y="16497"/>
                    <a:pt x="85" y="7313"/>
                    <a:pt x="7817" y="5527"/>
                  </a:cubicBezTo>
                  <a:cubicBezTo>
                    <a:pt x="15550" y="3741"/>
                    <a:pt x="16666" y="3061"/>
                    <a:pt x="16666" y="3061"/>
                  </a:cubicBezTo>
                  <a:cubicBezTo>
                    <a:pt x="16666" y="3061"/>
                    <a:pt x="14433" y="6462"/>
                    <a:pt x="13745" y="6803"/>
                  </a:cubicBezTo>
                  <a:cubicBezTo>
                    <a:pt x="13058" y="7143"/>
                    <a:pt x="16323" y="6037"/>
                    <a:pt x="18127" y="2466"/>
                  </a:cubicBezTo>
                  <a:cubicBezTo>
                    <a:pt x="19090" y="560"/>
                    <a:pt x="19244" y="0"/>
                    <a:pt x="19244" y="0"/>
                  </a:cubicBezTo>
                  <a:cubicBezTo>
                    <a:pt x="19244" y="0"/>
                    <a:pt x="21599" y="9198"/>
                    <a:pt x="18086" y="14641"/>
                  </a:cubicBezTo>
                  <a:cubicBezTo>
                    <a:pt x="16256" y="17476"/>
                    <a:pt x="13831" y="19559"/>
                    <a:pt x="8677" y="20579"/>
                  </a:cubicBezTo>
                  <a:cubicBezTo>
                    <a:pt x="3522" y="21599"/>
                    <a:pt x="0" y="21004"/>
                    <a:pt x="0" y="21004"/>
                  </a:cubicBezTo>
                  <a:cubicBezTo>
                    <a:pt x="0" y="21004"/>
                    <a:pt x="515" y="19474"/>
                    <a:pt x="687" y="16497"/>
                  </a:cubicBezTo>
                  <a:close/>
                </a:path>
              </a:pathLst>
            </a:custGeom>
            <a:solidFill>
              <a:srgbClr val="ABCE5A"/>
            </a:solidFill>
            <a:ln w="25400" cap="flat" cmpd="sng">
              <a:solidFill>
                <a:srgbClr val="000000">
                  <a:alpha val="0"/>
                </a:srgbClr>
              </a:solidFill>
              <a:prstDash val="solid"/>
              <a:miter lim="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Georgia"/>
                <a:ea typeface="Georgia"/>
                <a:cs typeface="Georgia"/>
                <a:sym typeface="Georgia"/>
              </a:endParaRPr>
            </a:p>
          </p:txBody>
        </p:sp>
        <p:sp>
          <p:nvSpPr>
            <p:cNvPr id="8" name="Google Shape;551;p27"/>
            <p:cNvSpPr/>
            <p:nvPr/>
          </p:nvSpPr>
          <p:spPr>
            <a:xfrm rot="1544698">
              <a:off x="2427808" y="3240364"/>
              <a:ext cx="1532633" cy="1646618"/>
            </a:xfrm>
            <a:custGeom>
              <a:avLst/>
              <a:gdLst/>
              <a:ahLst/>
              <a:cxnLst/>
              <a:rect l="l" t="t" r="r" b="b"/>
              <a:pathLst>
                <a:path w="20017" h="21177" extrusionOk="0">
                  <a:moveTo>
                    <a:pt x="687" y="16497"/>
                  </a:moveTo>
                  <a:cubicBezTo>
                    <a:pt x="687" y="16497"/>
                    <a:pt x="85" y="7313"/>
                    <a:pt x="7817" y="5527"/>
                  </a:cubicBezTo>
                  <a:cubicBezTo>
                    <a:pt x="15550" y="3741"/>
                    <a:pt x="16666" y="3061"/>
                    <a:pt x="16666" y="3061"/>
                  </a:cubicBezTo>
                  <a:cubicBezTo>
                    <a:pt x="16666" y="3061"/>
                    <a:pt x="14433" y="6462"/>
                    <a:pt x="13745" y="6803"/>
                  </a:cubicBezTo>
                  <a:cubicBezTo>
                    <a:pt x="13058" y="7143"/>
                    <a:pt x="16323" y="6037"/>
                    <a:pt x="18127" y="2466"/>
                  </a:cubicBezTo>
                  <a:cubicBezTo>
                    <a:pt x="19090" y="560"/>
                    <a:pt x="19244" y="0"/>
                    <a:pt x="19244" y="0"/>
                  </a:cubicBezTo>
                  <a:cubicBezTo>
                    <a:pt x="19244" y="0"/>
                    <a:pt x="21599" y="9198"/>
                    <a:pt x="18086" y="14641"/>
                  </a:cubicBezTo>
                  <a:cubicBezTo>
                    <a:pt x="16256" y="17476"/>
                    <a:pt x="13831" y="19559"/>
                    <a:pt x="8677" y="20579"/>
                  </a:cubicBezTo>
                  <a:cubicBezTo>
                    <a:pt x="3522" y="21599"/>
                    <a:pt x="0" y="21004"/>
                    <a:pt x="0" y="21004"/>
                  </a:cubicBezTo>
                  <a:cubicBezTo>
                    <a:pt x="0" y="21004"/>
                    <a:pt x="515" y="19474"/>
                    <a:pt x="687" y="16497"/>
                  </a:cubicBezTo>
                  <a:close/>
                </a:path>
              </a:pathLst>
            </a:custGeom>
            <a:solidFill>
              <a:srgbClr val="ABCE5A"/>
            </a:solidFill>
            <a:ln w="25400" cap="flat" cmpd="sng">
              <a:solidFill>
                <a:srgbClr val="000000">
                  <a:alpha val="0"/>
                </a:srgbClr>
              </a:solidFill>
              <a:prstDash val="solid"/>
              <a:miter lim="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Georgia"/>
                <a:ea typeface="Georgia"/>
                <a:cs typeface="Georgia"/>
                <a:sym typeface="Georgia"/>
              </a:endParaRPr>
            </a:p>
          </p:txBody>
        </p:sp>
        <p:sp>
          <p:nvSpPr>
            <p:cNvPr id="9" name="Google Shape;552;p27"/>
            <p:cNvSpPr/>
            <p:nvPr/>
          </p:nvSpPr>
          <p:spPr>
            <a:xfrm rot="-237121" flipH="1">
              <a:off x="881886" y="2785764"/>
              <a:ext cx="869862" cy="942418"/>
            </a:xfrm>
            <a:custGeom>
              <a:avLst/>
              <a:gdLst/>
              <a:ahLst/>
              <a:cxnLst/>
              <a:rect l="l" t="t" r="r" b="b"/>
              <a:pathLst>
                <a:path w="20017" h="21177" extrusionOk="0">
                  <a:moveTo>
                    <a:pt x="687" y="16497"/>
                  </a:moveTo>
                  <a:cubicBezTo>
                    <a:pt x="687" y="16497"/>
                    <a:pt x="85" y="7313"/>
                    <a:pt x="7817" y="5527"/>
                  </a:cubicBezTo>
                  <a:cubicBezTo>
                    <a:pt x="15550" y="3741"/>
                    <a:pt x="16666" y="3061"/>
                    <a:pt x="16666" y="3061"/>
                  </a:cubicBezTo>
                  <a:cubicBezTo>
                    <a:pt x="16666" y="3061"/>
                    <a:pt x="14433" y="6462"/>
                    <a:pt x="13745" y="6803"/>
                  </a:cubicBezTo>
                  <a:cubicBezTo>
                    <a:pt x="13058" y="7143"/>
                    <a:pt x="16323" y="6037"/>
                    <a:pt x="18127" y="2466"/>
                  </a:cubicBezTo>
                  <a:cubicBezTo>
                    <a:pt x="19090" y="560"/>
                    <a:pt x="19244" y="0"/>
                    <a:pt x="19244" y="0"/>
                  </a:cubicBezTo>
                  <a:cubicBezTo>
                    <a:pt x="19244" y="0"/>
                    <a:pt x="21600" y="9198"/>
                    <a:pt x="18086" y="14641"/>
                  </a:cubicBezTo>
                  <a:cubicBezTo>
                    <a:pt x="16256" y="17476"/>
                    <a:pt x="13831" y="19559"/>
                    <a:pt x="8677" y="20579"/>
                  </a:cubicBezTo>
                  <a:cubicBezTo>
                    <a:pt x="3522" y="21599"/>
                    <a:pt x="0" y="21004"/>
                    <a:pt x="0" y="21004"/>
                  </a:cubicBezTo>
                  <a:cubicBezTo>
                    <a:pt x="0" y="21004"/>
                    <a:pt x="515" y="19474"/>
                    <a:pt x="687" y="16497"/>
                  </a:cubicBezTo>
                  <a:close/>
                </a:path>
              </a:pathLst>
            </a:custGeom>
            <a:solidFill>
              <a:srgbClr val="ABCE5A"/>
            </a:solidFill>
            <a:ln w="25400" cap="flat" cmpd="sng">
              <a:solidFill>
                <a:srgbClr val="000000">
                  <a:alpha val="0"/>
                </a:srgbClr>
              </a:solidFill>
              <a:prstDash val="solid"/>
              <a:miter lim="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Georgia"/>
                <a:ea typeface="Georgia"/>
                <a:cs typeface="Georgia"/>
                <a:sym typeface="Georgia"/>
              </a:endParaRPr>
            </a:p>
          </p:txBody>
        </p:sp>
        <p:sp>
          <p:nvSpPr>
            <p:cNvPr id="10" name="Google Shape;553;p27"/>
            <p:cNvSpPr/>
            <p:nvPr/>
          </p:nvSpPr>
          <p:spPr>
            <a:xfrm rot="-1631837" flipH="1">
              <a:off x="227058" y="3912960"/>
              <a:ext cx="1201254" cy="1284153"/>
            </a:xfrm>
            <a:custGeom>
              <a:avLst/>
              <a:gdLst/>
              <a:ahLst/>
              <a:cxnLst/>
              <a:rect l="l" t="t" r="r" b="b"/>
              <a:pathLst>
                <a:path w="20017" h="21177" extrusionOk="0">
                  <a:moveTo>
                    <a:pt x="687" y="16497"/>
                  </a:moveTo>
                  <a:cubicBezTo>
                    <a:pt x="687" y="16497"/>
                    <a:pt x="85" y="7313"/>
                    <a:pt x="7817" y="5527"/>
                  </a:cubicBezTo>
                  <a:cubicBezTo>
                    <a:pt x="15550" y="3741"/>
                    <a:pt x="16666" y="3061"/>
                    <a:pt x="16666" y="3061"/>
                  </a:cubicBezTo>
                  <a:cubicBezTo>
                    <a:pt x="16666" y="3061"/>
                    <a:pt x="14433" y="6462"/>
                    <a:pt x="13745" y="6803"/>
                  </a:cubicBezTo>
                  <a:cubicBezTo>
                    <a:pt x="13058" y="7143"/>
                    <a:pt x="16323" y="6037"/>
                    <a:pt x="18127" y="2466"/>
                  </a:cubicBezTo>
                  <a:cubicBezTo>
                    <a:pt x="19090" y="560"/>
                    <a:pt x="19244" y="0"/>
                    <a:pt x="19244" y="0"/>
                  </a:cubicBezTo>
                  <a:cubicBezTo>
                    <a:pt x="19244" y="0"/>
                    <a:pt x="21600" y="9198"/>
                    <a:pt x="18086" y="14641"/>
                  </a:cubicBezTo>
                  <a:cubicBezTo>
                    <a:pt x="16256" y="17476"/>
                    <a:pt x="13831" y="19559"/>
                    <a:pt x="8677" y="20579"/>
                  </a:cubicBezTo>
                  <a:cubicBezTo>
                    <a:pt x="3522" y="21600"/>
                    <a:pt x="0" y="21004"/>
                    <a:pt x="0" y="21004"/>
                  </a:cubicBezTo>
                  <a:cubicBezTo>
                    <a:pt x="0" y="21004"/>
                    <a:pt x="515" y="19473"/>
                    <a:pt x="687" y="16497"/>
                  </a:cubicBezTo>
                  <a:close/>
                </a:path>
              </a:pathLst>
            </a:custGeom>
            <a:solidFill>
              <a:srgbClr val="ABCE5A"/>
            </a:solidFill>
            <a:ln w="25400" cap="flat" cmpd="sng">
              <a:solidFill>
                <a:srgbClr val="000000">
                  <a:alpha val="0"/>
                </a:srgbClr>
              </a:solidFill>
              <a:prstDash val="solid"/>
              <a:miter lim="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Georgia"/>
                <a:ea typeface="Georgia"/>
                <a:cs typeface="Georgia"/>
                <a:sym typeface="Georgia"/>
              </a:endParaRPr>
            </a:p>
          </p:txBody>
        </p:sp>
        <p:sp>
          <p:nvSpPr>
            <p:cNvPr id="11" name="Google Shape;554;p27"/>
            <p:cNvSpPr/>
            <p:nvPr/>
          </p:nvSpPr>
          <p:spPr>
            <a:xfrm rot="-1264666" flipH="1">
              <a:off x="1488083" y="5285798"/>
              <a:ext cx="165690" cy="994189"/>
            </a:xfrm>
            <a:custGeom>
              <a:avLst/>
              <a:gdLst/>
              <a:ahLst/>
              <a:cxnLst/>
              <a:rect l="l" t="t" r="r" b="b"/>
              <a:pathLst>
                <a:path w="18640" h="21600" extrusionOk="0">
                  <a:moveTo>
                    <a:pt x="542" y="21600"/>
                  </a:moveTo>
                  <a:lnTo>
                    <a:pt x="18640" y="21600"/>
                  </a:lnTo>
                  <a:cubicBezTo>
                    <a:pt x="18640" y="21600"/>
                    <a:pt x="8131" y="16958"/>
                    <a:pt x="9883" y="11603"/>
                  </a:cubicBezTo>
                  <a:cubicBezTo>
                    <a:pt x="11634" y="6247"/>
                    <a:pt x="11634" y="0"/>
                    <a:pt x="11634" y="0"/>
                  </a:cubicBezTo>
                  <a:cubicBezTo>
                    <a:pt x="11634" y="0"/>
                    <a:pt x="-2960" y="13031"/>
                    <a:pt x="542" y="21600"/>
                  </a:cubicBezTo>
                  <a:close/>
                </a:path>
              </a:pathLst>
            </a:custGeom>
            <a:solidFill>
              <a:srgbClr val="58637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Georgia"/>
                <a:ea typeface="Georgia"/>
                <a:cs typeface="Georgia"/>
                <a:sym typeface="Georgia"/>
              </a:endParaRPr>
            </a:p>
          </p:txBody>
        </p:sp>
        <p:sp>
          <p:nvSpPr>
            <p:cNvPr id="12" name="Google Shape;555;p27"/>
            <p:cNvSpPr/>
            <p:nvPr/>
          </p:nvSpPr>
          <p:spPr>
            <a:xfrm rot="-1264666" flipH="1">
              <a:off x="1650935" y="2417755"/>
              <a:ext cx="165690" cy="994189"/>
            </a:xfrm>
            <a:custGeom>
              <a:avLst/>
              <a:gdLst/>
              <a:ahLst/>
              <a:cxnLst/>
              <a:rect l="l" t="t" r="r" b="b"/>
              <a:pathLst>
                <a:path w="18640" h="21600" extrusionOk="0">
                  <a:moveTo>
                    <a:pt x="542" y="21600"/>
                  </a:moveTo>
                  <a:lnTo>
                    <a:pt x="18640" y="21600"/>
                  </a:lnTo>
                  <a:cubicBezTo>
                    <a:pt x="18640" y="21600"/>
                    <a:pt x="8131" y="16958"/>
                    <a:pt x="9883" y="11603"/>
                  </a:cubicBezTo>
                  <a:cubicBezTo>
                    <a:pt x="11634" y="6247"/>
                    <a:pt x="11634" y="0"/>
                    <a:pt x="11634" y="0"/>
                  </a:cubicBezTo>
                  <a:cubicBezTo>
                    <a:pt x="11634" y="0"/>
                    <a:pt x="-2960" y="13031"/>
                    <a:pt x="542" y="21600"/>
                  </a:cubicBezTo>
                  <a:close/>
                </a:path>
              </a:pathLst>
            </a:custGeom>
            <a:solidFill>
              <a:srgbClr val="54813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Georgia"/>
                <a:ea typeface="Georgia"/>
                <a:cs typeface="Georgia"/>
                <a:sym typeface="Georgia"/>
              </a:endParaRPr>
            </a:p>
          </p:txBody>
        </p:sp>
        <p:sp>
          <p:nvSpPr>
            <p:cNvPr id="13" name="Google Shape;556;p27"/>
            <p:cNvSpPr/>
            <p:nvPr/>
          </p:nvSpPr>
          <p:spPr>
            <a:xfrm rot="-213962" flipH="1">
              <a:off x="581606" y="1626461"/>
              <a:ext cx="778816" cy="834006"/>
            </a:xfrm>
            <a:custGeom>
              <a:avLst/>
              <a:gdLst/>
              <a:ahLst/>
              <a:cxnLst/>
              <a:rect l="l" t="t" r="r" b="b"/>
              <a:pathLst>
                <a:path w="20017" h="21177" extrusionOk="0">
                  <a:moveTo>
                    <a:pt x="687" y="16497"/>
                  </a:moveTo>
                  <a:cubicBezTo>
                    <a:pt x="687" y="16497"/>
                    <a:pt x="85" y="7313"/>
                    <a:pt x="7817" y="5527"/>
                  </a:cubicBezTo>
                  <a:cubicBezTo>
                    <a:pt x="15550" y="3741"/>
                    <a:pt x="16666" y="3061"/>
                    <a:pt x="16666" y="3061"/>
                  </a:cubicBezTo>
                  <a:cubicBezTo>
                    <a:pt x="16666" y="3061"/>
                    <a:pt x="14433" y="6462"/>
                    <a:pt x="13745" y="6803"/>
                  </a:cubicBezTo>
                  <a:cubicBezTo>
                    <a:pt x="13058" y="7143"/>
                    <a:pt x="16323" y="6037"/>
                    <a:pt x="18127" y="2466"/>
                  </a:cubicBezTo>
                  <a:cubicBezTo>
                    <a:pt x="19090" y="560"/>
                    <a:pt x="19244" y="0"/>
                    <a:pt x="19244" y="0"/>
                  </a:cubicBezTo>
                  <a:cubicBezTo>
                    <a:pt x="19244" y="0"/>
                    <a:pt x="21599" y="9198"/>
                    <a:pt x="18086" y="14641"/>
                  </a:cubicBezTo>
                  <a:cubicBezTo>
                    <a:pt x="16256" y="17476"/>
                    <a:pt x="13831" y="19559"/>
                    <a:pt x="8677" y="20579"/>
                  </a:cubicBezTo>
                  <a:cubicBezTo>
                    <a:pt x="3522" y="21599"/>
                    <a:pt x="0" y="21004"/>
                    <a:pt x="0" y="21004"/>
                  </a:cubicBezTo>
                  <a:cubicBezTo>
                    <a:pt x="0" y="21004"/>
                    <a:pt x="515" y="19474"/>
                    <a:pt x="687" y="16497"/>
                  </a:cubicBezTo>
                  <a:close/>
                </a:path>
              </a:pathLst>
            </a:custGeom>
            <a:solidFill>
              <a:srgbClr val="ABCE5A"/>
            </a:solidFill>
            <a:ln w="25400" cap="flat" cmpd="sng">
              <a:solidFill>
                <a:srgbClr val="000000">
                  <a:alpha val="0"/>
                </a:srgbClr>
              </a:solidFill>
              <a:prstDash val="solid"/>
              <a:miter lim="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Georgia"/>
                <a:ea typeface="Georgia"/>
                <a:cs typeface="Georgia"/>
                <a:sym typeface="Georgia"/>
              </a:endParaRPr>
            </a:p>
          </p:txBody>
        </p:sp>
        <p:sp>
          <p:nvSpPr>
            <p:cNvPr id="14" name="Google Shape;557;p27"/>
            <p:cNvSpPr/>
            <p:nvPr/>
          </p:nvSpPr>
          <p:spPr>
            <a:xfrm rot="-1407346" flipH="1">
              <a:off x="250228" y="3314532"/>
              <a:ext cx="778825" cy="833997"/>
            </a:xfrm>
            <a:custGeom>
              <a:avLst/>
              <a:gdLst/>
              <a:ahLst/>
              <a:cxnLst/>
              <a:rect l="l" t="t" r="r" b="b"/>
              <a:pathLst>
                <a:path w="20017" h="21177" extrusionOk="0">
                  <a:moveTo>
                    <a:pt x="687" y="16497"/>
                  </a:moveTo>
                  <a:cubicBezTo>
                    <a:pt x="687" y="16497"/>
                    <a:pt x="85" y="7313"/>
                    <a:pt x="7817" y="5527"/>
                  </a:cubicBezTo>
                  <a:cubicBezTo>
                    <a:pt x="15550" y="3741"/>
                    <a:pt x="16666" y="3061"/>
                    <a:pt x="16666" y="3061"/>
                  </a:cubicBezTo>
                  <a:cubicBezTo>
                    <a:pt x="16666" y="3061"/>
                    <a:pt x="14433" y="6463"/>
                    <a:pt x="13745" y="6803"/>
                  </a:cubicBezTo>
                  <a:cubicBezTo>
                    <a:pt x="13058" y="7143"/>
                    <a:pt x="16323" y="6037"/>
                    <a:pt x="18127" y="2466"/>
                  </a:cubicBezTo>
                  <a:cubicBezTo>
                    <a:pt x="19090" y="560"/>
                    <a:pt x="19244" y="0"/>
                    <a:pt x="19244" y="0"/>
                  </a:cubicBezTo>
                  <a:cubicBezTo>
                    <a:pt x="19244" y="0"/>
                    <a:pt x="21600" y="9198"/>
                    <a:pt x="18086" y="14641"/>
                  </a:cubicBezTo>
                  <a:cubicBezTo>
                    <a:pt x="16256" y="17476"/>
                    <a:pt x="13831" y="19559"/>
                    <a:pt x="8677" y="20579"/>
                  </a:cubicBezTo>
                  <a:cubicBezTo>
                    <a:pt x="3522" y="21600"/>
                    <a:pt x="0" y="21004"/>
                    <a:pt x="0" y="21004"/>
                  </a:cubicBezTo>
                  <a:cubicBezTo>
                    <a:pt x="0" y="21004"/>
                    <a:pt x="515" y="19474"/>
                    <a:pt x="687" y="16497"/>
                  </a:cubicBezTo>
                  <a:close/>
                </a:path>
              </a:pathLst>
            </a:custGeom>
            <a:solidFill>
              <a:srgbClr val="ABCE5A"/>
            </a:solidFill>
            <a:ln w="25400" cap="flat" cmpd="sng">
              <a:solidFill>
                <a:srgbClr val="000000">
                  <a:alpha val="0"/>
                </a:srgbClr>
              </a:solidFill>
              <a:prstDash val="solid"/>
              <a:miter lim="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Georgia"/>
                <a:ea typeface="Georgia"/>
                <a:cs typeface="Georgia"/>
                <a:sym typeface="Georgia"/>
              </a:endParaRPr>
            </a:p>
          </p:txBody>
        </p:sp>
        <p:sp>
          <p:nvSpPr>
            <p:cNvPr id="15" name="Google Shape;558;p27"/>
            <p:cNvSpPr/>
            <p:nvPr/>
          </p:nvSpPr>
          <p:spPr>
            <a:xfrm rot="437481">
              <a:off x="3139408" y="2641372"/>
              <a:ext cx="778817" cy="834005"/>
            </a:xfrm>
            <a:custGeom>
              <a:avLst/>
              <a:gdLst/>
              <a:ahLst/>
              <a:cxnLst/>
              <a:rect l="l" t="t" r="r" b="b"/>
              <a:pathLst>
                <a:path w="20017" h="21177" extrusionOk="0">
                  <a:moveTo>
                    <a:pt x="687" y="16497"/>
                  </a:moveTo>
                  <a:cubicBezTo>
                    <a:pt x="687" y="16497"/>
                    <a:pt x="85" y="7313"/>
                    <a:pt x="7817" y="5527"/>
                  </a:cubicBezTo>
                  <a:cubicBezTo>
                    <a:pt x="15550" y="3741"/>
                    <a:pt x="16666" y="3061"/>
                    <a:pt x="16666" y="3061"/>
                  </a:cubicBezTo>
                  <a:cubicBezTo>
                    <a:pt x="16666" y="3061"/>
                    <a:pt x="14433" y="6463"/>
                    <a:pt x="13745" y="6803"/>
                  </a:cubicBezTo>
                  <a:cubicBezTo>
                    <a:pt x="13058" y="7143"/>
                    <a:pt x="16323" y="6037"/>
                    <a:pt x="18127" y="2466"/>
                  </a:cubicBezTo>
                  <a:cubicBezTo>
                    <a:pt x="19090" y="560"/>
                    <a:pt x="19244" y="0"/>
                    <a:pt x="19244" y="0"/>
                  </a:cubicBezTo>
                  <a:cubicBezTo>
                    <a:pt x="19244" y="0"/>
                    <a:pt x="21600" y="9198"/>
                    <a:pt x="18086" y="14641"/>
                  </a:cubicBezTo>
                  <a:cubicBezTo>
                    <a:pt x="16256" y="17476"/>
                    <a:pt x="13831" y="19559"/>
                    <a:pt x="8677" y="20579"/>
                  </a:cubicBezTo>
                  <a:cubicBezTo>
                    <a:pt x="3522" y="21599"/>
                    <a:pt x="0" y="21004"/>
                    <a:pt x="0" y="21004"/>
                  </a:cubicBezTo>
                  <a:cubicBezTo>
                    <a:pt x="0" y="21004"/>
                    <a:pt x="515" y="19474"/>
                    <a:pt x="687" y="16497"/>
                  </a:cubicBezTo>
                  <a:close/>
                </a:path>
              </a:pathLst>
            </a:custGeom>
            <a:solidFill>
              <a:srgbClr val="ABCE5A"/>
            </a:solidFill>
            <a:ln w="25400" cap="flat" cmpd="sng">
              <a:solidFill>
                <a:srgbClr val="000000">
                  <a:alpha val="0"/>
                </a:srgbClr>
              </a:solidFill>
              <a:prstDash val="solid"/>
              <a:miter lim="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Georgia"/>
                <a:ea typeface="Georgia"/>
                <a:cs typeface="Georgia"/>
                <a:sym typeface="Georgia"/>
              </a:endParaRPr>
            </a:p>
          </p:txBody>
        </p:sp>
        <p:sp>
          <p:nvSpPr>
            <p:cNvPr id="16" name="Google Shape;559;p27"/>
            <p:cNvSpPr/>
            <p:nvPr/>
          </p:nvSpPr>
          <p:spPr>
            <a:xfrm rot="-213962">
              <a:off x="2279906" y="1108650"/>
              <a:ext cx="778816" cy="834005"/>
            </a:xfrm>
            <a:custGeom>
              <a:avLst/>
              <a:gdLst/>
              <a:ahLst/>
              <a:cxnLst/>
              <a:rect l="l" t="t" r="r" b="b"/>
              <a:pathLst>
                <a:path w="20017" h="21177" extrusionOk="0">
                  <a:moveTo>
                    <a:pt x="687" y="16497"/>
                  </a:moveTo>
                  <a:cubicBezTo>
                    <a:pt x="687" y="16497"/>
                    <a:pt x="85" y="7313"/>
                    <a:pt x="7817" y="5527"/>
                  </a:cubicBezTo>
                  <a:cubicBezTo>
                    <a:pt x="15550" y="3741"/>
                    <a:pt x="16666" y="3061"/>
                    <a:pt x="16666" y="3061"/>
                  </a:cubicBezTo>
                  <a:cubicBezTo>
                    <a:pt x="16666" y="3061"/>
                    <a:pt x="14433" y="6462"/>
                    <a:pt x="13745" y="6803"/>
                  </a:cubicBezTo>
                  <a:cubicBezTo>
                    <a:pt x="13058" y="7143"/>
                    <a:pt x="16323" y="6037"/>
                    <a:pt x="18127" y="2466"/>
                  </a:cubicBezTo>
                  <a:cubicBezTo>
                    <a:pt x="19090" y="560"/>
                    <a:pt x="19244" y="0"/>
                    <a:pt x="19244" y="0"/>
                  </a:cubicBezTo>
                  <a:cubicBezTo>
                    <a:pt x="19244" y="0"/>
                    <a:pt x="21599" y="9198"/>
                    <a:pt x="18086" y="14641"/>
                  </a:cubicBezTo>
                  <a:cubicBezTo>
                    <a:pt x="16256" y="17476"/>
                    <a:pt x="13831" y="19559"/>
                    <a:pt x="8677" y="20579"/>
                  </a:cubicBezTo>
                  <a:cubicBezTo>
                    <a:pt x="3522" y="21599"/>
                    <a:pt x="0" y="21004"/>
                    <a:pt x="0" y="21004"/>
                  </a:cubicBezTo>
                  <a:cubicBezTo>
                    <a:pt x="0" y="21004"/>
                    <a:pt x="515" y="19474"/>
                    <a:pt x="687" y="16497"/>
                  </a:cubicBezTo>
                  <a:close/>
                </a:path>
              </a:pathLst>
            </a:custGeom>
            <a:solidFill>
              <a:srgbClr val="ABCE5A"/>
            </a:solidFill>
            <a:ln w="25400" cap="flat" cmpd="sng">
              <a:solidFill>
                <a:srgbClr val="000000">
                  <a:alpha val="0"/>
                </a:srgbClr>
              </a:solidFill>
              <a:prstDash val="solid"/>
              <a:miter lim="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Georgia"/>
                <a:ea typeface="Georgia"/>
                <a:cs typeface="Georgia"/>
                <a:sym typeface="Georgia"/>
              </a:endParaRPr>
            </a:p>
          </p:txBody>
        </p:sp>
        <p:sp>
          <p:nvSpPr>
            <p:cNvPr id="17" name="Google Shape;560;p27"/>
            <p:cNvSpPr/>
            <p:nvPr/>
          </p:nvSpPr>
          <p:spPr>
            <a:xfrm rot="-2005142">
              <a:off x="1710345" y="145530"/>
              <a:ext cx="778833" cy="833987"/>
            </a:xfrm>
            <a:custGeom>
              <a:avLst/>
              <a:gdLst/>
              <a:ahLst/>
              <a:cxnLst/>
              <a:rect l="l" t="t" r="r" b="b"/>
              <a:pathLst>
                <a:path w="20017" h="21177" extrusionOk="0">
                  <a:moveTo>
                    <a:pt x="687" y="16497"/>
                  </a:moveTo>
                  <a:cubicBezTo>
                    <a:pt x="687" y="16497"/>
                    <a:pt x="85" y="7313"/>
                    <a:pt x="7817" y="5527"/>
                  </a:cubicBezTo>
                  <a:cubicBezTo>
                    <a:pt x="15550" y="3741"/>
                    <a:pt x="16666" y="3061"/>
                    <a:pt x="16666" y="3061"/>
                  </a:cubicBezTo>
                  <a:cubicBezTo>
                    <a:pt x="16666" y="3061"/>
                    <a:pt x="14433" y="6463"/>
                    <a:pt x="13745" y="6803"/>
                  </a:cubicBezTo>
                  <a:cubicBezTo>
                    <a:pt x="13058" y="7143"/>
                    <a:pt x="16323" y="6037"/>
                    <a:pt x="18127" y="2466"/>
                  </a:cubicBezTo>
                  <a:cubicBezTo>
                    <a:pt x="19090" y="560"/>
                    <a:pt x="19244" y="0"/>
                    <a:pt x="19244" y="0"/>
                  </a:cubicBezTo>
                  <a:cubicBezTo>
                    <a:pt x="19244" y="0"/>
                    <a:pt x="21599" y="9198"/>
                    <a:pt x="18086" y="14641"/>
                  </a:cubicBezTo>
                  <a:cubicBezTo>
                    <a:pt x="16256" y="17476"/>
                    <a:pt x="13831" y="19559"/>
                    <a:pt x="8677" y="20579"/>
                  </a:cubicBezTo>
                  <a:cubicBezTo>
                    <a:pt x="3522" y="21599"/>
                    <a:pt x="0" y="21004"/>
                    <a:pt x="0" y="21004"/>
                  </a:cubicBezTo>
                  <a:cubicBezTo>
                    <a:pt x="0" y="21004"/>
                    <a:pt x="515" y="19474"/>
                    <a:pt x="687" y="16497"/>
                  </a:cubicBezTo>
                  <a:close/>
                </a:path>
              </a:pathLst>
            </a:custGeom>
            <a:solidFill>
              <a:srgbClr val="ABCE5A"/>
            </a:solidFill>
            <a:ln w="25400" cap="flat" cmpd="sng">
              <a:solidFill>
                <a:srgbClr val="000000">
                  <a:alpha val="0"/>
                </a:srgbClr>
              </a:solidFill>
              <a:prstDash val="solid"/>
              <a:miter lim="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Georgia"/>
                <a:ea typeface="Georgia"/>
                <a:cs typeface="Georgia"/>
                <a:sym typeface="Georgia"/>
              </a:endParaRPr>
            </a:p>
          </p:txBody>
        </p:sp>
        <p:sp>
          <p:nvSpPr>
            <p:cNvPr id="18" name="Google Shape;561;p27"/>
            <p:cNvSpPr/>
            <p:nvPr/>
          </p:nvSpPr>
          <p:spPr>
            <a:xfrm rot="708393" flipH="1">
              <a:off x="84540" y="2237481"/>
              <a:ext cx="778818" cy="834003"/>
            </a:xfrm>
            <a:custGeom>
              <a:avLst/>
              <a:gdLst/>
              <a:ahLst/>
              <a:cxnLst/>
              <a:rect l="l" t="t" r="r" b="b"/>
              <a:pathLst>
                <a:path w="20017" h="21177" extrusionOk="0">
                  <a:moveTo>
                    <a:pt x="687" y="16497"/>
                  </a:moveTo>
                  <a:cubicBezTo>
                    <a:pt x="687" y="16497"/>
                    <a:pt x="85" y="7313"/>
                    <a:pt x="7817" y="5527"/>
                  </a:cubicBezTo>
                  <a:cubicBezTo>
                    <a:pt x="15550" y="3741"/>
                    <a:pt x="16666" y="3061"/>
                    <a:pt x="16666" y="3061"/>
                  </a:cubicBezTo>
                  <a:cubicBezTo>
                    <a:pt x="16666" y="3061"/>
                    <a:pt x="14433" y="6463"/>
                    <a:pt x="13745" y="6803"/>
                  </a:cubicBezTo>
                  <a:cubicBezTo>
                    <a:pt x="13058" y="7143"/>
                    <a:pt x="16323" y="6037"/>
                    <a:pt x="18127" y="2466"/>
                  </a:cubicBezTo>
                  <a:cubicBezTo>
                    <a:pt x="19090" y="560"/>
                    <a:pt x="19244" y="0"/>
                    <a:pt x="19244" y="0"/>
                  </a:cubicBezTo>
                  <a:cubicBezTo>
                    <a:pt x="19244" y="0"/>
                    <a:pt x="21599" y="9198"/>
                    <a:pt x="18086" y="14641"/>
                  </a:cubicBezTo>
                  <a:cubicBezTo>
                    <a:pt x="16256" y="17476"/>
                    <a:pt x="13831" y="19559"/>
                    <a:pt x="8677" y="20579"/>
                  </a:cubicBezTo>
                  <a:cubicBezTo>
                    <a:pt x="3522" y="21600"/>
                    <a:pt x="0" y="21004"/>
                    <a:pt x="0" y="21004"/>
                  </a:cubicBezTo>
                  <a:cubicBezTo>
                    <a:pt x="0" y="21004"/>
                    <a:pt x="515" y="19474"/>
                    <a:pt x="687" y="16497"/>
                  </a:cubicBezTo>
                  <a:close/>
                </a:path>
              </a:pathLst>
            </a:custGeom>
            <a:solidFill>
              <a:srgbClr val="ABCE5A"/>
            </a:solidFill>
            <a:ln w="25400" cap="flat" cmpd="sng">
              <a:solidFill>
                <a:srgbClr val="000000">
                  <a:alpha val="0"/>
                </a:srgbClr>
              </a:solidFill>
              <a:prstDash val="solid"/>
              <a:miter lim="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Georgia"/>
                <a:ea typeface="Georgia"/>
                <a:cs typeface="Georgia"/>
                <a:sym typeface="Georgia"/>
              </a:endParaRPr>
            </a:p>
          </p:txBody>
        </p:sp>
      </p:grpSp>
      <p:pic>
        <p:nvPicPr>
          <p:cNvPr id="19" name="Picture 1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3256"/>
            <a:ext cx="12192000" cy="6847285"/>
          </a:xfrm>
          <a:prstGeom prst="rect">
            <a:avLst/>
          </a:prstGeom>
        </p:spPr>
      </p:pic>
      <p:pic>
        <p:nvPicPr>
          <p:cNvPr id="20" name="Picture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25407" y="5299435"/>
            <a:ext cx="1678745" cy="1678745"/>
          </a:xfrm>
          <a:prstGeom prst="rect">
            <a:avLst/>
          </a:prstGeom>
        </p:spPr>
      </p:pic>
      <p:sp>
        <p:nvSpPr>
          <p:cNvPr id="21" name="Oval 20"/>
          <p:cNvSpPr/>
          <p:nvPr/>
        </p:nvSpPr>
        <p:spPr>
          <a:xfrm>
            <a:off x="346848" y="720923"/>
            <a:ext cx="11406813" cy="478223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FF0000"/>
                </a:solidFill>
              </a:rPr>
              <a:t>   </a:t>
            </a:r>
            <a:r>
              <a:rPr lang="en-US" sz="3200" dirty="0" err="1">
                <a:solidFill>
                  <a:srgbClr val="FF0000"/>
                </a:solidFill>
                <a:latin typeface="Times New Roman" panose="02020603050405020304" pitchFamily="18" charset="0"/>
                <a:cs typeface="Times New Roman" panose="02020603050405020304" pitchFamily="18" charset="0"/>
              </a:rPr>
              <a:t>Nên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tiêu</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diệt</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muỗi</a:t>
            </a:r>
            <a:r>
              <a:rPr lang="en-US" sz="3200" dirty="0">
                <a:solidFill>
                  <a:srgbClr val="FF0000"/>
                </a:solidFill>
                <a:latin typeface="Times New Roman" panose="02020603050405020304" pitchFamily="18" charset="0"/>
                <a:cs typeface="Times New Roman" panose="02020603050405020304" pitchFamily="18" charset="0"/>
              </a:rPr>
              <a:t> ở </a:t>
            </a:r>
            <a:r>
              <a:rPr lang="en-US" sz="3200" dirty="0" err="1">
                <a:solidFill>
                  <a:srgbClr val="FF0000"/>
                </a:solidFill>
                <a:latin typeface="Times New Roman" panose="02020603050405020304" pitchFamily="18" charset="0"/>
                <a:cs typeface="Times New Roman" panose="02020603050405020304" pitchFamily="18" charset="0"/>
              </a:rPr>
              <a:t>tất</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cả</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các</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giai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đoạn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để</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nâng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cao</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hiệu</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quả</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triệt</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trừ</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loại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côn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trùng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này</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mặc</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dù</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chỉ</a:t>
            </a:r>
            <a:r>
              <a:rPr lang="en-US" sz="3200" dirty="0">
                <a:solidFill>
                  <a:srgbClr val="FF0000"/>
                </a:solidFill>
                <a:latin typeface="Times New Roman" panose="02020603050405020304" pitchFamily="18" charset="0"/>
                <a:cs typeface="Times New Roman" panose="02020603050405020304" pitchFamily="18" charset="0"/>
              </a:rPr>
              <a:t> ở </a:t>
            </a:r>
            <a:r>
              <a:rPr lang="en-US" sz="3200" dirty="0" err="1">
                <a:solidFill>
                  <a:srgbClr val="FF0000"/>
                </a:solidFill>
                <a:latin typeface="Times New Roman" panose="02020603050405020304" pitchFamily="18" charset="0"/>
                <a:cs typeface="Times New Roman" panose="02020603050405020304" pitchFamily="18" charset="0"/>
              </a:rPr>
              <a:t>giai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đoạn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trưởng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thành</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mới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gây</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hại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cho</a:t>
            </a:r>
            <a:r>
              <a:rPr lang="en-US" sz="3200" dirty="0">
                <a:solidFill>
                  <a:srgbClr val="FF0000"/>
                </a:solidFill>
                <a:latin typeface="Times New Roman" panose="02020603050405020304" pitchFamily="18" charset="0"/>
                <a:cs typeface="Times New Roman" panose="02020603050405020304" pitchFamily="18" charset="0"/>
              </a:rPr>
              <a:t> con </a:t>
            </a:r>
            <a:r>
              <a:rPr lang="en-US" sz="3200" dirty="0" err="1">
                <a:solidFill>
                  <a:srgbClr val="FF0000"/>
                </a:solidFill>
                <a:latin typeface="Times New Roman" panose="02020603050405020304" pitchFamily="18" charset="0"/>
                <a:cs typeface="Times New Roman" panose="02020603050405020304" pitchFamily="18" charset="0"/>
              </a:rPr>
              <a:t>người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nhưng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muỗi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trưởng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thành</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có</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khả</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năng</a:t>
            </a:r>
            <a:r>
              <a:rPr lang="en-US" sz="3200" dirty="0">
                <a:solidFill>
                  <a:srgbClr val="FF0000"/>
                </a:solidFill>
                <a:latin typeface="Times New Roman" panose="02020603050405020304" pitchFamily="18" charset="0"/>
                <a:cs typeface="Times New Roman" panose="02020603050405020304" pitchFamily="18" charset="0"/>
              </a:rPr>
              <a:t> di </a:t>
            </a:r>
            <a:r>
              <a:rPr lang="en-US" sz="3200" dirty="0" err="1">
                <a:solidFill>
                  <a:srgbClr val="FF0000"/>
                </a:solidFill>
                <a:latin typeface="Times New Roman" panose="02020603050405020304" pitchFamily="18" charset="0"/>
                <a:cs typeface="Times New Roman" panose="02020603050405020304" pitchFamily="18" charset="0"/>
              </a:rPr>
              <a:t>chuyển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rất</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nhanhneen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khó</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tiêu</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diệt</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hơn</a:t>
            </a:r>
            <a:r>
              <a:rPr lang="en-US" sz="3200" dirty="0">
                <a:solidFill>
                  <a:srgbClr val="FF0000"/>
                </a:solidFill>
                <a:latin typeface="Times New Roman" panose="02020603050405020304" pitchFamily="18" charset="0"/>
                <a:cs typeface="Times New Roman" panose="02020603050405020304" pitchFamily="18" charset="0"/>
              </a:rPr>
              <a:t> ở </a:t>
            </a:r>
            <a:r>
              <a:rPr lang="en-US" sz="3200" dirty="0" err="1">
                <a:solidFill>
                  <a:srgbClr val="FF0000"/>
                </a:solidFill>
                <a:latin typeface="Times New Roman" panose="02020603050405020304" pitchFamily="18" charset="0"/>
                <a:cs typeface="Times New Roman" panose="02020603050405020304" pitchFamily="18" charset="0"/>
              </a:rPr>
              <a:t>các</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giai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đoạn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trứng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ấu</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trùng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nhộng</a:t>
            </a:r>
            <a:r>
              <a:rPr lang="en-US" sz="3200"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11225587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smtClean="0"/>
              <a:pPr marL="0" lvl="0" indent="0" algn="ctr" rtl="0">
                <a:spcBef>
                  <a:spcPts val="0"/>
                </a:spcBef>
                <a:spcAft>
                  <a:spcPts val="0"/>
                </a:spcAft>
                <a:buNone/>
              </a:pPr>
              <a:t>46</a:t>
            </a:fld>
            <a:endParaRPr lang="en-US"/>
          </a:p>
        </p:txBody>
      </p:sp>
      <p:sp>
        <p:nvSpPr>
          <p:cNvPr id="3" name="Google Shape;73;p15"/>
          <p:cNvSpPr/>
          <p:nvPr/>
        </p:nvSpPr>
        <p:spPr>
          <a:xfrm>
            <a:off x="10912972" y="-266934"/>
            <a:ext cx="1558703" cy="1519386"/>
          </a:xfrm>
          <a:prstGeom prst="ellipse">
            <a:avLst/>
          </a:prstGeom>
          <a:solidFill>
            <a:srgbClr val="FFDD5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Georgia"/>
              <a:ea typeface="Georgia"/>
              <a:cs typeface="Georgia"/>
              <a:sym typeface="Georgia"/>
            </a:endParaRPr>
          </a:p>
        </p:txBody>
      </p:sp>
      <p:grpSp>
        <p:nvGrpSpPr>
          <p:cNvPr id="4" name="Google Shape;74;p15"/>
          <p:cNvGrpSpPr/>
          <p:nvPr/>
        </p:nvGrpSpPr>
        <p:grpSpPr>
          <a:xfrm>
            <a:off x="3315730" y="302406"/>
            <a:ext cx="1046139" cy="520550"/>
            <a:chOff x="3112" y="1697"/>
            <a:chExt cx="1453" cy="723"/>
          </a:xfrm>
        </p:grpSpPr>
        <p:sp>
          <p:nvSpPr>
            <p:cNvPr id="5" name="Google Shape;75;p15"/>
            <p:cNvSpPr/>
            <p:nvPr/>
          </p:nvSpPr>
          <p:spPr>
            <a:xfrm>
              <a:off x="3112" y="1697"/>
              <a:ext cx="826" cy="723"/>
            </a:xfrm>
            <a:custGeom>
              <a:avLst/>
              <a:gdLst/>
              <a:ahLst/>
              <a:cxnLst/>
              <a:rect l="l" t="t" r="r" b="b"/>
              <a:pathLst>
                <a:path w="308" h="267" extrusionOk="0">
                  <a:moveTo>
                    <a:pt x="239" y="267"/>
                  </a:moveTo>
                  <a:cubicBezTo>
                    <a:pt x="239" y="267"/>
                    <a:pt x="150" y="258"/>
                    <a:pt x="128" y="206"/>
                  </a:cubicBezTo>
                  <a:cubicBezTo>
                    <a:pt x="87" y="108"/>
                    <a:pt x="0" y="88"/>
                    <a:pt x="0" y="88"/>
                  </a:cubicBezTo>
                  <a:cubicBezTo>
                    <a:pt x="0" y="88"/>
                    <a:pt x="308" y="0"/>
                    <a:pt x="295" y="265"/>
                  </a:cubicBezTo>
                  <a:cubicBezTo>
                    <a:pt x="295" y="265"/>
                    <a:pt x="248" y="192"/>
                    <a:pt x="200" y="167"/>
                  </a:cubicBezTo>
                  <a:cubicBezTo>
                    <a:pt x="200" y="167"/>
                    <a:pt x="247" y="226"/>
                    <a:pt x="239" y="267"/>
                  </a:cubicBezTo>
                  <a:close/>
                </a:path>
              </a:pathLst>
            </a:custGeom>
            <a:solidFill>
              <a:srgbClr val="95CF5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Georgia"/>
                <a:ea typeface="Georgia"/>
                <a:cs typeface="Georgia"/>
                <a:sym typeface="Georgia"/>
              </a:endParaRPr>
            </a:p>
          </p:txBody>
        </p:sp>
        <p:sp>
          <p:nvSpPr>
            <p:cNvPr id="6" name="Google Shape;76;p15"/>
            <p:cNvSpPr/>
            <p:nvPr/>
          </p:nvSpPr>
          <p:spPr>
            <a:xfrm>
              <a:off x="3916" y="1827"/>
              <a:ext cx="649" cy="569"/>
            </a:xfrm>
            <a:custGeom>
              <a:avLst/>
              <a:gdLst/>
              <a:ahLst/>
              <a:cxnLst/>
              <a:rect l="l" t="t" r="r" b="b"/>
              <a:pathLst>
                <a:path w="242" h="210" extrusionOk="0">
                  <a:moveTo>
                    <a:pt x="54" y="210"/>
                  </a:moveTo>
                  <a:cubicBezTo>
                    <a:pt x="54" y="210"/>
                    <a:pt x="124" y="202"/>
                    <a:pt x="141" y="162"/>
                  </a:cubicBezTo>
                  <a:cubicBezTo>
                    <a:pt x="174" y="85"/>
                    <a:pt x="242" y="69"/>
                    <a:pt x="242" y="69"/>
                  </a:cubicBezTo>
                  <a:cubicBezTo>
                    <a:pt x="242" y="69"/>
                    <a:pt x="0" y="0"/>
                    <a:pt x="10" y="208"/>
                  </a:cubicBezTo>
                  <a:cubicBezTo>
                    <a:pt x="10" y="208"/>
                    <a:pt x="47" y="151"/>
                    <a:pt x="85" y="132"/>
                  </a:cubicBezTo>
                  <a:cubicBezTo>
                    <a:pt x="85" y="132"/>
                    <a:pt x="48" y="177"/>
                    <a:pt x="54" y="210"/>
                  </a:cubicBezTo>
                  <a:close/>
                </a:path>
              </a:pathLst>
            </a:custGeom>
            <a:solidFill>
              <a:srgbClr val="95CF5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Georgia"/>
                <a:ea typeface="Georgia"/>
                <a:cs typeface="Georgia"/>
                <a:sym typeface="Georgia"/>
              </a:endParaRPr>
            </a:p>
          </p:txBody>
        </p:sp>
      </p:grpSp>
      <p:sp>
        <p:nvSpPr>
          <p:cNvPr id="7" name="Google Shape;78;p15"/>
          <p:cNvSpPr/>
          <p:nvPr/>
        </p:nvSpPr>
        <p:spPr>
          <a:xfrm>
            <a:off x="3266" y="-13367"/>
            <a:ext cx="2015700" cy="812800"/>
          </a:xfrm>
          <a:custGeom>
            <a:avLst/>
            <a:gdLst/>
            <a:ahLst/>
            <a:cxnLst/>
            <a:rect l="l" t="t" r="r" b="b"/>
            <a:pathLst>
              <a:path w="2015700" h="812800" extrusionOk="0">
                <a:moveTo>
                  <a:pt x="516285" y="0"/>
                </a:moveTo>
                <a:cubicBezTo>
                  <a:pt x="796629" y="0"/>
                  <a:pt x="1026001" y="189223"/>
                  <a:pt x="1098211" y="447255"/>
                </a:cubicBezTo>
                <a:cubicBezTo>
                  <a:pt x="1187411" y="404250"/>
                  <a:pt x="1289354" y="378447"/>
                  <a:pt x="1391298" y="378447"/>
                </a:cubicBezTo>
                <a:cubicBezTo>
                  <a:pt x="1675889" y="378447"/>
                  <a:pt x="1922252" y="559069"/>
                  <a:pt x="2015700" y="812800"/>
                </a:cubicBezTo>
                <a:lnTo>
                  <a:pt x="0" y="812800"/>
                </a:lnTo>
                <a:lnTo>
                  <a:pt x="0" y="299726"/>
                </a:lnTo>
                <a:lnTo>
                  <a:pt x="34842" y="244929"/>
                </a:lnTo>
                <a:cubicBezTo>
                  <a:pt x="145147" y="96762"/>
                  <a:pt x="318770" y="0"/>
                  <a:pt x="516285" y="0"/>
                </a:cubicBezTo>
                <a:close/>
              </a:path>
            </a:pathLst>
          </a:custGeom>
          <a:solidFill>
            <a:srgbClr val="C8F7F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Georgia"/>
              <a:ea typeface="Georgia"/>
              <a:cs typeface="Georgia"/>
              <a:sym typeface="Georgia"/>
            </a:endParaRPr>
          </a:p>
        </p:txBody>
      </p:sp>
      <p:sp>
        <p:nvSpPr>
          <p:cNvPr id="8" name="Google Shape;79;p15"/>
          <p:cNvSpPr/>
          <p:nvPr/>
        </p:nvSpPr>
        <p:spPr>
          <a:xfrm flipH="1">
            <a:off x="6513127" y="97323"/>
            <a:ext cx="2588275" cy="598187"/>
          </a:xfrm>
          <a:custGeom>
            <a:avLst/>
            <a:gdLst/>
            <a:ahLst/>
            <a:cxnLst/>
            <a:rect l="l" t="t" r="r" b="b"/>
            <a:pathLst>
              <a:path w="777" h="189" extrusionOk="0">
                <a:moveTo>
                  <a:pt x="777" y="189"/>
                </a:moveTo>
                <a:cubicBezTo>
                  <a:pt x="755" y="130"/>
                  <a:pt x="697" y="88"/>
                  <a:pt x="630" y="88"/>
                </a:cubicBezTo>
                <a:cubicBezTo>
                  <a:pt x="606" y="88"/>
                  <a:pt x="582" y="94"/>
                  <a:pt x="561" y="104"/>
                </a:cubicBezTo>
                <a:cubicBezTo>
                  <a:pt x="544" y="44"/>
                  <a:pt x="490" y="0"/>
                  <a:pt x="424" y="0"/>
                </a:cubicBezTo>
                <a:cubicBezTo>
                  <a:pt x="362" y="0"/>
                  <a:pt x="310" y="40"/>
                  <a:pt x="290" y="95"/>
                </a:cubicBezTo>
                <a:cubicBezTo>
                  <a:pt x="281" y="92"/>
                  <a:pt x="271" y="91"/>
                  <a:pt x="261" y="91"/>
                </a:cubicBezTo>
                <a:cubicBezTo>
                  <a:pt x="238" y="91"/>
                  <a:pt x="216" y="98"/>
                  <a:pt x="198" y="109"/>
                </a:cubicBezTo>
                <a:cubicBezTo>
                  <a:pt x="178" y="96"/>
                  <a:pt x="153" y="88"/>
                  <a:pt x="127" y="88"/>
                </a:cubicBezTo>
                <a:cubicBezTo>
                  <a:pt x="65" y="88"/>
                  <a:pt x="13" y="131"/>
                  <a:pt x="0" y="189"/>
                </a:cubicBezTo>
                <a:lnTo>
                  <a:pt x="777" y="189"/>
                </a:lnTo>
                <a:close/>
              </a:path>
            </a:pathLst>
          </a:custGeom>
          <a:solidFill>
            <a:srgbClr val="C8F7F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Georgia"/>
              <a:ea typeface="Georgia"/>
              <a:cs typeface="Georgia"/>
              <a:sym typeface="Georgia"/>
            </a:endParaRPr>
          </a:p>
        </p:txBody>
      </p:sp>
      <p:sp>
        <p:nvSpPr>
          <p:cNvPr id="9" name="Google Shape;80;p15"/>
          <p:cNvSpPr/>
          <p:nvPr/>
        </p:nvSpPr>
        <p:spPr>
          <a:xfrm>
            <a:off x="10315423" y="1037304"/>
            <a:ext cx="1876577" cy="812800"/>
          </a:xfrm>
          <a:custGeom>
            <a:avLst/>
            <a:gdLst/>
            <a:ahLst/>
            <a:cxnLst/>
            <a:rect l="l" t="t" r="r" b="b"/>
            <a:pathLst>
              <a:path w="1876577" h="812800" extrusionOk="0">
                <a:moveTo>
                  <a:pt x="1800998" y="0"/>
                </a:moveTo>
                <a:lnTo>
                  <a:pt x="1876577" y="6365"/>
                </a:lnTo>
                <a:lnTo>
                  <a:pt x="1876577" y="812800"/>
                </a:lnTo>
                <a:lnTo>
                  <a:pt x="0" y="812800"/>
                </a:lnTo>
                <a:cubicBezTo>
                  <a:pt x="55219" y="563369"/>
                  <a:pt x="276096" y="378447"/>
                  <a:pt x="539450" y="378447"/>
                </a:cubicBezTo>
                <a:cubicBezTo>
                  <a:pt x="649888" y="378447"/>
                  <a:pt x="756079" y="412851"/>
                  <a:pt x="841032" y="468758"/>
                </a:cubicBezTo>
                <a:cubicBezTo>
                  <a:pt x="917489" y="421452"/>
                  <a:pt x="1010937" y="391348"/>
                  <a:pt x="1108633" y="391348"/>
                </a:cubicBezTo>
                <a:cubicBezTo>
                  <a:pt x="1151109" y="391348"/>
                  <a:pt x="1193586" y="395649"/>
                  <a:pt x="1231814" y="408550"/>
                </a:cubicBezTo>
                <a:cubicBezTo>
                  <a:pt x="1316767" y="172021"/>
                  <a:pt x="1537644" y="0"/>
                  <a:pt x="1800998" y="0"/>
                </a:cubicBezTo>
                <a:close/>
              </a:path>
            </a:pathLst>
          </a:custGeom>
          <a:solidFill>
            <a:srgbClr val="C8F7F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Georgia"/>
              <a:ea typeface="Georgia"/>
              <a:cs typeface="Georgia"/>
              <a:sym typeface="Georgia"/>
            </a:endParaRPr>
          </a:p>
        </p:txBody>
      </p:sp>
      <p:sp>
        <p:nvSpPr>
          <p:cNvPr id="10" name="Google Shape;81;p15"/>
          <p:cNvSpPr/>
          <p:nvPr/>
        </p:nvSpPr>
        <p:spPr>
          <a:xfrm>
            <a:off x="104666" y="6283177"/>
            <a:ext cx="2334097" cy="574823"/>
          </a:xfrm>
          <a:custGeom>
            <a:avLst/>
            <a:gdLst/>
            <a:ahLst/>
            <a:cxnLst/>
            <a:rect l="l" t="t" r="r" b="b"/>
            <a:pathLst>
              <a:path w="777" h="189" extrusionOk="0">
                <a:moveTo>
                  <a:pt x="777" y="189"/>
                </a:moveTo>
                <a:cubicBezTo>
                  <a:pt x="755" y="130"/>
                  <a:pt x="697" y="88"/>
                  <a:pt x="630" y="88"/>
                </a:cubicBezTo>
                <a:cubicBezTo>
                  <a:pt x="606" y="88"/>
                  <a:pt x="582" y="94"/>
                  <a:pt x="561" y="104"/>
                </a:cubicBezTo>
                <a:cubicBezTo>
                  <a:pt x="544" y="44"/>
                  <a:pt x="490" y="0"/>
                  <a:pt x="424" y="0"/>
                </a:cubicBezTo>
                <a:cubicBezTo>
                  <a:pt x="362" y="0"/>
                  <a:pt x="310" y="40"/>
                  <a:pt x="290" y="95"/>
                </a:cubicBezTo>
                <a:cubicBezTo>
                  <a:pt x="281" y="92"/>
                  <a:pt x="271" y="91"/>
                  <a:pt x="261" y="91"/>
                </a:cubicBezTo>
                <a:cubicBezTo>
                  <a:pt x="238" y="91"/>
                  <a:pt x="216" y="98"/>
                  <a:pt x="198" y="109"/>
                </a:cubicBezTo>
                <a:cubicBezTo>
                  <a:pt x="178" y="96"/>
                  <a:pt x="153" y="88"/>
                  <a:pt x="127" y="88"/>
                </a:cubicBezTo>
                <a:cubicBezTo>
                  <a:pt x="65" y="88"/>
                  <a:pt x="13" y="131"/>
                  <a:pt x="0" y="189"/>
                </a:cubicBezTo>
                <a:lnTo>
                  <a:pt x="777" y="189"/>
                </a:lnTo>
                <a:close/>
              </a:path>
            </a:pathLst>
          </a:custGeom>
          <a:solidFill>
            <a:srgbClr val="C8F7F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Georgia"/>
              <a:ea typeface="Georgia"/>
              <a:cs typeface="Georgia"/>
              <a:sym typeface="Georgia"/>
            </a:endParaRPr>
          </a:p>
        </p:txBody>
      </p:sp>
      <p:sp>
        <p:nvSpPr>
          <p:cNvPr id="11" name="Google Shape;86;p15"/>
          <p:cNvSpPr txBox="1">
            <a:spLocks/>
          </p:cNvSpPr>
          <p:nvPr/>
        </p:nvSpPr>
        <p:spPr>
          <a:xfrm>
            <a:off x="11096625" y="6294437"/>
            <a:ext cx="508000" cy="365125"/>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1pPr>
            <a:lvl2pPr marL="0" marR="0" lvl="1"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2pPr>
            <a:lvl3pPr marL="0" marR="0" lvl="2"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3pPr>
            <a:lvl4pPr marL="0" marR="0" lvl="3"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4pPr>
            <a:lvl5pPr marL="0" marR="0" lvl="4"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5pPr>
            <a:lvl6pPr marL="0" marR="0" lvl="5"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6pPr>
            <a:lvl7pPr marL="0" marR="0" lvl="6"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7pPr>
            <a:lvl8pPr marL="0" marR="0" lvl="7"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8pPr>
            <a:lvl9pPr marL="0" marR="0" lvl="8"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9pPr>
          </a:lstStyle>
          <a:p>
            <a:fld id="{00000000-1234-1234-1234-123412341234}" type="slidenum">
              <a:rPr lang="en-US" smtClean="0"/>
              <a:pPr/>
              <a:t>46</a:t>
            </a:fld>
            <a:endParaRPr lang="en-US"/>
          </a:p>
        </p:txBody>
      </p:sp>
      <p:pic>
        <p:nvPicPr>
          <p:cNvPr id="12" name="Google Shape;93;p16"/>
          <p:cNvPicPr preferRelativeResize="0"/>
          <p:nvPr/>
        </p:nvPicPr>
        <p:blipFill rotWithShape="1">
          <a:blip r:embed="rId2">
            <a:alphaModFix/>
          </a:blip>
          <a:srcRect/>
          <a:stretch/>
        </p:blipFill>
        <p:spPr>
          <a:xfrm>
            <a:off x="7180687" y="4892895"/>
            <a:ext cx="5011313" cy="1965105"/>
          </a:xfrm>
          <a:prstGeom prst="rect">
            <a:avLst/>
          </a:prstGeom>
          <a:noFill/>
          <a:ln>
            <a:noFill/>
          </a:ln>
        </p:spPr>
      </p:pic>
      <p:pic>
        <p:nvPicPr>
          <p:cNvPr id="13" name="Google Shape;92;p16"/>
          <p:cNvPicPr preferRelativeResize="0"/>
          <p:nvPr/>
        </p:nvPicPr>
        <p:blipFill rotWithShape="1">
          <a:blip r:embed="rId3">
            <a:alphaModFix/>
          </a:blip>
          <a:srcRect/>
          <a:stretch/>
        </p:blipFill>
        <p:spPr>
          <a:xfrm>
            <a:off x="9678558" y="0"/>
            <a:ext cx="1376901" cy="867819"/>
          </a:xfrm>
          <a:prstGeom prst="rect">
            <a:avLst/>
          </a:prstGeom>
          <a:noFill/>
          <a:ln>
            <a:noFill/>
          </a:ln>
        </p:spPr>
      </p:pic>
      <p:sp>
        <p:nvSpPr>
          <p:cNvPr id="14" name="Google Shape;84;p15"/>
          <p:cNvSpPr/>
          <p:nvPr/>
        </p:nvSpPr>
        <p:spPr>
          <a:xfrm>
            <a:off x="2137421" y="937313"/>
            <a:ext cx="7987401" cy="1672373"/>
          </a:xfrm>
          <a:prstGeom prst="roundRect">
            <a:avLst>
              <a:gd name="adj" fmla="val 50000"/>
            </a:avLst>
          </a:prstGeom>
          <a:noFill/>
          <a:ln w="12700" cap="flat" cmpd="sng">
            <a:solidFill>
              <a:srgbClr val="8BC73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eorgia"/>
              <a:ea typeface="Georgia"/>
              <a:cs typeface="Georgia"/>
              <a:sym typeface="Georgia"/>
            </a:endParaRPr>
          </a:p>
        </p:txBody>
      </p:sp>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63" y="937313"/>
            <a:ext cx="2131858" cy="1554480"/>
          </a:xfrm>
          <a:prstGeom prst="rect">
            <a:avLst/>
          </a:prstGeom>
        </p:spPr>
      </p:pic>
      <p:sp>
        <p:nvSpPr>
          <p:cNvPr id="17" name="TextBox 16"/>
          <p:cNvSpPr txBox="1"/>
          <p:nvPr/>
        </p:nvSpPr>
        <p:spPr>
          <a:xfrm>
            <a:off x="2314980" y="1156856"/>
            <a:ext cx="7289414" cy="1384995"/>
          </a:xfrm>
          <a:prstGeom prst="rect">
            <a:avLst/>
          </a:prstGeom>
          <a:noFill/>
        </p:spPr>
        <p:txBody>
          <a:bodyPr wrap="square" rtlCol="0">
            <a:spAutoFit/>
          </a:bodyPr>
          <a:lstStyle/>
          <a:p>
            <a:r>
              <a:rPr lang="en-US" sz="2800" dirty="0" err="1">
                <a:solidFill>
                  <a:srgbClr val="FF0000"/>
                </a:solidFill>
                <a:latin typeface="Times New Roman" panose="02020603050405020304" pitchFamily="18" charset="0"/>
                <a:cs typeface="Times New Roman" panose="02020603050405020304" pitchFamily="18" charset="0"/>
              </a:rPr>
              <a:t>Vì</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sao</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khi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nuôi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cá</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trong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bể</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kính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mỗi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khi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thay</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nước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người</a:t>
            </a:r>
            <a:r>
              <a:rPr lang="en-US" sz="2800" dirty="0">
                <a:solidFill>
                  <a:srgbClr val="FF0000"/>
                </a:solidFill>
                <a:latin typeface="Times New Roman" panose="02020603050405020304" pitchFamily="18" charset="0"/>
                <a:cs typeface="Times New Roman" panose="02020603050405020304" pitchFamily="18" charset="0"/>
              </a:rPr>
              <a:t> ta </a:t>
            </a:r>
            <a:r>
              <a:rPr lang="en-US" sz="2800" dirty="0" err="1">
                <a:solidFill>
                  <a:srgbClr val="FF0000"/>
                </a:solidFill>
                <a:latin typeface="Times New Roman" panose="02020603050405020304" pitchFamily="18" charset="0"/>
                <a:cs typeface="Times New Roman" panose="02020603050405020304" pitchFamily="18" charset="0"/>
              </a:rPr>
              <a:t>chỉ</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thay</a:t>
            </a:r>
            <a:r>
              <a:rPr lang="en-US" sz="2800" dirty="0">
                <a:solidFill>
                  <a:srgbClr val="FF0000"/>
                </a:solidFill>
                <a:latin typeface="Times New Roman" panose="02020603050405020304" pitchFamily="18" charset="0"/>
                <a:cs typeface="Times New Roman" panose="02020603050405020304" pitchFamily="18" charset="0"/>
              </a:rPr>
              <a:t> 2/3 </a:t>
            </a:r>
            <a:r>
              <a:rPr lang="en-US" sz="2800" dirty="0" err="1">
                <a:solidFill>
                  <a:srgbClr val="FF0000"/>
                </a:solidFill>
                <a:latin typeface="Times New Roman" panose="02020603050405020304" pitchFamily="18" charset="0"/>
                <a:cs typeface="Times New Roman" panose="02020603050405020304" pitchFamily="18" charset="0"/>
              </a:rPr>
              <a:t>lượng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nước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giữ</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lại</a:t>
            </a:r>
            <a:r>
              <a:rPr lang="en-US" sz="2800" dirty="0">
                <a:solidFill>
                  <a:srgbClr val="FF0000"/>
                </a:solidFill>
                <a:latin typeface="Times New Roman" panose="02020603050405020304" pitchFamily="18" charset="0"/>
                <a:cs typeface="Times New Roman" panose="02020603050405020304" pitchFamily="18" charset="0"/>
              </a:rPr>
              <a:t> 1/3 </a:t>
            </a:r>
            <a:r>
              <a:rPr lang="en-US" sz="2800" dirty="0" err="1">
                <a:solidFill>
                  <a:srgbClr val="FF0000"/>
                </a:solidFill>
                <a:latin typeface="Times New Roman" panose="02020603050405020304" pitchFamily="18" charset="0"/>
                <a:cs typeface="Times New Roman" panose="02020603050405020304" pitchFamily="18" charset="0"/>
              </a:rPr>
              <a:t>nước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cũ</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trong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bể</a:t>
            </a:r>
            <a:r>
              <a:rPr lang="en-US" sz="2800" dirty="0">
                <a:solidFill>
                  <a:srgbClr val="FF0000"/>
                </a:solidFill>
                <a:latin typeface="Times New Roman" panose="02020603050405020304" pitchFamily="18" charset="0"/>
                <a:cs typeface="Times New Roman" panose="02020603050405020304" pitchFamily="18" charset="0"/>
              </a:rPr>
              <a:t>?</a:t>
            </a:r>
          </a:p>
        </p:txBody>
      </p:sp>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629674"/>
            <a:ext cx="5753686" cy="3594013"/>
          </a:xfrm>
          <a:prstGeom prst="rect">
            <a:avLst/>
          </a:prstGeom>
        </p:spPr>
      </p:pic>
      <p:sp>
        <p:nvSpPr>
          <p:cNvPr id="19" name="TextBox 18"/>
          <p:cNvSpPr txBox="1"/>
          <p:nvPr/>
        </p:nvSpPr>
        <p:spPr>
          <a:xfrm>
            <a:off x="6463147" y="2785522"/>
            <a:ext cx="5536348" cy="2677656"/>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 Khi </a:t>
            </a:r>
            <a:r>
              <a:rPr lang="en-US" sz="2800" dirty="0" err="1">
                <a:latin typeface="Times New Roman" panose="02020603050405020304" pitchFamily="18" charset="0"/>
                <a:cs typeface="Times New Roman" panose="02020603050405020304" pitchFamily="18" charset="0"/>
              </a:rPr>
              <a:t>nuôi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mỗi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thay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ta </a:t>
            </a:r>
            <a:r>
              <a:rPr lang="en-US" sz="2800" dirty="0" err="1">
                <a:latin typeface="Times New Roman" panose="02020603050405020304" pitchFamily="18" charset="0"/>
                <a:cs typeface="Times New Roman" panose="02020603050405020304" pitchFamily="18" charset="0"/>
              </a:rPr>
              <a:t>chỉ</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thay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khoảng</a:t>
            </a:r>
            <a:r>
              <a:rPr lang="en-US" sz="2800" dirty="0">
                <a:latin typeface="Times New Roman" panose="02020603050405020304" pitchFamily="18" charset="0"/>
                <a:cs typeface="Times New Roman" panose="02020603050405020304" pitchFamily="18" charset="0"/>
              </a:rPr>
              <a:t> 2/3 </a:t>
            </a:r>
            <a:r>
              <a:rPr lang="en-US" sz="2800" dirty="0" err="1">
                <a:latin typeface="Times New Roman" panose="02020603050405020304" pitchFamily="18" charset="0"/>
                <a:cs typeface="Times New Roman" panose="02020603050405020304" pitchFamily="18" charset="0"/>
              </a:rPr>
              <a:t>lượng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giữ</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lại</a:t>
            </a:r>
            <a:r>
              <a:rPr lang="en-US" sz="2800" dirty="0">
                <a:latin typeface="Times New Roman" panose="02020603050405020304" pitchFamily="18" charset="0"/>
                <a:cs typeface="Times New Roman" panose="02020603050405020304" pitchFamily="18" charset="0"/>
              </a:rPr>
              <a:t> 1/3 </a:t>
            </a:r>
            <a:r>
              <a:rPr lang="en-US" sz="2800" dirty="0" err="1">
                <a:latin typeface="Times New Roman" panose="02020603050405020304" pitchFamily="18" charset="0"/>
                <a:cs typeface="Times New Roman" panose="02020603050405020304" pitchFamily="18" charset="0"/>
              </a:rPr>
              <a:t>lượng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loại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bỏ</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vi </a:t>
            </a:r>
            <a:r>
              <a:rPr lang="en-US" sz="2800" dirty="0" err="1">
                <a:latin typeface="Times New Roman" panose="02020603050405020304" pitchFamily="18" charset="0"/>
                <a:cs typeface="Times New Roman" panose="02020603050405020304" pitchFamily="18" charset="0"/>
              </a:rPr>
              <a:t>sinh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mới</a:t>
            </a:r>
            <a:r>
              <a:rPr lang="en-US" sz="2800" dirty="0">
                <a:latin typeface="Times New Roman" panose="02020603050405020304" pitchFamily="18" charset="0"/>
                <a:cs typeface="Times New Roman" panose="02020603050405020304" pitchFamily="18" charset="0"/>
              </a:rPr>
              <a:t>.</a:t>
            </a:r>
          </a:p>
        </p:txBody>
      </p:sp>
      <p:sp>
        <p:nvSpPr>
          <p:cNvPr id="20" name="Right Arrow 19"/>
          <p:cNvSpPr/>
          <p:nvPr/>
        </p:nvSpPr>
        <p:spPr>
          <a:xfrm>
            <a:off x="5855091" y="3136111"/>
            <a:ext cx="506651" cy="2521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10293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p:tgtEl>
                                          <p:spTgt spid="7"/>
                                        </p:tgtEl>
                                        <p:attrNameLst>
                                          <p:attrName>ppt_x</p:attrName>
                                        </p:attrNameLst>
                                      </p:cBhvr>
                                      <p:tavLst>
                                        <p:tav tm="0">
                                          <p:val>
                                            <p:strVal val="#ppt_x-1"/>
                                          </p:val>
                                        </p:tav>
                                        <p:tav tm="100000">
                                          <p:val>
                                            <p:strVal val="#ppt_x"/>
                                          </p:val>
                                        </p:tav>
                                      </p:tavLst>
                                    </p:anim>
                                  </p:childTnLst>
                                </p:cTn>
                              </p:par>
                              <p:par>
                                <p:cTn id="12" presetID="2" presetClass="entr" presetSubtype="2" fill="hold" nodeType="withEffect">
                                  <p:stCondLst>
                                    <p:cond delay="750"/>
                                  </p:stCondLst>
                                  <p:childTnLst>
                                    <p:set>
                                      <p:cBhvr>
                                        <p:cTn id="13" dur="1" fill="hold">
                                          <p:stCondLst>
                                            <p:cond delay="0"/>
                                          </p:stCondLst>
                                        </p:cTn>
                                        <p:tgtEl>
                                          <p:spTgt spid="9"/>
                                        </p:tgtEl>
                                        <p:attrNameLst>
                                          <p:attrName>style.visibility</p:attrName>
                                        </p:attrNameLst>
                                      </p:cBhvr>
                                      <p:to>
                                        <p:strVal val="visible"/>
                                      </p:to>
                                    </p:set>
                                    <p:anim calcmode="lin" valueType="num">
                                      <p:cBhvr additive="base">
                                        <p:cTn id="14" dur="500"/>
                                        <p:tgtEl>
                                          <p:spTgt spid="9"/>
                                        </p:tgtEl>
                                        <p:attrNameLst>
                                          <p:attrName>ppt_x</p:attrName>
                                        </p:attrNameLst>
                                      </p:cBhvr>
                                      <p:tavLst>
                                        <p:tav tm="0">
                                          <p:val>
                                            <p:strVal val="#ppt_x+1"/>
                                          </p:val>
                                        </p:tav>
                                        <p:tav tm="100000">
                                          <p:val>
                                            <p:strVal val="#ppt_x"/>
                                          </p:val>
                                        </p:tav>
                                      </p:tavLst>
                                    </p:anim>
                                  </p:childTnLst>
                                </p:cTn>
                              </p:par>
                              <p:par>
                                <p:cTn id="15" presetID="10" presetClass="entr" presetSubtype="0" fill="hold" nodeType="withEffect">
                                  <p:stCondLst>
                                    <p:cond delay="25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par>
                                <p:cTn id="18" presetID="2" presetClass="entr" presetSubtype="8" fill="hold" nodeType="withEffect">
                                  <p:stCondLst>
                                    <p:cond delay="50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500"/>
                                        <p:tgtEl>
                                          <p:spTgt spid="10"/>
                                        </p:tgtEl>
                                        <p:attrNameLst>
                                          <p:attrName>ppt_x</p:attrName>
                                        </p:attrNameLst>
                                      </p:cBhvr>
                                      <p:tavLst>
                                        <p:tav tm="0">
                                          <p:val>
                                            <p:strVal val="#ppt_x-1"/>
                                          </p:val>
                                        </p:tav>
                                        <p:tav tm="100000">
                                          <p:val>
                                            <p:strVal val="#ppt_x"/>
                                          </p:val>
                                        </p:tav>
                                      </p:tavLst>
                                    </p:anim>
                                  </p:childTnLst>
                                </p:cTn>
                              </p:par>
                            </p:childTnLst>
                          </p:cTn>
                        </p:par>
                        <p:par>
                          <p:cTn id="21" fill="hold">
                            <p:stCondLst>
                              <p:cond delay="1750"/>
                            </p:stCondLst>
                            <p:childTnLst>
                              <p:par>
                                <p:cTn id="22" presetID="10" presetClass="entr" presetSubtype="0" fill="hold" nodeType="after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childTnLst>
                                </p:cTn>
                              </p:par>
                              <p:par>
                                <p:cTn id="25" presetID="2" presetClass="entr" presetSubtype="4"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p:tgtEl>
                                          <p:spTgt spid="12"/>
                                        </p:tgtEl>
                                        <p:attrNameLst>
                                          <p:attrName>ppt_y</p:attrName>
                                        </p:attrNameLst>
                                      </p:cBhvr>
                                      <p:tavLst>
                                        <p:tav tm="0">
                                          <p:val>
                                            <p:strVal val="#ppt_y+1"/>
                                          </p:val>
                                        </p:tav>
                                        <p:tav tm="100000">
                                          <p:val>
                                            <p:strVal val="#ppt_y"/>
                                          </p:val>
                                        </p:tav>
                                      </p:tavLst>
                                    </p:anim>
                                  </p:childTnLst>
                                </p:cTn>
                              </p:par>
                              <p:par>
                                <p:cTn id="28" presetID="23" presetClass="entr" presetSubtype="16"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additive="base">
                                        <p:cTn id="30" dur="500"/>
                                        <p:tgtEl>
                                          <p:spTgt spid="13"/>
                                        </p:tgtEl>
                                        <p:attrNameLst>
                                          <p:attrName>ppt_w</p:attrName>
                                        </p:attrNameLst>
                                      </p:cBhvr>
                                      <p:tavLst>
                                        <p:tav tm="0">
                                          <p:val>
                                            <p:strVal val="0"/>
                                          </p:val>
                                        </p:tav>
                                        <p:tav tm="100000">
                                          <p:val>
                                            <p:strVal val="#ppt_w"/>
                                          </p:val>
                                        </p:tav>
                                      </p:tavLst>
                                    </p:anim>
                                    <p:anim calcmode="lin" valueType="num">
                                      <p:cBhvr additive="base">
                                        <p:cTn id="31" dur="500"/>
                                        <p:tgtEl>
                                          <p:spTgt spid="13"/>
                                        </p:tgtEl>
                                        <p:attrNameLst>
                                          <p:attrName>ppt_h</p:attrName>
                                        </p:attrNameLst>
                                      </p:cBhvr>
                                      <p:tavLst>
                                        <p:tav tm="0">
                                          <p:val>
                                            <p:strVal val="0"/>
                                          </p:val>
                                        </p:tav>
                                        <p:tav tm="100000">
                                          <p:val>
                                            <p:strVal val="#ppt_h"/>
                                          </p:val>
                                        </p:tav>
                                      </p:tavLst>
                                    </p:anim>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6"/>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500"/>
                                        <p:tgtEl>
                                          <p:spTgt spid="14"/>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7">
                                            <p:txEl>
                                              <p:pRg st="0" end="0"/>
                                            </p:txEl>
                                          </p:spTgt>
                                        </p:tgtEl>
                                        <p:attrNameLst>
                                          <p:attrName>style.visibility</p:attrName>
                                        </p:attrNameLst>
                                      </p:cBhvr>
                                      <p:to>
                                        <p:strVal val="visible"/>
                                      </p:to>
                                    </p:set>
                                    <p:animEffect transition="in" filter="fade">
                                      <p:cBhvr>
                                        <p:cTn id="45" dur="500"/>
                                        <p:tgtEl>
                                          <p:spTgt spid="17">
                                            <p:txEl>
                                              <p:pRg st="0" end="0"/>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fade">
                                      <p:cBhvr>
                                        <p:cTn id="50" dur="500"/>
                                        <p:tgtEl>
                                          <p:spTgt spid="20"/>
                                        </p:tgtEl>
                                      </p:cBhvr>
                                    </p:animEffect>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19">
                                            <p:txEl>
                                              <p:pRg st="0" end="0"/>
                                            </p:txEl>
                                          </p:spTgt>
                                        </p:tgtEl>
                                        <p:attrNameLst>
                                          <p:attrName>style.visibility</p:attrName>
                                        </p:attrNameLst>
                                      </p:cBhvr>
                                      <p:to>
                                        <p:strVal val="visible"/>
                                      </p:to>
                                    </p:set>
                                    <p:animEffect transition="in" filter="fade">
                                      <p:cBhvr>
                                        <p:cTn id="55" dur="1000"/>
                                        <p:tgtEl>
                                          <p:spTgt spid="19">
                                            <p:txEl>
                                              <p:pRg st="0" end="0"/>
                                            </p:txEl>
                                          </p:spTgt>
                                        </p:tgtEl>
                                      </p:cBhvr>
                                    </p:animEffect>
                                    <p:anim calcmode="lin" valueType="num">
                                      <p:cBhvr>
                                        <p:cTn id="56" dur="1000" fill="hold"/>
                                        <p:tgtEl>
                                          <p:spTgt spid="19">
                                            <p:txEl>
                                              <p:pRg st="0" end="0"/>
                                            </p:txEl>
                                          </p:spTgt>
                                        </p:tgtEl>
                                        <p:attrNameLst>
                                          <p:attrName>ppt_x</p:attrName>
                                        </p:attrNameLst>
                                      </p:cBhvr>
                                      <p:tavLst>
                                        <p:tav tm="0">
                                          <p:val>
                                            <p:strVal val="#ppt_x"/>
                                          </p:val>
                                        </p:tav>
                                        <p:tav tm="100000">
                                          <p:val>
                                            <p:strVal val="#ppt_x"/>
                                          </p:val>
                                        </p:tav>
                                      </p:tavLst>
                                    </p:anim>
                                    <p:anim calcmode="lin" valueType="num">
                                      <p:cBhvr>
                                        <p:cTn id="57" dur="1000" fill="hold"/>
                                        <p:tgtEl>
                                          <p:spTgt spid="19">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0" grpId="0" animBg="1"/>
    </p:bld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smtClean="0"/>
              <a:pPr marL="0" lvl="0" indent="0" algn="ctr" rtl="0">
                <a:spcBef>
                  <a:spcPts val="0"/>
                </a:spcBef>
                <a:spcAft>
                  <a:spcPts val="0"/>
                </a:spcAft>
                <a:buNone/>
              </a:pPr>
              <a:t>47</a:t>
            </a:fld>
            <a:endParaRPr lang="en-US"/>
          </a:p>
        </p:txBody>
      </p:sp>
      <p:sp>
        <p:nvSpPr>
          <p:cNvPr id="3" name="Slide Number Placeholder 1"/>
          <p:cNvSpPr txBox="1">
            <a:spLocks/>
          </p:cNvSpPr>
          <p:nvPr/>
        </p:nvSpPr>
        <p:spPr>
          <a:xfrm>
            <a:off x="11096625" y="6294437"/>
            <a:ext cx="508000" cy="365125"/>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1pPr>
            <a:lvl2pPr marL="0" marR="0" lvl="1"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2pPr>
            <a:lvl3pPr marL="0" marR="0" lvl="2"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3pPr>
            <a:lvl4pPr marL="0" marR="0" lvl="3"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4pPr>
            <a:lvl5pPr marL="0" marR="0" lvl="4"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5pPr>
            <a:lvl6pPr marL="0" marR="0" lvl="5"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6pPr>
            <a:lvl7pPr marL="0" marR="0" lvl="6"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7pPr>
            <a:lvl8pPr marL="0" marR="0" lvl="7"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8pPr>
            <a:lvl9pPr marL="0" marR="0" lvl="8"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9pPr>
          </a:lstStyle>
          <a:p>
            <a:fld id="{00000000-1234-1234-1234-123412341234}" type="slidenum">
              <a:rPr lang="en-US" smtClean="0"/>
              <a:pPr/>
              <a:t>47</a:t>
            </a:fld>
            <a:endParaRPr lang="en-US"/>
          </a:p>
        </p:txBody>
      </p:sp>
      <p:sp>
        <p:nvSpPr>
          <p:cNvPr id="4" name="Google Shape;73;p15"/>
          <p:cNvSpPr/>
          <p:nvPr/>
        </p:nvSpPr>
        <p:spPr>
          <a:xfrm>
            <a:off x="10912972" y="-266934"/>
            <a:ext cx="1558703" cy="1519386"/>
          </a:xfrm>
          <a:prstGeom prst="ellipse">
            <a:avLst/>
          </a:prstGeom>
          <a:solidFill>
            <a:srgbClr val="FFDD5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Georgia"/>
              <a:ea typeface="Georgia"/>
              <a:cs typeface="Georgia"/>
              <a:sym typeface="Georgia"/>
            </a:endParaRPr>
          </a:p>
        </p:txBody>
      </p:sp>
      <p:grpSp>
        <p:nvGrpSpPr>
          <p:cNvPr id="5" name="Google Shape;74;p15"/>
          <p:cNvGrpSpPr/>
          <p:nvPr/>
        </p:nvGrpSpPr>
        <p:grpSpPr>
          <a:xfrm>
            <a:off x="3315730" y="302406"/>
            <a:ext cx="1046139" cy="520550"/>
            <a:chOff x="3112" y="1697"/>
            <a:chExt cx="1453" cy="723"/>
          </a:xfrm>
        </p:grpSpPr>
        <p:sp>
          <p:nvSpPr>
            <p:cNvPr id="6" name="Google Shape;75;p15"/>
            <p:cNvSpPr/>
            <p:nvPr/>
          </p:nvSpPr>
          <p:spPr>
            <a:xfrm>
              <a:off x="3112" y="1697"/>
              <a:ext cx="826" cy="723"/>
            </a:xfrm>
            <a:custGeom>
              <a:avLst/>
              <a:gdLst/>
              <a:ahLst/>
              <a:cxnLst/>
              <a:rect l="l" t="t" r="r" b="b"/>
              <a:pathLst>
                <a:path w="308" h="267" extrusionOk="0">
                  <a:moveTo>
                    <a:pt x="239" y="267"/>
                  </a:moveTo>
                  <a:cubicBezTo>
                    <a:pt x="239" y="267"/>
                    <a:pt x="150" y="258"/>
                    <a:pt x="128" y="206"/>
                  </a:cubicBezTo>
                  <a:cubicBezTo>
                    <a:pt x="87" y="108"/>
                    <a:pt x="0" y="88"/>
                    <a:pt x="0" y="88"/>
                  </a:cubicBezTo>
                  <a:cubicBezTo>
                    <a:pt x="0" y="88"/>
                    <a:pt x="308" y="0"/>
                    <a:pt x="295" y="265"/>
                  </a:cubicBezTo>
                  <a:cubicBezTo>
                    <a:pt x="295" y="265"/>
                    <a:pt x="248" y="192"/>
                    <a:pt x="200" y="167"/>
                  </a:cubicBezTo>
                  <a:cubicBezTo>
                    <a:pt x="200" y="167"/>
                    <a:pt x="247" y="226"/>
                    <a:pt x="239" y="267"/>
                  </a:cubicBezTo>
                  <a:close/>
                </a:path>
              </a:pathLst>
            </a:custGeom>
            <a:solidFill>
              <a:srgbClr val="95CF5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Georgia"/>
                <a:ea typeface="Georgia"/>
                <a:cs typeface="Georgia"/>
                <a:sym typeface="Georgia"/>
              </a:endParaRPr>
            </a:p>
          </p:txBody>
        </p:sp>
        <p:sp>
          <p:nvSpPr>
            <p:cNvPr id="7" name="Google Shape;76;p15"/>
            <p:cNvSpPr/>
            <p:nvPr/>
          </p:nvSpPr>
          <p:spPr>
            <a:xfrm>
              <a:off x="3916" y="1827"/>
              <a:ext cx="649" cy="569"/>
            </a:xfrm>
            <a:custGeom>
              <a:avLst/>
              <a:gdLst/>
              <a:ahLst/>
              <a:cxnLst/>
              <a:rect l="l" t="t" r="r" b="b"/>
              <a:pathLst>
                <a:path w="242" h="210" extrusionOk="0">
                  <a:moveTo>
                    <a:pt x="54" y="210"/>
                  </a:moveTo>
                  <a:cubicBezTo>
                    <a:pt x="54" y="210"/>
                    <a:pt x="124" y="202"/>
                    <a:pt x="141" y="162"/>
                  </a:cubicBezTo>
                  <a:cubicBezTo>
                    <a:pt x="174" y="85"/>
                    <a:pt x="242" y="69"/>
                    <a:pt x="242" y="69"/>
                  </a:cubicBezTo>
                  <a:cubicBezTo>
                    <a:pt x="242" y="69"/>
                    <a:pt x="0" y="0"/>
                    <a:pt x="10" y="208"/>
                  </a:cubicBezTo>
                  <a:cubicBezTo>
                    <a:pt x="10" y="208"/>
                    <a:pt x="47" y="151"/>
                    <a:pt x="85" y="132"/>
                  </a:cubicBezTo>
                  <a:cubicBezTo>
                    <a:pt x="85" y="132"/>
                    <a:pt x="48" y="177"/>
                    <a:pt x="54" y="210"/>
                  </a:cubicBezTo>
                  <a:close/>
                </a:path>
              </a:pathLst>
            </a:custGeom>
            <a:solidFill>
              <a:srgbClr val="95CF5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Georgia"/>
                <a:ea typeface="Georgia"/>
                <a:cs typeface="Georgia"/>
                <a:sym typeface="Georgia"/>
              </a:endParaRPr>
            </a:p>
          </p:txBody>
        </p:sp>
      </p:grpSp>
      <p:sp>
        <p:nvSpPr>
          <p:cNvPr id="8" name="Google Shape;78;p15"/>
          <p:cNvSpPr/>
          <p:nvPr/>
        </p:nvSpPr>
        <p:spPr>
          <a:xfrm>
            <a:off x="3266" y="-13367"/>
            <a:ext cx="2015700" cy="812800"/>
          </a:xfrm>
          <a:custGeom>
            <a:avLst/>
            <a:gdLst/>
            <a:ahLst/>
            <a:cxnLst/>
            <a:rect l="l" t="t" r="r" b="b"/>
            <a:pathLst>
              <a:path w="2015700" h="812800" extrusionOk="0">
                <a:moveTo>
                  <a:pt x="516285" y="0"/>
                </a:moveTo>
                <a:cubicBezTo>
                  <a:pt x="796629" y="0"/>
                  <a:pt x="1026001" y="189223"/>
                  <a:pt x="1098211" y="447255"/>
                </a:cubicBezTo>
                <a:cubicBezTo>
                  <a:pt x="1187411" y="404250"/>
                  <a:pt x="1289354" y="378447"/>
                  <a:pt x="1391298" y="378447"/>
                </a:cubicBezTo>
                <a:cubicBezTo>
                  <a:pt x="1675889" y="378447"/>
                  <a:pt x="1922252" y="559069"/>
                  <a:pt x="2015700" y="812800"/>
                </a:cubicBezTo>
                <a:lnTo>
                  <a:pt x="0" y="812800"/>
                </a:lnTo>
                <a:lnTo>
                  <a:pt x="0" y="299726"/>
                </a:lnTo>
                <a:lnTo>
                  <a:pt x="34842" y="244929"/>
                </a:lnTo>
                <a:cubicBezTo>
                  <a:pt x="145147" y="96762"/>
                  <a:pt x="318770" y="0"/>
                  <a:pt x="516285" y="0"/>
                </a:cubicBezTo>
                <a:close/>
              </a:path>
            </a:pathLst>
          </a:custGeom>
          <a:solidFill>
            <a:srgbClr val="C8F7F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Georgia"/>
              <a:ea typeface="Georgia"/>
              <a:cs typeface="Georgia"/>
              <a:sym typeface="Georgia"/>
            </a:endParaRPr>
          </a:p>
        </p:txBody>
      </p:sp>
      <p:sp>
        <p:nvSpPr>
          <p:cNvPr id="9" name="Google Shape;79;p15"/>
          <p:cNvSpPr/>
          <p:nvPr/>
        </p:nvSpPr>
        <p:spPr>
          <a:xfrm flipH="1">
            <a:off x="6513127" y="97323"/>
            <a:ext cx="2588275" cy="598187"/>
          </a:xfrm>
          <a:custGeom>
            <a:avLst/>
            <a:gdLst/>
            <a:ahLst/>
            <a:cxnLst/>
            <a:rect l="l" t="t" r="r" b="b"/>
            <a:pathLst>
              <a:path w="777" h="189" extrusionOk="0">
                <a:moveTo>
                  <a:pt x="777" y="189"/>
                </a:moveTo>
                <a:cubicBezTo>
                  <a:pt x="755" y="130"/>
                  <a:pt x="697" y="88"/>
                  <a:pt x="630" y="88"/>
                </a:cubicBezTo>
                <a:cubicBezTo>
                  <a:pt x="606" y="88"/>
                  <a:pt x="582" y="94"/>
                  <a:pt x="561" y="104"/>
                </a:cubicBezTo>
                <a:cubicBezTo>
                  <a:pt x="544" y="44"/>
                  <a:pt x="490" y="0"/>
                  <a:pt x="424" y="0"/>
                </a:cubicBezTo>
                <a:cubicBezTo>
                  <a:pt x="362" y="0"/>
                  <a:pt x="310" y="40"/>
                  <a:pt x="290" y="95"/>
                </a:cubicBezTo>
                <a:cubicBezTo>
                  <a:pt x="281" y="92"/>
                  <a:pt x="271" y="91"/>
                  <a:pt x="261" y="91"/>
                </a:cubicBezTo>
                <a:cubicBezTo>
                  <a:pt x="238" y="91"/>
                  <a:pt x="216" y="98"/>
                  <a:pt x="198" y="109"/>
                </a:cubicBezTo>
                <a:cubicBezTo>
                  <a:pt x="178" y="96"/>
                  <a:pt x="153" y="88"/>
                  <a:pt x="127" y="88"/>
                </a:cubicBezTo>
                <a:cubicBezTo>
                  <a:pt x="65" y="88"/>
                  <a:pt x="13" y="131"/>
                  <a:pt x="0" y="189"/>
                </a:cubicBezTo>
                <a:lnTo>
                  <a:pt x="777" y="189"/>
                </a:lnTo>
                <a:close/>
              </a:path>
            </a:pathLst>
          </a:custGeom>
          <a:solidFill>
            <a:srgbClr val="C8F7F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Georgia"/>
              <a:ea typeface="Georgia"/>
              <a:cs typeface="Georgia"/>
              <a:sym typeface="Georgia"/>
            </a:endParaRPr>
          </a:p>
        </p:txBody>
      </p:sp>
      <p:sp>
        <p:nvSpPr>
          <p:cNvPr id="10" name="Google Shape;80;p15"/>
          <p:cNvSpPr/>
          <p:nvPr/>
        </p:nvSpPr>
        <p:spPr>
          <a:xfrm>
            <a:off x="10315423" y="1037304"/>
            <a:ext cx="1876577" cy="812800"/>
          </a:xfrm>
          <a:custGeom>
            <a:avLst/>
            <a:gdLst/>
            <a:ahLst/>
            <a:cxnLst/>
            <a:rect l="l" t="t" r="r" b="b"/>
            <a:pathLst>
              <a:path w="1876577" h="812800" extrusionOk="0">
                <a:moveTo>
                  <a:pt x="1800998" y="0"/>
                </a:moveTo>
                <a:lnTo>
                  <a:pt x="1876577" y="6365"/>
                </a:lnTo>
                <a:lnTo>
                  <a:pt x="1876577" y="812800"/>
                </a:lnTo>
                <a:lnTo>
                  <a:pt x="0" y="812800"/>
                </a:lnTo>
                <a:cubicBezTo>
                  <a:pt x="55219" y="563369"/>
                  <a:pt x="276096" y="378447"/>
                  <a:pt x="539450" y="378447"/>
                </a:cubicBezTo>
                <a:cubicBezTo>
                  <a:pt x="649888" y="378447"/>
                  <a:pt x="756079" y="412851"/>
                  <a:pt x="841032" y="468758"/>
                </a:cubicBezTo>
                <a:cubicBezTo>
                  <a:pt x="917489" y="421452"/>
                  <a:pt x="1010937" y="391348"/>
                  <a:pt x="1108633" y="391348"/>
                </a:cubicBezTo>
                <a:cubicBezTo>
                  <a:pt x="1151109" y="391348"/>
                  <a:pt x="1193586" y="395649"/>
                  <a:pt x="1231814" y="408550"/>
                </a:cubicBezTo>
                <a:cubicBezTo>
                  <a:pt x="1316767" y="172021"/>
                  <a:pt x="1537644" y="0"/>
                  <a:pt x="1800998" y="0"/>
                </a:cubicBezTo>
                <a:close/>
              </a:path>
            </a:pathLst>
          </a:custGeom>
          <a:solidFill>
            <a:srgbClr val="C8F7F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Georgia"/>
              <a:ea typeface="Georgia"/>
              <a:cs typeface="Georgia"/>
              <a:sym typeface="Georgia"/>
            </a:endParaRPr>
          </a:p>
        </p:txBody>
      </p:sp>
      <p:sp>
        <p:nvSpPr>
          <p:cNvPr id="11" name="Google Shape;81;p15"/>
          <p:cNvSpPr/>
          <p:nvPr/>
        </p:nvSpPr>
        <p:spPr>
          <a:xfrm>
            <a:off x="104666" y="6283177"/>
            <a:ext cx="2334097" cy="574823"/>
          </a:xfrm>
          <a:custGeom>
            <a:avLst/>
            <a:gdLst/>
            <a:ahLst/>
            <a:cxnLst/>
            <a:rect l="l" t="t" r="r" b="b"/>
            <a:pathLst>
              <a:path w="777" h="189" extrusionOk="0">
                <a:moveTo>
                  <a:pt x="777" y="189"/>
                </a:moveTo>
                <a:cubicBezTo>
                  <a:pt x="755" y="130"/>
                  <a:pt x="697" y="88"/>
                  <a:pt x="630" y="88"/>
                </a:cubicBezTo>
                <a:cubicBezTo>
                  <a:pt x="606" y="88"/>
                  <a:pt x="582" y="94"/>
                  <a:pt x="561" y="104"/>
                </a:cubicBezTo>
                <a:cubicBezTo>
                  <a:pt x="544" y="44"/>
                  <a:pt x="490" y="0"/>
                  <a:pt x="424" y="0"/>
                </a:cubicBezTo>
                <a:cubicBezTo>
                  <a:pt x="362" y="0"/>
                  <a:pt x="310" y="40"/>
                  <a:pt x="290" y="95"/>
                </a:cubicBezTo>
                <a:cubicBezTo>
                  <a:pt x="281" y="92"/>
                  <a:pt x="271" y="91"/>
                  <a:pt x="261" y="91"/>
                </a:cubicBezTo>
                <a:cubicBezTo>
                  <a:pt x="238" y="91"/>
                  <a:pt x="216" y="98"/>
                  <a:pt x="198" y="109"/>
                </a:cubicBezTo>
                <a:cubicBezTo>
                  <a:pt x="178" y="96"/>
                  <a:pt x="153" y="88"/>
                  <a:pt x="127" y="88"/>
                </a:cubicBezTo>
                <a:cubicBezTo>
                  <a:pt x="65" y="88"/>
                  <a:pt x="13" y="131"/>
                  <a:pt x="0" y="189"/>
                </a:cubicBezTo>
                <a:lnTo>
                  <a:pt x="777" y="189"/>
                </a:lnTo>
                <a:close/>
              </a:path>
            </a:pathLst>
          </a:custGeom>
          <a:solidFill>
            <a:srgbClr val="C8F7F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Georgia"/>
              <a:ea typeface="Georgia"/>
              <a:cs typeface="Georgia"/>
              <a:sym typeface="Georgia"/>
            </a:endParaRPr>
          </a:p>
        </p:txBody>
      </p:sp>
      <p:sp>
        <p:nvSpPr>
          <p:cNvPr id="12" name="Google Shape;86;p15"/>
          <p:cNvSpPr txBox="1">
            <a:spLocks/>
          </p:cNvSpPr>
          <p:nvPr/>
        </p:nvSpPr>
        <p:spPr>
          <a:xfrm>
            <a:off x="11096625" y="6294437"/>
            <a:ext cx="508000" cy="365125"/>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1pPr>
            <a:lvl2pPr marL="0" marR="0" lvl="1"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2pPr>
            <a:lvl3pPr marL="0" marR="0" lvl="2"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3pPr>
            <a:lvl4pPr marL="0" marR="0" lvl="3"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4pPr>
            <a:lvl5pPr marL="0" marR="0" lvl="4"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5pPr>
            <a:lvl6pPr marL="0" marR="0" lvl="5"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6pPr>
            <a:lvl7pPr marL="0" marR="0" lvl="6"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7pPr>
            <a:lvl8pPr marL="0" marR="0" lvl="7"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8pPr>
            <a:lvl9pPr marL="0" marR="0" lvl="8"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9pPr>
          </a:lstStyle>
          <a:p>
            <a:fld id="{00000000-1234-1234-1234-123412341234}" type="slidenum">
              <a:rPr lang="en-US" smtClean="0"/>
              <a:pPr/>
              <a:t>47</a:t>
            </a:fld>
            <a:endParaRPr lang="en-US"/>
          </a:p>
        </p:txBody>
      </p:sp>
      <p:pic>
        <p:nvPicPr>
          <p:cNvPr id="13" name="Google Shape;93;p16"/>
          <p:cNvPicPr preferRelativeResize="0"/>
          <p:nvPr/>
        </p:nvPicPr>
        <p:blipFill rotWithShape="1">
          <a:blip r:embed="rId2">
            <a:alphaModFix/>
          </a:blip>
          <a:srcRect/>
          <a:stretch/>
        </p:blipFill>
        <p:spPr>
          <a:xfrm>
            <a:off x="7180687" y="4892895"/>
            <a:ext cx="5011313" cy="1965105"/>
          </a:xfrm>
          <a:prstGeom prst="rect">
            <a:avLst/>
          </a:prstGeom>
          <a:noFill/>
          <a:ln>
            <a:noFill/>
          </a:ln>
        </p:spPr>
      </p:pic>
      <p:pic>
        <p:nvPicPr>
          <p:cNvPr id="14" name="Google Shape;92;p16"/>
          <p:cNvPicPr preferRelativeResize="0"/>
          <p:nvPr/>
        </p:nvPicPr>
        <p:blipFill rotWithShape="1">
          <a:blip r:embed="rId3">
            <a:alphaModFix/>
          </a:blip>
          <a:srcRect/>
          <a:stretch/>
        </p:blipFill>
        <p:spPr>
          <a:xfrm>
            <a:off x="9678558" y="0"/>
            <a:ext cx="1376901" cy="867819"/>
          </a:xfrm>
          <a:prstGeom prst="rect">
            <a:avLst/>
          </a:prstGeom>
          <a:noFill/>
          <a:ln>
            <a:noFill/>
          </a:ln>
        </p:spPr>
      </p:pic>
      <p:sp>
        <p:nvSpPr>
          <p:cNvPr id="15" name="Google Shape;84;p15"/>
          <p:cNvSpPr/>
          <p:nvPr/>
        </p:nvSpPr>
        <p:spPr>
          <a:xfrm>
            <a:off x="2196607" y="896381"/>
            <a:ext cx="8858852" cy="1672373"/>
          </a:xfrm>
          <a:prstGeom prst="roundRect">
            <a:avLst>
              <a:gd name="adj" fmla="val 50000"/>
            </a:avLst>
          </a:prstGeom>
          <a:noFill/>
          <a:ln w="12700" cap="flat" cmpd="sng">
            <a:solidFill>
              <a:srgbClr val="8BC73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eorgia"/>
              <a:ea typeface="Georgia"/>
              <a:cs typeface="Georgia"/>
              <a:sym typeface="Georgia"/>
            </a:endParaRPr>
          </a:p>
        </p:txBody>
      </p:sp>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63" y="937313"/>
            <a:ext cx="2131858" cy="1554480"/>
          </a:xfrm>
          <a:prstGeom prst="rect">
            <a:avLst/>
          </a:prstGeom>
        </p:spPr>
      </p:pic>
      <p:sp>
        <p:nvSpPr>
          <p:cNvPr id="17" name="TextBox 16"/>
          <p:cNvSpPr txBox="1"/>
          <p:nvPr/>
        </p:nvSpPr>
        <p:spPr>
          <a:xfrm>
            <a:off x="2324730" y="1013572"/>
            <a:ext cx="8716447" cy="1384995"/>
          </a:xfrm>
          <a:prstGeom prst="rect">
            <a:avLst/>
          </a:prstGeom>
          <a:noFill/>
        </p:spPr>
        <p:txBody>
          <a:bodyPr wrap="square" rtlCol="0">
            <a:spAutoFit/>
          </a:bodyPr>
          <a:lstStyle/>
          <a:p>
            <a:r>
              <a:rPr lang="en-US" sz="2800" dirty="0" err="1">
                <a:solidFill>
                  <a:srgbClr val="FF0000"/>
                </a:solidFill>
                <a:latin typeface="Times New Roman" panose="02020603050405020304" pitchFamily="18" charset="0"/>
                <a:cs typeface="Times New Roman" panose="02020603050405020304" pitchFamily="18" charset="0"/>
              </a:rPr>
              <a:t>Để</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tăng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năng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suất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cho</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cây</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thanh</a:t>
            </a:r>
            <a:r>
              <a:rPr lang="en-US" sz="2800" dirty="0">
                <a:solidFill>
                  <a:srgbClr val="FF0000"/>
                </a:solidFill>
                <a:latin typeface="Times New Roman" panose="02020603050405020304" pitchFamily="18" charset="0"/>
                <a:cs typeface="Times New Roman" panose="02020603050405020304" pitchFamily="18" charset="0"/>
              </a:rPr>
              <a:t> long, </a:t>
            </a:r>
            <a:r>
              <a:rPr lang="en-US" sz="2800" dirty="0" err="1">
                <a:solidFill>
                  <a:srgbClr val="FF0000"/>
                </a:solidFill>
                <a:latin typeface="Times New Roman" panose="02020603050405020304" pitchFamily="18" charset="0"/>
                <a:cs typeface="Times New Roman" panose="02020603050405020304" pitchFamily="18" charset="0"/>
              </a:rPr>
              <a:t>người</a:t>
            </a:r>
            <a:r>
              <a:rPr lang="en-US" sz="2800" dirty="0">
                <a:solidFill>
                  <a:srgbClr val="FF0000"/>
                </a:solidFill>
                <a:latin typeface="Times New Roman" panose="02020603050405020304" pitchFamily="18" charset="0"/>
                <a:cs typeface="Times New Roman" panose="02020603050405020304" pitchFamily="18" charset="0"/>
              </a:rPr>
              <a:t> ta </a:t>
            </a:r>
            <a:r>
              <a:rPr lang="en-US" sz="2800" dirty="0" err="1">
                <a:solidFill>
                  <a:srgbClr val="FF0000"/>
                </a:solidFill>
                <a:latin typeface="Times New Roman" panose="02020603050405020304" pitchFamily="18" charset="0"/>
                <a:cs typeface="Times New Roman" panose="02020603050405020304" pitchFamily="18" charset="0"/>
              </a:rPr>
              <a:t>thường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thắp</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đèn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chiếu</a:t>
            </a:r>
            <a:r>
              <a:rPr lang="en-US" sz="2800" dirty="0">
                <a:solidFill>
                  <a:srgbClr val="FF0000"/>
                </a:solidFill>
                <a:latin typeface="Times New Roman" panose="02020603050405020304" pitchFamily="18" charset="0"/>
                <a:cs typeface="Times New Roman" panose="02020603050405020304" pitchFamily="18" charset="0"/>
              </a:rPr>
              <a:t> sang </a:t>
            </a:r>
            <a:r>
              <a:rPr lang="en-US" sz="2800" dirty="0" err="1">
                <a:solidFill>
                  <a:srgbClr val="FF0000"/>
                </a:solidFill>
                <a:latin typeface="Times New Roman" panose="02020603050405020304" pitchFamily="18" charset="0"/>
                <a:cs typeface="Times New Roman" panose="02020603050405020304" pitchFamily="18" charset="0"/>
              </a:rPr>
              <a:t>cho</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cây</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vào</a:t>
            </a:r>
            <a:r>
              <a:rPr lang="en-US" sz="2800" dirty="0">
                <a:solidFill>
                  <a:srgbClr val="FF0000"/>
                </a:solidFill>
                <a:latin typeface="Times New Roman" panose="02020603050405020304" pitchFamily="18" charset="0"/>
                <a:cs typeface="Times New Roman" panose="02020603050405020304" pitchFamily="18" charset="0"/>
              </a:rPr>
              <a:t> ban </a:t>
            </a:r>
            <a:r>
              <a:rPr lang="en-US" sz="2800" dirty="0" err="1">
                <a:solidFill>
                  <a:srgbClr val="FF0000"/>
                </a:solidFill>
                <a:latin typeface="Times New Roman" panose="02020603050405020304" pitchFamily="18" charset="0"/>
                <a:cs typeface="Times New Roman" panose="02020603050405020304" pitchFamily="18" charset="0"/>
              </a:rPr>
              <a:t>đêm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em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hãy</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cho</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biết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cơ</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sở</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khoa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học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của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việc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này</a:t>
            </a:r>
            <a:r>
              <a:rPr lang="en-US" sz="2800" dirty="0">
                <a:solidFill>
                  <a:srgbClr val="FF0000"/>
                </a:solidFill>
                <a:latin typeface="Times New Roman" panose="02020603050405020304" pitchFamily="18" charset="0"/>
                <a:cs typeface="Times New Roman" panose="02020603050405020304" pitchFamily="18" charset="0"/>
              </a:rPr>
              <a:t>?</a:t>
            </a:r>
          </a:p>
        </p:txBody>
      </p:sp>
      <p:sp>
        <p:nvSpPr>
          <p:cNvPr id="19" name="TextBox 18"/>
          <p:cNvSpPr txBox="1"/>
          <p:nvPr/>
        </p:nvSpPr>
        <p:spPr>
          <a:xfrm>
            <a:off x="6513127" y="2881774"/>
            <a:ext cx="5416276" cy="3108543"/>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 Thanh long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loại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ngày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ưa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sáng</a:t>
            </a:r>
            <a:r>
              <a:rPr lang="en-US" sz="2800" dirty="0">
                <a:latin typeface="Times New Roman" panose="02020603050405020304" pitchFamily="18" charset="0"/>
                <a:cs typeface="Times New Roman" panose="02020603050405020304" pitchFamily="18" charset="0"/>
              </a:rPr>
              <a:t>.</a:t>
            </a:r>
          </a:p>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Việc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chiếu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vào</a:t>
            </a:r>
            <a:r>
              <a:rPr lang="en-US" sz="2800" dirty="0">
                <a:latin typeface="Times New Roman" panose="02020603050405020304" pitchFamily="18" charset="0"/>
                <a:cs typeface="Times New Roman" panose="02020603050405020304" pitchFamily="18" charset="0"/>
              </a:rPr>
              <a:t> ban </a:t>
            </a:r>
            <a:r>
              <a:rPr lang="en-US" sz="2800" dirty="0" err="1">
                <a:latin typeface="Times New Roman" panose="02020603050405020304" pitchFamily="18" charset="0"/>
                <a:cs typeface="Times New Roman" panose="02020603050405020304" pitchFamily="18" charset="0"/>
              </a:rPr>
              <a:t>đêm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sẽ</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giúp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trưởng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triển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tốt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hơn</a:t>
            </a:r>
            <a:r>
              <a:rPr lang="en-US" sz="2800" dirty="0">
                <a:latin typeface="Times New Roman" panose="02020603050405020304" pitchFamily="18" charset="0"/>
                <a:cs typeface="Times New Roman" panose="02020603050405020304" pitchFamily="18" charset="0"/>
              </a:rPr>
              <a:t> =&gt; Thu </a:t>
            </a:r>
            <a:r>
              <a:rPr lang="en-US" sz="2800" dirty="0" err="1">
                <a:latin typeface="Times New Roman" panose="02020603050405020304" pitchFamily="18" charset="0"/>
                <a:cs typeface="Times New Roman" panose="02020603050405020304" pitchFamily="18" charset="0"/>
              </a:rPr>
              <a:t>hoạch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sớm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vụ</a:t>
            </a:r>
            <a:r>
              <a:rPr lang="en-US" sz="2800" dirty="0">
                <a:latin typeface="Times New Roman" panose="02020603050405020304" pitchFamily="18" charset="0"/>
                <a:cs typeface="Times New Roman" panose="02020603050405020304" pitchFamily="18" charset="0"/>
              </a:rPr>
              <a:t> =&gt; </a:t>
            </a:r>
            <a:r>
              <a:rPr lang="en-US" sz="2800" dirty="0" err="1">
                <a:latin typeface="Times New Roman" panose="02020603050405020304" pitchFamily="18" charset="0"/>
                <a:cs typeface="Times New Roman" panose="02020603050405020304" pitchFamily="18" charset="0"/>
              </a:rPr>
              <a:t>Tiết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kiệm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nhuận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cao</a:t>
            </a:r>
            <a:r>
              <a:rPr lang="en-US" sz="2800" dirty="0">
                <a:latin typeface="Times New Roman" panose="02020603050405020304" pitchFamily="18" charset="0"/>
                <a:cs typeface="Times New Roman" panose="02020603050405020304" pitchFamily="18" charset="0"/>
              </a:rPr>
              <a:t>.</a:t>
            </a:r>
          </a:p>
        </p:txBody>
      </p:sp>
      <p:sp>
        <p:nvSpPr>
          <p:cNvPr id="20" name="Right Arrow 19"/>
          <p:cNvSpPr/>
          <p:nvPr/>
        </p:nvSpPr>
        <p:spPr>
          <a:xfrm>
            <a:off x="5855091" y="3136111"/>
            <a:ext cx="506651" cy="2521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7347" y="2629673"/>
            <a:ext cx="5632051" cy="4218602"/>
          </a:xfrm>
          <a:prstGeom prst="rect">
            <a:avLst/>
          </a:prstGeom>
        </p:spPr>
      </p:pic>
    </p:spTree>
    <p:extLst>
      <p:ext uri="{BB962C8B-B14F-4D97-AF65-F5344CB8AC3E}">
        <p14:creationId xmlns:p14="http://schemas.microsoft.com/office/powerpoint/2010/main" val="637718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p:tgtEl>
                                          <p:spTgt spid="8"/>
                                        </p:tgtEl>
                                        <p:attrNameLst>
                                          <p:attrName>ppt_x</p:attrName>
                                        </p:attrNameLst>
                                      </p:cBhvr>
                                      <p:tavLst>
                                        <p:tav tm="0">
                                          <p:val>
                                            <p:strVal val="#ppt_x-1"/>
                                          </p:val>
                                        </p:tav>
                                        <p:tav tm="100000">
                                          <p:val>
                                            <p:strVal val="#ppt_x"/>
                                          </p:val>
                                        </p:tav>
                                      </p:tavLst>
                                    </p:anim>
                                  </p:childTnLst>
                                </p:cTn>
                              </p:par>
                              <p:par>
                                <p:cTn id="12" presetID="2" presetClass="entr" presetSubtype="2" fill="hold" nodeType="withEffect">
                                  <p:stCondLst>
                                    <p:cond delay="750"/>
                                  </p:stCondLst>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500"/>
                                        <p:tgtEl>
                                          <p:spTgt spid="10"/>
                                        </p:tgtEl>
                                        <p:attrNameLst>
                                          <p:attrName>ppt_x</p:attrName>
                                        </p:attrNameLst>
                                      </p:cBhvr>
                                      <p:tavLst>
                                        <p:tav tm="0">
                                          <p:val>
                                            <p:strVal val="#ppt_x+1"/>
                                          </p:val>
                                        </p:tav>
                                        <p:tav tm="100000">
                                          <p:val>
                                            <p:strVal val="#ppt_x"/>
                                          </p:val>
                                        </p:tav>
                                      </p:tavLst>
                                    </p:anim>
                                  </p:childTnLst>
                                </p:cTn>
                              </p:par>
                              <p:par>
                                <p:cTn id="15" presetID="10" presetClass="entr" presetSubtype="0" fill="hold" nodeType="withEffect">
                                  <p:stCondLst>
                                    <p:cond delay="25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par>
                                <p:cTn id="18" presetID="2" presetClass="entr" presetSubtype="8" fill="hold" nodeType="withEffect">
                                  <p:stCondLst>
                                    <p:cond delay="50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500"/>
                                        <p:tgtEl>
                                          <p:spTgt spid="11"/>
                                        </p:tgtEl>
                                        <p:attrNameLst>
                                          <p:attrName>ppt_x</p:attrName>
                                        </p:attrNameLst>
                                      </p:cBhvr>
                                      <p:tavLst>
                                        <p:tav tm="0">
                                          <p:val>
                                            <p:strVal val="#ppt_x-1"/>
                                          </p:val>
                                        </p:tav>
                                        <p:tav tm="100000">
                                          <p:val>
                                            <p:strVal val="#ppt_x"/>
                                          </p:val>
                                        </p:tav>
                                      </p:tavLst>
                                    </p:anim>
                                  </p:childTnLst>
                                </p:cTn>
                              </p:par>
                            </p:childTnLst>
                          </p:cTn>
                        </p:par>
                        <p:par>
                          <p:cTn id="21" fill="hold">
                            <p:stCondLst>
                              <p:cond delay="1750"/>
                            </p:stCondLst>
                            <p:childTnLst>
                              <p:par>
                                <p:cTn id="22" presetID="10" presetClass="entr" presetSubtype="0" fill="hold"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par>
                                <p:cTn id="25" presetID="2" presetClass="entr" presetSubtype="4"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p:tgtEl>
                                          <p:spTgt spid="13"/>
                                        </p:tgtEl>
                                        <p:attrNameLst>
                                          <p:attrName>ppt_y</p:attrName>
                                        </p:attrNameLst>
                                      </p:cBhvr>
                                      <p:tavLst>
                                        <p:tav tm="0">
                                          <p:val>
                                            <p:strVal val="#ppt_y+1"/>
                                          </p:val>
                                        </p:tav>
                                        <p:tav tm="100000">
                                          <p:val>
                                            <p:strVal val="#ppt_y"/>
                                          </p:val>
                                        </p:tav>
                                      </p:tavLst>
                                    </p:anim>
                                  </p:childTnLst>
                                </p:cTn>
                              </p:par>
                              <p:par>
                                <p:cTn id="28" presetID="23" presetClass="entr" presetSubtype="16" fill="hold" nodeType="withEffect">
                                  <p:stCondLst>
                                    <p:cond delay="0"/>
                                  </p:stCondLst>
                                  <p:childTnLst>
                                    <p:set>
                                      <p:cBhvr>
                                        <p:cTn id="29" dur="1" fill="hold">
                                          <p:stCondLst>
                                            <p:cond delay="0"/>
                                          </p:stCondLst>
                                        </p:cTn>
                                        <p:tgtEl>
                                          <p:spTgt spid="14"/>
                                        </p:tgtEl>
                                        <p:attrNameLst>
                                          <p:attrName>style.visibility</p:attrName>
                                        </p:attrNameLst>
                                      </p:cBhvr>
                                      <p:to>
                                        <p:strVal val="visible"/>
                                      </p:to>
                                    </p:set>
                                    <p:anim calcmode="lin" valueType="num">
                                      <p:cBhvr additive="base">
                                        <p:cTn id="30" dur="500"/>
                                        <p:tgtEl>
                                          <p:spTgt spid="14"/>
                                        </p:tgtEl>
                                        <p:attrNameLst>
                                          <p:attrName>ppt_w</p:attrName>
                                        </p:attrNameLst>
                                      </p:cBhvr>
                                      <p:tavLst>
                                        <p:tav tm="0">
                                          <p:val>
                                            <p:strVal val="0"/>
                                          </p:val>
                                        </p:tav>
                                        <p:tav tm="100000">
                                          <p:val>
                                            <p:strVal val="#ppt_w"/>
                                          </p:val>
                                        </p:tav>
                                      </p:tavLst>
                                    </p:anim>
                                    <p:anim calcmode="lin" valueType="num">
                                      <p:cBhvr additive="base">
                                        <p:cTn id="31" dur="500"/>
                                        <p:tgtEl>
                                          <p:spTgt spid="14"/>
                                        </p:tgtEl>
                                        <p:attrNameLst>
                                          <p:attrName>ppt_h</p:attrName>
                                        </p:attrNameLst>
                                      </p:cBhvr>
                                      <p:tavLst>
                                        <p:tav tm="0">
                                          <p:val>
                                            <p:strVal val="0"/>
                                          </p:val>
                                        </p:tav>
                                        <p:tav tm="100000">
                                          <p:val>
                                            <p:strVal val="#ppt_h"/>
                                          </p:val>
                                        </p:tav>
                                      </p:tavLst>
                                    </p:anim>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6"/>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500"/>
                                        <p:tgtEl>
                                          <p:spTgt spid="15"/>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7">
                                            <p:txEl>
                                              <p:pRg st="0" end="0"/>
                                            </p:txEl>
                                          </p:spTgt>
                                        </p:tgtEl>
                                        <p:attrNameLst>
                                          <p:attrName>style.visibility</p:attrName>
                                        </p:attrNameLst>
                                      </p:cBhvr>
                                      <p:to>
                                        <p:strVal val="visible"/>
                                      </p:to>
                                    </p:set>
                                    <p:animEffect transition="in" filter="fade">
                                      <p:cBhvr>
                                        <p:cTn id="45" dur="500"/>
                                        <p:tgtEl>
                                          <p:spTgt spid="17">
                                            <p:txEl>
                                              <p:pRg st="0" end="0"/>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fade">
                                      <p:cBhvr>
                                        <p:cTn id="50" dur="500"/>
                                        <p:tgtEl>
                                          <p:spTgt spid="20"/>
                                        </p:tgtEl>
                                      </p:cBhvr>
                                    </p:animEffect>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19">
                                            <p:txEl>
                                              <p:pRg st="0" end="0"/>
                                            </p:txEl>
                                          </p:spTgt>
                                        </p:tgtEl>
                                        <p:attrNameLst>
                                          <p:attrName>style.visibility</p:attrName>
                                        </p:attrNameLst>
                                      </p:cBhvr>
                                      <p:to>
                                        <p:strVal val="visible"/>
                                      </p:to>
                                    </p:set>
                                    <p:animEffect transition="in" filter="fade">
                                      <p:cBhvr>
                                        <p:cTn id="55" dur="1000"/>
                                        <p:tgtEl>
                                          <p:spTgt spid="19">
                                            <p:txEl>
                                              <p:pRg st="0" end="0"/>
                                            </p:txEl>
                                          </p:spTgt>
                                        </p:tgtEl>
                                      </p:cBhvr>
                                    </p:animEffect>
                                    <p:anim calcmode="lin" valueType="num">
                                      <p:cBhvr>
                                        <p:cTn id="56" dur="1000" fill="hold"/>
                                        <p:tgtEl>
                                          <p:spTgt spid="19">
                                            <p:txEl>
                                              <p:pRg st="0" end="0"/>
                                            </p:txEl>
                                          </p:spTgt>
                                        </p:tgtEl>
                                        <p:attrNameLst>
                                          <p:attrName>ppt_x</p:attrName>
                                        </p:attrNameLst>
                                      </p:cBhvr>
                                      <p:tavLst>
                                        <p:tav tm="0">
                                          <p:val>
                                            <p:strVal val="#ppt_x"/>
                                          </p:val>
                                        </p:tav>
                                        <p:tav tm="100000">
                                          <p:val>
                                            <p:strVal val="#ppt_x"/>
                                          </p:val>
                                        </p:tav>
                                      </p:tavLst>
                                    </p:anim>
                                    <p:anim calcmode="lin" valueType="num">
                                      <p:cBhvr>
                                        <p:cTn id="57" dur="1000" fill="hold"/>
                                        <p:tgtEl>
                                          <p:spTgt spid="1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nodeType="clickEffect">
                                  <p:stCondLst>
                                    <p:cond delay="0"/>
                                  </p:stCondLst>
                                  <p:childTnLst>
                                    <p:set>
                                      <p:cBhvr>
                                        <p:cTn id="61" dur="1" fill="hold">
                                          <p:stCondLst>
                                            <p:cond delay="0"/>
                                          </p:stCondLst>
                                        </p:cTn>
                                        <p:tgtEl>
                                          <p:spTgt spid="19">
                                            <p:txEl>
                                              <p:pRg st="1" end="1"/>
                                            </p:txEl>
                                          </p:spTgt>
                                        </p:tgtEl>
                                        <p:attrNameLst>
                                          <p:attrName>style.visibility</p:attrName>
                                        </p:attrNameLst>
                                      </p:cBhvr>
                                      <p:to>
                                        <p:strVal val="visible"/>
                                      </p:to>
                                    </p:set>
                                    <p:animEffect transition="in" filter="fade">
                                      <p:cBhvr>
                                        <p:cTn id="62" dur="1000"/>
                                        <p:tgtEl>
                                          <p:spTgt spid="19">
                                            <p:txEl>
                                              <p:pRg st="1" end="1"/>
                                            </p:txEl>
                                          </p:spTgt>
                                        </p:tgtEl>
                                      </p:cBhvr>
                                    </p:animEffect>
                                    <p:anim calcmode="lin" valueType="num">
                                      <p:cBhvr>
                                        <p:cTn id="63" dur="1000" fill="hold"/>
                                        <p:tgtEl>
                                          <p:spTgt spid="19">
                                            <p:txEl>
                                              <p:pRg st="1" end="1"/>
                                            </p:txEl>
                                          </p:spTgt>
                                        </p:tgtEl>
                                        <p:attrNameLst>
                                          <p:attrName>ppt_x</p:attrName>
                                        </p:attrNameLst>
                                      </p:cBhvr>
                                      <p:tavLst>
                                        <p:tav tm="0">
                                          <p:val>
                                            <p:strVal val="#ppt_x"/>
                                          </p:val>
                                        </p:tav>
                                        <p:tav tm="100000">
                                          <p:val>
                                            <p:strVal val="#ppt_x"/>
                                          </p:val>
                                        </p:tav>
                                      </p:tavLst>
                                    </p:anim>
                                    <p:anim calcmode="lin" valueType="num">
                                      <p:cBhvr>
                                        <p:cTn id="64" dur="1000" fill="hold"/>
                                        <p:tgtEl>
                                          <p:spTgt spid="19">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0" grpId="0" animBg="1"/>
    </p:bld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Shape 91"/>
        <p:cNvGrpSpPr/>
        <p:nvPr/>
      </p:nvGrpSpPr>
      <p:grpSpPr>
        <a:xfrm>
          <a:off x="0" y="0"/>
          <a:ext cx="0" cy="0"/>
          <a:chOff x="0" y="0"/>
          <a:chExt cx="0" cy="0"/>
        </a:xfrm>
      </p:grpSpPr>
      <p:sp>
        <p:nvSpPr>
          <p:cNvPr id="44" name="Oval 43"/>
          <p:cNvSpPr/>
          <p:nvPr/>
        </p:nvSpPr>
        <p:spPr>
          <a:xfrm>
            <a:off x="315310" y="15766"/>
            <a:ext cx="4225159" cy="1418894"/>
          </a:xfrm>
          <a:prstGeom prst="ellipse">
            <a:avLst/>
          </a:prstGeom>
          <a:solidFill>
            <a:schemeClr val="bg1"/>
          </a:solid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p:cNvSpPr txBox="1"/>
          <p:nvPr/>
        </p:nvSpPr>
        <p:spPr>
          <a:xfrm>
            <a:off x="993218" y="378370"/>
            <a:ext cx="2963919" cy="584775"/>
          </a:xfrm>
          <a:prstGeom prst="rect">
            <a:avLst/>
          </a:prstGeom>
          <a:noFill/>
        </p:spPr>
        <p:txBody>
          <a:bodyPr wrap="square" rtlCol="0">
            <a:spAutoFit/>
          </a:bodyPr>
          <a:lstStyle/>
          <a:p>
            <a:r>
              <a:rPr lang="en-US" sz="3200" b="1" dirty="0" err="1">
                <a:solidFill>
                  <a:schemeClr val="accent6">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Tóm</a:t>
            </a:r>
            <a:r>
              <a:rPr lang="en-US" sz="3200" b="1" dirty="0">
                <a:solidFill>
                  <a:schemeClr val="accent6">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b="1" dirty="0" err="1">
                <a:solidFill>
                  <a:schemeClr val="accent6">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tắt</a:t>
            </a:r>
            <a:r>
              <a:rPr lang="en-US" sz="3200" b="1" dirty="0">
                <a:solidFill>
                  <a:schemeClr val="accent6">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b="1" dirty="0" err="1">
                <a:solidFill>
                  <a:schemeClr val="accent6">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bài</a:t>
            </a:r>
            <a:r>
              <a:rPr lang="en-US" sz="3200" b="1" dirty="0">
                <a:solidFill>
                  <a:schemeClr val="accent6">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b="1" dirty="0" err="1">
                <a:solidFill>
                  <a:schemeClr val="accent6">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học</a:t>
            </a:r>
            <a:endParaRPr lang="en-US" sz="3200" b="1" dirty="0">
              <a:solidFill>
                <a:schemeClr val="accent6">
                  <a:lumMod val="50000"/>
                </a:schemeClr>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5" name="Picture 4">
            <a:extLst>
              <a:ext uri="{FF2B5EF4-FFF2-40B4-BE49-F238E27FC236}">
                <a16:creationId xmlns="" xmlns:a16="http://schemas.microsoft.com/office/drawing/2014/main" id="{09A72925-E4C2-4BE9-9339-CE34D8B11FB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833" l="10000" r="90000">
                        <a14:foregroundMark x1="63796" y1="13426" x2="64630" y2="13889"/>
                        <a14:foregroundMark x1="61019" y1="13704" x2="61481" y2="13981"/>
                        <a14:foregroundMark x1="51667" y1="13333" x2="51667" y2="13333"/>
                        <a14:foregroundMark x1="67315" y1="90833" x2="67315" y2="90833"/>
                      </a14:backgroundRemoval>
                    </a14:imgEffect>
                  </a14:imgLayer>
                </a14:imgProps>
              </a:ext>
              <a:ext uri="{28A0092B-C50C-407E-A947-70E740481C1C}">
                <a14:useLocalDpi xmlns:a14="http://schemas.microsoft.com/office/drawing/2010/main" val="0"/>
              </a:ext>
            </a:extLst>
          </a:blip>
          <a:stretch>
            <a:fillRect/>
          </a:stretch>
        </p:blipFill>
        <p:spPr>
          <a:xfrm flipH="1">
            <a:off x="-152373" y="4461167"/>
            <a:ext cx="2554493" cy="2554493"/>
          </a:xfrm>
          <a:prstGeom prst="rect">
            <a:avLst/>
          </a:prstGeom>
        </p:spPr>
      </p:pic>
      <p:grpSp>
        <p:nvGrpSpPr>
          <p:cNvPr id="6" name="Group 5">
            <a:extLst>
              <a:ext uri="{FF2B5EF4-FFF2-40B4-BE49-F238E27FC236}">
                <a16:creationId xmlns="" xmlns:a16="http://schemas.microsoft.com/office/drawing/2014/main" id="{61E2D375-6490-473E-BEEE-520F182CB736}"/>
              </a:ext>
            </a:extLst>
          </p:cNvPr>
          <p:cNvGrpSpPr/>
          <p:nvPr/>
        </p:nvGrpSpPr>
        <p:grpSpPr>
          <a:xfrm>
            <a:off x="10404125" y="-676788"/>
            <a:ext cx="2213544" cy="2474495"/>
            <a:chOff x="-416193" y="5077627"/>
            <a:chExt cx="2213544" cy="2474495"/>
          </a:xfrm>
        </p:grpSpPr>
        <p:sp>
          <p:nvSpPr>
            <p:cNvPr id="7" name="Freeform: Shape 48">
              <a:extLst>
                <a:ext uri="{FF2B5EF4-FFF2-40B4-BE49-F238E27FC236}">
                  <a16:creationId xmlns="" xmlns:a16="http://schemas.microsoft.com/office/drawing/2014/main" id="{7857259D-8C6A-466B-A29E-30FEEFD21041}"/>
                </a:ext>
              </a:extLst>
            </p:cNvPr>
            <p:cNvSpPr/>
            <p:nvPr/>
          </p:nvSpPr>
          <p:spPr>
            <a:xfrm>
              <a:off x="-238822" y="5077627"/>
              <a:ext cx="2036173" cy="2178989"/>
            </a:xfrm>
            <a:custGeom>
              <a:avLst/>
              <a:gdLst>
                <a:gd name="connsiteX0" fmla="*/ 1156889 w 2036173"/>
                <a:gd name="connsiteY0" fmla="*/ 1626339 h 2178989"/>
                <a:gd name="connsiteX1" fmla="*/ 1156512 w 2036173"/>
                <a:gd name="connsiteY1" fmla="*/ 1626475 h 2178989"/>
                <a:gd name="connsiteX2" fmla="*/ 1156873 w 2036173"/>
                <a:gd name="connsiteY2" fmla="*/ 1627124 h 2178989"/>
                <a:gd name="connsiteX3" fmla="*/ 982321 w 2036173"/>
                <a:gd name="connsiteY3" fmla="*/ 0 h 2178989"/>
                <a:gd name="connsiteX4" fmla="*/ 1224430 w 2036173"/>
                <a:gd name="connsiteY4" fmla="*/ 218780 h 2178989"/>
                <a:gd name="connsiteX5" fmla="*/ 1232892 w 2036173"/>
                <a:gd name="connsiteY5" fmla="*/ 338068 h 2178989"/>
                <a:gd name="connsiteX6" fmla="*/ 1319973 w 2036173"/>
                <a:gd name="connsiteY6" fmla="*/ 248034 h 2178989"/>
                <a:gd name="connsiteX7" fmla="*/ 1646554 w 2036173"/>
                <a:gd name="connsiteY7" fmla="*/ 236341 h 2178989"/>
                <a:gd name="connsiteX8" fmla="*/ 1654701 w 2036173"/>
                <a:gd name="connsiteY8" fmla="*/ 616417 h 2178989"/>
                <a:gd name="connsiteX9" fmla="*/ 1650186 w 2036173"/>
                <a:gd name="connsiteY9" fmla="*/ 622154 h 2178989"/>
                <a:gd name="connsiteX10" fmla="*/ 1665693 w 2036173"/>
                <a:gd name="connsiteY10" fmla="*/ 617167 h 2178989"/>
                <a:gd name="connsiteX11" fmla="*/ 2016988 w 2036173"/>
                <a:gd name="connsiteY11" fmla="*/ 758976 h 2178989"/>
                <a:gd name="connsiteX12" fmla="*/ 1834677 w 2036173"/>
                <a:gd name="connsiteY12" fmla="*/ 1091061 h 2178989"/>
                <a:gd name="connsiteX13" fmla="*/ 1821451 w 2036173"/>
                <a:gd name="connsiteY13" fmla="*/ 1096250 h 2178989"/>
                <a:gd name="connsiteX14" fmla="*/ 1873088 w 2036173"/>
                <a:gd name="connsiteY14" fmla="*/ 1129373 h 2178989"/>
                <a:gd name="connsiteX15" fmla="*/ 1990179 w 2036173"/>
                <a:gd name="connsiteY15" fmla="*/ 1490597 h 2178989"/>
                <a:gd name="connsiteX16" fmla="*/ 1678102 w 2036173"/>
                <a:gd name="connsiteY16" fmla="*/ 1585934 h 2178989"/>
                <a:gd name="connsiteX17" fmla="*/ 1655752 w 2036173"/>
                <a:gd name="connsiteY17" fmla="*/ 1574619 h 2178989"/>
                <a:gd name="connsiteX18" fmla="*/ 1670878 w 2036173"/>
                <a:gd name="connsiteY18" fmla="*/ 1605371 h 2178989"/>
                <a:gd name="connsiteX19" fmla="*/ 1584354 w 2036173"/>
                <a:gd name="connsiteY19" fmla="*/ 1975110 h 2178989"/>
                <a:gd name="connsiteX20" fmla="*/ 1267931 w 2036173"/>
                <a:gd name="connsiteY20" fmla="*/ 1895374 h 2178989"/>
                <a:gd name="connsiteX21" fmla="*/ 1218387 w 2036173"/>
                <a:gd name="connsiteY21" fmla="*/ 1816136 h 2178989"/>
                <a:gd name="connsiteX22" fmla="*/ 1218943 w 2036173"/>
                <a:gd name="connsiteY22" fmla="*/ 1820777 h 2178989"/>
                <a:gd name="connsiteX23" fmla="*/ 966943 w 2036173"/>
                <a:gd name="connsiteY23" fmla="*/ 2178989 h 2178989"/>
                <a:gd name="connsiteX24" fmla="*/ 724834 w 2036173"/>
                <a:gd name="connsiteY24" fmla="*/ 1960210 h 2178989"/>
                <a:gd name="connsiteX25" fmla="*/ 722942 w 2036173"/>
                <a:gd name="connsiteY25" fmla="*/ 1933547 h 2178989"/>
                <a:gd name="connsiteX26" fmla="*/ 697953 w 2036173"/>
                <a:gd name="connsiteY26" fmla="*/ 1956769 h 2178989"/>
                <a:gd name="connsiteX27" fmla="*/ 371750 w 2036173"/>
                <a:gd name="connsiteY27" fmla="*/ 1965335 h 2178989"/>
                <a:gd name="connsiteX28" fmla="*/ 368227 w 2036173"/>
                <a:gd name="connsiteY28" fmla="*/ 1585624 h 2178989"/>
                <a:gd name="connsiteX29" fmla="*/ 374996 w 2036173"/>
                <a:gd name="connsiteY29" fmla="*/ 1577214 h 2178989"/>
                <a:gd name="connsiteX30" fmla="*/ 289091 w 2036173"/>
                <a:gd name="connsiteY30" fmla="*/ 1586055 h 2178989"/>
                <a:gd name="connsiteX31" fmla="*/ 31825 w 2036173"/>
                <a:gd name="connsiteY31" fmla="*/ 1385318 h 2178989"/>
                <a:gd name="connsiteX32" fmla="*/ 205558 w 2036173"/>
                <a:gd name="connsiteY32" fmla="*/ 1109096 h 2178989"/>
                <a:gd name="connsiteX33" fmla="*/ 235453 w 2036173"/>
                <a:gd name="connsiteY33" fmla="*/ 1101647 h 2178989"/>
                <a:gd name="connsiteX34" fmla="*/ 172469 w 2036173"/>
                <a:gd name="connsiteY34" fmla="*/ 1066354 h 2178989"/>
                <a:gd name="connsiteX35" fmla="*/ 34072 w 2036173"/>
                <a:gd name="connsiteY35" fmla="*/ 712745 h 2178989"/>
                <a:gd name="connsiteX36" fmla="*/ 279221 w 2036173"/>
                <a:gd name="connsiteY36" fmla="*/ 583814 h 2178989"/>
                <a:gd name="connsiteX37" fmla="*/ 322746 w 2036173"/>
                <a:gd name="connsiteY37" fmla="*/ 594697 h 2178989"/>
                <a:gd name="connsiteX38" fmla="*/ 306849 w 2036173"/>
                <a:gd name="connsiteY38" fmla="*/ 572046 h 2178989"/>
                <a:gd name="connsiteX39" fmla="*/ 335324 w 2036173"/>
                <a:gd name="connsiteY39" fmla="*/ 193387 h 2178989"/>
                <a:gd name="connsiteX40" fmla="*/ 706696 w 2036173"/>
                <a:gd name="connsiteY40" fmla="*/ 272603 h 2178989"/>
                <a:gd name="connsiteX41" fmla="*/ 733970 w 2036173"/>
                <a:gd name="connsiteY41" fmla="*/ 306772 h 2178989"/>
                <a:gd name="connsiteX42" fmla="*/ 740212 w 2036173"/>
                <a:gd name="connsiteY42" fmla="*/ 218780 h 2178989"/>
                <a:gd name="connsiteX43" fmla="*/ 982321 w 2036173"/>
                <a:gd name="connsiteY43" fmla="*/ 0 h 2178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036173" h="2178989">
                  <a:moveTo>
                    <a:pt x="1156889" y="1626339"/>
                  </a:moveTo>
                  <a:lnTo>
                    <a:pt x="1156512" y="1626475"/>
                  </a:lnTo>
                  <a:lnTo>
                    <a:pt x="1156873" y="1627124"/>
                  </a:lnTo>
                  <a:close/>
                  <a:moveTo>
                    <a:pt x="982321" y="0"/>
                  </a:moveTo>
                  <a:cubicBezTo>
                    <a:pt x="1139571" y="0"/>
                    <a:pt x="1202696" y="90212"/>
                    <a:pt x="1224430" y="218780"/>
                  </a:cubicBezTo>
                  <a:lnTo>
                    <a:pt x="1232892" y="338068"/>
                  </a:lnTo>
                  <a:lnTo>
                    <a:pt x="1319973" y="248034"/>
                  </a:lnTo>
                  <a:cubicBezTo>
                    <a:pt x="1419274" y="163512"/>
                    <a:pt x="1525734" y="135045"/>
                    <a:pt x="1646554" y="236341"/>
                  </a:cubicBezTo>
                  <a:cubicBezTo>
                    <a:pt x="1787511" y="354520"/>
                    <a:pt x="1751145" y="484265"/>
                    <a:pt x="1654701" y="616417"/>
                  </a:cubicBezTo>
                  <a:lnTo>
                    <a:pt x="1650186" y="622154"/>
                  </a:lnTo>
                  <a:lnTo>
                    <a:pt x="1665693" y="617167"/>
                  </a:lnTo>
                  <a:cubicBezTo>
                    <a:pt x="1821668" y="573278"/>
                    <a:pt x="1954929" y="584937"/>
                    <a:pt x="2016988" y="758976"/>
                  </a:cubicBezTo>
                  <a:cubicBezTo>
                    <a:pt x="2079048" y="933015"/>
                    <a:pt x="1983230" y="1026360"/>
                    <a:pt x="1834677" y="1091061"/>
                  </a:cubicBezTo>
                  <a:lnTo>
                    <a:pt x="1821451" y="1096250"/>
                  </a:lnTo>
                  <a:lnTo>
                    <a:pt x="1873088" y="1129373"/>
                  </a:lnTo>
                  <a:cubicBezTo>
                    <a:pt x="2007501" y="1222635"/>
                    <a:pt x="2084421" y="1333194"/>
                    <a:pt x="1990179" y="1490597"/>
                  </a:cubicBezTo>
                  <a:cubicBezTo>
                    <a:pt x="1909401" y="1625513"/>
                    <a:pt x="1799575" y="1633331"/>
                    <a:pt x="1678102" y="1585934"/>
                  </a:cubicBezTo>
                  <a:lnTo>
                    <a:pt x="1655752" y="1574619"/>
                  </a:lnTo>
                  <a:lnTo>
                    <a:pt x="1670878" y="1605371"/>
                  </a:lnTo>
                  <a:cubicBezTo>
                    <a:pt x="1737717" y="1754694"/>
                    <a:pt x="1746400" y="1889099"/>
                    <a:pt x="1584354" y="1975110"/>
                  </a:cubicBezTo>
                  <a:cubicBezTo>
                    <a:pt x="1445457" y="2048834"/>
                    <a:pt x="1347405" y="1998746"/>
                    <a:pt x="1267931" y="1895374"/>
                  </a:cubicBezTo>
                  <a:lnTo>
                    <a:pt x="1218387" y="1816136"/>
                  </a:lnTo>
                  <a:lnTo>
                    <a:pt x="1218943" y="1820777"/>
                  </a:lnTo>
                  <a:cubicBezTo>
                    <a:pt x="1218943" y="2018612"/>
                    <a:pt x="1176610" y="2178989"/>
                    <a:pt x="966943" y="2178989"/>
                  </a:cubicBezTo>
                  <a:cubicBezTo>
                    <a:pt x="809693" y="2178989"/>
                    <a:pt x="746568" y="2088777"/>
                    <a:pt x="724834" y="1960210"/>
                  </a:cubicBezTo>
                  <a:lnTo>
                    <a:pt x="722942" y="1933547"/>
                  </a:lnTo>
                  <a:lnTo>
                    <a:pt x="697953" y="1956769"/>
                  </a:lnTo>
                  <a:cubicBezTo>
                    <a:pt x="597785" y="2040246"/>
                    <a:pt x="491149" y="2067665"/>
                    <a:pt x="371750" y="1965335"/>
                  </a:cubicBezTo>
                  <a:cubicBezTo>
                    <a:pt x="232451" y="1845950"/>
                    <a:pt x="270334" y="1716702"/>
                    <a:pt x="368227" y="1585624"/>
                  </a:cubicBezTo>
                  <a:lnTo>
                    <a:pt x="374996" y="1577214"/>
                  </a:lnTo>
                  <a:lnTo>
                    <a:pt x="289091" y="1586055"/>
                  </a:lnTo>
                  <a:cubicBezTo>
                    <a:pt x="158701" y="1586826"/>
                    <a:pt x="58952" y="1540210"/>
                    <a:pt x="31825" y="1385318"/>
                  </a:cubicBezTo>
                  <a:cubicBezTo>
                    <a:pt x="4697" y="1230426"/>
                    <a:pt x="82667" y="1152684"/>
                    <a:pt x="205558" y="1109096"/>
                  </a:cubicBezTo>
                  <a:lnTo>
                    <a:pt x="235453" y="1101647"/>
                  </a:lnTo>
                  <a:lnTo>
                    <a:pt x="172469" y="1066354"/>
                  </a:lnTo>
                  <a:cubicBezTo>
                    <a:pt x="32740" y="981263"/>
                    <a:pt x="-50628" y="875481"/>
                    <a:pt x="34072" y="712745"/>
                  </a:cubicBezTo>
                  <a:cubicBezTo>
                    <a:pt x="94572" y="596506"/>
                    <a:pt x="180465" y="567170"/>
                    <a:pt x="279221" y="583814"/>
                  </a:cubicBezTo>
                  <a:lnTo>
                    <a:pt x="322746" y="594697"/>
                  </a:lnTo>
                  <a:lnTo>
                    <a:pt x="306849" y="572046"/>
                  </a:lnTo>
                  <a:cubicBezTo>
                    <a:pt x="217784" y="434815"/>
                    <a:pt x="188479" y="303357"/>
                    <a:pt x="335324" y="193387"/>
                  </a:cubicBezTo>
                  <a:cubicBezTo>
                    <a:pt x="482168" y="83416"/>
                    <a:pt x="600070" y="148524"/>
                    <a:pt x="706696" y="272603"/>
                  </a:cubicBezTo>
                  <a:lnTo>
                    <a:pt x="733970" y="306772"/>
                  </a:lnTo>
                  <a:lnTo>
                    <a:pt x="740212" y="218780"/>
                  </a:lnTo>
                  <a:cubicBezTo>
                    <a:pt x="761946" y="90212"/>
                    <a:pt x="825071" y="0"/>
                    <a:pt x="98232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a:p>
          </p:txBody>
        </p:sp>
        <p:sp>
          <p:nvSpPr>
            <p:cNvPr id="8" name="Freeform: Shape 49">
              <a:extLst>
                <a:ext uri="{FF2B5EF4-FFF2-40B4-BE49-F238E27FC236}">
                  <a16:creationId xmlns="" xmlns:a16="http://schemas.microsoft.com/office/drawing/2014/main" id="{A2AEC2C4-351F-4699-9559-99DE9C121ABD}"/>
                </a:ext>
              </a:extLst>
            </p:cNvPr>
            <p:cNvSpPr/>
            <p:nvPr/>
          </p:nvSpPr>
          <p:spPr>
            <a:xfrm>
              <a:off x="-416193" y="5204630"/>
              <a:ext cx="2036173" cy="2178989"/>
            </a:xfrm>
            <a:custGeom>
              <a:avLst/>
              <a:gdLst>
                <a:gd name="connsiteX0" fmla="*/ 1156889 w 2036173"/>
                <a:gd name="connsiteY0" fmla="*/ 1626339 h 2178989"/>
                <a:gd name="connsiteX1" fmla="*/ 1156512 w 2036173"/>
                <a:gd name="connsiteY1" fmla="*/ 1626475 h 2178989"/>
                <a:gd name="connsiteX2" fmla="*/ 1156873 w 2036173"/>
                <a:gd name="connsiteY2" fmla="*/ 1627124 h 2178989"/>
                <a:gd name="connsiteX3" fmla="*/ 982321 w 2036173"/>
                <a:gd name="connsiteY3" fmla="*/ 0 h 2178989"/>
                <a:gd name="connsiteX4" fmla="*/ 1224430 w 2036173"/>
                <a:gd name="connsiteY4" fmla="*/ 218780 h 2178989"/>
                <a:gd name="connsiteX5" fmla="*/ 1232892 w 2036173"/>
                <a:gd name="connsiteY5" fmla="*/ 338068 h 2178989"/>
                <a:gd name="connsiteX6" fmla="*/ 1319973 w 2036173"/>
                <a:gd name="connsiteY6" fmla="*/ 248034 h 2178989"/>
                <a:gd name="connsiteX7" fmla="*/ 1646554 w 2036173"/>
                <a:gd name="connsiteY7" fmla="*/ 236341 h 2178989"/>
                <a:gd name="connsiteX8" fmla="*/ 1654701 w 2036173"/>
                <a:gd name="connsiteY8" fmla="*/ 616417 h 2178989"/>
                <a:gd name="connsiteX9" fmla="*/ 1650186 w 2036173"/>
                <a:gd name="connsiteY9" fmla="*/ 622154 h 2178989"/>
                <a:gd name="connsiteX10" fmla="*/ 1665693 w 2036173"/>
                <a:gd name="connsiteY10" fmla="*/ 617167 h 2178989"/>
                <a:gd name="connsiteX11" fmla="*/ 2016988 w 2036173"/>
                <a:gd name="connsiteY11" fmla="*/ 758976 h 2178989"/>
                <a:gd name="connsiteX12" fmla="*/ 1834677 w 2036173"/>
                <a:gd name="connsiteY12" fmla="*/ 1091061 h 2178989"/>
                <a:gd name="connsiteX13" fmla="*/ 1821451 w 2036173"/>
                <a:gd name="connsiteY13" fmla="*/ 1096250 h 2178989"/>
                <a:gd name="connsiteX14" fmla="*/ 1873088 w 2036173"/>
                <a:gd name="connsiteY14" fmla="*/ 1129373 h 2178989"/>
                <a:gd name="connsiteX15" fmla="*/ 1990179 w 2036173"/>
                <a:gd name="connsiteY15" fmla="*/ 1490597 h 2178989"/>
                <a:gd name="connsiteX16" fmla="*/ 1678102 w 2036173"/>
                <a:gd name="connsiteY16" fmla="*/ 1585934 h 2178989"/>
                <a:gd name="connsiteX17" fmla="*/ 1655752 w 2036173"/>
                <a:gd name="connsiteY17" fmla="*/ 1574619 h 2178989"/>
                <a:gd name="connsiteX18" fmla="*/ 1670878 w 2036173"/>
                <a:gd name="connsiteY18" fmla="*/ 1605371 h 2178989"/>
                <a:gd name="connsiteX19" fmla="*/ 1584354 w 2036173"/>
                <a:gd name="connsiteY19" fmla="*/ 1975110 h 2178989"/>
                <a:gd name="connsiteX20" fmla="*/ 1267931 w 2036173"/>
                <a:gd name="connsiteY20" fmla="*/ 1895374 h 2178989"/>
                <a:gd name="connsiteX21" fmla="*/ 1218387 w 2036173"/>
                <a:gd name="connsiteY21" fmla="*/ 1816136 h 2178989"/>
                <a:gd name="connsiteX22" fmla="*/ 1218943 w 2036173"/>
                <a:gd name="connsiteY22" fmla="*/ 1820777 h 2178989"/>
                <a:gd name="connsiteX23" fmla="*/ 966943 w 2036173"/>
                <a:gd name="connsiteY23" fmla="*/ 2178989 h 2178989"/>
                <a:gd name="connsiteX24" fmla="*/ 724834 w 2036173"/>
                <a:gd name="connsiteY24" fmla="*/ 1960210 h 2178989"/>
                <a:gd name="connsiteX25" fmla="*/ 722942 w 2036173"/>
                <a:gd name="connsiteY25" fmla="*/ 1933547 h 2178989"/>
                <a:gd name="connsiteX26" fmla="*/ 697953 w 2036173"/>
                <a:gd name="connsiteY26" fmla="*/ 1956769 h 2178989"/>
                <a:gd name="connsiteX27" fmla="*/ 371750 w 2036173"/>
                <a:gd name="connsiteY27" fmla="*/ 1965335 h 2178989"/>
                <a:gd name="connsiteX28" fmla="*/ 368227 w 2036173"/>
                <a:gd name="connsiteY28" fmla="*/ 1585624 h 2178989"/>
                <a:gd name="connsiteX29" fmla="*/ 374996 w 2036173"/>
                <a:gd name="connsiteY29" fmla="*/ 1577214 h 2178989"/>
                <a:gd name="connsiteX30" fmla="*/ 289091 w 2036173"/>
                <a:gd name="connsiteY30" fmla="*/ 1586055 h 2178989"/>
                <a:gd name="connsiteX31" fmla="*/ 31825 w 2036173"/>
                <a:gd name="connsiteY31" fmla="*/ 1385318 h 2178989"/>
                <a:gd name="connsiteX32" fmla="*/ 205558 w 2036173"/>
                <a:gd name="connsiteY32" fmla="*/ 1109096 h 2178989"/>
                <a:gd name="connsiteX33" fmla="*/ 235453 w 2036173"/>
                <a:gd name="connsiteY33" fmla="*/ 1101647 h 2178989"/>
                <a:gd name="connsiteX34" fmla="*/ 172469 w 2036173"/>
                <a:gd name="connsiteY34" fmla="*/ 1066354 h 2178989"/>
                <a:gd name="connsiteX35" fmla="*/ 34072 w 2036173"/>
                <a:gd name="connsiteY35" fmla="*/ 712745 h 2178989"/>
                <a:gd name="connsiteX36" fmla="*/ 279221 w 2036173"/>
                <a:gd name="connsiteY36" fmla="*/ 583814 h 2178989"/>
                <a:gd name="connsiteX37" fmla="*/ 322746 w 2036173"/>
                <a:gd name="connsiteY37" fmla="*/ 594697 h 2178989"/>
                <a:gd name="connsiteX38" fmla="*/ 306849 w 2036173"/>
                <a:gd name="connsiteY38" fmla="*/ 572046 h 2178989"/>
                <a:gd name="connsiteX39" fmla="*/ 335324 w 2036173"/>
                <a:gd name="connsiteY39" fmla="*/ 193387 h 2178989"/>
                <a:gd name="connsiteX40" fmla="*/ 706696 w 2036173"/>
                <a:gd name="connsiteY40" fmla="*/ 272603 h 2178989"/>
                <a:gd name="connsiteX41" fmla="*/ 733970 w 2036173"/>
                <a:gd name="connsiteY41" fmla="*/ 306772 h 2178989"/>
                <a:gd name="connsiteX42" fmla="*/ 740212 w 2036173"/>
                <a:gd name="connsiteY42" fmla="*/ 218780 h 2178989"/>
                <a:gd name="connsiteX43" fmla="*/ 982321 w 2036173"/>
                <a:gd name="connsiteY43" fmla="*/ 0 h 2178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036173" h="2178989">
                  <a:moveTo>
                    <a:pt x="1156889" y="1626339"/>
                  </a:moveTo>
                  <a:lnTo>
                    <a:pt x="1156512" y="1626475"/>
                  </a:lnTo>
                  <a:lnTo>
                    <a:pt x="1156873" y="1627124"/>
                  </a:lnTo>
                  <a:close/>
                  <a:moveTo>
                    <a:pt x="982321" y="0"/>
                  </a:moveTo>
                  <a:cubicBezTo>
                    <a:pt x="1139571" y="0"/>
                    <a:pt x="1202696" y="90212"/>
                    <a:pt x="1224430" y="218780"/>
                  </a:cubicBezTo>
                  <a:lnTo>
                    <a:pt x="1232892" y="338068"/>
                  </a:lnTo>
                  <a:lnTo>
                    <a:pt x="1319973" y="248034"/>
                  </a:lnTo>
                  <a:cubicBezTo>
                    <a:pt x="1419274" y="163512"/>
                    <a:pt x="1525734" y="135045"/>
                    <a:pt x="1646554" y="236341"/>
                  </a:cubicBezTo>
                  <a:cubicBezTo>
                    <a:pt x="1787511" y="354520"/>
                    <a:pt x="1751145" y="484265"/>
                    <a:pt x="1654701" y="616417"/>
                  </a:cubicBezTo>
                  <a:lnTo>
                    <a:pt x="1650186" y="622154"/>
                  </a:lnTo>
                  <a:lnTo>
                    <a:pt x="1665693" y="617167"/>
                  </a:lnTo>
                  <a:cubicBezTo>
                    <a:pt x="1821668" y="573278"/>
                    <a:pt x="1954929" y="584937"/>
                    <a:pt x="2016988" y="758976"/>
                  </a:cubicBezTo>
                  <a:cubicBezTo>
                    <a:pt x="2079048" y="933015"/>
                    <a:pt x="1983230" y="1026360"/>
                    <a:pt x="1834677" y="1091061"/>
                  </a:cubicBezTo>
                  <a:lnTo>
                    <a:pt x="1821451" y="1096250"/>
                  </a:lnTo>
                  <a:lnTo>
                    <a:pt x="1873088" y="1129373"/>
                  </a:lnTo>
                  <a:cubicBezTo>
                    <a:pt x="2007501" y="1222635"/>
                    <a:pt x="2084421" y="1333194"/>
                    <a:pt x="1990179" y="1490597"/>
                  </a:cubicBezTo>
                  <a:cubicBezTo>
                    <a:pt x="1909401" y="1625513"/>
                    <a:pt x="1799575" y="1633331"/>
                    <a:pt x="1678102" y="1585934"/>
                  </a:cubicBezTo>
                  <a:lnTo>
                    <a:pt x="1655752" y="1574619"/>
                  </a:lnTo>
                  <a:lnTo>
                    <a:pt x="1670878" y="1605371"/>
                  </a:lnTo>
                  <a:cubicBezTo>
                    <a:pt x="1737717" y="1754694"/>
                    <a:pt x="1746400" y="1889099"/>
                    <a:pt x="1584354" y="1975110"/>
                  </a:cubicBezTo>
                  <a:cubicBezTo>
                    <a:pt x="1445457" y="2048834"/>
                    <a:pt x="1347405" y="1998746"/>
                    <a:pt x="1267931" y="1895374"/>
                  </a:cubicBezTo>
                  <a:lnTo>
                    <a:pt x="1218387" y="1816136"/>
                  </a:lnTo>
                  <a:lnTo>
                    <a:pt x="1218943" y="1820777"/>
                  </a:lnTo>
                  <a:cubicBezTo>
                    <a:pt x="1218943" y="2018612"/>
                    <a:pt x="1176610" y="2178989"/>
                    <a:pt x="966943" y="2178989"/>
                  </a:cubicBezTo>
                  <a:cubicBezTo>
                    <a:pt x="809693" y="2178989"/>
                    <a:pt x="746568" y="2088777"/>
                    <a:pt x="724834" y="1960210"/>
                  </a:cubicBezTo>
                  <a:lnTo>
                    <a:pt x="722942" y="1933547"/>
                  </a:lnTo>
                  <a:lnTo>
                    <a:pt x="697953" y="1956769"/>
                  </a:lnTo>
                  <a:cubicBezTo>
                    <a:pt x="597785" y="2040246"/>
                    <a:pt x="491149" y="2067665"/>
                    <a:pt x="371750" y="1965335"/>
                  </a:cubicBezTo>
                  <a:cubicBezTo>
                    <a:pt x="232451" y="1845950"/>
                    <a:pt x="270334" y="1716702"/>
                    <a:pt x="368227" y="1585624"/>
                  </a:cubicBezTo>
                  <a:lnTo>
                    <a:pt x="374996" y="1577214"/>
                  </a:lnTo>
                  <a:lnTo>
                    <a:pt x="289091" y="1586055"/>
                  </a:lnTo>
                  <a:cubicBezTo>
                    <a:pt x="158701" y="1586826"/>
                    <a:pt x="58952" y="1540210"/>
                    <a:pt x="31825" y="1385318"/>
                  </a:cubicBezTo>
                  <a:cubicBezTo>
                    <a:pt x="4697" y="1230426"/>
                    <a:pt x="82667" y="1152684"/>
                    <a:pt x="205558" y="1109096"/>
                  </a:cubicBezTo>
                  <a:lnTo>
                    <a:pt x="235453" y="1101647"/>
                  </a:lnTo>
                  <a:lnTo>
                    <a:pt x="172469" y="1066354"/>
                  </a:lnTo>
                  <a:cubicBezTo>
                    <a:pt x="32740" y="981263"/>
                    <a:pt x="-50628" y="875481"/>
                    <a:pt x="34072" y="712745"/>
                  </a:cubicBezTo>
                  <a:cubicBezTo>
                    <a:pt x="94572" y="596506"/>
                    <a:pt x="180465" y="567170"/>
                    <a:pt x="279221" y="583814"/>
                  </a:cubicBezTo>
                  <a:lnTo>
                    <a:pt x="322746" y="594697"/>
                  </a:lnTo>
                  <a:lnTo>
                    <a:pt x="306849" y="572046"/>
                  </a:lnTo>
                  <a:cubicBezTo>
                    <a:pt x="217784" y="434815"/>
                    <a:pt x="188479" y="303357"/>
                    <a:pt x="335324" y="193387"/>
                  </a:cubicBezTo>
                  <a:cubicBezTo>
                    <a:pt x="482168" y="83416"/>
                    <a:pt x="600070" y="148524"/>
                    <a:pt x="706696" y="272603"/>
                  </a:cubicBezTo>
                  <a:lnTo>
                    <a:pt x="733970" y="306772"/>
                  </a:lnTo>
                  <a:lnTo>
                    <a:pt x="740212" y="218780"/>
                  </a:lnTo>
                  <a:cubicBezTo>
                    <a:pt x="761946" y="90212"/>
                    <a:pt x="825071" y="0"/>
                    <a:pt x="982321" y="0"/>
                  </a:cubicBezTo>
                  <a:close/>
                </a:path>
              </a:pathLst>
            </a:custGeom>
            <a:solidFill>
              <a:srgbClr val="FDE5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a:p>
          </p:txBody>
        </p:sp>
        <p:sp>
          <p:nvSpPr>
            <p:cNvPr id="9" name="Freeform: Shape 51">
              <a:extLst>
                <a:ext uri="{FF2B5EF4-FFF2-40B4-BE49-F238E27FC236}">
                  <a16:creationId xmlns="" xmlns:a16="http://schemas.microsoft.com/office/drawing/2014/main" id="{3AEAE9D5-E48E-49D2-8D81-343646E7C7C3}"/>
                </a:ext>
              </a:extLst>
            </p:cNvPr>
            <p:cNvSpPr/>
            <p:nvPr/>
          </p:nvSpPr>
          <p:spPr>
            <a:xfrm>
              <a:off x="-294715" y="5106132"/>
              <a:ext cx="2032797" cy="2445990"/>
            </a:xfrm>
            <a:custGeom>
              <a:avLst/>
              <a:gdLst>
                <a:gd name="connsiteX0" fmla="*/ 1156889 w 2036173"/>
                <a:gd name="connsiteY0" fmla="*/ 1626339 h 2178989"/>
                <a:gd name="connsiteX1" fmla="*/ 1156512 w 2036173"/>
                <a:gd name="connsiteY1" fmla="*/ 1626475 h 2178989"/>
                <a:gd name="connsiteX2" fmla="*/ 1156873 w 2036173"/>
                <a:gd name="connsiteY2" fmla="*/ 1627124 h 2178989"/>
                <a:gd name="connsiteX3" fmla="*/ 982321 w 2036173"/>
                <a:gd name="connsiteY3" fmla="*/ 0 h 2178989"/>
                <a:gd name="connsiteX4" fmla="*/ 1224430 w 2036173"/>
                <a:gd name="connsiteY4" fmla="*/ 218780 h 2178989"/>
                <a:gd name="connsiteX5" fmla="*/ 1232892 w 2036173"/>
                <a:gd name="connsiteY5" fmla="*/ 338068 h 2178989"/>
                <a:gd name="connsiteX6" fmla="*/ 1319973 w 2036173"/>
                <a:gd name="connsiteY6" fmla="*/ 248034 h 2178989"/>
                <a:gd name="connsiteX7" fmla="*/ 1646554 w 2036173"/>
                <a:gd name="connsiteY7" fmla="*/ 236341 h 2178989"/>
                <a:gd name="connsiteX8" fmla="*/ 1654701 w 2036173"/>
                <a:gd name="connsiteY8" fmla="*/ 616417 h 2178989"/>
                <a:gd name="connsiteX9" fmla="*/ 1650186 w 2036173"/>
                <a:gd name="connsiteY9" fmla="*/ 622154 h 2178989"/>
                <a:gd name="connsiteX10" fmla="*/ 1665693 w 2036173"/>
                <a:gd name="connsiteY10" fmla="*/ 617167 h 2178989"/>
                <a:gd name="connsiteX11" fmla="*/ 2016988 w 2036173"/>
                <a:gd name="connsiteY11" fmla="*/ 758976 h 2178989"/>
                <a:gd name="connsiteX12" fmla="*/ 1834677 w 2036173"/>
                <a:gd name="connsiteY12" fmla="*/ 1091061 h 2178989"/>
                <a:gd name="connsiteX13" fmla="*/ 1821451 w 2036173"/>
                <a:gd name="connsiteY13" fmla="*/ 1096250 h 2178989"/>
                <a:gd name="connsiteX14" fmla="*/ 1873088 w 2036173"/>
                <a:gd name="connsiteY14" fmla="*/ 1129373 h 2178989"/>
                <a:gd name="connsiteX15" fmla="*/ 1990179 w 2036173"/>
                <a:gd name="connsiteY15" fmla="*/ 1490597 h 2178989"/>
                <a:gd name="connsiteX16" fmla="*/ 1678102 w 2036173"/>
                <a:gd name="connsiteY16" fmla="*/ 1585934 h 2178989"/>
                <a:gd name="connsiteX17" fmla="*/ 1655752 w 2036173"/>
                <a:gd name="connsiteY17" fmla="*/ 1574619 h 2178989"/>
                <a:gd name="connsiteX18" fmla="*/ 1670878 w 2036173"/>
                <a:gd name="connsiteY18" fmla="*/ 1605371 h 2178989"/>
                <a:gd name="connsiteX19" fmla="*/ 1584354 w 2036173"/>
                <a:gd name="connsiteY19" fmla="*/ 1975110 h 2178989"/>
                <a:gd name="connsiteX20" fmla="*/ 1267931 w 2036173"/>
                <a:gd name="connsiteY20" fmla="*/ 1895374 h 2178989"/>
                <a:gd name="connsiteX21" fmla="*/ 1218387 w 2036173"/>
                <a:gd name="connsiteY21" fmla="*/ 1816136 h 2178989"/>
                <a:gd name="connsiteX22" fmla="*/ 1218943 w 2036173"/>
                <a:gd name="connsiteY22" fmla="*/ 1820777 h 2178989"/>
                <a:gd name="connsiteX23" fmla="*/ 966943 w 2036173"/>
                <a:gd name="connsiteY23" fmla="*/ 2178989 h 2178989"/>
                <a:gd name="connsiteX24" fmla="*/ 724834 w 2036173"/>
                <a:gd name="connsiteY24" fmla="*/ 1960210 h 2178989"/>
                <a:gd name="connsiteX25" fmla="*/ 722942 w 2036173"/>
                <a:gd name="connsiteY25" fmla="*/ 1933547 h 2178989"/>
                <a:gd name="connsiteX26" fmla="*/ 697953 w 2036173"/>
                <a:gd name="connsiteY26" fmla="*/ 1956769 h 2178989"/>
                <a:gd name="connsiteX27" fmla="*/ 371750 w 2036173"/>
                <a:gd name="connsiteY27" fmla="*/ 1965335 h 2178989"/>
                <a:gd name="connsiteX28" fmla="*/ 368227 w 2036173"/>
                <a:gd name="connsiteY28" fmla="*/ 1585624 h 2178989"/>
                <a:gd name="connsiteX29" fmla="*/ 374996 w 2036173"/>
                <a:gd name="connsiteY29" fmla="*/ 1577214 h 2178989"/>
                <a:gd name="connsiteX30" fmla="*/ 289091 w 2036173"/>
                <a:gd name="connsiteY30" fmla="*/ 1586055 h 2178989"/>
                <a:gd name="connsiteX31" fmla="*/ 31825 w 2036173"/>
                <a:gd name="connsiteY31" fmla="*/ 1385318 h 2178989"/>
                <a:gd name="connsiteX32" fmla="*/ 205558 w 2036173"/>
                <a:gd name="connsiteY32" fmla="*/ 1109096 h 2178989"/>
                <a:gd name="connsiteX33" fmla="*/ 235453 w 2036173"/>
                <a:gd name="connsiteY33" fmla="*/ 1101647 h 2178989"/>
                <a:gd name="connsiteX34" fmla="*/ 172469 w 2036173"/>
                <a:gd name="connsiteY34" fmla="*/ 1066354 h 2178989"/>
                <a:gd name="connsiteX35" fmla="*/ 34072 w 2036173"/>
                <a:gd name="connsiteY35" fmla="*/ 712745 h 2178989"/>
                <a:gd name="connsiteX36" fmla="*/ 279221 w 2036173"/>
                <a:gd name="connsiteY36" fmla="*/ 583814 h 2178989"/>
                <a:gd name="connsiteX37" fmla="*/ 322746 w 2036173"/>
                <a:gd name="connsiteY37" fmla="*/ 594697 h 2178989"/>
                <a:gd name="connsiteX38" fmla="*/ 306849 w 2036173"/>
                <a:gd name="connsiteY38" fmla="*/ 572046 h 2178989"/>
                <a:gd name="connsiteX39" fmla="*/ 335324 w 2036173"/>
                <a:gd name="connsiteY39" fmla="*/ 193387 h 2178989"/>
                <a:gd name="connsiteX40" fmla="*/ 706696 w 2036173"/>
                <a:gd name="connsiteY40" fmla="*/ 272603 h 2178989"/>
                <a:gd name="connsiteX41" fmla="*/ 733970 w 2036173"/>
                <a:gd name="connsiteY41" fmla="*/ 306772 h 2178989"/>
                <a:gd name="connsiteX42" fmla="*/ 740212 w 2036173"/>
                <a:gd name="connsiteY42" fmla="*/ 218780 h 2178989"/>
                <a:gd name="connsiteX43" fmla="*/ 982321 w 2036173"/>
                <a:gd name="connsiteY43" fmla="*/ 0 h 2178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036173" h="2178989">
                  <a:moveTo>
                    <a:pt x="1156889" y="1626339"/>
                  </a:moveTo>
                  <a:lnTo>
                    <a:pt x="1156512" y="1626475"/>
                  </a:lnTo>
                  <a:lnTo>
                    <a:pt x="1156873" y="1627124"/>
                  </a:lnTo>
                  <a:close/>
                  <a:moveTo>
                    <a:pt x="982321" y="0"/>
                  </a:moveTo>
                  <a:cubicBezTo>
                    <a:pt x="1139571" y="0"/>
                    <a:pt x="1202696" y="90212"/>
                    <a:pt x="1224430" y="218780"/>
                  </a:cubicBezTo>
                  <a:lnTo>
                    <a:pt x="1232892" y="338068"/>
                  </a:lnTo>
                  <a:lnTo>
                    <a:pt x="1319973" y="248034"/>
                  </a:lnTo>
                  <a:cubicBezTo>
                    <a:pt x="1419274" y="163512"/>
                    <a:pt x="1525734" y="135045"/>
                    <a:pt x="1646554" y="236341"/>
                  </a:cubicBezTo>
                  <a:cubicBezTo>
                    <a:pt x="1787511" y="354520"/>
                    <a:pt x="1751145" y="484265"/>
                    <a:pt x="1654701" y="616417"/>
                  </a:cubicBezTo>
                  <a:lnTo>
                    <a:pt x="1650186" y="622154"/>
                  </a:lnTo>
                  <a:lnTo>
                    <a:pt x="1665693" y="617167"/>
                  </a:lnTo>
                  <a:cubicBezTo>
                    <a:pt x="1821668" y="573278"/>
                    <a:pt x="1954929" y="584937"/>
                    <a:pt x="2016988" y="758976"/>
                  </a:cubicBezTo>
                  <a:cubicBezTo>
                    <a:pt x="2079048" y="933015"/>
                    <a:pt x="1983230" y="1026360"/>
                    <a:pt x="1834677" y="1091061"/>
                  </a:cubicBezTo>
                  <a:lnTo>
                    <a:pt x="1821451" y="1096250"/>
                  </a:lnTo>
                  <a:lnTo>
                    <a:pt x="1873088" y="1129373"/>
                  </a:lnTo>
                  <a:cubicBezTo>
                    <a:pt x="2007501" y="1222635"/>
                    <a:pt x="2084421" y="1333194"/>
                    <a:pt x="1990179" y="1490597"/>
                  </a:cubicBezTo>
                  <a:cubicBezTo>
                    <a:pt x="1909401" y="1625513"/>
                    <a:pt x="1799575" y="1633331"/>
                    <a:pt x="1678102" y="1585934"/>
                  </a:cubicBezTo>
                  <a:lnTo>
                    <a:pt x="1655752" y="1574619"/>
                  </a:lnTo>
                  <a:lnTo>
                    <a:pt x="1670878" y="1605371"/>
                  </a:lnTo>
                  <a:cubicBezTo>
                    <a:pt x="1737717" y="1754694"/>
                    <a:pt x="1746400" y="1889099"/>
                    <a:pt x="1584354" y="1975110"/>
                  </a:cubicBezTo>
                  <a:cubicBezTo>
                    <a:pt x="1445457" y="2048834"/>
                    <a:pt x="1347405" y="1998746"/>
                    <a:pt x="1267931" y="1895374"/>
                  </a:cubicBezTo>
                  <a:lnTo>
                    <a:pt x="1218387" y="1816136"/>
                  </a:lnTo>
                  <a:lnTo>
                    <a:pt x="1218943" y="1820777"/>
                  </a:lnTo>
                  <a:cubicBezTo>
                    <a:pt x="1218943" y="2018612"/>
                    <a:pt x="1176610" y="2178989"/>
                    <a:pt x="966943" y="2178989"/>
                  </a:cubicBezTo>
                  <a:cubicBezTo>
                    <a:pt x="809693" y="2178989"/>
                    <a:pt x="746568" y="2088777"/>
                    <a:pt x="724834" y="1960210"/>
                  </a:cubicBezTo>
                  <a:lnTo>
                    <a:pt x="722942" y="1933547"/>
                  </a:lnTo>
                  <a:lnTo>
                    <a:pt x="697953" y="1956769"/>
                  </a:lnTo>
                  <a:cubicBezTo>
                    <a:pt x="597785" y="2040246"/>
                    <a:pt x="491149" y="2067665"/>
                    <a:pt x="371750" y="1965335"/>
                  </a:cubicBezTo>
                  <a:cubicBezTo>
                    <a:pt x="232451" y="1845950"/>
                    <a:pt x="270334" y="1716702"/>
                    <a:pt x="368227" y="1585624"/>
                  </a:cubicBezTo>
                  <a:lnTo>
                    <a:pt x="374996" y="1577214"/>
                  </a:lnTo>
                  <a:lnTo>
                    <a:pt x="289091" y="1586055"/>
                  </a:lnTo>
                  <a:cubicBezTo>
                    <a:pt x="158701" y="1586826"/>
                    <a:pt x="58952" y="1540210"/>
                    <a:pt x="31825" y="1385318"/>
                  </a:cubicBezTo>
                  <a:cubicBezTo>
                    <a:pt x="4697" y="1230426"/>
                    <a:pt x="82667" y="1152684"/>
                    <a:pt x="205558" y="1109096"/>
                  </a:cubicBezTo>
                  <a:lnTo>
                    <a:pt x="235453" y="1101647"/>
                  </a:lnTo>
                  <a:lnTo>
                    <a:pt x="172469" y="1066354"/>
                  </a:lnTo>
                  <a:cubicBezTo>
                    <a:pt x="32740" y="981263"/>
                    <a:pt x="-50628" y="875481"/>
                    <a:pt x="34072" y="712745"/>
                  </a:cubicBezTo>
                  <a:cubicBezTo>
                    <a:pt x="94572" y="596506"/>
                    <a:pt x="180465" y="567170"/>
                    <a:pt x="279221" y="583814"/>
                  </a:cubicBezTo>
                  <a:lnTo>
                    <a:pt x="322746" y="594697"/>
                  </a:lnTo>
                  <a:lnTo>
                    <a:pt x="306849" y="572046"/>
                  </a:lnTo>
                  <a:cubicBezTo>
                    <a:pt x="217784" y="434815"/>
                    <a:pt x="188479" y="303357"/>
                    <a:pt x="335324" y="193387"/>
                  </a:cubicBezTo>
                  <a:cubicBezTo>
                    <a:pt x="482168" y="83416"/>
                    <a:pt x="600070" y="148524"/>
                    <a:pt x="706696" y="272603"/>
                  </a:cubicBezTo>
                  <a:lnTo>
                    <a:pt x="733970" y="306772"/>
                  </a:lnTo>
                  <a:lnTo>
                    <a:pt x="740212" y="218780"/>
                  </a:lnTo>
                  <a:cubicBezTo>
                    <a:pt x="761946" y="90212"/>
                    <a:pt x="825071" y="0"/>
                    <a:pt x="982321" y="0"/>
                  </a:cubicBezTo>
                  <a:close/>
                </a:path>
              </a:pathLst>
            </a:custGeom>
            <a:noFill/>
            <a:ln w="57150">
              <a:solidFill>
                <a:srgbClr val="150008"/>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a:p>
          </p:txBody>
        </p:sp>
      </p:grpSp>
      <p:sp>
        <p:nvSpPr>
          <p:cNvPr id="2" name="Oval 1"/>
          <p:cNvSpPr/>
          <p:nvPr/>
        </p:nvSpPr>
        <p:spPr>
          <a:xfrm>
            <a:off x="0" y="1824990"/>
            <a:ext cx="2785403" cy="2408975"/>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ảnh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hưởng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trưởng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triển</a:t>
            </a:r>
            <a:endParaRPr lang="en-US" sz="2800" dirty="0">
              <a:latin typeface="Times New Roman" panose="02020603050405020304" pitchFamily="18" charset="0"/>
              <a:cs typeface="Times New Roman" panose="02020603050405020304" pitchFamily="18" charset="0"/>
            </a:endParaRPr>
          </a:p>
        </p:txBody>
      </p:sp>
      <p:sp>
        <p:nvSpPr>
          <p:cNvPr id="3" name="Line Callout 1 2"/>
          <p:cNvSpPr/>
          <p:nvPr/>
        </p:nvSpPr>
        <p:spPr>
          <a:xfrm>
            <a:off x="3699803" y="1797264"/>
            <a:ext cx="2363372" cy="917799"/>
          </a:xfrm>
          <a:prstGeom prst="borderCallout1">
            <a:avLst>
              <a:gd name="adj1" fmla="val 46023"/>
              <a:gd name="adj2" fmla="val 596"/>
              <a:gd name="adj3" fmla="val 112500"/>
              <a:gd name="adj4" fmla="val -38333"/>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ngoài</a:t>
            </a:r>
            <a:endParaRPr lang="en-US" sz="2800" dirty="0">
              <a:latin typeface="Times New Roman" panose="02020603050405020304" pitchFamily="18" charset="0"/>
              <a:cs typeface="Times New Roman" panose="02020603050405020304" pitchFamily="18" charset="0"/>
            </a:endParaRPr>
          </a:p>
        </p:txBody>
      </p:sp>
      <p:sp>
        <p:nvSpPr>
          <p:cNvPr id="12" name="Line Callout 1 11"/>
          <p:cNvSpPr/>
          <p:nvPr/>
        </p:nvSpPr>
        <p:spPr>
          <a:xfrm>
            <a:off x="6981529" y="653655"/>
            <a:ext cx="2363372" cy="618979"/>
          </a:xfrm>
          <a:prstGeom prst="borderCallout1">
            <a:avLst>
              <a:gd name="adj1" fmla="val 46023"/>
              <a:gd name="adj2" fmla="val 596"/>
              <a:gd name="adj3" fmla="val 235227"/>
              <a:gd name="adj4" fmla="val -38333"/>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dirty="0" err="1"/>
              <a:t>Nhiệt</a:t>
            </a:r>
            <a:r>
              <a:rPr lang="en-US" sz="2800" dirty="0"/>
              <a:t> </a:t>
            </a:r>
            <a:r>
              <a:rPr lang="en-US" sz="2800" dirty="0" err="1"/>
              <a:t>độ</a:t>
            </a:r>
            <a:endParaRPr lang="en-US" sz="2800" dirty="0"/>
          </a:p>
        </p:txBody>
      </p:sp>
      <p:sp>
        <p:nvSpPr>
          <p:cNvPr id="13" name="Line Callout 1 12"/>
          <p:cNvSpPr/>
          <p:nvPr/>
        </p:nvSpPr>
        <p:spPr>
          <a:xfrm>
            <a:off x="6981529" y="3029478"/>
            <a:ext cx="2363372" cy="618979"/>
          </a:xfrm>
          <a:prstGeom prst="borderCallout1">
            <a:avLst>
              <a:gd name="adj1" fmla="val 46023"/>
              <a:gd name="adj2" fmla="val 596"/>
              <a:gd name="adj3" fmla="val -144318"/>
              <a:gd name="adj4" fmla="val -38333"/>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dirty="0" err="1">
                <a:latin typeface="Times New Roman" panose="02020603050405020304" pitchFamily="18" charset="0"/>
                <a:cs typeface="Times New Roman" panose="02020603050405020304" pitchFamily="18" charset="0"/>
              </a:rPr>
              <a:t>Dinh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dưỡng</a:t>
            </a:r>
            <a:endParaRPr lang="en-US" sz="2800" dirty="0">
              <a:latin typeface="Times New Roman" panose="02020603050405020304" pitchFamily="18" charset="0"/>
              <a:cs typeface="Times New Roman" panose="02020603050405020304" pitchFamily="18" charset="0"/>
            </a:endParaRPr>
          </a:p>
        </p:txBody>
      </p:sp>
      <p:sp>
        <p:nvSpPr>
          <p:cNvPr id="14" name="Line Callout 1 13"/>
          <p:cNvSpPr/>
          <p:nvPr/>
        </p:nvSpPr>
        <p:spPr>
          <a:xfrm>
            <a:off x="6981529" y="2215665"/>
            <a:ext cx="2363372" cy="618979"/>
          </a:xfrm>
          <a:prstGeom prst="borderCallout1">
            <a:avLst>
              <a:gd name="adj1" fmla="val 46023"/>
              <a:gd name="adj2" fmla="val 596"/>
              <a:gd name="adj3" fmla="val -14773"/>
              <a:gd name="adj4" fmla="val -39523"/>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dirty="0" err="1">
                <a:latin typeface="Times New Roman" panose="02020603050405020304" pitchFamily="18" charset="0"/>
                <a:cs typeface="Times New Roman" panose="02020603050405020304" pitchFamily="18" charset="0"/>
              </a:rPr>
              <a:t>Nước</a:t>
            </a:r>
            <a:endParaRPr lang="en-US" sz="2800" dirty="0">
              <a:latin typeface="Times New Roman" panose="02020603050405020304" pitchFamily="18" charset="0"/>
              <a:cs typeface="Times New Roman" panose="02020603050405020304" pitchFamily="18" charset="0"/>
            </a:endParaRPr>
          </a:p>
        </p:txBody>
      </p:sp>
      <p:sp>
        <p:nvSpPr>
          <p:cNvPr id="15" name="Line Callout 1 14"/>
          <p:cNvSpPr/>
          <p:nvPr/>
        </p:nvSpPr>
        <p:spPr>
          <a:xfrm>
            <a:off x="6981529" y="1434660"/>
            <a:ext cx="2363372" cy="618979"/>
          </a:xfrm>
          <a:prstGeom prst="borderCallout1">
            <a:avLst>
              <a:gd name="adj1" fmla="val 46023"/>
              <a:gd name="adj2" fmla="val 596"/>
              <a:gd name="adj3" fmla="val 112500"/>
              <a:gd name="adj4" fmla="val -38333"/>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dirty="0" err="1">
                <a:latin typeface="Times New Roman" panose="02020603050405020304" pitchFamily="18" charset="0"/>
                <a:cs typeface="Times New Roman" panose="02020603050405020304" pitchFamily="18" charset="0"/>
              </a:rPr>
              <a:t>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sáng</a:t>
            </a:r>
            <a:endParaRPr lang="en-US" sz="2800" dirty="0">
              <a:latin typeface="Times New Roman" panose="02020603050405020304" pitchFamily="18" charset="0"/>
              <a:cs typeface="Times New Roman" panose="02020603050405020304" pitchFamily="18" charset="0"/>
            </a:endParaRPr>
          </a:p>
        </p:txBody>
      </p:sp>
      <p:sp>
        <p:nvSpPr>
          <p:cNvPr id="16" name="Line Callout 1 15"/>
          <p:cNvSpPr/>
          <p:nvPr/>
        </p:nvSpPr>
        <p:spPr>
          <a:xfrm>
            <a:off x="3695849" y="4461167"/>
            <a:ext cx="2363372" cy="813537"/>
          </a:xfrm>
          <a:prstGeom prst="borderCallout1">
            <a:avLst>
              <a:gd name="adj1" fmla="val 46023"/>
              <a:gd name="adj2" fmla="val 596"/>
              <a:gd name="adj3" fmla="val -111018"/>
              <a:gd name="adj4" fmla="val -45476"/>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endParaRPr lang="en-US" sz="2800" dirty="0">
              <a:latin typeface="Times New Roman" panose="02020603050405020304" pitchFamily="18" charset="0"/>
              <a:cs typeface="Times New Roman" panose="02020603050405020304" pitchFamily="18" charset="0"/>
            </a:endParaRPr>
          </a:p>
        </p:txBody>
      </p:sp>
      <p:sp>
        <p:nvSpPr>
          <p:cNvPr id="17" name="Line Callout 1 16"/>
          <p:cNvSpPr/>
          <p:nvPr/>
        </p:nvSpPr>
        <p:spPr>
          <a:xfrm>
            <a:off x="6981529" y="5274704"/>
            <a:ext cx="2363372" cy="618979"/>
          </a:xfrm>
          <a:prstGeom prst="borderCallout1">
            <a:avLst>
              <a:gd name="adj1" fmla="val 46023"/>
              <a:gd name="adj2" fmla="val 596"/>
              <a:gd name="adj3" fmla="val -39773"/>
              <a:gd name="adj4" fmla="val -40119"/>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dirty="0">
                <a:latin typeface="Times New Roman" panose="02020603050405020304" pitchFamily="18" charset="0"/>
                <a:cs typeface="Times New Roman" panose="02020603050405020304" pitchFamily="18" charset="0"/>
              </a:rPr>
              <a:t>Di </a:t>
            </a:r>
            <a:r>
              <a:rPr lang="en-US" sz="2800" dirty="0" err="1">
                <a:latin typeface="Times New Roman" panose="02020603050405020304" pitchFamily="18" charset="0"/>
                <a:cs typeface="Times New Roman" panose="02020603050405020304" pitchFamily="18" charset="0"/>
              </a:rPr>
              <a:t>truyền</a:t>
            </a:r>
            <a:endParaRPr lang="en-US" sz="2800" dirty="0">
              <a:latin typeface="Times New Roman" panose="02020603050405020304" pitchFamily="18" charset="0"/>
              <a:cs typeface="Times New Roman" panose="02020603050405020304" pitchFamily="18" charset="0"/>
            </a:endParaRPr>
          </a:p>
        </p:txBody>
      </p:sp>
      <p:sp>
        <p:nvSpPr>
          <p:cNvPr id="18" name="Line Callout 1 17"/>
          <p:cNvSpPr/>
          <p:nvPr/>
        </p:nvSpPr>
        <p:spPr>
          <a:xfrm>
            <a:off x="6967461" y="4325813"/>
            <a:ext cx="2363372" cy="618979"/>
          </a:xfrm>
          <a:prstGeom prst="borderCallout1">
            <a:avLst>
              <a:gd name="adj1" fmla="val 46023"/>
              <a:gd name="adj2" fmla="val 596"/>
              <a:gd name="adj3" fmla="val 112500"/>
              <a:gd name="adj4" fmla="val -38333"/>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dirty="0" err="1">
                <a:latin typeface="Times New Roman" panose="02020603050405020304" pitchFamily="18" charset="0"/>
                <a:cs typeface="Times New Roman" panose="02020603050405020304" pitchFamily="18" charset="0"/>
              </a:rPr>
              <a:t>Hoocmone</a:t>
            </a:r>
            <a:endParaRPr lang="en-US" sz="2800" dirty="0">
              <a:latin typeface="Times New Roman" panose="02020603050405020304" pitchFamily="18" charset="0"/>
              <a:cs typeface="Times New Roman" panose="02020603050405020304" pitchFamily="18"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20000" fill="hold"/>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smtClean="0"/>
              <a:pPr marL="0" lvl="0" indent="0" algn="ctr" rtl="0">
                <a:spcBef>
                  <a:spcPts val="0"/>
                </a:spcBef>
                <a:spcAft>
                  <a:spcPts val="0"/>
                </a:spcAft>
                <a:buNone/>
              </a:pPr>
              <a:t>49</a:t>
            </a:fld>
            <a:endParaRPr lang="en-US"/>
          </a:p>
        </p:txBody>
      </p:sp>
      <p:sp>
        <p:nvSpPr>
          <p:cNvPr id="3" name="Oval 2"/>
          <p:cNvSpPr/>
          <p:nvPr/>
        </p:nvSpPr>
        <p:spPr>
          <a:xfrm>
            <a:off x="315310" y="15766"/>
            <a:ext cx="4225159" cy="1418894"/>
          </a:xfrm>
          <a:prstGeom prst="ellipse">
            <a:avLst/>
          </a:prstGeom>
          <a:solidFill>
            <a:schemeClr val="bg1"/>
          </a:solid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124873" y="282324"/>
            <a:ext cx="2963919" cy="584775"/>
          </a:xfrm>
          <a:prstGeom prst="rect">
            <a:avLst/>
          </a:prstGeom>
          <a:noFill/>
        </p:spPr>
        <p:txBody>
          <a:bodyPr wrap="square" rtlCol="0">
            <a:spAutoFit/>
          </a:bodyPr>
          <a:lstStyle/>
          <a:p>
            <a:r>
              <a:rPr lang="en-US" sz="3200" b="1" dirty="0" err="1">
                <a:solidFill>
                  <a:schemeClr val="accent6">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Tóm</a:t>
            </a:r>
            <a:r>
              <a:rPr lang="en-US" sz="3200" b="1" dirty="0">
                <a:solidFill>
                  <a:schemeClr val="accent6">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b="1" dirty="0" err="1">
                <a:solidFill>
                  <a:schemeClr val="accent6">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tắt</a:t>
            </a:r>
            <a:r>
              <a:rPr lang="en-US" sz="3200" b="1" dirty="0">
                <a:solidFill>
                  <a:schemeClr val="accent6">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b="1" dirty="0" err="1">
                <a:solidFill>
                  <a:schemeClr val="accent6">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bài</a:t>
            </a:r>
            <a:r>
              <a:rPr lang="en-US" sz="3200" b="1" dirty="0">
                <a:solidFill>
                  <a:schemeClr val="accent6">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b="1" dirty="0" err="1">
                <a:solidFill>
                  <a:schemeClr val="accent6">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học</a:t>
            </a:r>
            <a:endParaRPr lang="en-US" sz="3200" b="1" dirty="0">
              <a:solidFill>
                <a:schemeClr val="accent6">
                  <a:lumMod val="50000"/>
                </a:schemeClr>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5" name="Picture 4">
            <a:extLst>
              <a:ext uri="{FF2B5EF4-FFF2-40B4-BE49-F238E27FC236}">
                <a16:creationId xmlns="" xmlns:a16="http://schemas.microsoft.com/office/drawing/2014/main" id="{09A72925-E4C2-4BE9-9339-CE34D8B11FBD}"/>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833" l="10000" r="90000">
                        <a14:foregroundMark x1="63796" y1="13426" x2="64630" y2="13889"/>
                        <a14:foregroundMark x1="61019" y1="13704" x2="61481" y2="13981"/>
                        <a14:foregroundMark x1="51667" y1="13333" x2="51667" y2="13333"/>
                        <a14:foregroundMark x1="67315" y1="90833" x2="67315" y2="90833"/>
                      </a14:backgroundRemoval>
                    </a14:imgEffect>
                  </a14:imgLayer>
                </a14:imgProps>
              </a:ext>
              <a:ext uri="{28A0092B-C50C-407E-A947-70E740481C1C}">
                <a14:useLocalDpi xmlns:a14="http://schemas.microsoft.com/office/drawing/2010/main" val="0"/>
              </a:ext>
            </a:extLst>
          </a:blip>
          <a:stretch>
            <a:fillRect/>
          </a:stretch>
        </p:blipFill>
        <p:spPr>
          <a:xfrm flipH="1">
            <a:off x="-152373" y="4461167"/>
            <a:ext cx="2554493" cy="2554493"/>
          </a:xfrm>
          <a:prstGeom prst="rect">
            <a:avLst/>
          </a:prstGeom>
        </p:spPr>
      </p:pic>
      <p:grpSp>
        <p:nvGrpSpPr>
          <p:cNvPr id="6" name="Group 5">
            <a:extLst>
              <a:ext uri="{FF2B5EF4-FFF2-40B4-BE49-F238E27FC236}">
                <a16:creationId xmlns="" xmlns:a16="http://schemas.microsoft.com/office/drawing/2014/main" id="{61E2D375-6490-473E-BEEE-520F182CB736}"/>
              </a:ext>
            </a:extLst>
          </p:cNvPr>
          <p:cNvGrpSpPr/>
          <p:nvPr/>
        </p:nvGrpSpPr>
        <p:grpSpPr>
          <a:xfrm>
            <a:off x="10404125" y="-676788"/>
            <a:ext cx="2213544" cy="2474495"/>
            <a:chOff x="-416193" y="5077627"/>
            <a:chExt cx="2213544" cy="2474495"/>
          </a:xfrm>
        </p:grpSpPr>
        <p:sp>
          <p:nvSpPr>
            <p:cNvPr id="7" name="Freeform: Shape 48">
              <a:extLst>
                <a:ext uri="{FF2B5EF4-FFF2-40B4-BE49-F238E27FC236}">
                  <a16:creationId xmlns="" xmlns:a16="http://schemas.microsoft.com/office/drawing/2014/main" id="{7857259D-8C6A-466B-A29E-30FEEFD21041}"/>
                </a:ext>
              </a:extLst>
            </p:cNvPr>
            <p:cNvSpPr/>
            <p:nvPr/>
          </p:nvSpPr>
          <p:spPr>
            <a:xfrm>
              <a:off x="-238822" y="5077627"/>
              <a:ext cx="2036173" cy="2178989"/>
            </a:xfrm>
            <a:custGeom>
              <a:avLst/>
              <a:gdLst>
                <a:gd name="connsiteX0" fmla="*/ 1156889 w 2036173"/>
                <a:gd name="connsiteY0" fmla="*/ 1626339 h 2178989"/>
                <a:gd name="connsiteX1" fmla="*/ 1156512 w 2036173"/>
                <a:gd name="connsiteY1" fmla="*/ 1626475 h 2178989"/>
                <a:gd name="connsiteX2" fmla="*/ 1156873 w 2036173"/>
                <a:gd name="connsiteY2" fmla="*/ 1627124 h 2178989"/>
                <a:gd name="connsiteX3" fmla="*/ 982321 w 2036173"/>
                <a:gd name="connsiteY3" fmla="*/ 0 h 2178989"/>
                <a:gd name="connsiteX4" fmla="*/ 1224430 w 2036173"/>
                <a:gd name="connsiteY4" fmla="*/ 218780 h 2178989"/>
                <a:gd name="connsiteX5" fmla="*/ 1232892 w 2036173"/>
                <a:gd name="connsiteY5" fmla="*/ 338068 h 2178989"/>
                <a:gd name="connsiteX6" fmla="*/ 1319973 w 2036173"/>
                <a:gd name="connsiteY6" fmla="*/ 248034 h 2178989"/>
                <a:gd name="connsiteX7" fmla="*/ 1646554 w 2036173"/>
                <a:gd name="connsiteY7" fmla="*/ 236341 h 2178989"/>
                <a:gd name="connsiteX8" fmla="*/ 1654701 w 2036173"/>
                <a:gd name="connsiteY8" fmla="*/ 616417 h 2178989"/>
                <a:gd name="connsiteX9" fmla="*/ 1650186 w 2036173"/>
                <a:gd name="connsiteY9" fmla="*/ 622154 h 2178989"/>
                <a:gd name="connsiteX10" fmla="*/ 1665693 w 2036173"/>
                <a:gd name="connsiteY10" fmla="*/ 617167 h 2178989"/>
                <a:gd name="connsiteX11" fmla="*/ 2016988 w 2036173"/>
                <a:gd name="connsiteY11" fmla="*/ 758976 h 2178989"/>
                <a:gd name="connsiteX12" fmla="*/ 1834677 w 2036173"/>
                <a:gd name="connsiteY12" fmla="*/ 1091061 h 2178989"/>
                <a:gd name="connsiteX13" fmla="*/ 1821451 w 2036173"/>
                <a:gd name="connsiteY13" fmla="*/ 1096250 h 2178989"/>
                <a:gd name="connsiteX14" fmla="*/ 1873088 w 2036173"/>
                <a:gd name="connsiteY14" fmla="*/ 1129373 h 2178989"/>
                <a:gd name="connsiteX15" fmla="*/ 1990179 w 2036173"/>
                <a:gd name="connsiteY15" fmla="*/ 1490597 h 2178989"/>
                <a:gd name="connsiteX16" fmla="*/ 1678102 w 2036173"/>
                <a:gd name="connsiteY16" fmla="*/ 1585934 h 2178989"/>
                <a:gd name="connsiteX17" fmla="*/ 1655752 w 2036173"/>
                <a:gd name="connsiteY17" fmla="*/ 1574619 h 2178989"/>
                <a:gd name="connsiteX18" fmla="*/ 1670878 w 2036173"/>
                <a:gd name="connsiteY18" fmla="*/ 1605371 h 2178989"/>
                <a:gd name="connsiteX19" fmla="*/ 1584354 w 2036173"/>
                <a:gd name="connsiteY19" fmla="*/ 1975110 h 2178989"/>
                <a:gd name="connsiteX20" fmla="*/ 1267931 w 2036173"/>
                <a:gd name="connsiteY20" fmla="*/ 1895374 h 2178989"/>
                <a:gd name="connsiteX21" fmla="*/ 1218387 w 2036173"/>
                <a:gd name="connsiteY21" fmla="*/ 1816136 h 2178989"/>
                <a:gd name="connsiteX22" fmla="*/ 1218943 w 2036173"/>
                <a:gd name="connsiteY22" fmla="*/ 1820777 h 2178989"/>
                <a:gd name="connsiteX23" fmla="*/ 966943 w 2036173"/>
                <a:gd name="connsiteY23" fmla="*/ 2178989 h 2178989"/>
                <a:gd name="connsiteX24" fmla="*/ 724834 w 2036173"/>
                <a:gd name="connsiteY24" fmla="*/ 1960210 h 2178989"/>
                <a:gd name="connsiteX25" fmla="*/ 722942 w 2036173"/>
                <a:gd name="connsiteY25" fmla="*/ 1933547 h 2178989"/>
                <a:gd name="connsiteX26" fmla="*/ 697953 w 2036173"/>
                <a:gd name="connsiteY26" fmla="*/ 1956769 h 2178989"/>
                <a:gd name="connsiteX27" fmla="*/ 371750 w 2036173"/>
                <a:gd name="connsiteY27" fmla="*/ 1965335 h 2178989"/>
                <a:gd name="connsiteX28" fmla="*/ 368227 w 2036173"/>
                <a:gd name="connsiteY28" fmla="*/ 1585624 h 2178989"/>
                <a:gd name="connsiteX29" fmla="*/ 374996 w 2036173"/>
                <a:gd name="connsiteY29" fmla="*/ 1577214 h 2178989"/>
                <a:gd name="connsiteX30" fmla="*/ 289091 w 2036173"/>
                <a:gd name="connsiteY30" fmla="*/ 1586055 h 2178989"/>
                <a:gd name="connsiteX31" fmla="*/ 31825 w 2036173"/>
                <a:gd name="connsiteY31" fmla="*/ 1385318 h 2178989"/>
                <a:gd name="connsiteX32" fmla="*/ 205558 w 2036173"/>
                <a:gd name="connsiteY32" fmla="*/ 1109096 h 2178989"/>
                <a:gd name="connsiteX33" fmla="*/ 235453 w 2036173"/>
                <a:gd name="connsiteY33" fmla="*/ 1101647 h 2178989"/>
                <a:gd name="connsiteX34" fmla="*/ 172469 w 2036173"/>
                <a:gd name="connsiteY34" fmla="*/ 1066354 h 2178989"/>
                <a:gd name="connsiteX35" fmla="*/ 34072 w 2036173"/>
                <a:gd name="connsiteY35" fmla="*/ 712745 h 2178989"/>
                <a:gd name="connsiteX36" fmla="*/ 279221 w 2036173"/>
                <a:gd name="connsiteY36" fmla="*/ 583814 h 2178989"/>
                <a:gd name="connsiteX37" fmla="*/ 322746 w 2036173"/>
                <a:gd name="connsiteY37" fmla="*/ 594697 h 2178989"/>
                <a:gd name="connsiteX38" fmla="*/ 306849 w 2036173"/>
                <a:gd name="connsiteY38" fmla="*/ 572046 h 2178989"/>
                <a:gd name="connsiteX39" fmla="*/ 335324 w 2036173"/>
                <a:gd name="connsiteY39" fmla="*/ 193387 h 2178989"/>
                <a:gd name="connsiteX40" fmla="*/ 706696 w 2036173"/>
                <a:gd name="connsiteY40" fmla="*/ 272603 h 2178989"/>
                <a:gd name="connsiteX41" fmla="*/ 733970 w 2036173"/>
                <a:gd name="connsiteY41" fmla="*/ 306772 h 2178989"/>
                <a:gd name="connsiteX42" fmla="*/ 740212 w 2036173"/>
                <a:gd name="connsiteY42" fmla="*/ 218780 h 2178989"/>
                <a:gd name="connsiteX43" fmla="*/ 982321 w 2036173"/>
                <a:gd name="connsiteY43" fmla="*/ 0 h 2178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036173" h="2178989">
                  <a:moveTo>
                    <a:pt x="1156889" y="1626339"/>
                  </a:moveTo>
                  <a:lnTo>
                    <a:pt x="1156512" y="1626475"/>
                  </a:lnTo>
                  <a:lnTo>
                    <a:pt x="1156873" y="1627124"/>
                  </a:lnTo>
                  <a:close/>
                  <a:moveTo>
                    <a:pt x="982321" y="0"/>
                  </a:moveTo>
                  <a:cubicBezTo>
                    <a:pt x="1139571" y="0"/>
                    <a:pt x="1202696" y="90212"/>
                    <a:pt x="1224430" y="218780"/>
                  </a:cubicBezTo>
                  <a:lnTo>
                    <a:pt x="1232892" y="338068"/>
                  </a:lnTo>
                  <a:lnTo>
                    <a:pt x="1319973" y="248034"/>
                  </a:lnTo>
                  <a:cubicBezTo>
                    <a:pt x="1419274" y="163512"/>
                    <a:pt x="1525734" y="135045"/>
                    <a:pt x="1646554" y="236341"/>
                  </a:cubicBezTo>
                  <a:cubicBezTo>
                    <a:pt x="1787511" y="354520"/>
                    <a:pt x="1751145" y="484265"/>
                    <a:pt x="1654701" y="616417"/>
                  </a:cubicBezTo>
                  <a:lnTo>
                    <a:pt x="1650186" y="622154"/>
                  </a:lnTo>
                  <a:lnTo>
                    <a:pt x="1665693" y="617167"/>
                  </a:lnTo>
                  <a:cubicBezTo>
                    <a:pt x="1821668" y="573278"/>
                    <a:pt x="1954929" y="584937"/>
                    <a:pt x="2016988" y="758976"/>
                  </a:cubicBezTo>
                  <a:cubicBezTo>
                    <a:pt x="2079048" y="933015"/>
                    <a:pt x="1983230" y="1026360"/>
                    <a:pt x="1834677" y="1091061"/>
                  </a:cubicBezTo>
                  <a:lnTo>
                    <a:pt x="1821451" y="1096250"/>
                  </a:lnTo>
                  <a:lnTo>
                    <a:pt x="1873088" y="1129373"/>
                  </a:lnTo>
                  <a:cubicBezTo>
                    <a:pt x="2007501" y="1222635"/>
                    <a:pt x="2084421" y="1333194"/>
                    <a:pt x="1990179" y="1490597"/>
                  </a:cubicBezTo>
                  <a:cubicBezTo>
                    <a:pt x="1909401" y="1625513"/>
                    <a:pt x="1799575" y="1633331"/>
                    <a:pt x="1678102" y="1585934"/>
                  </a:cubicBezTo>
                  <a:lnTo>
                    <a:pt x="1655752" y="1574619"/>
                  </a:lnTo>
                  <a:lnTo>
                    <a:pt x="1670878" y="1605371"/>
                  </a:lnTo>
                  <a:cubicBezTo>
                    <a:pt x="1737717" y="1754694"/>
                    <a:pt x="1746400" y="1889099"/>
                    <a:pt x="1584354" y="1975110"/>
                  </a:cubicBezTo>
                  <a:cubicBezTo>
                    <a:pt x="1445457" y="2048834"/>
                    <a:pt x="1347405" y="1998746"/>
                    <a:pt x="1267931" y="1895374"/>
                  </a:cubicBezTo>
                  <a:lnTo>
                    <a:pt x="1218387" y="1816136"/>
                  </a:lnTo>
                  <a:lnTo>
                    <a:pt x="1218943" y="1820777"/>
                  </a:lnTo>
                  <a:cubicBezTo>
                    <a:pt x="1218943" y="2018612"/>
                    <a:pt x="1176610" y="2178989"/>
                    <a:pt x="966943" y="2178989"/>
                  </a:cubicBezTo>
                  <a:cubicBezTo>
                    <a:pt x="809693" y="2178989"/>
                    <a:pt x="746568" y="2088777"/>
                    <a:pt x="724834" y="1960210"/>
                  </a:cubicBezTo>
                  <a:lnTo>
                    <a:pt x="722942" y="1933547"/>
                  </a:lnTo>
                  <a:lnTo>
                    <a:pt x="697953" y="1956769"/>
                  </a:lnTo>
                  <a:cubicBezTo>
                    <a:pt x="597785" y="2040246"/>
                    <a:pt x="491149" y="2067665"/>
                    <a:pt x="371750" y="1965335"/>
                  </a:cubicBezTo>
                  <a:cubicBezTo>
                    <a:pt x="232451" y="1845950"/>
                    <a:pt x="270334" y="1716702"/>
                    <a:pt x="368227" y="1585624"/>
                  </a:cubicBezTo>
                  <a:lnTo>
                    <a:pt x="374996" y="1577214"/>
                  </a:lnTo>
                  <a:lnTo>
                    <a:pt x="289091" y="1586055"/>
                  </a:lnTo>
                  <a:cubicBezTo>
                    <a:pt x="158701" y="1586826"/>
                    <a:pt x="58952" y="1540210"/>
                    <a:pt x="31825" y="1385318"/>
                  </a:cubicBezTo>
                  <a:cubicBezTo>
                    <a:pt x="4697" y="1230426"/>
                    <a:pt x="82667" y="1152684"/>
                    <a:pt x="205558" y="1109096"/>
                  </a:cubicBezTo>
                  <a:lnTo>
                    <a:pt x="235453" y="1101647"/>
                  </a:lnTo>
                  <a:lnTo>
                    <a:pt x="172469" y="1066354"/>
                  </a:lnTo>
                  <a:cubicBezTo>
                    <a:pt x="32740" y="981263"/>
                    <a:pt x="-50628" y="875481"/>
                    <a:pt x="34072" y="712745"/>
                  </a:cubicBezTo>
                  <a:cubicBezTo>
                    <a:pt x="94572" y="596506"/>
                    <a:pt x="180465" y="567170"/>
                    <a:pt x="279221" y="583814"/>
                  </a:cubicBezTo>
                  <a:lnTo>
                    <a:pt x="322746" y="594697"/>
                  </a:lnTo>
                  <a:lnTo>
                    <a:pt x="306849" y="572046"/>
                  </a:lnTo>
                  <a:cubicBezTo>
                    <a:pt x="217784" y="434815"/>
                    <a:pt x="188479" y="303357"/>
                    <a:pt x="335324" y="193387"/>
                  </a:cubicBezTo>
                  <a:cubicBezTo>
                    <a:pt x="482168" y="83416"/>
                    <a:pt x="600070" y="148524"/>
                    <a:pt x="706696" y="272603"/>
                  </a:cubicBezTo>
                  <a:lnTo>
                    <a:pt x="733970" y="306772"/>
                  </a:lnTo>
                  <a:lnTo>
                    <a:pt x="740212" y="218780"/>
                  </a:lnTo>
                  <a:cubicBezTo>
                    <a:pt x="761946" y="90212"/>
                    <a:pt x="825071" y="0"/>
                    <a:pt x="98232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a:p>
          </p:txBody>
        </p:sp>
        <p:sp>
          <p:nvSpPr>
            <p:cNvPr id="8" name="Freeform: Shape 49">
              <a:extLst>
                <a:ext uri="{FF2B5EF4-FFF2-40B4-BE49-F238E27FC236}">
                  <a16:creationId xmlns="" xmlns:a16="http://schemas.microsoft.com/office/drawing/2014/main" id="{A2AEC2C4-351F-4699-9559-99DE9C121ABD}"/>
                </a:ext>
              </a:extLst>
            </p:cNvPr>
            <p:cNvSpPr/>
            <p:nvPr/>
          </p:nvSpPr>
          <p:spPr>
            <a:xfrm>
              <a:off x="-416193" y="5204630"/>
              <a:ext cx="2036173" cy="2178989"/>
            </a:xfrm>
            <a:custGeom>
              <a:avLst/>
              <a:gdLst>
                <a:gd name="connsiteX0" fmla="*/ 1156889 w 2036173"/>
                <a:gd name="connsiteY0" fmla="*/ 1626339 h 2178989"/>
                <a:gd name="connsiteX1" fmla="*/ 1156512 w 2036173"/>
                <a:gd name="connsiteY1" fmla="*/ 1626475 h 2178989"/>
                <a:gd name="connsiteX2" fmla="*/ 1156873 w 2036173"/>
                <a:gd name="connsiteY2" fmla="*/ 1627124 h 2178989"/>
                <a:gd name="connsiteX3" fmla="*/ 982321 w 2036173"/>
                <a:gd name="connsiteY3" fmla="*/ 0 h 2178989"/>
                <a:gd name="connsiteX4" fmla="*/ 1224430 w 2036173"/>
                <a:gd name="connsiteY4" fmla="*/ 218780 h 2178989"/>
                <a:gd name="connsiteX5" fmla="*/ 1232892 w 2036173"/>
                <a:gd name="connsiteY5" fmla="*/ 338068 h 2178989"/>
                <a:gd name="connsiteX6" fmla="*/ 1319973 w 2036173"/>
                <a:gd name="connsiteY6" fmla="*/ 248034 h 2178989"/>
                <a:gd name="connsiteX7" fmla="*/ 1646554 w 2036173"/>
                <a:gd name="connsiteY7" fmla="*/ 236341 h 2178989"/>
                <a:gd name="connsiteX8" fmla="*/ 1654701 w 2036173"/>
                <a:gd name="connsiteY8" fmla="*/ 616417 h 2178989"/>
                <a:gd name="connsiteX9" fmla="*/ 1650186 w 2036173"/>
                <a:gd name="connsiteY9" fmla="*/ 622154 h 2178989"/>
                <a:gd name="connsiteX10" fmla="*/ 1665693 w 2036173"/>
                <a:gd name="connsiteY10" fmla="*/ 617167 h 2178989"/>
                <a:gd name="connsiteX11" fmla="*/ 2016988 w 2036173"/>
                <a:gd name="connsiteY11" fmla="*/ 758976 h 2178989"/>
                <a:gd name="connsiteX12" fmla="*/ 1834677 w 2036173"/>
                <a:gd name="connsiteY12" fmla="*/ 1091061 h 2178989"/>
                <a:gd name="connsiteX13" fmla="*/ 1821451 w 2036173"/>
                <a:gd name="connsiteY13" fmla="*/ 1096250 h 2178989"/>
                <a:gd name="connsiteX14" fmla="*/ 1873088 w 2036173"/>
                <a:gd name="connsiteY14" fmla="*/ 1129373 h 2178989"/>
                <a:gd name="connsiteX15" fmla="*/ 1990179 w 2036173"/>
                <a:gd name="connsiteY15" fmla="*/ 1490597 h 2178989"/>
                <a:gd name="connsiteX16" fmla="*/ 1678102 w 2036173"/>
                <a:gd name="connsiteY16" fmla="*/ 1585934 h 2178989"/>
                <a:gd name="connsiteX17" fmla="*/ 1655752 w 2036173"/>
                <a:gd name="connsiteY17" fmla="*/ 1574619 h 2178989"/>
                <a:gd name="connsiteX18" fmla="*/ 1670878 w 2036173"/>
                <a:gd name="connsiteY18" fmla="*/ 1605371 h 2178989"/>
                <a:gd name="connsiteX19" fmla="*/ 1584354 w 2036173"/>
                <a:gd name="connsiteY19" fmla="*/ 1975110 h 2178989"/>
                <a:gd name="connsiteX20" fmla="*/ 1267931 w 2036173"/>
                <a:gd name="connsiteY20" fmla="*/ 1895374 h 2178989"/>
                <a:gd name="connsiteX21" fmla="*/ 1218387 w 2036173"/>
                <a:gd name="connsiteY21" fmla="*/ 1816136 h 2178989"/>
                <a:gd name="connsiteX22" fmla="*/ 1218943 w 2036173"/>
                <a:gd name="connsiteY22" fmla="*/ 1820777 h 2178989"/>
                <a:gd name="connsiteX23" fmla="*/ 966943 w 2036173"/>
                <a:gd name="connsiteY23" fmla="*/ 2178989 h 2178989"/>
                <a:gd name="connsiteX24" fmla="*/ 724834 w 2036173"/>
                <a:gd name="connsiteY24" fmla="*/ 1960210 h 2178989"/>
                <a:gd name="connsiteX25" fmla="*/ 722942 w 2036173"/>
                <a:gd name="connsiteY25" fmla="*/ 1933547 h 2178989"/>
                <a:gd name="connsiteX26" fmla="*/ 697953 w 2036173"/>
                <a:gd name="connsiteY26" fmla="*/ 1956769 h 2178989"/>
                <a:gd name="connsiteX27" fmla="*/ 371750 w 2036173"/>
                <a:gd name="connsiteY27" fmla="*/ 1965335 h 2178989"/>
                <a:gd name="connsiteX28" fmla="*/ 368227 w 2036173"/>
                <a:gd name="connsiteY28" fmla="*/ 1585624 h 2178989"/>
                <a:gd name="connsiteX29" fmla="*/ 374996 w 2036173"/>
                <a:gd name="connsiteY29" fmla="*/ 1577214 h 2178989"/>
                <a:gd name="connsiteX30" fmla="*/ 289091 w 2036173"/>
                <a:gd name="connsiteY30" fmla="*/ 1586055 h 2178989"/>
                <a:gd name="connsiteX31" fmla="*/ 31825 w 2036173"/>
                <a:gd name="connsiteY31" fmla="*/ 1385318 h 2178989"/>
                <a:gd name="connsiteX32" fmla="*/ 205558 w 2036173"/>
                <a:gd name="connsiteY32" fmla="*/ 1109096 h 2178989"/>
                <a:gd name="connsiteX33" fmla="*/ 235453 w 2036173"/>
                <a:gd name="connsiteY33" fmla="*/ 1101647 h 2178989"/>
                <a:gd name="connsiteX34" fmla="*/ 172469 w 2036173"/>
                <a:gd name="connsiteY34" fmla="*/ 1066354 h 2178989"/>
                <a:gd name="connsiteX35" fmla="*/ 34072 w 2036173"/>
                <a:gd name="connsiteY35" fmla="*/ 712745 h 2178989"/>
                <a:gd name="connsiteX36" fmla="*/ 279221 w 2036173"/>
                <a:gd name="connsiteY36" fmla="*/ 583814 h 2178989"/>
                <a:gd name="connsiteX37" fmla="*/ 322746 w 2036173"/>
                <a:gd name="connsiteY37" fmla="*/ 594697 h 2178989"/>
                <a:gd name="connsiteX38" fmla="*/ 306849 w 2036173"/>
                <a:gd name="connsiteY38" fmla="*/ 572046 h 2178989"/>
                <a:gd name="connsiteX39" fmla="*/ 335324 w 2036173"/>
                <a:gd name="connsiteY39" fmla="*/ 193387 h 2178989"/>
                <a:gd name="connsiteX40" fmla="*/ 706696 w 2036173"/>
                <a:gd name="connsiteY40" fmla="*/ 272603 h 2178989"/>
                <a:gd name="connsiteX41" fmla="*/ 733970 w 2036173"/>
                <a:gd name="connsiteY41" fmla="*/ 306772 h 2178989"/>
                <a:gd name="connsiteX42" fmla="*/ 740212 w 2036173"/>
                <a:gd name="connsiteY42" fmla="*/ 218780 h 2178989"/>
                <a:gd name="connsiteX43" fmla="*/ 982321 w 2036173"/>
                <a:gd name="connsiteY43" fmla="*/ 0 h 2178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036173" h="2178989">
                  <a:moveTo>
                    <a:pt x="1156889" y="1626339"/>
                  </a:moveTo>
                  <a:lnTo>
                    <a:pt x="1156512" y="1626475"/>
                  </a:lnTo>
                  <a:lnTo>
                    <a:pt x="1156873" y="1627124"/>
                  </a:lnTo>
                  <a:close/>
                  <a:moveTo>
                    <a:pt x="982321" y="0"/>
                  </a:moveTo>
                  <a:cubicBezTo>
                    <a:pt x="1139571" y="0"/>
                    <a:pt x="1202696" y="90212"/>
                    <a:pt x="1224430" y="218780"/>
                  </a:cubicBezTo>
                  <a:lnTo>
                    <a:pt x="1232892" y="338068"/>
                  </a:lnTo>
                  <a:lnTo>
                    <a:pt x="1319973" y="248034"/>
                  </a:lnTo>
                  <a:cubicBezTo>
                    <a:pt x="1419274" y="163512"/>
                    <a:pt x="1525734" y="135045"/>
                    <a:pt x="1646554" y="236341"/>
                  </a:cubicBezTo>
                  <a:cubicBezTo>
                    <a:pt x="1787511" y="354520"/>
                    <a:pt x="1751145" y="484265"/>
                    <a:pt x="1654701" y="616417"/>
                  </a:cubicBezTo>
                  <a:lnTo>
                    <a:pt x="1650186" y="622154"/>
                  </a:lnTo>
                  <a:lnTo>
                    <a:pt x="1665693" y="617167"/>
                  </a:lnTo>
                  <a:cubicBezTo>
                    <a:pt x="1821668" y="573278"/>
                    <a:pt x="1954929" y="584937"/>
                    <a:pt x="2016988" y="758976"/>
                  </a:cubicBezTo>
                  <a:cubicBezTo>
                    <a:pt x="2079048" y="933015"/>
                    <a:pt x="1983230" y="1026360"/>
                    <a:pt x="1834677" y="1091061"/>
                  </a:cubicBezTo>
                  <a:lnTo>
                    <a:pt x="1821451" y="1096250"/>
                  </a:lnTo>
                  <a:lnTo>
                    <a:pt x="1873088" y="1129373"/>
                  </a:lnTo>
                  <a:cubicBezTo>
                    <a:pt x="2007501" y="1222635"/>
                    <a:pt x="2084421" y="1333194"/>
                    <a:pt x="1990179" y="1490597"/>
                  </a:cubicBezTo>
                  <a:cubicBezTo>
                    <a:pt x="1909401" y="1625513"/>
                    <a:pt x="1799575" y="1633331"/>
                    <a:pt x="1678102" y="1585934"/>
                  </a:cubicBezTo>
                  <a:lnTo>
                    <a:pt x="1655752" y="1574619"/>
                  </a:lnTo>
                  <a:lnTo>
                    <a:pt x="1670878" y="1605371"/>
                  </a:lnTo>
                  <a:cubicBezTo>
                    <a:pt x="1737717" y="1754694"/>
                    <a:pt x="1746400" y="1889099"/>
                    <a:pt x="1584354" y="1975110"/>
                  </a:cubicBezTo>
                  <a:cubicBezTo>
                    <a:pt x="1445457" y="2048834"/>
                    <a:pt x="1347405" y="1998746"/>
                    <a:pt x="1267931" y="1895374"/>
                  </a:cubicBezTo>
                  <a:lnTo>
                    <a:pt x="1218387" y="1816136"/>
                  </a:lnTo>
                  <a:lnTo>
                    <a:pt x="1218943" y="1820777"/>
                  </a:lnTo>
                  <a:cubicBezTo>
                    <a:pt x="1218943" y="2018612"/>
                    <a:pt x="1176610" y="2178989"/>
                    <a:pt x="966943" y="2178989"/>
                  </a:cubicBezTo>
                  <a:cubicBezTo>
                    <a:pt x="809693" y="2178989"/>
                    <a:pt x="746568" y="2088777"/>
                    <a:pt x="724834" y="1960210"/>
                  </a:cubicBezTo>
                  <a:lnTo>
                    <a:pt x="722942" y="1933547"/>
                  </a:lnTo>
                  <a:lnTo>
                    <a:pt x="697953" y="1956769"/>
                  </a:lnTo>
                  <a:cubicBezTo>
                    <a:pt x="597785" y="2040246"/>
                    <a:pt x="491149" y="2067665"/>
                    <a:pt x="371750" y="1965335"/>
                  </a:cubicBezTo>
                  <a:cubicBezTo>
                    <a:pt x="232451" y="1845950"/>
                    <a:pt x="270334" y="1716702"/>
                    <a:pt x="368227" y="1585624"/>
                  </a:cubicBezTo>
                  <a:lnTo>
                    <a:pt x="374996" y="1577214"/>
                  </a:lnTo>
                  <a:lnTo>
                    <a:pt x="289091" y="1586055"/>
                  </a:lnTo>
                  <a:cubicBezTo>
                    <a:pt x="158701" y="1586826"/>
                    <a:pt x="58952" y="1540210"/>
                    <a:pt x="31825" y="1385318"/>
                  </a:cubicBezTo>
                  <a:cubicBezTo>
                    <a:pt x="4697" y="1230426"/>
                    <a:pt x="82667" y="1152684"/>
                    <a:pt x="205558" y="1109096"/>
                  </a:cubicBezTo>
                  <a:lnTo>
                    <a:pt x="235453" y="1101647"/>
                  </a:lnTo>
                  <a:lnTo>
                    <a:pt x="172469" y="1066354"/>
                  </a:lnTo>
                  <a:cubicBezTo>
                    <a:pt x="32740" y="981263"/>
                    <a:pt x="-50628" y="875481"/>
                    <a:pt x="34072" y="712745"/>
                  </a:cubicBezTo>
                  <a:cubicBezTo>
                    <a:pt x="94572" y="596506"/>
                    <a:pt x="180465" y="567170"/>
                    <a:pt x="279221" y="583814"/>
                  </a:cubicBezTo>
                  <a:lnTo>
                    <a:pt x="322746" y="594697"/>
                  </a:lnTo>
                  <a:lnTo>
                    <a:pt x="306849" y="572046"/>
                  </a:lnTo>
                  <a:cubicBezTo>
                    <a:pt x="217784" y="434815"/>
                    <a:pt x="188479" y="303357"/>
                    <a:pt x="335324" y="193387"/>
                  </a:cubicBezTo>
                  <a:cubicBezTo>
                    <a:pt x="482168" y="83416"/>
                    <a:pt x="600070" y="148524"/>
                    <a:pt x="706696" y="272603"/>
                  </a:cubicBezTo>
                  <a:lnTo>
                    <a:pt x="733970" y="306772"/>
                  </a:lnTo>
                  <a:lnTo>
                    <a:pt x="740212" y="218780"/>
                  </a:lnTo>
                  <a:cubicBezTo>
                    <a:pt x="761946" y="90212"/>
                    <a:pt x="825071" y="0"/>
                    <a:pt x="982321" y="0"/>
                  </a:cubicBezTo>
                  <a:close/>
                </a:path>
              </a:pathLst>
            </a:custGeom>
            <a:solidFill>
              <a:srgbClr val="FDE5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a:p>
          </p:txBody>
        </p:sp>
        <p:sp>
          <p:nvSpPr>
            <p:cNvPr id="9" name="Freeform: Shape 51">
              <a:extLst>
                <a:ext uri="{FF2B5EF4-FFF2-40B4-BE49-F238E27FC236}">
                  <a16:creationId xmlns="" xmlns:a16="http://schemas.microsoft.com/office/drawing/2014/main" id="{3AEAE9D5-E48E-49D2-8D81-343646E7C7C3}"/>
                </a:ext>
              </a:extLst>
            </p:cNvPr>
            <p:cNvSpPr/>
            <p:nvPr/>
          </p:nvSpPr>
          <p:spPr>
            <a:xfrm>
              <a:off x="-294715" y="5106132"/>
              <a:ext cx="2032797" cy="2445990"/>
            </a:xfrm>
            <a:custGeom>
              <a:avLst/>
              <a:gdLst>
                <a:gd name="connsiteX0" fmla="*/ 1156889 w 2036173"/>
                <a:gd name="connsiteY0" fmla="*/ 1626339 h 2178989"/>
                <a:gd name="connsiteX1" fmla="*/ 1156512 w 2036173"/>
                <a:gd name="connsiteY1" fmla="*/ 1626475 h 2178989"/>
                <a:gd name="connsiteX2" fmla="*/ 1156873 w 2036173"/>
                <a:gd name="connsiteY2" fmla="*/ 1627124 h 2178989"/>
                <a:gd name="connsiteX3" fmla="*/ 982321 w 2036173"/>
                <a:gd name="connsiteY3" fmla="*/ 0 h 2178989"/>
                <a:gd name="connsiteX4" fmla="*/ 1224430 w 2036173"/>
                <a:gd name="connsiteY4" fmla="*/ 218780 h 2178989"/>
                <a:gd name="connsiteX5" fmla="*/ 1232892 w 2036173"/>
                <a:gd name="connsiteY5" fmla="*/ 338068 h 2178989"/>
                <a:gd name="connsiteX6" fmla="*/ 1319973 w 2036173"/>
                <a:gd name="connsiteY6" fmla="*/ 248034 h 2178989"/>
                <a:gd name="connsiteX7" fmla="*/ 1646554 w 2036173"/>
                <a:gd name="connsiteY7" fmla="*/ 236341 h 2178989"/>
                <a:gd name="connsiteX8" fmla="*/ 1654701 w 2036173"/>
                <a:gd name="connsiteY8" fmla="*/ 616417 h 2178989"/>
                <a:gd name="connsiteX9" fmla="*/ 1650186 w 2036173"/>
                <a:gd name="connsiteY9" fmla="*/ 622154 h 2178989"/>
                <a:gd name="connsiteX10" fmla="*/ 1665693 w 2036173"/>
                <a:gd name="connsiteY10" fmla="*/ 617167 h 2178989"/>
                <a:gd name="connsiteX11" fmla="*/ 2016988 w 2036173"/>
                <a:gd name="connsiteY11" fmla="*/ 758976 h 2178989"/>
                <a:gd name="connsiteX12" fmla="*/ 1834677 w 2036173"/>
                <a:gd name="connsiteY12" fmla="*/ 1091061 h 2178989"/>
                <a:gd name="connsiteX13" fmla="*/ 1821451 w 2036173"/>
                <a:gd name="connsiteY13" fmla="*/ 1096250 h 2178989"/>
                <a:gd name="connsiteX14" fmla="*/ 1873088 w 2036173"/>
                <a:gd name="connsiteY14" fmla="*/ 1129373 h 2178989"/>
                <a:gd name="connsiteX15" fmla="*/ 1990179 w 2036173"/>
                <a:gd name="connsiteY15" fmla="*/ 1490597 h 2178989"/>
                <a:gd name="connsiteX16" fmla="*/ 1678102 w 2036173"/>
                <a:gd name="connsiteY16" fmla="*/ 1585934 h 2178989"/>
                <a:gd name="connsiteX17" fmla="*/ 1655752 w 2036173"/>
                <a:gd name="connsiteY17" fmla="*/ 1574619 h 2178989"/>
                <a:gd name="connsiteX18" fmla="*/ 1670878 w 2036173"/>
                <a:gd name="connsiteY18" fmla="*/ 1605371 h 2178989"/>
                <a:gd name="connsiteX19" fmla="*/ 1584354 w 2036173"/>
                <a:gd name="connsiteY19" fmla="*/ 1975110 h 2178989"/>
                <a:gd name="connsiteX20" fmla="*/ 1267931 w 2036173"/>
                <a:gd name="connsiteY20" fmla="*/ 1895374 h 2178989"/>
                <a:gd name="connsiteX21" fmla="*/ 1218387 w 2036173"/>
                <a:gd name="connsiteY21" fmla="*/ 1816136 h 2178989"/>
                <a:gd name="connsiteX22" fmla="*/ 1218943 w 2036173"/>
                <a:gd name="connsiteY22" fmla="*/ 1820777 h 2178989"/>
                <a:gd name="connsiteX23" fmla="*/ 966943 w 2036173"/>
                <a:gd name="connsiteY23" fmla="*/ 2178989 h 2178989"/>
                <a:gd name="connsiteX24" fmla="*/ 724834 w 2036173"/>
                <a:gd name="connsiteY24" fmla="*/ 1960210 h 2178989"/>
                <a:gd name="connsiteX25" fmla="*/ 722942 w 2036173"/>
                <a:gd name="connsiteY25" fmla="*/ 1933547 h 2178989"/>
                <a:gd name="connsiteX26" fmla="*/ 697953 w 2036173"/>
                <a:gd name="connsiteY26" fmla="*/ 1956769 h 2178989"/>
                <a:gd name="connsiteX27" fmla="*/ 371750 w 2036173"/>
                <a:gd name="connsiteY27" fmla="*/ 1965335 h 2178989"/>
                <a:gd name="connsiteX28" fmla="*/ 368227 w 2036173"/>
                <a:gd name="connsiteY28" fmla="*/ 1585624 h 2178989"/>
                <a:gd name="connsiteX29" fmla="*/ 374996 w 2036173"/>
                <a:gd name="connsiteY29" fmla="*/ 1577214 h 2178989"/>
                <a:gd name="connsiteX30" fmla="*/ 289091 w 2036173"/>
                <a:gd name="connsiteY30" fmla="*/ 1586055 h 2178989"/>
                <a:gd name="connsiteX31" fmla="*/ 31825 w 2036173"/>
                <a:gd name="connsiteY31" fmla="*/ 1385318 h 2178989"/>
                <a:gd name="connsiteX32" fmla="*/ 205558 w 2036173"/>
                <a:gd name="connsiteY32" fmla="*/ 1109096 h 2178989"/>
                <a:gd name="connsiteX33" fmla="*/ 235453 w 2036173"/>
                <a:gd name="connsiteY33" fmla="*/ 1101647 h 2178989"/>
                <a:gd name="connsiteX34" fmla="*/ 172469 w 2036173"/>
                <a:gd name="connsiteY34" fmla="*/ 1066354 h 2178989"/>
                <a:gd name="connsiteX35" fmla="*/ 34072 w 2036173"/>
                <a:gd name="connsiteY35" fmla="*/ 712745 h 2178989"/>
                <a:gd name="connsiteX36" fmla="*/ 279221 w 2036173"/>
                <a:gd name="connsiteY36" fmla="*/ 583814 h 2178989"/>
                <a:gd name="connsiteX37" fmla="*/ 322746 w 2036173"/>
                <a:gd name="connsiteY37" fmla="*/ 594697 h 2178989"/>
                <a:gd name="connsiteX38" fmla="*/ 306849 w 2036173"/>
                <a:gd name="connsiteY38" fmla="*/ 572046 h 2178989"/>
                <a:gd name="connsiteX39" fmla="*/ 335324 w 2036173"/>
                <a:gd name="connsiteY39" fmla="*/ 193387 h 2178989"/>
                <a:gd name="connsiteX40" fmla="*/ 706696 w 2036173"/>
                <a:gd name="connsiteY40" fmla="*/ 272603 h 2178989"/>
                <a:gd name="connsiteX41" fmla="*/ 733970 w 2036173"/>
                <a:gd name="connsiteY41" fmla="*/ 306772 h 2178989"/>
                <a:gd name="connsiteX42" fmla="*/ 740212 w 2036173"/>
                <a:gd name="connsiteY42" fmla="*/ 218780 h 2178989"/>
                <a:gd name="connsiteX43" fmla="*/ 982321 w 2036173"/>
                <a:gd name="connsiteY43" fmla="*/ 0 h 2178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036173" h="2178989">
                  <a:moveTo>
                    <a:pt x="1156889" y="1626339"/>
                  </a:moveTo>
                  <a:lnTo>
                    <a:pt x="1156512" y="1626475"/>
                  </a:lnTo>
                  <a:lnTo>
                    <a:pt x="1156873" y="1627124"/>
                  </a:lnTo>
                  <a:close/>
                  <a:moveTo>
                    <a:pt x="982321" y="0"/>
                  </a:moveTo>
                  <a:cubicBezTo>
                    <a:pt x="1139571" y="0"/>
                    <a:pt x="1202696" y="90212"/>
                    <a:pt x="1224430" y="218780"/>
                  </a:cubicBezTo>
                  <a:lnTo>
                    <a:pt x="1232892" y="338068"/>
                  </a:lnTo>
                  <a:lnTo>
                    <a:pt x="1319973" y="248034"/>
                  </a:lnTo>
                  <a:cubicBezTo>
                    <a:pt x="1419274" y="163512"/>
                    <a:pt x="1525734" y="135045"/>
                    <a:pt x="1646554" y="236341"/>
                  </a:cubicBezTo>
                  <a:cubicBezTo>
                    <a:pt x="1787511" y="354520"/>
                    <a:pt x="1751145" y="484265"/>
                    <a:pt x="1654701" y="616417"/>
                  </a:cubicBezTo>
                  <a:lnTo>
                    <a:pt x="1650186" y="622154"/>
                  </a:lnTo>
                  <a:lnTo>
                    <a:pt x="1665693" y="617167"/>
                  </a:lnTo>
                  <a:cubicBezTo>
                    <a:pt x="1821668" y="573278"/>
                    <a:pt x="1954929" y="584937"/>
                    <a:pt x="2016988" y="758976"/>
                  </a:cubicBezTo>
                  <a:cubicBezTo>
                    <a:pt x="2079048" y="933015"/>
                    <a:pt x="1983230" y="1026360"/>
                    <a:pt x="1834677" y="1091061"/>
                  </a:cubicBezTo>
                  <a:lnTo>
                    <a:pt x="1821451" y="1096250"/>
                  </a:lnTo>
                  <a:lnTo>
                    <a:pt x="1873088" y="1129373"/>
                  </a:lnTo>
                  <a:cubicBezTo>
                    <a:pt x="2007501" y="1222635"/>
                    <a:pt x="2084421" y="1333194"/>
                    <a:pt x="1990179" y="1490597"/>
                  </a:cubicBezTo>
                  <a:cubicBezTo>
                    <a:pt x="1909401" y="1625513"/>
                    <a:pt x="1799575" y="1633331"/>
                    <a:pt x="1678102" y="1585934"/>
                  </a:cubicBezTo>
                  <a:lnTo>
                    <a:pt x="1655752" y="1574619"/>
                  </a:lnTo>
                  <a:lnTo>
                    <a:pt x="1670878" y="1605371"/>
                  </a:lnTo>
                  <a:cubicBezTo>
                    <a:pt x="1737717" y="1754694"/>
                    <a:pt x="1746400" y="1889099"/>
                    <a:pt x="1584354" y="1975110"/>
                  </a:cubicBezTo>
                  <a:cubicBezTo>
                    <a:pt x="1445457" y="2048834"/>
                    <a:pt x="1347405" y="1998746"/>
                    <a:pt x="1267931" y="1895374"/>
                  </a:cubicBezTo>
                  <a:lnTo>
                    <a:pt x="1218387" y="1816136"/>
                  </a:lnTo>
                  <a:lnTo>
                    <a:pt x="1218943" y="1820777"/>
                  </a:lnTo>
                  <a:cubicBezTo>
                    <a:pt x="1218943" y="2018612"/>
                    <a:pt x="1176610" y="2178989"/>
                    <a:pt x="966943" y="2178989"/>
                  </a:cubicBezTo>
                  <a:cubicBezTo>
                    <a:pt x="809693" y="2178989"/>
                    <a:pt x="746568" y="2088777"/>
                    <a:pt x="724834" y="1960210"/>
                  </a:cubicBezTo>
                  <a:lnTo>
                    <a:pt x="722942" y="1933547"/>
                  </a:lnTo>
                  <a:lnTo>
                    <a:pt x="697953" y="1956769"/>
                  </a:lnTo>
                  <a:cubicBezTo>
                    <a:pt x="597785" y="2040246"/>
                    <a:pt x="491149" y="2067665"/>
                    <a:pt x="371750" y="1965335"/>
                  </a:cubicBezTo>
                  <a:cubicBezTo>
                    <a:pt x="232451" y="1845950"/>
                    <a:pt x="270334" y="1716702"/>
                    <a:pt x="368227" y="1585624"/>
                  </a:cubicBezTo>
                  <a:lnTo>
                    <a:pt x="374996" y="1577214"/>
                  </a:lnTo>
                  <a:lnTo>
                    <a:pt x="289091" y="1586055"/>
                  </a:lnTo>
                  <a:cubicBezTo>
                    <a:pt x="158701" y="1586826"/>
                    <a:pt x="58952" y="1540210"/>
                    <a:pt x="31825" y="1385318"/>
                  </a:cubicBezTo>
                  <a:cubicBezTo>
                    <a:pt x="4697" y="1230426"/>
                    <a:pt x="82667" y="1152684"/>
                    <a:pt x="205558" y="1109096"/>
                  </a:cubicBezTo>
                  <a:lnTo>
                    <a:pt x="235453" y="1101647"/>
                  </a:lnTo>
                  <a:lnTo>
                    <a:pt x="172469" y="1066354"/>
                  </a:lnTo>
                  <a:cubicBezTo>
                    <a:pt x="32740" y="981263"/>
                    <a:pt x="-50628" y="875481"/>
                    <a:pt x="34072" y="712745"/>
                  </a:cubicBezTo>
                  <a:cubicBezTo>
                    <a:pt x="94572" y="596506"/>
                    <a:pt x="180465" y="567170"/>
                    <a:pt x="279221" y="583814"/>
                  </a:cubicBezTo>
                  <a:lnTo>
                    <a:pt x="322746" y="594697"/>
                  </a:lnTo>
                  <a:lnTo>
                    <a:pt x="306849" y="572046"/>
                  </a:lnTo>
                  <a:cubicBezTo>
                    <a:pt x="217784" y="434815"/>
                    <a:pt x="188479" y="303357"/>
                    <a:pt x="335324" y="193387"/>
                  </a:cubicBezTo>
                  <a:cubicBezTo>
                    <a:pt x="482168" y="83416"/>
                    <a:pt x="600070" y="148524"/>
                    <a:pt x="706696" y="272603"/>
                  </a:cubicBezTo>
                  <a:lnTo>
                    <a:pt x="733970" y="306772"/>
                  </a:lnTo>
                  <a:lnTo>
                    <a:pt x="740212" y="218780"/>
                  </a:lnTo>
                  <a:cubicBezTo>
                    <a:pt x="761946" y="90212"/>
                    <a:pt x="825071" y="0"/>
                    <a:pt x="982321" y="0"/>
                  </a:cubicBezTo>
                  <a:close/>
                </a:path>
              </a:pathLst>
            </a:custGeom>
            <a:noFill/>
            <a:ln w="57150">
              <a:solidFill>
                <a:srgbClr val="150008"/>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a:p>
          </p:txBody>
        </p:sp>
      </p:grpSp>
      <p:sp>
        <p:nvSpPr>
          <p:cNvPr id="10" name="Oval 9"/>
          <p:cNvSpPr/>
          <p:nvPr/>
        </p:nvSpPr>
        <p:spPr>
          <a:xfrm>
            <a:off x="2124222" y="2547003"/>
            <a:ext cx="2785403" cy="1125005"/>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dirty="0" err="1">
                <a:latin typeface="Times New Roman" panose="02020603050405020304" pitchFamily="18" charset="0"/>
                <a:cs typeface="Times New Roman" panose="02020603050405020304" pitchFamily="18" charset="0"/>
              </a:rPr>
              <a:t>Ứng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dụng</a:t>
            </a:r>
            <a:endParaRPr lang="en-US" sz="2800" dirty="0">
              <a:latin typeface="Times New Roman" panose="02020603050405020304" pitchFamily="18" charset="0"/>
              <a:cs typeface="Times New Roman" panose="02020603050405020304" pitchFamily="18" charset="0"/>
            </a:endParaRPr>
          </a:p>
        </p:txBody>
      </p:sp>
      <p:sp>
        <p:nvSpPr>
          <p:cNvPr id="11" name="Line Callout 1 10"/>
          <p:cNvSpPr/>
          <p:nvPr/>
        </p:nvSpPr>
        <p:spPr>
          <a:xfrm>
            <a:off x="6919805" y="1584353"/>
            <a:ext cx="2721499" cy="917799"/>
          </a:xfrm>
          <a:prstGeom prst="borderCallout1">
            <a:avLst>
              <a:gd name="adj1" fmla="val 46023"/>
              <a:gd name="adj2" fmla="val 596"/>
              <a:gd name="adj3" fmla="val 152352"/>
              <a:gd name="adj4" fmla="val -85952"/>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trồng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trọt</a:t>
            </a:r>
            <a:endParaRPr lang="en-US" sz="2800" dirty="0">
              <a:latin typeface="Times New Roman" panose="02020603050405020304" pitchFamily="18" charset="0"/>
              <a:cs typeface="Times New Roman" panose="02020603050405020304" pitchFamily="18" charset="0"/>
            </a:endParaRPr>
          </a:p>
        </p:txBody>
      </p:sp>
      <p:sp>
        <p:nvSpPr>
          <p:cNvPr id="16" name="Line Callout 1 15"/>
          <p:cNvSpPr/>
          <p:nvPr/>
        </p:nvSpPr>
        <p:spPr>
          <a:xfrm>
            <a:off x="7512148" y="3265239"/>
            <a:ext cx="2785402" cy="813537"/>
          </a:xfrm>
          <a:prstGeom prst="borderCallout1">
            <a:avLst>
              <a:gd name="adj1" fmla="val 46023"/>
              <a:gd name="adj2" fmla="val 596"/>
              <a:gd name="adj3" fmla="val -8995"/>
              <a:gd name="adj4" fmla="val -111548"/>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nuôi</a:t>
            </a:r>
            <a:endParaRPr lang="en-US" sz="2800" dirty="0">
              <a:latin typeface="Times New Roman" panose="02020603050405020304" pitchFamily="18" charset="0"/>
              <a:cs typeface="Times New Roman" panose="02020603050405020304" pitchFamily="18" charset="0"/>
            </a:endParaRPr>
          </a:p>
        </p:txBody>
      </p:sp>
      <p:sp>
        <p:nvSpPr>
          <p:cNvPr id="19" name="Line Callout 1 18"/>
          <p:cNvSpPr/>
          <p:nvPr/>
        </p:nvSpPr>
        <p:spPr>
          <a:xfrm>
            <a:off x="6919805" y="4841863"/>
            <a:ext cx="3661691" cy="813537"/>
          </a:xfrm>
          <a:prstGeom prst="borderCallout1">
            <a:avLst>
              <a:gd name="adj1" fmla="val 46023"/>
              <a:gd name="adj2" fmla="val 596"/>
              <a:gd name="adj3" fmla="val -169810"/>
              <a:gd name="adj4" fmla="val -65428"/>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dirty="0" err="1">
                <a:latin typeface="Times New Roman" panose="02020603050405020304" pitchFamily="18" charset="0"/>
                <a:cs typeface="Times New Roman" panose="02020603050405020304" pitchFamily="18" charset="0"/>
              </a:rPr>
              <a:t>Tiêu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diệt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bọ</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côn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hại</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55558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20000" fill="hold"/>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0" y="3894294"/>
            <a:ext cx="10058400" cy="1323439"/>
          </a:xfrm>
          <a:prstGeom prst="rect">
            <a:avLst/>
          </a:prstGeom>
          <a:solidFill>
            <a:schemeClr val="bg1"/>
          </a:solidFill>
        </p:spPr>
        <p:txBody>
          <a:bodyPr wrap="square">
            <a:spAutoFit/>
          </a:bodyPr>
          <a:lstStyle/>
          <a:p>
            <a:pPr>
              <a:tabLst>
                <a:tab pos="180340" algn="l"/>
                <a:tab pos="450215" algn="l"/>
              </a:tabLst>
            </a:pPr>
            <a:r>
              <a:rPr lang="en-US" sz="4000" b="1"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4000" b="1"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1. </a:t>
            </a:r>
            <a:r>
              <a:rPr lang="en-US" sz="4000" b="1" dirty="0" err="1">
                <a:latin typeface="Times New Roman" panose="02020603050405020304" pitchFamily="18" charset="0"/>
                <a:ea typeface="Times New Roman" panose="02020603050405020304" pitchFamily="18" charset="0"/>
                <a:cs typeface="Times New Roman" panose="02020603050405020304" pitchFamily="18" charset="0"/>
              </a:rPr>
              <a:t>Quan</a:t>
            </a:r>
            <a:r>
              <a:rPr lang="en-US" sz="4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cs typeface="Times New Roman" panose="02020603050405020304" pitchFamily="18" charset="0"/>
              </a:rPr>
              <a:t>sát</a:t>
            </a:r>
            <a:r>
              <a:rPr lang="en-US" sz="4000" b="1" dirty="0">
                <a:latin typeface="Times New Roman" panose="02020603050405020304" pitchFamily="18" charset="0"/>
                <a:ea typeface="Times New Roman" panose="02020603050405020304" pitchFamily="18" charset="0"/>
                <a:cs typeface="Times New Roman" panose="02020603050405020304" pitchFamily="18" charset="0"/>
              </a:rPr>
              <a:t> H.35.1, </a:t>
            </a:r>
            <a:r>
              <a:rPr lang="en-US" sz="4000" b="1" dirty="0" err="1">
                <a:latin typeface="Times New Roman" panose="02020603050405020304" pitchFamily="18" charset="0"/>
                <a:ea typeface="Times New Roman" panose="02020603050405020304" pitchFamily="18" charset="0"/>
                <a:cs typeface="Times New Roman" panose="02020603050405020304" pitchFamily="18" charset="0"/>
              </a:rPr>
              <a:t>hãy</a:t>
            </a:r>
            <a:r>
              <a:rPr lang="en-US" sz="4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cs typeface="Times New Roman" panose="02020603050405020304" pitchFamily="18" charset="0"/>
              </a:rPr>
              <a:t>cho</a:t>
            </a:r>
            <a:r>
              <a:rPr lang="en-US" sz="4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cs typeface="Times New Roman" panose="02020603050405020304" pitchFamily="18" charset="0"/>
              </a:rPr>
              <a:t>biết</a:t>
            </a:r>
            <a:endParaRPr lang="en-US" sz="4000" b="1" dirty="0">
              <a:latin typeface="Times New Roman" panose="02020603050405020304" pitchFamily="18" charset="0"/>
              <a:ea typeface="Calibri" panose="020F0502020204030204" pitchFamily="34" charset="0"/>
              <a:cs typeface="Times New Roman" panose="02020603050405020304" pitchFamily="18" charset="0"/>
            </a:endParaRPr>
          </a:p>
          <a:p>
            <a:pPr>
              <a:tabLst>
                <a:tab pos="180340" algn="l"/>
                <a:tab pos="450215" algn="l"/>
              </a:tabLst>
            </a:pPr>
            <a:r>
              <a:rPr lang="en-US" sz="4000" b="1" dirty="0" err="1" smtClean="0">
                <a:latin typeface="Times New Roman" panose="02020603050405020304" pitchFamily="18" charset="0"/>
                <a:ea typeface="Times New Roman" panose="02020603050405020304" pitchFamily="18" charset="0"/>
                <a:cs typeface="Times New Roman" panose="02020603050405020304" pitchFamily="18" charset="0"/>
              </a:rPr>
              <a:t>Giới</a:t>
            </a:r>
            <a:r>
              <a:rPr lang="en-US" sz="40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cs typeface="Times New Roman" panose="02020603050405020304" pitchFamily="18" charset="0"/>
              </a:rPr>
              <a:t>hạn</a:t>
            </a:r>
            <a:r>
              <a:rPr lang="en-US" sz="4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cs typeface="Times New Roman" panose="02020603050405020304" pitchFamily="18" charset="0"/>
              </a:rPr>
              <a:t>nhiệt</a:t>
            </a:r>
            <a:r>
              <a:rPr lang="en-US" sz="4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cs typeface="Times New Roman" panose="02020603050405020304" pitchFamily="18" charset="0"/>
              </a:rPr>
              <a:t>độ</a:t>
            </a:r>
            <a:r>
              <a:rPr lang="en-US" sz="4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4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cs typeface="Times New Roman" panose="02020603050405020304" pitchFamily="18" charset="0"/>
              </a:rPr>
              <a:t>cá</a:t>
            </a:r>
            <a:r>
              <a:rPr lang="en-US" sz="4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cs typeface="Times New Roman" panose="02020603050405020304" pitchFamily="18" charset="0"/>
              </a:rPr>
              <a:t>rô</a:t>
            </a:r>
            <a:r>
              <a:rPr lang="en-US" sz="4000" b="1" dirty="0">
                <a:latin typeface="Times New Roman" panose="02020603050405020304" pitchFamily="18" charset="0"/>
                <a:ea typeface="Times New Roman" panose="02020603050405020304" pitchFamily="18" charset="0"/>
                <a:cs typeface="Times New Roman" panose="02020603050405020304" pitchFamily="18" charset="0"/>
              </a:rPr>
              <a:t> phi ở </a:t>
            </a:r>
            <a:r>
              <a:rPr lang="en-US" sz="4000" b="1" dirty="0" err="1">
                <a:latin typeface="Times New Roman" panose="02020603050405020304" pitchFamily="18" charset="0"/>
                <a:ea typeface="Times New Roman" panose="02020603050405020304" pitchFamily="18" charset="0"/>
                <a:cs typeface="Times New Roman" panose="02020603050405020304" pitchFamily="18" charset="0"/>
              </a:rPr>
              <a:t>Việt</a:t>
            </a:r>
            <a:r>
              <a:rPr lang="en-US" sz="4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smtClean="0">
                <a:latin typeface="Times New Roman" panose="02020603050405020304" pitchFamily="18" charset="0"/>
                <a:ea typeface="Times New Roman" panose="02020603050405020304" pitchFamily="18" charset="0"/>
                <a:cs typeface="Times New Roman" panose="02020603050405020304" pitchFamily="18" charset="0"/>
              </a:rPr>
              <a:t>Nam</a:t>
            </a:r>
            <a:endParaRPr lang="en-US" sz="40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Rectangle 2"/>
          <p:cNvSpPr/>
          <p:nvPr/>
        </p:nvSpPr>
        <p:spPr>
          <a:xfrm>
            <a:off x="0" y="5336684"/>
            <a:ext cx="13194406" cy="1323439"/>
          </a:xfrm>
          <a:prstGeom prst="rect">
            <a:avLst/>
          </a:prstGeom>
          <a:solidFill>
            <a:schemeClr val="bg1"/>
          </a:solidFill>
        </p:spPr>
        <p:txBody>
          <a:bodyPr wrap="square">
            <a:spAutoFit/>
          </a:bodyPr>
          <a:lstStyle/>
          <a:p>
            <a:pPr algn="just">
              <a:tabLst>
                <a:tab pos="180340" algn="l"/>
                <a:tab pos="450215" algn="l"/>
              </a:tabLst>
            </a:pPr>
            <a:r>
              <a:rPr lang="en-US" sz="4000" b="1" dirty="0" err="1" smtClean="0">
                <a:latin typeface="Times New Roman" panose="02020603050405020304" pitchFamily="18" charset="0"/>
                <a:ea typeface="Times New Roman" panose="02020603050405020304" pitchFamily="18" charset="0"/>
                <a:cs typeface="Times New Roman" panose="02020603050405020304" pitchFamily="18" charset="0"/>
              </a:rPr>
              <a:t>Khoảng</a:t>
            </a:r>
            <a:r>
              <a:rPr lang="en-US" sz="40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cs typeface="Times New Roman" panose="02020603050405020304" pitchFamily="18" charset="0"/>
              </a:rPr>
              <a:t>nhiệt</a:t>
            </a:r>
            <a:r>
              <a:rPr lang="en-US" sz="4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cs typeface="Times New Roman" panose="02020603050405020304" pitchFamily="18" charset="0"/>
              </a:rPr>
              <a:t>độ</a:t>
            </a:r>
            <a:r>
              <a:rPr lang="en-US" sz="4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cs typeface="Times New Roman" panose="02020603050405020304" pitchFamily="18" charset="0"/>
              </a:rPr>
              <a:t>thuận</a:t>
            </a:r>
            <a:r>
              <a:rPr lang="en-US" sz="4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cs typeface="Times New Roman" panose="02020603050405020304" pitchFamily="18" charset="0"/>
              </a:rPr>
              <a:t>lợi</a:t>
            </a:r>
            <a:r>
              <a:rPr lang="en-US" sz="4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cs typeface="Times New Roman" panose="02020603050405020304" pitchFamily="18" charset="0"/>
              </a:rPr>
              <a:t>cho</a:t>
            </a:r>
            <a:r>
              <a:rPr lang="en-US" sz="4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cs typeface="Times New Roman" panose="02020603050405020304" pitchFamily="18" charset="0"/>
              </a:rPr>
              <a:t>sự</a:t>
            </a:r>
            <a:r>
              <a:rPr lang="en-US" sz="4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cs typeface="Times New Roman" panose="02020603050405020304" pitchFamily="18" charset="0"/>
              </a:rPr>
              <a:t>sinh</a:t>
            </a:r>
            <a:r>
              <a:rPr lang="en-US" sz="4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cs typeface="Times New Roman" panose="02020603050405020304" pitchFamily="18" charset="0"/>
              </a:rPr>
              <a:t>trưởng</a:t>
            </a:r>
            <a:r>
              <a:rPr lang="en-US" sz="4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4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cs typeface="Times New Roman" panose="02020603050405020304" pitchFamily="18" charset="0"/>
              </a:rPr>
              <a:t>phát</a:t>
            </a:r>
            <a:r>
              <a:rPr lang="en-US" sz="4000" b="1"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4000" b="1" dirty="0" smtClean="0">
              <a:latin typeface="Times New Roman" panose="02020603050405020304" pitchFamily="18" charset="0"/>
              <a:ea typeface="Times New Roman" panose="02020603050405020304" pitchFamily="18" charset="0"/>
              <a:cs typeface="Times New Roman" panose="02020603050405020304" pitchFamily="18" charset="0"/>
            </a:endParaRPr>
          </a:p>
          <a:p>
            <a:pPr algn="just">
              <a:tabLst>
                <a:tab pos="180340" algn="l"/>
                <a:tab pos="450215" algn="l"/>
              </a:tabLst>
            </a:pPr>
            <a:r>
              <a:rPr lang="en-US" sz="4000" b="1" dirty="0" err="1" smtClean="0">
                <a:latin typeface="Times New Roman" panose="02020603050405020304" pitchFamily="18" charset="0"/>
                <a:ea typeface="Times New Roman" panose="02020603050405020304" pitchFamily="18" charset="0"/>
                <a:cs typeface="Times New Roman" panose="02020603050405020304" pitchFamily="18" charset="0"/>
              </a:rPr>
              <a:t>triển</a:t>
            </a:r>
            <a:r>
              <a:rPr lang="en-US" sz="40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4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cs typeface="Times New Roman" panose="02020603050405020304" pitchFamily="18" charset="0"/>
              </a:rPr>
              <a:t>cá</a:t>
            </a:r>
            <a:r>
              <a:rPr lang="en-US" sz="4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cs typeface="Times New Roman" panose="02020603050405020304" pitchFamily="18" charset="0"/>
              </a:rPr>
              <a:t>rô</a:t>
            </a:r>
            <a:r>
              <a:rPr lang="en-US" sz="4000" b="1" dirty="0">
                <a:latin typeface="Times New Roman" panose="02020603050405020304" pitchFamily="18" charset="0"/>
                <a:ea typeface="Times New Roman" panose="02020603050405020304" pitchFamily="18" charset="0"/>
                <a:cs typeface="Times New Roman" panose="02020603050405020304" pitchFamily="18" charset="0"/>
              </a:rPr>
              <a:t> phi </a:t>
            </a:r>
          </a:p>
        </p:txBody>
      </p:sp>
      <p:pic>
        <p:nvPicPr>
          <p:cNvPr id="5" name="Picture 4" descr="E:\KHOA HOC TU NHIEN 7\BAI 35\HINH BAI 35\2.jpg"/>
          <p:cNvPicPr/>
          <p:nvPr/>
        </p:nvPicPr>
        <p:blipFill>
          <a:blip r:embed="rId2">
            <a:extLst>
              <a:ext uri="{28A0092B-C50C-407E-A947-70E740481C1C}">
                <a14:useLocalDpi xmlns:a14="http://schemas.microsoft.com/office/drawing/2010/main" val="0"/>
              </a:ext>
            </a:extLst>
          </a:blip>
          <a:srcRect/>
          <a:stretch>
            <a:fillRect/>
          </a:stretch>
        </p:blipFill>
        <p:spPr bwMode="auto">
          <a:xfrm>
            <a:off x="1069145" y="76201"/>
            <a:ext cx="10297549" cy="3764279"/>
          </a:xfrm>
          <a:prstGeom prst="rect">
            <a:avLst/>
          </a:prstGeom>
          <a:noFill/>
          <a:ln>
            <a:noFill/>
          </a:ln>
        </p:spPr>
      </p:pic>
      <p:sp>
        <p:nvSpPr>
          <p:cNvPr id="4" name="Rectangle 3"/>
          <p:cNvSpPr/>
          <p:nvPr/>
        </p:nvSpPr>
        <p:spPr>
          <a:xfrm>
            <a:off x="9541625" y="4484294"/>
            <a:ext cx="2521844" cy="707886"/>
          </a:xfrm>
          <a:prstGeom prst="rect">
            <a:avLst/>
          </a:prstGeom>
        </p:spPr>
        <p:txBody>
          <a:bodyPr wrap="none">
            <a:spAutoFit/>
          </a:bodyPr>
          <a:lstStyle/>
          <a:p>
            <a:pPr algn="just">
              <a:tabLst>
                <a:tab pos="180340" algn="l"/>
                <a:tab pos="450215" algn="l"/>
              </a:tabLst>
            </a:pPr>
            <a:r>
              <a:rPr lang="en-US" sz="4000" b="1" dirty="0">
                <a:solidFill>
                  <a:srgbClr val="FF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5,6 – 42</a:t>
            </a:r>
            <a:r>
              <a:rPr lang="en-US" sz="4000" b="1" baseline="30000" dirty="0">
                <a:solidFill>
                  <a:srgbClr val="FF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o</a:t>
            </a:r>
            <a:r>
              <a:rPr lang="en-US" sz="4000" b="1" dirty="0">
                <a:solidFill>
                  <a:srgbClr val="FF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C.</a:t>
            </a:r>
            <a:endParaRPr lang="en-US" sz="4000" b="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Rectangle 5"/>
          <p:cNvSpPr/>
          <p:nvPr/>
        </p:nvSpPr>
        <p:spPr>
          <a:xfrm>
            <a:off x="4069293" y="5961867"/>
            <a:ext cx="2521844" cy="707886"/>
          </a:xfrm>
          <a:prstGeom prst="rect">
            <a:avLst/>
          </a:prstGeom>
        </p:spPr>
        <p:txBody>
          <a:bodyPr wrap="none">
            <a:spAutoFit/>
          </a:bodyPr>
          <a:lstStyle/>
          <a:p>
            <a:pPr algn="just">
              <a:tabLst>
                <a:tab pos="180340" algn="l"/>
                <a:tab pos="450215" algn="l"/>
              </a:tabLst>
            </a:pPr>
            <a:r>
              <a:rPr lang="en-US" sz="40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23 – 37</a:t>
            </a:r>
            <a:r>
              <a:rPr lang="en-US" sz="4000" b="1" baseline="300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o</a:t>
            </a:r>
            <a:r>
              <a:rPr lang="en-US" sz="40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C.</a:t>
            </a:r>
          </a:p>
        </p:txBody>
      </p:sp>
      <p:sp>
        <p:nvSpPr>
          <p:cNvPr id="7" name="Rectangle 6"/>
          <p:cNvSpPr/>
          <p:nvPr/>
        </p:nvSpPr>
        <p:spPr>
          <a:xfrm>
            <a:off x="-2647928" y="1108710"/>
            <a:ext cx="3717073" cy="707886"/>
          </a:xfrm>
          <a:prstGeom prst="rect">
            <a:avLst/>
          </a:prstGeom>
        </p:spPr>
        <p:txBody>
          <a:bodyPr wrap="square">
            <a:spAutoFit/>
          </a:bodyPr>
          <a:lstStyle/>
          <a:p>
            <a:r>
              <a:rPr lang="vi-VN" sz="4000" b="1" dirty="0" smtClean="0">
                <a:solidFill>
                  <a:srgbClr val="0066FF"/>
                </a:solidFill>
                <a:latin typeface="Times New Roman" panose="02020603050405020304" pitchFamily="18" charset="0"/>
                <a:cs typeface="Times New Roman" panose="02020603050405020304" pitchFamily="18" charset="0"/>
              </a:rPr>
              <a:t>NHIỆT ĐỘ</a:t>
            </a:r>
            <a:endParaRPr lang="en-US" sz="4000" dirty="0">
              <a:solidFill>
                <a:srgbClr val="0066FF"/>
              </a:solidFill>
            </a:endParaRPr>
          </a:p>
        </p:txBody>
      </p:sp>
    </p:spTree>
    <p:extLst>
      <p:ext uri="{BB962C8B-B14F-4D97-AF65-F5344CB8AC3E}">
        <p14:creationId xmlns:p14="http://schemas.microsoft.com/office/powerpoint/2010/main" val="18500268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smtClean="0"/>
              <a:pPr marL="0" lvl="0" indent="0" algn="ctr" rtl="0">
                <a:spcBef>
                  <a:spcPts val="0"/>
                </a:spcBef>
                <a:spcAft>
                  <a:spcPts val="0"/>
                </a:spcAft>
                <a:buNone/>
              </a:pPr>
              <a:t>50</a:t>
            </a:fld>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p:cNvSpPr txBox="1"/>
          <p:nvPr/>
        </p:nvSpPr>
        <p:spPr>
          <a:xfrm>
            <a:off x="435891" y="783133"/>
            <a:ext cx="11017250" cy="5693866"/>
          </a:xfrm>
          <a:prstGeom prst="rect">
            <a:avLst/>
          </a:prstGeom>
          <a:noFill/>
        </p:spPr>
        <p:txBody>
          <a:bodyPr wrap="square" rtlCol="0">
            <a:spAutoFit/>
          </a:bodyPr>
          <a:lstStyle/>
          <a:p>
            <a:pPr>
              <a:lnSpc>
                <a:spcPct val="150000"/>
              </a:lnSpc>
            </a:pPr>
            <a:r>
              <a:rPr lang="en-US" sz="2800" dirty="0"/>
              <a:t> </a:t>
            </a:r>
            <a:r>
              <a:rPr lang="en-US" sz="3200" b="1" dirty="0" err="1">
                <a:solidFill>
                  <a:srgbClr val="FF0000"/>
                </a:solidFill>
                <a:latin typeface="Times New Roman" panose="02020603050405020304" pitchFamily="18" charset="0"/>
                <a:cs typeface="Times New Roman" panose="02020603050405020304" pitchFamily="18" charset="0"/>
              </a:rPr>
              <a:t>Câu</a:t>
            </a:r>
            <a:r>
              <a:rPr lang="en-US" sz="3200" b="1" dirty="0">
                <a:solidFill>
                  <a:srgbClr val="FF0000"/>
                </a:solidFill>
                <a:latin typeface="Times New Roman" panose="02020603050405020304" pitchFamily="18" charset="0"/>
                <a:cs typeface="Times New Roman" panose="02020603050405020304" pitchFamily="18" charset="0"/>
              </a:rPr>
              <a:t> 1. </a:t>
            </a:r>
            <a:r>
              <a:rPr lang="vi-VN" sz="3200" b="1" dirty="0">
                <a:solidFill>
                  <a:srgbClr val="FF0000"/>
                </a:solidFill>
                <a:latin typeface="Times New Roman" panose="02020603050405020304" pitchFamily="18" charset="0"/>
                <a:cs typeface="Times New Roman" panose="02020603050405020304" pitchFamily="18" charset="0"/>
              </a:rPr>
              <a:t>Khi nào các yếu tố của môi trường như đất, nước, không khí, sinh vật đóng vai trò của một nhân tố sinh thái?</a:t>
            </a:r>
          </a:p>
          <a:p>
            <a:pPr>
              <a:lnSpc>
                <a:spcPct val="150000"/>
              </a:lnSpc>
            </a:pPr>
            <a:r>
              <a:rPr lang="vi-VN" sz="3200" b="1" dirty="0">
                <a:latin typeface="Times New Roman" panose="02020603050405020304" pitchFamily="18" charset="0"/>
                <a:cs typeface="Times New Roman" panose="02020603050405020304" pitchFamily="18" charset="0"/>
              </a:rPr>
              <a:t>A.</a:t>
            </a:r>
            <a:r>
              <a:rPr lang="en-US" sz="3200" b="1" dirty="0">
                <a:latin typeface="Times New Roman" panose="02020603050405020304" pitchFamily="18" charset="0"/>
                <a:cs typeface="Times New Roman" panose="02020603050405020304" pitchFamily="18" charset="0"/>
              </a:rPr>
              <a:t> </a:t>
            </a:r>
            <a:r>
              <a:rPr lang="vi-VN" sz="3200" b="1"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Khi các yếu tố của môi trường không ảnh hưởng lên đời </a:t>
            </a:r>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sống sinh vật.</a:t>
            </a:r>
            <a:br>
              <a:rPr lang="vi-VN" sz="3200" dirty="0">
                <a:latin typeface="Times New Roman" panose="02020603050405020304" pitchFamily="18" charset="0"/>
                <a:cs typeface="Times New Roman" panose="02020603050405020304" pitchFamily="18" charset="0"/>
              </a:rPr>
            </a:br>
            <a:r>
              <a:rPr lang="vi-VN" sz="3200" b="1" dirty="0">
                <a:latin typeface="Times New Roman" panose="02020603050405020304" pitchFamily="18" charset="0"/>
                <a:cs typeface="Times New Roman" panose="02020603050405020304" pitchFamily="18" charset="0"/>
              </a:rPr>
              <a:t>B</a:t>
            </a:r>
            <a:r>
              <a:rPr lang="vi-VN" sz="3200" dirty="0">
                <a:latin typeface="Times New Roman" panose="02020603050405020304" pitchFamily="18" charset="0"/>
                <a:cs typeface="Times New Roman" panose="02020603050405020304" pitchFamily="18" charset="0"/>
              </a:rPr>
              <a:t>.</a:t>
            </a:r>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 Khi sinh vật có ảnh hưởng trực tiếp đến môi trường.</a:t>
            </a:r>
            <a:br>
              <a:rPr lang="vi-VN" sz="3200" dirty="0">
                <a:latin typeface="Times New Roman" panose="02020603050405020304" pitchFamily="18" charset="0"/>
                <a:cs typeface="Times New Roman" panose="02020603050405020304" pitchFamily="18" charset="0"/>
              </a:rPr>
            </a:br>
            <a:r>
              <a:rPr lang="vi-VN" sz="3200" b="1" dirty="0">
                <a:latin typeface="Times New Roman" panose="02020603050405020304" pitchFamily="18" charset="0"/>
                <a:cs typeface="Times New Roman" panose="02020603050405020304" pitchFamily="18" charset="0"/>
              </a:rPr>
              <a:t>C</a:t>
            </a:r>
            <a:r>
              <a:rPr lang="vi-VN" sz="3200" dirty="0">
                <a:latin typeface="Times New Roman" panose="02020603050405020304" pitchFamily="18" charset="0"/>
                <a:cs typeface="Times New Roman" panose="02020603050405020304" pitchFamily="18" charset="0"/>
              </a:rPr>
              <a:t>.</a:t>
            </a:r>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 Khi các yếu tố của môi trường tác động lên đời sống sinh vật.</a:t>
            </a:r>
            <a:br>
              <a:rPr lang="vi-VN" sz="3200" dirty="0">
                <a:latin typeface="Times New Roman" panose="02020603050405020304" pitchFamily="18" charset="0"/>
                <a:cs typeface="Times New Roman" panose="02020603050405020304" pitchFamily="18" charset="0"/>
              </a:rPr>
            </a:br>
            <a:r>
              <a:rPr lang="vi-VN" sz="3200" b="1" dirty="0">
                <a:latin typeface="Times New Roman" panose="02020603050405020304" pitchFamily="18" charset="0"/>
                <a:cs typeface="Times New Roman" panose="02020603050405020304" pitchFamily="18" charset="0"/>
              </a:rPr>
              <a:t>D</a:t>
            </a:r>
            <a:r>
              <a:rPr lang="vi-VN" sz="3200" dirty="0">
                <a:latin typeface="Times New Roman" panose="02020603050405020304" pitchFamily="18" charset="0"/>
                <a:cs typeface="Times New Roman" panose="02020603050405020304" pitchFamily="18" charset="0"/>
              </a:rPr>
              <a:t>. </a:t>
            </a:r>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Khi sinh vật có ảnh hưởng gián tiếp đến môi trường</a:t>
            </a:r>
          </a:p>
          <a:p>
            <a:endParaRPr lang="en-US" sz="2800" b="1" dirty="0"/>
          </a:p>
        </p:txBody>
      </p:sp>
      <p:sp>
        <p:nvSpPr>
          <p:cNvPr id="5" name="TextBox 4"/>
          <p:cNvSpPr txBox="1"/>
          <p:nvPr/>
        </p:nvSpPr>
        <p:spPr>
          <a:xfrm>
            <a:off x="4302880" y="198358"/>
            <a:ext cx="3283271" cy="584775"/>
          </a:xfrm>
          <a:prstGeom prst="rect">
            <a:avLst/>
          </a:prstGeom>
          <a:noFill/>
        </p:spPr>
        <p:txBody>
          <a:bodyPr wrap="none" rtlCol="0">
            <a:spAutoFit/>
          </a:bodyPr>
          <a:lstStyle/>
          <a:p>
            <a:r>
              <a:rPr lang="en-US" sz="3200" b="1" spc="50" dirty="0" err="1">
                <a:ln w="0"/>
                <a:solidFill>
                  <a:schemeClr val="bg2"/>
                </a:solidFill>
                <a:effectLst>
                  <a:innerShdw blurRad="63500" dist="50800" dir="13500000">
                    <a:srgbClr val="000000">
                      <a:alpha val="50000"/>
                    </a:srgbClr>
                  </a:innerShdw>
                </a:effectLst>
                <a:latin typeface="Times New Roman" panose="02020603050405020304" pitchFamily="18" charset="0"/>
                <a:cs typeface="Times New Roman" panose="02020603050405020304" pitchFamily="18" charset="0"/>
              </a:rPr>
              <a:t>Bài</a:t>
            </a:r>
            <a:r>
              <a:rPr lang="en-US" sz="3200" b="1" spc="50" dirty="0">
                <a:ln w="0"/>
                <a:solidFill>
                  <a:schemeClr val="bg2"/>
                </a:solidFill>
                <a:effectLst>
                  <a:innerShdw blurRad="63500" dist="50800" dir="13500000">
                    <a:srgbClr val="000000">
                      <a:alpha val="50000"/>
                    </a:srgbClr>
                  </a:innerShdw>
                </a:effectLst>
                <a:latin typeface="Times New Roman" panose="02020603050405020304" pitchFamily="18" charset="0"/>
                <a:cs typeface="Times New Roman" panose="02020603050405020304" pitchFamily="18" charset="0"/>
              </a:rPr>
              <a:t> </a:t>
            </a:r>
            <a:r>
              <a:rPr lang="en-US" sz="3200" b="1" spc="50" dirty="0" err="1">
                <a:ln w="0"/>
                <a:solidFill>
                  <a:schemeClr val="bg2"/>
                </a:solidFill>
                <a:effectLst>
                  <a:innerShdw blurRad="63500" dist="50800" dir="13500000">
                    <a:srgbClr val="000000">
                      <a:alpha val="50000"/>
                    </a:srgbClr>
                  </a:innerShdw>
                </a:effectLst>
                <a:latin typeface="Times New Roman" panose="02020603050405020304" pitchFamily="18" charset="0"/>
                <a:cs typeface="Times New Roman" panose="02020603050405020304" pitchFamily="18" charset="0"/>
              </a:rPr>
              <a:t>tập</a:t>
            </a:r>
            <a:r>
              <a:rPr lang="en-US" sz="3200" b="1" spc="50" dirty="0">
                <a:ln w="0"/>
                <a:solidFill>
                  <a:schemeClr val="bg2"/>
                </a:solidFill>
                <a:effectLst>
                  <a:innerShdw blurRad="63500" dist="50800" dir="13500000">
                    <a:srgbClr val="000000">
                      <a:alpha val="50000"/>
                    </a:srgbClr>
                  </a:innerShdw>
                </a:effectLst>
                <a:latin typeface="Times New Roman" panose="02020603050405020304" pitchFamily="18" charset="0"/>
                <a:cs typeface="Times New Roman" panose="02020603050405020304" pitchFamily="18" charset="0"/>
              </a:rPr>
              <a:t> </a:t>
            </a:r>
            <a:r>
              <a:rPr lang="en-US" sz="3200" b="1" spc="50" dirty="0" err="1">
                <a:ln w="0"/>
                <a:solidFill>
                  <a:schemeClr val="bg2"/>
                </a:solidFill>
                <a:effectLst>
                  <a:innerShdw blurRad="63500" dist="50800" dir="13500000">
                    <a:srgbClr val="000000">
                      <a:alpha val="50000"/>
                    </a:srgbClr>
                  </a:innerShdw>
                </a:effectLst>
                <a:latin typeface="Times New Roman" panose="02020603050405020304" pitchFamily="18" charset="0"/>
                <a:cs typeface="Times New Roman" panose="02020603050405020304" pitchFamily="18" charset="0"/>
              </a:rPr>
              <a:t>vận</a:t>
            </a:r>
            <a:r>
              <a:rPr lang="en-US" sz="3200" b="1" spc="50" dirty="0">
                <a:ln w="0"/>
                <a:solidFill>
                  <a:schemeClr val="bg2"/>
                </a:solidFill>
                <a:effectLst>
                  <a:innerShdw blurRad="63500" dist="50800" dir="13500000">
                    <a:srgbClr val="000000">
                      <a:alpha val="50000"/>
                    </a:srgbClr>
                  </a:innerShdw>
                </a:effectLst>
                <a:latin typeface="Times New Roman" panose="02020603050405020304" pitchFamily="18" charset="0"/>
                <a:cs typeface="Times New Roman" panose="02020603050405020304" pitchFamily="18" charset="0"/>
              </a:rPr>
              <a:t> </a:t>
            </a:r>
            <a:r>
              <a:rPr lang="en-US" sz="3200" b="1" spc="50" dirty="0" err="1">
                <a:ln w="0"/>
                <a:solidFill>
                  <a:schemeClr val="bg2"/>
                </a:solidFill>
                <a:effectLst>
                  <a:innerShdw blurRad="63500" dist="50800" dir="13500000">
                    <a:srgbClr val="000000">
                      <a:alpha val="50000"/>
                    </a:srgbClr>
                  </a:innerShdw>
                </a:effectLst>
                <a:latin typeface="Times New Roman" panose="02020603050405020304" pitchFamily="18" charset="0"/>
                <a:cs typeface="Times New Roman" panose="02020603050405020304" pitchFamily="18" charset="0"/>
              </a:rPr>
              <a:t>dụng</a:t>
            </a:r>
            <a:endParaRPr lang="en-US" sz="3200" b="1" spc="50" dirty="0">
              <a:ln w="0"/>
              <a:solidFill>
                <a:schemeClr val="bg2"/>
              </a:solidFill>
              <a:effectLst>
                <a:innerShdw blurRad="63500" dist="50800" dir="13500000">
                  <a:srgbClr val="000000">
                    <a:alpha val="50000"/>
                  </a:srgbClr>
                </a:innerShdw>
              </a:effectLst>
              <a:latin typeface="Times New Roman" panose="02020603050405020304" pitchFamily="18" charset="0"/>
              <a:cs typeface="Times New Roman" panose="02020603050405020304" pitchFamily="18" charset="0"/>
            </a:endParaRPr>
          </a:p>
        </p:txBody>
      </p:sp>
      <p:sp>
        <p:nvSpPr>
          <p:cNvPr id="6" name="Oval 5"/>
          <p:cNvSpPr/>
          <p:nvPr/>
        </p:nvSpPr>
        <p:spPr>
          <a:xfrm>
            <a:off x="421725" y="3842603"/>
            <a:ext cx="634267" cy="57518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85281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smtClean="0"/>
              <a:pPr marL="0" lvl="0" indent="0" algn="ctr" rtl="0">
                <a:spcBef>
                  <a:spcPts val="0"/>
                </a:spcBef>
                <a:spcAft>
                  <a:spcPts val="0"/>
                </a:spcAft>
                <a:buNone/>
              </a:pPr>
              <a:t>51</a:t>
            </a:fld>
            <a:endParaRPr lang="en-US"/>
          </a:p>
        </p:txBody>
      </p:sp>
      <p:sp>
        <p:nvSpPr>
          <p:cNvPr id="3" name="Slide Number Placeholder 1"/>
          <p:cNvSpPr txBox="1">
            <a:spLocks/>
          </p:cNvSpPr>
          <p:nvPr/>
        </p:nvSpPr>
        <p:spPr>
          <a:xfrm>
            <a:off x="11096625" y="6294437"/>
            <a:ext cx="508000" cy="365125"/>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1pPr>
            <a:lvl2pPr marL="0" marR="0" lvl="1"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2pPr>
            <a:lvl3pPr marL="0" marR="0" lvl="2"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3pPr>
            <a:lvl4pPr marL="0" marR="0" lvl="3"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4pPr>
            <a:lvl5pPr marL="0" marR="0" lvl="4"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5pPr>
            <a:lvl6pPr marL="0" marR="0" lvl="5"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6pPr>
            <a:lvl7pPr marL="0" marR="0" lvl="6"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7pPr>
            <a:lvl8pPr marL="0" marR="0" lvl="7"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8pPr>
            <a:lvl9pPr marL="0" marR="0" lvl="8"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9pPr>
          </a:lstStyle>
          <a:p>
            <a:fld id="{00000000-1234-1234-1234-123412341234}" type="slidenum">
              <a:rPr lang="en-US" smtClean="0"/>
              <a:pPr/>
              <a:t>51</a:t>
            </a:fld>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507539" y="612844"/>
            <a:ext cx="11176922" cy="5632311"/>
          </a:xfrm>
          <a:prstGeom prst="rect">
            <a:avLst/>
          </a:prstGeom>
          <a:noFill/>
        </p:spPr>
        <p:txBody>
          <a:bodyPr wrap="square" rtlCol="0">
            <a:spAutoFit/>
          </a:bodyPr>
          <a:lstStyle/>
          <a:p>
            <a:pPr>
              <a:lnSpc>
                <a:spcPct val="150000"/>
              </a:lnSpc>
            </a:pPr>
            <a:r>
              <a:rPr lang="en-US" sz="2400" dirty="0"/>
              <a:t> </a:t>
            </a:r>
            <a:r>
              <a:rPr lang="en-US" sz="2800" b="1" dirty="0" err="1">
                <a:solidFill>
                  <a:srgbClr val="FF0000"/>
                </a:solidFill>
                <a:latin typeface="Times New Roman" panose="02020603050405020304" pitchFamily="18" charset="0"/>
                <a:cs typeface="Times New Roman" panose="02020603050405020304" pitchFamily="18" charset="0"/>
              </a:rPr>
              <a:t>Câu</a:t>
            </a:r>
            <a:r>
              <a:rPr lang="en-US" sz="2800" b="1" dirty="0">
                <a:solidFill>
                  <a:srgbClr val="FF0000"/>
                </a:solidFill>
                <a:latin typeface="Times New Roman" panose="02020603050405020304" pitchFamily="18" charset="0"/>
                <a:cs typeface="Times New Roman" panose="02020603050405020304" pitchFamily="18" charset="0"/>
              </a:rPr>
              <a:t> 2. </a:t>
            </a:r>
            <a:r>
              <a:rPr lang="en-US" sz="2800" i="1" dirty="0" err="1">
                <a:solidFill>
                  <a:srgbClr val="FF0000"/>
                </a:solidFill>
                <a:latin typeface="Times New Roman" panose="02020603050405020304" pitchFamily="18" charset="0"/>
                <a:cs typeface="Times New Roman" panose="02020603050405020304" pitchFamily="18" charset="0"/>
              </a:rPr>
              <a:t>Cá</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chép</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có</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giới</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hạn</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chịu</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đựng</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về</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nhiệt</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độ</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là</a:t>
            </a:r>
            <a:r>
              <a:rPr lang="en-US" sz="2800" i="1" dirty="0">
                <a:solidFill>
                  <a:srgbClr val="FF0000"/>
                </a:solidFill>
                <a:latin typeface="Times New Roman" panose="02020603050405020304" pitchFamily="18" charset="0"/>
                <a:cs typeface="Times New Roman" panose="02020603050405020304" pitchFamily="18" charset="0"/>
              </a:rPr>
              <a:t>: 2</a:t>
            </a:r>
            <a:r>
              <a:rPr lang="en-US" sz="2800" i="1" baseline="30000" dirty="0">
                <a:solidFill>
                  <a:srgbClr val="FF0000"/>
                </a:solidFill>
                <a:latin typeface="Times New Roman" panose="02020603050405020304" pitchFamily="18" charset="0"/>
                <a:cs typeface="Times New Roman" panose="02020603050405020304" pitchFamily="18" charset="0"/>
              </a:rPr>
              <a:t>0</a:t>
            </a:r>
            <a:r>
              <a:rPr lang="en-US" sz="2800" i="1" dirty="0">
                <a:solidFill>
                  <a:srgbClr val="FF0000"/>
                </a:solidFill>
                <a:latin typeface="Times New Roman" panose="02020603050405020304" pitchFamily="18" charset="0"/>
                <a:cs typeface="Times New Roman" panose="02020603050405020304" pitchFamily="18" charset="0"/>
              </a:rPr>
              <a:t>C </a:t>
            </a:r>
            <a:r>
              <a:rPr lang="en-US" sz="2800" i="1" dirty="0" err="1">
                <a:solidFill>
                  <a:srgbClr val="FF0000"/>
                </a:solidFill>
                <a:latin typeface="Times New Roman" panose="02020603050405020304" pitchFamily="18" charset="0"/>
                <a:cs typeface="Times New Roman" panose="02020603050405020304" pitchFamily="18" charset="0"/>
              </a:rPr>
              <a:t>đến</a:t>
            </a:r>
            <a:r>
              <a:rPr lang="en-US" sz="2800" i="1" dirty="0">
                <a:solidFill>
                  <a:srgbClr val="FF0000"/>
                </a:solidFill>
                <a:latin typeface="Times New Roman" panose="02020603050405020304" pitchFamily="18" charset="0"/>
                <a:cs typeface="Times New Roman" panose="02020603050405020304" pitchFamily="18" charset="0"/>
              </a:rPr>
              <a:t> 44</a:t>
            </a:r>
            <a:r>
              <a:rPr lang="en-US" sz="2800" i="1" baseline="30000" dirty="0">
                <a:solidFill>
                  <a:srgbClr val="FF0000"/>
                </a:solidFill>
                <a:latin typeface="Times New Roman" panose="02020603050405020304" pitchFamily="18" charset="0"/>
                <a:cs typeface="Times New Roman" panose="02020603050405020304" pitchFamily="18" charset="0"/>
              </a:rPr>
              <a:t>0</a:t>
            </a:r>
            <a:r>
              <a:rPr lang="en-US" sz="2800" i="1" dirty="0">
                <a:solidFill>
                  <a:srgbClr val="FF0000"/>
                </a:solidFill>
                <a:latin typeface="Times New Roman" panose="02020603050405020304" pitchFamily="18" charset="0"/>
                <a:cs typeface="Times New Roman" panose="02020603050405020304" pitchFamily="18" charset="0"/>
              </a:rPr>
              <a:t>C, </a:t>
            </a:r>
            <a:r>
              <a:rPr lang="en-US" sz="2800" i="1" dirty="0" err="1">
                <a:solidFill>
                  <a:srgbClr val="FF0000"/>
                </a:solidFill>
                <a:latin typeface="Times New Roman" panose="02020603050405020304" pitchFamily="18" charset="0"/>
                <a:cs typeface="Times New Roman" panose="02020603050405020304" pitchFamily="18" charset="0"/>
              </a:rPr>
              <a:t>điểm</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cực</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thuận</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là</a:t>
            </a:r>
            <a:r>
              <a:rPr lang="en-US" sz="2800" i="1" dirty="0">
                <a:solidFill>
                  <a:srgbClr val="FF0000"/>
                </a:solidFill>
                <a:latin typeface="Times New Roman" panose="02020603050405020304" pitchFamily="18" charset="0"/>
                <a:cs typeface="Times New Roman" panose="02020603050405020304" pitchFamily="18" charset="0"/>
              </a:rPr>
              <a:t> 28</a:t>
            </a:r>
            <a:r>
              <a:rPr lang="en-US" sz="2800" i="1" baseline="30000" dirty="0">
                <a:solidFill>
                  <a:srgbClr val="FF0000"/>
                </a:solidFill>
                <a:latin typeface="Times New Roman" panose="02020603050405020304" pitchFamily="18" charset="0"/>
                <a:cs typeface="Times New Roman" panose="02020603050405020304" pitchFamily="18" charset="0"/>
              </a:rPr>
              <a:t>0</a:t>
            </a:r>
            <a:r>
              <a:rPr lang="en-US" sz="2800" i="1" dirty="0">
                <a:solidFill>
                  <a:srgbClr val="FF0000"/>
                </a:solidFill>
                <a:latin typeface="Times New Roman" panose="02020603050405020304" pitchFamily="18" charset="0"/>
                <a:cs typeface="Times New Roman" panose="02020603050405020304" pitchFamily="18" charset="0"/>
              </a:rPr>
              <a:t>C. </a:t>
            </a:r>
            <a:r>
              <a:rPr lang="en-US" sz="2800" i="1" dirty="0" err="1">
                <a:solidFill>
                  <a:srgbClr val="FF0000"/>
                </a:solidFill>
                <a:latin typeface="Times New Roman" panose="02020603050405020304" pitchFamily="18" charset="0"/>
                <a:cs typeface="Times New Roman" panose="02020603050405020304" pitchFamily="18" charset="0"/>
              </a:rPr>
              <a:t>Cá</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rô</a:t>
            </a:r>
            <a:r>
              <a:rPr lang="en-US" sz="2800" i="1" dirty="0">
                <a:solidFill>
                  <a:srgbClr val="FF0000"/>
                </a:solidFill>
                <a:latin typeface="Times New Roman" panose="02020603050405020304" pitchFamily="18" charset="0"/>
                <a:cs typeface="Times New Roman" panose="02020603050405020304" pitchFamily="18" charset="0"/>
              </a:rPr>
              <a:t> phi </a:t>
            </a:r>
            <a:r>
              <a:rPr lang="en-US" sz="2800" i="1" dirty="0" err="1">
                <a:solidFill>
                  <a:srgbClr val="FF0000"/>
                </a:solidFill>
                <a:latin typeface="Times New Roman" panose="02020603050405020304" pitchFamily="18" charset="0"/>
                <a:cs typeface="Times New Roman" panose="02020603050405020304" pitchFamily="18" charset="0"/>
              </a:rPr>
              <a:t>có</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giới</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hạn</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chịu</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đựng</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về</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nhiệt</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độ</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là</a:t>
            </a:r>
            <a:r>
              <a:rPr lang="en-US" sz="2800" i="1" dirty="0">
                <a:solidFill>
                  <a:srgbClr val="FF0000"/>
                </a:solidFill>
                <a:latin typeface="Times New Roman" panose="02020603050405020304" pitchFamily="18" charset="0"/>
                <a:cs typeface="Times New Roman" panose="02020603050405020304" pitchFamily="18" charset="0"/>
              </a:rPr>
              <a:t>: 5</a:t>
            </a:r>
            <a:r>
              <a:rPr lang="en-US" sz="2800" i="1" baseline="30000" dirty="0">
                <a:solidFill>
                  <a:srgbClr val="FF0000"/>
                </a:solidFill>
                <a:latin typeface="Times New Roman" panose="02020603050405020304" pitchFamily="18" charset="0"/>
                <a:cs typeface="Times New Roman" panose="02020603050405020304" pitchFamily="18" charset="0"/>
              </a:rPr>
              <a:t>0</a:t>
            </a:r>
            <a:r>
              <a:rPr lang="en-US" sz="2800" i="1" dirty="0">
                <a:solidFill>
                  <a:srgbClr val="FF0000"/>
                </a:solidFill>
                <a:latin typeface="Times New Roman" panose="02020603050405020304" pitchFamily="18" charset="0"/>
                <a:cs typeface="Times New Roman" panose="02020603050405020304" pitchFamily="18" charset="0"/>
              </a:rPr>
              <a:t>C </a:t>
            </a:r>
            <a:r>
              <a:rPr lang="en-US" sz="2800" i="1" dirty="0" err="1">
                <a:solidFill>
                  <a:srgbClr val="FF0000"/>
                </a:solidFill>
                <a:latin typeface="Times New Roman" panose="02020603050405020304" pitchFamily="18" charset="0"/>
                <a:cs typeface="Times New Roman" panose="02020603050405020304" pitchFamily="18" charset="0"/>
              </a:rPr>
              <a:t>đến</a:t>
            </a:r>
            <a:r>
              <a:rPr lang="en-US" sz="2800" i="1" dirty="0">
                <a:solidFill>
                  <a:srgbClr val="FF0000"/>
                </a:solidFill>
                <a:latin typeface="Times New Roman" panose="02020603050405020304" pitchFamily="18" charset="0"/>
                <a:cs typeface="Times New Roman" panose="02020603050405020304" pitchFamily="18" charset="0"/>
              </a:rPr>
              <a:t> 42</a:t>
            </a:r>
            <a:r>
              <a:rPr lang="en-US" sz="2800" i="1" baseline="30000" dirty="0">
                <a:solidFill>
                  <a:srgbClr val="FF0000"/>
                </a:solidFill>
                <a:latin typeface="Times New Roman" panose="02020603050405020304" pitchFamily="18" charset="0"/>
                <a:cs typeface="Times New Roman" panose="02020603050405020304" pitchFamily="18" charset="0"/>
              </a:rPr>
              <a:t>0</a:t>
            </a:r>
            <a:r>
              <a:rPr lang="en-US" sz="2800" i="1" dirty="0">
                <a:solidFill>
                  <a:srgbClr val="FF0000"/>
                </a:solidFill>
                <a:latin typeface="Times New Roman" panose="02020603050405020304" pitchFamily="18" charset="0"/>
                <a:cs typeface="Times New Roman" panose="02020603050405020304" pitchFamily="18" charset="0"/>
              </a:rPr>
              <a:t>C, </a:t>
            </a:r>
            <a:r>
              <a:rPr lang="en-US" sz="2800" i="1" dirty="0" err="1">
                <a:solidFill>
                  <a:srgbClr val="FF0000"/>
                </a:solidFill>
                <a:latin typeface="Times New Roman" panose="02020603050405020304" pitchFamily="18" charset="0"/>
                <a:cs typeface="Times New Roman" panose="02020603050405020304" pitchFamily="18" charset="0"/>
              </a:rPr>
              <a:t>điểm</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cực</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thuận</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là</a:t>
            </a:r>
            <a:r>
              <a:rPr lang="en-US" sz="2800" i="1" dirty="0">
                <a:solidFill>
                  <a:srgbClr val="FF0000"/>
                </a:solidFill>
                <a:latin typeface="Times New Roman" panose="02020603050405020304" pitchFamily="18" charset="0"/>
                <a:cs typeface="Times New Roman" panose="02020603050405020304" pitchFamily="18" charset="0"/>
              </a:rPr>
              <a:t> 30</a:t>
            </a:r>
            <a:r>
              <a:rPr lang="en-US" sz="2800" i="1" baseline="30000" dirty="0">
                <a:solidFill>
                  <a:srgbClr val="FF0000"/>
                </a:solidFill>
                <a:latin typeface="Times New Roman" panose="02020603050405020304" pitchFamily="18" charset="0"/>
                <a:cs typeface="Times New Roman" panose="02020603050405020304" pitchFamily="18" charset="0"/>
              </a:rPr>
              <a:t>0</a:t>
            </a:r>
            <a:r>
              <a:rPr lang="en-US" sz="2800" i="1" dirty="0">
                <a:solidFill>
                  <a:srgbClr val="FF0000"/>
                </a:solidFill>
                <a:latin typeface="Times New Roman" panose="02020603050405020304" pitchFamily="18" charset="0"/>
                <a:cs typeface="Times New Roman" panose="02020603050405020304" pitchFamily="18" charset="0"/>
              </a:rPr>
              <a:t>C. </a:t>
            </a:r>
            <a:r>
              <a:rPr lang="en-US" sz="2800" i="1" dirty="0" err="1">
                <a:solidFill>
                  <a:srgbClr val="FF0000"/>
                </a:solidFill>
                <a:latin typeface="Times New Roman" panose="02020603050405020304" pitchFamily="18" charset="0"/>
                <a:cs typeface="Times New Roman" panose="02020603050405020304" pitchFamily="18" charset="0"/>
              </a:rPr>
              <a:t>Nhận</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định</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nào</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sau</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đây</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là</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đúng</a:t>
            </a:r>
            <a:r>
              <a:rPr lang="en-US" sz="2800" i="1" dirty="0">
                <a:solidFill>
                  <a:srgbClr val="FF0000"/>
                </a:solidFill>
                <a:latin typeface="Times New Roman" panose="02020603050405020304" pitchFamily="18" charset="0"/>
                <a:cs typeface="Times New Roman" panose="02020603050405020304" pitchFamily="18" charset="0"/>
              </a:rPr>
              <a:t>?</a:t>
            </a:r>
          </a:p>
          <a:p>
            <a:pPr>
              <a:lnSpc>
                <a:spcPct val="150000"/>
              </a:lnSpc>
            </a:pPr>
            <a:r>
              <a:rPr lang="en-US" sz="2800" b="1" dirty="0">
                <a:latin typeface="Times New Roman" panose="02020603050405020304" pitchFamily="18" charset="0"/>
                <a:cs typeface="Times New Roman" panose="02020603050405020304" pitchFamily="18" charset="0"/>
              </a:rPr>
              <a:t>A. </a:t>
            </a:r>
            <a:r>
              <a:rPr lang="vi-VN" sz="2800" dirty="0">
                <a:latin typeface="Times New Roman" panose="02020603050405020304" pitchFamily="18" charset="0"/>
                <a:cs typeface="Times New Roman" panose="02020603050405020304" pitchFamily="18" charset="0"/>
              </a:rPr>
              <a:t>Vùng phân bố cá chép hẹp hơn cá rô phi vì có điểm cực thuận thấp hơn.</a:t>
            </a:r>
            <a:endParaRPr lang="en-US" sz="2800" dirty="0">
              <a:latin typeface="Times New Roman" panose="02020603050405020304" pitchFamily="18" charset="0"/>
              <a:cs typeface="Times New Roman" panose="02020603050405020304" pitchFamily="18" charset="0"/>
            </a:endParaRPr>
          </a:p>
          <a:p>
            <a:pPr>
              <a:lnSpc>
                <a:spcPct val="150000"/>
              </a:lnSpc>
            </a:pPr>
            <a:r>
              <a:rPr lang="en-US" sz="2800" b="1" dirty="0">
                <a:latin typeface="Times New Roman" panose="02020603050405020304" pitchFamily="18" charset="0"/>
                <a:cs typeface="Times New Roman" panose="02020603050405020304" pitchFamily="18" charset="0"/>
              </a:rPr>
              <a:t>B. </a:t>
            </a:r>
            <a:r>
              <a:rPr lang="vi-VN" sz="2800" dirty="0">
                <a:latin typeface="Times New Roman" panose="02020603050405020304" pitchFamily="18" charset="0"/>
                <a:cs typeface="Times New Roman" panose="02020603050405020304" pitchFamily="18" charset="0"/>
              </a:rPr>
              <a:t>Vùng phân bố cá chép hẹp hơn cá rô phi vì có điểm cực thuận thấp hơn.</a:t>
            </a:r>
            <a:endParaRPr lang="en-US" sz="2800" dirty="0">
              <a:latin typeface="Times New Roman" panose="02020603050405020304" pitchFamily="18" charset="0"/>
              <a:cs typeface="Times New Roman" panose="02020603050405020304" pitchFamily="18" charset="0"/>
            </a:endParaRPr>
          </a:p>
          <a:p>
            <a:pPr>
              <a:lnSpc>
                <a:spcPct val="150000"/>
              </a:lnSpc>
            </a:pPr>
            <a:r>
              <a:rPr lang="vi-VN" sz="2800" b="1" dirty="0">
                <a:latin typeface="Times New Roman" panose="02020603050405020304" pitchFamily="18" charset="0"/>
                <a:cs typeface="Times New Roman" panose="02020603050405020304" pitchFamily="18" charset="0"/>
              </a:rPr>
              <a:t>C</a:t>
            </a:r>
            <a:r>
              <a:rPr lang="vi-VN" sz="2800" dirty="0">
                <a:latin typeface="Times New Roman" panose="02020603050405020304" pitchFamily="18" charset="0"/>
                <a:cs typeface="Times New Roman" panose="02020603050405020304" pitchFamily="18" charset="0"/>
              </a:rPr>
              <a:t>.</a:t>
            </a: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Cá chép có vùng phân bố rộng hơn cá rô phi vì có giới hạn chịu nhiệt rộng hơn.</a:t>
            </a:r>
            <a:br>
              <a:rPr lang="vi-VN" sz="2800" dirty="0">
                <a:latin typeface="Times New Roman" panose="02020603050405020304" pitchFamily="18" charset="0"/>
                <a:cs typeface="Times New Roman" panose="02020603050405020304" pitchFamily="18" charset="0"/>
              </a:rPr>
            </a:br>
            <a:r>
              <a:rPr lang="vi-VN" sz="2800" b="1" dirty="0">
                <a:latin typeface="Times New Roman" panose="02020603050405020304" pitchFamily="18" charset="0"/>
                <a:cs typeface="Times New Roman" panose="02020603050405020304" pitchFamily="18" charset="0"/>
              </a:rPr>
              <a:t>D</a:t>
            </a:r>
            <a:r>
              <a:rPr lang="vi-VN" sz="2800" dirty="0">
                <a:latin typeface="Times New Roman" panose="02020603050405020304" pitchFamily="18" charset="0"/>
                <a:cs typeface="Times New Roman" panose="02020603050405020304" pitchFamily="18" charset="0"/>
              </a:rPr>
              <a:t>. Cá chép có vùng phân bố rộng hơn cá rô phi vì có giới hạn dưới thấp hơn.</a:t>
            </a:r>
          </a:p>
          <a:p>
            <a:endParaRPr lang="en-US" sz="2400" b="1" dirty="0"/>
          </a:p>
        </p:txBody>
      </p:sp>
      <p:sp>
        <p:nvSpPr>
          <p:cNvPr id="7" name="Oval 6"/>
          <p:cNvSpPr/>
          <p:nvPr/>
        </p:nvSpPr>
        <p:spPr>
          <a:xfrm>
            <a:off x="449698" y="3979479"/>
            <a:ext cx="544914" cy="49627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70279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smtClean="0"/>
              <a:pPr marL="0" lvl="0" indent="0" algn="ctr" rtl="0">
                <a:spcBef>
                  <a:spcPts val="0"/>
                </a:spcBef>
                <a:spcAft>
                  <a:spcPts val="0"/>
                </a:spcAft>
                <a:buNone/>
              </a:pPr>
              <a:t>52</a:t>
            </a:fld>
            <a:endParaRPr lang="en-US"/>
          </a:p>
        </p:txBody>
      </p:sp>
      <p:sp>
        <p:nvSpPr>
          <p:cNvPr id="3" name="Slide Number Placeholder 1"/>
          <p:cNvSpPr txBox="1">
            <a:spLocks/>
          </p:cNvSpPr>
          <p:nvPr/>
        </p:nvSpPr>
        <p:spPr>
          <a:xfrm>
            <a:off x="11096625" y="6294437"/>
            <a:ext cx="508000" cy="365125"/>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1pPr>
            <a:lvl2pPr marL="0" marR="0" lvl="1"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2pPr>
            <a:lvl3pPr marL="0" marR="0" lvl="2"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3pPr>
            <a:lvl4pPr marL="0" marR="0" lvl="3"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4pPr>
            <a:lvl5pPr marL="0" marR="0" lvl="4"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5pPr>
            <a:lvl6pPr marL="0" marR="0" lvl="5"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6pPr>
            <a:lvl7pPr marL="0" marR="0" lvl="6"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7pPr>
            <a:lvl8pPr marL="0" marR="0" lvl="7"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8pPr>
            <a:lvl9pPr marL="0" marR="0" lvl="8"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9pPr>
          </a:lstStyle>
          <a:p>
            <a:fld id="{00000000-1234-1234-1234-123412341234}" type="slidenum">
              <a:rPr lang="en-US" smtClean="0"/>
              <a:pPr/>
              <a:t>52</a:t>
            </a:fld>
            <a:endParaRPr lang="en-US"/>
          </a:p>
        </p:txBody>
      </p:sp>
      <p:sp>
        <p:nvSpPr>
          <p:cNvPr id="4" name="Slide Number Placeholder 1"/>
          <p:cNvSpPr txBox="1">
            <a:spLocks/>
          </p:cNvSpPr>
          <p:nvPr/>
        </p:nvSpPr>
        <p:spPr>
          <a:xfrm>
            <a:off x="11096625" y="6294437"/>
            <a:ext cx="508000" cy="365125"/>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1pPr>
            <a:lvl2pPr marL="0" marR="0" lvl="1"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2pPr>
            <a:lvl3pPr marL="0" marR="0" lvl="2"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3pPr>
            <a:lvl4pPr marL="0" marR="0" lvl="3"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4pPr>
            <a:lvl5pPr marL="0" marR="0" lvl="4"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5pPr>
            <a:lvl6pPr marL="0" marR="0" lvl="5"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6pPr>
            <a:lvl7pPr marL="0" marR="0" lvl="6"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7pPr>
            <a:lvl8pPr marL="0" marR="0" lvl="7"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8pPr>
            <a:lvl9pPr marL="0" marR="0" lvl="8"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9pPr>
          </a:lstStyle>
          <a:p>
            <a:fld id="{00000000-1234-1234-1234-123412341234}" type="slidenum">
              <a:rPr lang="en-US" smtClean="0"/>
              <a:pPr/>
              <a:t>52</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1464775" y="1610020"/>
            <a:ext cx="7615057" cy="3246081"/>
          </a:xfrm>
          <a:prstGeom prst="rect">
            <a:avLst/>
          </a:prstGeom>
          <a:noFill/>
        </p:spPr>
        <p:txBody>
          <a:bodyPr wrap="square" rtlCol="0">
            <a:spAutoFit/>
          </a:bodyPr>
          <a:lstStyle/>
          <a:p>
            <a:pPr>
              <a:lnSpc>
                <a:spcPct val="150000"/>
              </a:lnSpc>
            </a:pPr>
            <a:r>
              <a:rPr lang="en-US" sz="2800" dirty="0">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Câu</a:t>
            </a:r>
            <a:r>
              <a:rPr lang="en-US" sz="2800" b="1" dirty="0">
                <a:solidFill>
                  <a:srgbClr val="FF0000"/>
                </a:solidFill>
                <a:latin typeface="Times New Roman" panose="02020603050405020304" pitchFamily="18" charset="0"/>
                <a:cs typeface="Times New Roman" panose="02020603050405020304" pitchFamily="18" charset="0"/>
              </a:rPr>
              <a:t> 3. </a:t>
            </a:r>
            <a:r>
              <a:rPr lang="vi-VN" sz="2800" dirty="0">
                <a:latin typeface="Times New Roman" panose="02020603050405020304" pitchFamily="18" charset="0"/>
                <a:cs typeface="Times New Roman" panose="02020603050405020304" pitchFamily="18" charset="0"/>
              </a:rPr>
              <a:t>Cây ưa sáng thường sống nơi nào?</a:t>
            </a:r>
          </a:p>
          <a:p>
            <a:pPr>
              <a:lnSpc>
                <a:spcPct val="150000"/>
              </a:lnSpc>
            </a:pPr>
            <a:r>
              <a:rPr lang="vi-VN" sz="2800" dirty="0">
                <a:latin typeface="Times New Roman" panose="02020603050405020304" pitchFamily="18" charset="0"/>
                <a:cs typeface="Times New Roman" panose="02020603050405020304" pitchFamily="18" charset="0"/>
              </a:rPr>
              <a:t>A. Nơi nhiều ánh sáng tán xạ.</a:t>
            </a:r>
            <a:br>
              <a:rPr lang="vi-VN" sz="2800" dirty="0">
                <a:latin typeface="Times New Roman" panose="02020603050405020304" pitchFamily="18" charset="0"/>
                <a:cs typeface="Times New Roman" panose="02020603050405020304" pitchFamily="18" charset="0"/>
              </a:rPr>
            </a:br>
            <a:r>
              <a:rPr lang="vi-VN" sz="2800" dirty="0">
                <a:latin typeface="Times New Roman" panose="02020603050405020304" pitchFamily="18" charset="0"/>
                <a:cs typeface="Times New Roman" panose="02020603050405020304" pitchFamily="18" charset="0"/>
              </a:rPr>
              <a:t>B. Nơi có cường độ chiếu sáng trung bình.</a:t>
            </a:r>
            <a:br>
              <a:rPr lang="vi-VN" sz="2800" dirty="0">
                <a:latin typeface="Times New Roman" panose="02020603050405020304" pitchFamily="18" charset="0"/>
                <a:cs typeface="Times New Roman" panose="02020603050405020304" pitchFamily="18" charset="0"/>
              </a:rPr>
            </a:br>
            <a:r>
              <a:rPr lang="vi-VN" sz="2800" dirty="0">
                <a:latin typeface="Times New Roman" panose="02020603050405020304" pitchFamily="18" charset="0"/>
                <a:cs typeface="Times New Roman" panose="02020603050405020304" pitchFamily="18" charset="0"/>
              </a:rPr>
              <a:t>C. Nơi </a:t>
            </a:r>
            <a:r>
              <a:rPr lang="en-US" sz="2800" dirty="0" err="1">
                <a:latin typeface="Times New Roman" panose="02020603050405020304" pitchFamily="18" charset="0"/>
                <a:cs typeface="Times New Roman" panose="02020603050405020304" pitchFamily="18" charset="0"/>
              </a:rPr>
              <a:t>kho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hạn</a:t>
            </a:r>
            <a:r>
              <a:rPr lang="vi-VN" sz="2800" dirty="0">
                <a:latin typeface="Times New Roman" panose="02020603050405020304" pitchFamily="18" charset="0"/>
                <a:cs typeface="Times New Roman" panose="02020603050405020304" pitchFamily="18" charset="0"/>
              </a:rPr>
              <a:t>.</a:t>
            </a:r>
            <a:br>
              <a:rPr lang="vi-VN" sz="2800" dirty="0">
                <a:latin typeface="Times New Roman" panose="02020603050405020304" pitchFamily="18" charset="0"/>
                <a:cs typeface="Times New Roman" panose="02020603050405020304" pitchFamily="18" charset="0"/>
              </a:rPr>
            </a:br>
            <a:r>
              <a:rPr lang="vi-VN" sz="2800" dirty="0">
                <a:latin typeface="Times New Roman" panose="02020603050405020304" pitchFamily="18" charset="0"/>
                <a:cs typeface="Times New Roman" panose="02020603050405020304" pitchFamily="18" charset="0"/>
              </a:rPr>
              <a:t>D. Nơi quang đãng.</a:t>
            </a:r>
            <a:endParaRPr lang="vi-VN" sz="2800" dirty="0"/>
          </a:p>
        </p:txBody>
      </p:sp>
      <p:sp>
        <p:nvSpPr>
          <p:cNvPr id="7" name="Oval 6"/>
          <p:cNvSpPr/>
          <p:nvPr/>
        </p:nvSpPr>
        <p:spPr>
          <a:xfrm>
            <a:off x="1464775" y="4363454"/>
            <a:ext cx="491386" cy="46056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26069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smtClean="0"/>
              <a:pPr marL="0" lvl="0" indent="0" algn="ctr" rtl="0">
                <a:spcBef>
                  <a:spcPts val="0"/>
                </a:spcBef>
                <a:spcAft>
                  <a:spcPts val="0"/>
                </a:spcAft>
                <a:buNone/>
              </a:pPr>
              <a:t>53</a:t>
            </a:fld>
            <a:endParaRPr lang="en-US"/>
          </a:p>
        </p:txBody>
      </p:sp>
      <p:sp>
        <p:nvSpPr>
          <p:cNvPr id="3" name="Slide Number Placeholder 1"/>
          <p:cNvSpPr txBox="1">
            <a:spLocks/>
          </p:cNvSpPr>
          <p:nvPr/>
        </p:nvSpPr>
        <p:spPr>
          <a:xfrm>
            <a:off x="11096625" y="6294437"/>
            <a:ext cx="508000" cy="365125"/>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1pPr>
            <a:lvl2pPr marL="0" marR="0" lvl="1"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2pPr>
            <a:lvl3pPr marL="0" marR="0" lvl="2"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3pPr>
            <a:lvl4pPr marL="0" marR="0" lvl="3"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4pPr>
            <a:lvl5pPr marL="0" marR="0" lvl="4"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5pPr>
            <a:lvl6pPr marL="0" marR="0" lvl="5"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6pPr>
            <a:lvl7pPr marL="0" marR="0" lvl="6"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7pPr>
            <a:lvl8pPr marL="0" marR="0" lvl="7"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8pPr>
            <a:lvl9pPr marL="0" marR="0" lvl="8"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9pPr>
          </a:lstStyle>
          <a:p>
            <a:fld id="{00000000-1234-1234-1234-123412341234}" type="slidenum">
              <a:rPr lang="en-US" smtClean="0"/>
              <a:pPr/>
              <a:t>53</a:t>
            </a:fld>
            <a:endParaRPr lang="en-US"/>
          </a:p>
        </p:txBody>
      </p:sp>
      <p:sp>
        <p:nvSpPr>
          <p:cNvPr id="4" name="Slide Number Placeholder 1"/>
          <p:cNvSpPr txBox="1">
            <a:spLocks/>
          </p:cNvSpPr>
          <p:nvPr/>
        </p:nvSpPr>
        <p:spPr>
          <a:xfrm>
            <a:off x="11096625" y="6294437"/>
            <a:ext cx="508000" cy="365125"/>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1pPr>
            <a:lvl2pPr marL="0" marR="0" lvl="1"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2pPr>
            <a:lvl3pPr marL="0" marR="0" lvl="2"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3pPr>
            <a:lvl4pPr marL="0" marR="0" lvl="3"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4pPr>
            <a:lvl5pPr marL="0" marR="0" lvl="4"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5pPr>
            <a:lvl6pPr marL="0" marR="0" lvl="5"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6pPr>
            <a:lvl7pPr marL="0" marR="0" lvl="6"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7pPr>
            <a:lvl8pPr marL="0" marR="0" lvl="7"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8pPr>
            <a:lvl9pPr marL="0" marR="0" lvl="8"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9pPr>
          </a:lstStyle>
          <a:p>
            <a:fld id="{00000000-1234-1234-1234-123412341234}" type="slidenum">
              <a:rPr lang="en-US" smtClean="0"/>
              <a:pPr/>
              <a:t>53</a:t>
            </a:fld>
            <a:endParaRPr lang="en-US"/>
          </a:p>
        </p:txBody>
      </p:sp>
      <p:sp>
        <p:nvSpPr>
          <p:cNvPr id="5" name="Slide Number Placeholder 1"/>
          <p:cNvSpPr txBox="1">
            <a:spLocks/>
          </p:cNvSpPr>
          <p:nvPr/>
        </p:nvSpPr>
        <p:spPr>
          <a:xfrm>
            <a:off x="11096625" y="6294437"/>
            <a:ext cx="508000" cy="365125"/>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1pPr>
            <a:lvl2pPr marL="0" marR="0" lvl="1"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2pPr>
            <a:lvl3pPr marL="0" marR="0" lvl="2"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3pPr>
            <a:lvl4pPr marL="0" marR="0" lvl="3"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4pPr>
            <a:lvl5pPr marL="0" marR="0" lvl="4"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5pPr>
            <a:lvl6pPr marL="0" marR="0" lvl="5"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6pPr>
            <a:lvl7pPr marL="0" marR="0" lvl="6"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7pPr>
            <a:lvl8pPr marL="0" marR="0" lvl="7"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8pPr>
            <a:lvl9pPr marL="0" marR="0" lvl="8"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9pPr>
          </a:lstStyle>
          <a:p>
            <a:fld id="{00000000-1234-1234-1234-123412341234}" type="slidenum">
              <a:rPr lang="en-US" smtClean="0"/>
              <a:pPr/>
              <a:t>53</a:t>
            </a:fld>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9468"/>
            <a:ext cx="12192000" cy="6858000"/>
          </a:xfrm>
          <a:prstGeom prst="rect">
            <a:avLst/>
          </a:prstGeom>
        </p:spPr>
      </p:pic>
      <p:sp>
        <p:nvSpPr>
          <p:cNvPr id="7" name="TextBox 6"/>
          <p:cNvSpPr txBox="1"/>
          <p:nvPr/>
        </p:nvSpPr>
        <p:spPr>
          <a:xfrm>
            <a:off x="801227" y="549665"/>
            <a:ext cx="9494172" cy="4539191"/>
          </a:xfrm>
          <a:prstGeom prst="rect">
            <a:avLst/>
          </a:prstGeom>
          <a:noFill/>
        </p:spPr>
        <p:txBody>
          <a:bodyPr wrap="square" rtlCol="0">
            <a:spAutoFit/>
          </a:bodyPr>
          <a:lstStyle/>
          <a:p>
            <a:pPr>
              <a:lnSpc>
                <a:spcPct val="150000"/>
              </a:lnSpc>
            </a:pPr>
            <a:r>
              <a:rPr lang="en-US" sz="2800" dirty="0"/>
              <a:t> </a:t>
            </a:r>
            <a:r>
              <a:rPr lang="en-US" sz="2800" b="1" dirty="0" err="1">
                <a:solidFill>
                  <a:srgbClr val="FF0000"/>
                </a:solidFill>
                <a:latin typeface="Times New Roman" panose="02020603050405020304" pitchFamily="18" charset="0"/>
                <a:cs typeface="Times New Roman" panose="02020603050405020304" pitchFamily="18" charset="0"/>
              </a:rPr>
              <a:t>Câu</a:t>
            </a:r>
            <a:r>
              <a:rPr lang="en-US" sz="2800" b="1" dirty="0">
                <a:solidFill>
                  <a:srgbClr val="FF0000"/>
                </a:solidFill>
                <a:latin typeface="Times New Roman" panose="02020603050405020304" pitchFamily="18" charset="0"/>
                <a:cs typeface="Times New Roman" panose="02020603050405020304" pitchFamily="18" charset="0"/>
              </a:rPr>
              <a:t> 4. </a:t>
            </a:r>
            <a:r>
              <a:rPr lang="vi-VN" sz="2800" dirty="0">
                <a:solidFill>
                  <a:srgbClr val="FF0000"/>
                </a:solidFill>
                <a:latin typeface="Times New Roman" panose="02020603050405020304" pitchFamily="18" charset="0"/>
                <a:cs typeface="Times New Roman" panose="02020603050405020304" pitchFamily="18" charset="0"/>
              </a:rPr>
              <a:t>Cây thông mọc riêng rẽ nơi quang đãng thường có tán rộng hơn cây thông mọc xen nhau trong rừng vì</a:t>
            </a:r>
          </a:p>
          <a:p>
            <a:pPr>
              <a:lnSpc>
                <a:spcPct val="150000"/>
              </a:lnSpc>
            </a:pPr>
            <a:r>
              <a:rPr lang="vi-VN" sz="2800" dirty="0">
                <a:latin typeface="Times New Roman" panose="02020603050405020304" pitchFamily="18" charset="0"/>
                <a:cs typeface="Times New Roman" panose="02020603050405020304" pitchFamily="18" charset="0"/>
              </a:rPr>
              <a:t>A. Ánh sáng mặt trời tập trung chiếu vào cành cây phía trên.</a:t>
            </a:r>
            <a:br>
              <a:rPr lang="vi-VN" sz="2800" dirty="0">
                <a:latin typeface="Times New Roman" panose="02020603050405020304" pitchFamily="18" charset="0"/>
                <a:cs typeface="Times New Roman" panose="02020603050405020304" pitchFamily="18" charset="0"/>
              </a:rPr>
            </a:br>
            <a:r>
              <a:rPr lang="vi-VN" sz="2800" dirty="0">
                <a:latin typeface="Times New Roman" panose="02020603050405020304" pitchFamily="18" charset="0"/>
                <a:cs typeface="Times New Roman" panose="02020603050405020304" pitchFamily="18" charset="0"/>
              </a:rPr>
              <a:t>B. Cây có nhiều chất dinh dưỡng.</a:t>
            </a:r>
            <a:br>
              <a:rPr lang="vi-VN" sz="2800" dirty="0">
                <a:latin typeface="Times New Roman" panose="02020603050405020304" pitchFamily="18" charset="0"/>
                <a:cs typeface="Times New Roman" panose="02020603050405020304" pitchFamily="18" charset="0"/>
              </a:rPr>
            </a:br>
            <a:r>
              <a:rPr lang="vi-VN" sz="2800" dirty="0">
                <a:latin typeface="Times New Roman" panose="02020603050405020304" pitchFamily="18" charset="0"/>
                <a:cs typeface="Times New Roman" panose="02020603050405020304" pitchFamily="18" charset="0"/>
              </a:rPr>
              <a:t>C. Ánh sáng mặt trời chiếu được đến các phía của cây.</a:t>
            </a:r>
            <a:br>
              <a:rPr lang="vi-VN" sz="2800" dirty="0">
                <a:latin typeface="Times New Roman" panose="02020603050405020304" pitchFamily="18" charset="0"/>
                <a:cs typeface="Times New Roman" panose="02020603050405020304" pitchFamily="18" charset="0"/>
              </a:rPr>
            </a:br>
            <a:r>
              <a:rPr lang="vi-VN" sz="2800" dirty="0">
                <a:latin typeface="Times New Roman" panose="02020603050405020304" pitchFamily="18" charset="0"/>
                <a:cs typeface="Times New Roman" panose="02020603050405020304" pitchFamily="18" charset="0"/>
              </a:rPr>
              <a:t>D. Cây có nhiều chất dinh dưỡng và phần ngọn của cây nhận nhiều ánh sáng.</a:t>
            </a:r>
          </a:p>
        </p:txBody>
      </p:sp>
      <p:sp>
        <p:nvSpPr>
          <p:cNvPr id="8" name="Oval 7"/>
          <p:cNvSpPr/>
          <p:nvPr/>
        </p:nvSpPr>
        <p:spPr>
          <a:xfrm>
            <a:off x="801227" y="3882188"/>
            <a:ext cx="493753" cy="51334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76386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smtClean="0"/>
              <a:pPr marL="0" lvl="0" indent="0" algn="ctr" rtl="0">
                <a:spcBef>
                  <a:spcPts val="0"/>
                </a:spcBef>
                <a:spcAft>
                  <a:spcPts val="0"/>
                </a:spcAft>
                <a:buNone/>
              </a:pPr>
              <a:t>54</a:t>
            </a:fld>
            <a:endParaRPr lang="en-US"/>
          </a:p>
        </p:txBody>
      </p:sp>
      <p:sp>
        <p:nvSpPr>
          <p:cNvPr id="3" name="Slide Number Placeholder 1"/>
          <p:cNvSpPr txBox="1">
            <a:spLocks/>
          </p:cNvSpPr>
          <p:nvPr/>
        </p:nvSpPr>
        <p:spPr>
          <a:xfrm>
            <a:off x="11096625" y="6294437"/>
            <a:ext cx="508000" cy="365125"/>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1pPr>
            <a:lvl2pPr marL="0" marR="0" lvl="1"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2pPr>
            <a:lvl3pPr marL="0" marR="0" lvl="2"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3pPr>
            <a:lvl4pPr marL="0" marR="0" lvl="3"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4pPr>
            <a:lvl5pPr marL="0" marR="0" lvl="4"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5pPr>
            <a:lvl6pPr marL="0" marR="0" lvl="5"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6pPr>
            <a:lvl7pPr marL="0" marR="0" lvl="6"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7pPr>
            <a:lvl8pPr marL="0" marR="0" lvl="7"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8pPr>
            <a:lvl9pPr marL="0" marR="0" lvl="8"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9pPr>
          </a:lstStyle>
          <a:p>
            <a:fld id="{00000000-1234-1234-1234-123412341234}" type="slidenum">
              <a:rPr lang="en-US" smtClean="0"/>
              <a:pPr/>
              <a:t>54</a:t>
            </a:fld>
            <a:endParaRPr lang="en-US"/>
          </a:p>
        </p:txBody>
      </p:sp>
      <p:sp>
        <p:nvSpPr>
          <p:cNvPr id="4" name="Slide Number Placeholder 1"/>
          <p:cNvSpPr txBox="1">
            <a:spLocks/>
          </p:cNvSpPr>
          <p:nvPr/>
        </p:nvSpPr>
        <p:spPr>
          <a:xfrm>
            <a:off x="11096625" y="6294437"/>
            <a:ext cx="508000" cy="365125"/>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1pPr>
            <a:lvl2pPr marL="0" marR="0" lvl="1"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2pPr>
            <a:lvl3pPr marL="0" marR="0" lvl="2"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3pPr>
            <a:lvl4pPr marL="0" marR="0" lvl="3"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4pPr>
            <a:lvl5pPr marL="0" marR="0" lvl="4"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5pPr>
            <a:lvl6pPr marL="0" marR="0" lvl="5"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6pPr>
            <a:lvl7pPr marL="0" marR="0" lvl="6"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7pPr>
            <a:lvl8pPr marL="0" marR="0" lvl="7"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8pPr>
            <a:lvl9pPr marL="0" marR="0" lvl="8"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9pPr>
          </a:lstStyle>
          <a:p>
            <a:fld id="{00000000-1234-1234-1234-123412341234}" type="slidenum">
              <a:rPr lang="en-US" smtClean="0"/>
              <a:pPr/>
              <a:t>54</a:t>
            </a:fld>
            <a:endParaRPr lang="en-US"/>
          </a:p>
        </p:txBody>
      </p:sp>
      <p:sp>
        <p:nvSpPr>
          <p:cNvPr id="5" name="Slide Number Placeholder 1"/>
          <p:cNvSpPr txBox="1">
            <a:spLocks/>
          </p:cNvSpPr>
          <p:nvPr/>
        </p:nvSpPr>
        <p:spPr>
          <a:xfrm>
            <a:off x="11096625" y="6294437"/>
            <a:ext cx="508000" cy="365125"/>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1pPr>
            <a:lvl2pPr marL="0" marR="0" lvl="1"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2pPr>
            <a:lvl3pPr marL="0" marR="0" lvl="2"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3pPr>
            <a:lvl4pPr marL="0" marR="0" lvl="3"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4pPr>
            <a:lvl5pPr marL="0" marR="0" lvl="4"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5pPr>
            <a:lvl6pPr marL="0" marR="0" lvl="5"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6pPr>
            <a:lvl7pPr marL="0" marR="0" lvl="6"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7pPr>
            <a:lvl8pPr marL="0" marR="0" lvl="7"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8pPr>
            <a:lvl9pPr marL="0" marR="0" lvl="8"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9pPr>
          </a:lstStyle>
          <a:p>
            <a:fld id="{00000000-1234-1234-1234-123412341234}" type="slidenum">
              <a:rPr lang="en-US" smtClean="0"/>
              <a:pPr/>
              <a:t>54</a:t>
            </a:fld>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extBox 6"/>
          <p:cNvSpPr txBox="1"/>
          <p:nvPr/>
        </p:nvSpPr>
        <p:spPr>
          <a:xfrm>
            <a:off x="1038397" y="1653989"/>
            <a:ext cx="10139850" cy="3244158"/>
          </a:xfrm>
          <a:prstGeom prst="rect">
            <a:avLst/>
          </a:prstGeom>
          <a:noFill/>
        </p:spPr>
        <p:txBody>
          <a:bodyPr wrap="square" rtlCol="0">
            <a:spAutoFit/>
          </a:bodyPr>
          <a:lstStyle/>
          <a:p>
            <a:pPr>
              <a:lnSpc>
                <a:spcPct val="150000"/>
              </a:lnSpc>
            </a:pPr>
            <a:r>
              <a:rPr lang="en-US" sz="2800" dirty="0"/>
              <a:t> </a:t>
            </a:r>
            <a:r>
              <a:rPr lang="en-US" sz="2800" b="1" dirty="0" err="1">
                <a:solidFill>
                  <a:srgbClr val="FF0000"/>
                </a:solidFill>
                <a:latin typeface="Times New Roman" panose="02020603050405020304" pitchFamily="18" charset="0"/>
                <a:cs typeface="Times New Roman" panose="02020603050405020304" pitchFamily="18" charset="0"/>
              </a:rPr>
              <a:t>Câu</a:t>
            </a:r>
            <a:r>
              <a:rPr lang="en-US" sz="2800" b="1" dirty="0">
                <a:solidFill>
                  <a:srgbClr val="FF0000"/>
                </a:solidFill>
                <a:latin typeface="Times New Roman" panose="02020603050405020304" pitchFamily="18" charset="0"/>
                <a:cs typeface="Times New Roman" panose="02020603050405020304" pitchFamily="18" charset="0"/>
              </a:rPr>
              <a:t> 5. </a:t>
            </a:r>
            <a:r>
              <a:rPr lang="vi-VN" sz="2800" b="1" dirty="0">
                <a:latin typeface="Times New Roman" panose="02020603050405020304" pitchFamily="18" charset="0"/>
                <a:cs typeface="Times New Roman" panose="02020603050405020304" pitchFamily="18" charset="0"/>
              </a:rPr>
              <a:t>Các loài thú sau đây hoạt động vào ban đêm là:</a:t>
            </a:r>
            <a:endParaRPr lang="vi-VN" sz="2800" dirty="0">
              <a:latin typeface="Times New Roman" panose="02020603050405020304" pitchFamily="18" charset="0"/>
              <a:cs typeface="Times New Roman" panose="02020603050405020304" pitchFamily="18" charset="0"/>
            </a:endParaRPr>
          </a:p>
          <a:p>
            <a:pPr>
              <a:lnSpc>
                <a:spcPct val="150000"/>
              </a:lnSpc>
            </a:pPr>
            <a:r>
              <a:rPr lang="vi-VN" sz="2800" dirty="0">
                <a:latin typeface="Times New Roman" panose="02020603050405020304" pitchFamily="18" charset="0"/>
                <a:cs typeface="Times New Roman" panose="02020603050405020304" pitchFamily="18" charset="0"/>
              </a:rPr>
              <a:t>A. Chồn, dê, cừu</a:t>
            </a:r>
          </a:p>
          <a:p>
            <a:pPr>
              <a:lnSpc>
                <a:spcPct val="150000"/>
              </a:lnSpc>
            </a:pPr>
            <a:r>
              <a:rPr lang="vi-VN" sz="2800" dirty="0">
                <a:latin typeface="Times New Roman" panose="02020603050405020304" pitchFamily="18" charset="0"/>
                <a:cs typeface="Times New Roman" panose="02020603050405020304" pitchFamily="18" charset="0"/>
              </a:rPr>
              <a:t>B. Trâu, bò, dơi</a:t>
            </a:r>
          </a:p>
          <a:p>
            <a:pPr>
              <a:lnSpc>
                <a:spcPct val="150000"/>
              </a:lnSpc>
            </a:pPr>
            <a:r>
              <a:rPr lang="vi-VN" sz="2800" dirty="0">
                <a:latin typeface="Times New Roman" panose="02020603050405020304" pitchFamily="18" charset="0"/>
                <a:cs typeface="Times New Roman" panose="02020603050405020304" pitchFamily="18" charset="0"/>
              </a:rPr>
              <a:t>C. Cáo, sóc, dê</a:t>
            </a:r>
          </a:p>
          <a:p>
            <a:pPr>
              <a:lnSpc>
                <a:spcPct val="150000"/>
              </a:lnSpc>
            </a:pPr>
            <a:r>
              <a:rPr lang="vi-VN" sz="2800" dirty="0">
                <a:latin typeface="Times New Roman" panose="02020603050405020304" pitchFamily="18" charset="0"/>
                <a:cs typeface="Times New Roman" panose="02020603050405020304" pitchFamily="18" charset="0"/>
              </a:rPr>
              <a:t>D. Dơi, chồn, sóc</a:t>
            </a:r>
          </a:p>
        </p:txBody>
      </p:sp>
      <p:sp>
        <p:nvSpPr>
          <p:cNvPr id="8" name="Oval 7"/>
          <p:cNvSpPr/>
          <p:nvPr/>
        </p:nvSpPr>
        <p:spPr>
          <a:xfrm>
            <a:off x="1013753" y="4395537"/>
            <a:ext cx="478174" cy="50261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21829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a:extLst>
              <a:ext uri="{FF2B5EF4-FFF2-40B4-BE49-F238E27FC236}">
                <a16:creationId xmlns="" xmlns:a16="http://schemas.microsoft.com/office/drawing/2014/main" id="{49EE4C94-B5EB-45DA-80B4-68AA48C31966}"/>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smtClean="0"/>
              <a:pPr marL="0" lvl="0" indent="0" algn="ctr" rtl="0">
                <a:spcBef>
                  <a:spcPts val="0"/>
                </a:spcBef>
                <a:spcAft>
                  <a:spcPts val="0"/>
                </a:spcAft>
                <a:buNone/>
              </a:pPr>
              <a:t>55</a:t>
            </a:fld>
            <a:endParaRPr lang="en-US"/>
          </a:p>
        </p:txBody>
      </p:sp>
      <p:sp>
        <p:nvSpPr>
          <p:cNvPr id="3" name="TextBox 2">
            <a:extLst>
              <a:ext uri="{FF2B5EF4-FFF2-40B4-BE49-F238E27FC236}">
                <a16:creationId xmlns="" xmlns:a16="http://schemas.microsoft.com/office/drawing/2014/main" id="{3AC1A6E4-CE2C-145A-59C2-CF2FA9E3DBD4}"/>
              </a:ext>
            </a:extLst>
          </p:cNvPr>
          <p:cNvSpPr txBox="1"/>
          <p:nvPr/>
        </p:nvSpPr>
        <p:spPr>
          <a:xfrm>
            <a:off x="377408" y="1106905"/>
            <a:ext cx="10719217" cy="1815882"/>
          </a:xfrm>
          <a:prstGeom prst="rect">
            <a:avLst/>
          </a:prstGeom>
          <a:noFill/>
        </p:spPr>
        <p:txBody>
          <a:bodyPr wrap="square" rtlCol="0">
            <a:spAutoFit/>
          </a:bodyPr>
          <a:lstStyle/>
          <a:p>
            <a:r>
              <a:rPr lang="vi-VN" sz="2800" dirty="0">
                <a:solidFill>
                  <a:srgbClr val="FF0000"/>
                </a:solidFill>
                <a:latin typeface="Times New Roman" panose="02020603050405020304" pitchFamily="18" charset="0"/>
                <a:cs typeface="Times New Roman" panose="02020603050405020304" pitchFamily="18" charset="0"/>
              </a:rPr>
              <a:t>Quan sát Hình 35.11, trả lời các yêu cầu sau: </a:t>
            </a:r>
            <a:r>
              <a:rPr lang="en-US" sz="2800" dirty="0">
                <a:solidFill>
                  <a:srgbClr val="FF0000"/>
                </a:solidFill>
                <a:latin typeface="Times New Roman" panose="02020603050405020304" pitchFamily="18" charset="0"/>
                <a:cs typeface="Times New Roman" panose="02020603050405020304" pitchFamily="18" charset="0"/>
              </a:rPr>
              <a:t>9. </a:t>
            </a:r>
            <a:r>
              <a:rPr lang="vi-VN" sz="2800" dirty="0">
                <a:solidFill>
                  <a:srgbClr val="FF0000"/>
                </a:solidFill>
                <a:latin typeface="Times New Roman" panose="02020603050405020304" pitchFamily="18" charset="0"/>
                <a:cs typeface="Times New Roman" panose="02020603050405020304" pitchFamily="18" charset="0"/>
              </a:rPr>
              <a:t>Mô hình xen canh có ý nghĩa gì đối với người nông dân?</a:t>
            </a:r>
            <a:endParaRPr lang="en-US" sz="2800" dirty="0">
              <a:solidFill>
                <a:srgbClr val="FF0000"/>
              </a:solidFill>
              <a:latin typeface="Times New Roman" panose="02020603050405020304" pitchFamily="18" charset="0"/>
              <a:cs typeface="Times New Roman" panose="02020603050405020304" pitchFamily="18" charset="0"/>
            </a:endParaRPr>
          </a:p>
          <a:p>
            <a:r>
              <a:rPr lang="en-US" sz="2800" dirty="0">
                <a:solidFill>
                  <a:srgbClr val="FF0000"/>
                </a:solidFill>
                <a:latin typeface="Times New Roman" panose="02020603050405020304" pitchFamily="18" charset="0"/>
                <a:cs typeface="Times New Roman" panose="02020603050405020304" pitchFamily="18" charset="0"/>
              </a:rPr>
              <a:t>10.</a:t>
            </a:r>
            <a:r>
              <a:rPr lang="vi-VN" sz="2800" dirty="0">
                <a:solidFill>
                  <a:srgbClr val="FF0000"/>
                </a:solidFill>
                <a:latin typeface="Times New Roman" panose="02020603050405020304" pitchFamily="18" charset="0"/>
                <a:cs typeface="Times New Roman" panose="02020603050405020304" pitchFamily="18" charset="0"/>
              </a:rPr>
              <a:t> Hãy cho biết ý kiến của em về việc sử dụng các chất kích thích trong điều hòa sinh trưởng và phát triển ở sinh vật</a:t>
            </a:r>
            <a:r>
              <a:rPr lang="vi-VN" dirty="0"/>
              <a:t>.</a:t>
            </a:r>
            <a:endParaRPr lang="en-US" sz="3600" b="1" i="1" dirty="0">
              <a:solidFill>
                <a:srgbClr val="FF0000"/>
              </a:solidFill>
              <a:latin typeface="Times New Roman" panose="02020603050405020304" pitchFamily="18" charset="0"/>
              <a:cs typeface="Times New Roman" panose="02020603050405020304" pitchFamily="18" charset="0"/>
            </a:endParaRPr>
          </a:p>
        </p:txBody>
      </p:sp>
      <p:sp>
        <p:nvSpPr>
          <p:cNvPr id="6" name="Rectangle 2">
            <a:extLst>
              <a:ext uri="{FF2B5EF4-FFF2-40B4-BE49-F238E27FC236}">
                <a16:creationId xmlns="" xmlns:a16="http://schemas.microsoft.com/office/drawing/2014/main" id="{3A94CF86-8743-72CC-A18E-750094E6E9E9}"/>
              </a:ext>
            </a:extLst>
          </p:cNvPr>
          <p:cNvSpPr>
            <a:spLocks noChangeArrowheads="1"/>
          </p:cNvSpPr>
          <p:nvPr/>
        </p:nvSpPr>
        <p:spPr bwMode="auto">
          <a:xfrm>
            <a:off x="240632" y="2922787"/>
            <a:ext cx="11951368" cy="1692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26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9. Ý </a:t>
            </a:r>
            <a:r>
              <a:rPr kumimoji="0" lang="en-US" altLang="en-US" sz="26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nghĩa</a:t>
            </a:r>
            <a:r>
              <a:rPr kumimoji="0" lang="en-US" altLang="en-US" sz="26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của</a:t>
            </a:r>
            <a:r>
              <a:rPr kumimoji="0" lang="en-US" altLang="en-US" sz="26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việc</a:t>
            </a:r>
            <a:r>
              <a:rPr kumimoji="0" lang="en-US" altLang="en-US" sz="26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trồng</a:t>
            </a:r>
            <a:r>
              <a:rPr kumimoji="0" lang="en-US" altLang="en-US" sz="26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xen </a:t>
            </a:r>
            <a:r>
              <a:rPr kumimoji="0" lang="en-US" altLang="en-US" sz="26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canh</a:t>
            </a:r>
            <a:r>
              <a:rPr kumimoji="0" lang="en-US" altLang="en-US" sz="26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Mô</a:t>
            </a:r>
            <a:r>
              <a:rPr kumimoji="0" lang="en-US" altLang="en-US" sz="26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hình</a:t>
            </a:r>
            <a:r>
              <a:rPr kumimoji="0" lang="en-US" altLang="en-US" sz="26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xen </a:t>
            </a:r>
            <a:r>
              <a:rPr kumimoji="0" lang="en-US" altLang="en-US" sz="26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canh</a:t>
            </a:r>
            <a:r>
              <a:rPr kumimoji="0" lang="en-US" altLang="en-US" sz="26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giúp</a:t>
            </a:r>
            <a:r>
              <a:rPr kumimoji="0" lang="en-US" altLang="en-US" sz="26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tận</a:t>
            </a:r>
            <a:r>
              <a:rPr kumimoji="0" lang="en-US" altLang="en-US" sz="26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dụng</a:t>
            </a:r>
            <a:r>
              <a:rPr kumimoji="0" lang="en-US" altLang="en-US" sz="26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tối</a:t>
            </a:r>
            <a:r>
              <a:rPr kumimoji="0" lang="en-US" altLang="en-US" sz="26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đa</a:t>
            </a:r>
            <a:r>
              <a:rPr kumimoji="0" lang="en-US" altLang="en-US" sz="26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nguồn</a:t>
            </a:r>
            <a:r>
              <a:rPr kumimoji="0" lang="en-US" altLang="en-US" sz="26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sống</a:t>
            </a:r>
            <a:r>
              <a:rPr kumimoji="0" lang="en-US" altLang="en-US" sz="26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va</a:t>
            </a:r>
            <a:r>
              <a:rPr kumimoji="0" lang="en-US" altLang="en-US" sz="26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nhu</a:t>
            </a:r>
            <a:r>
              <a:rPr kumimoji="0" lang="en-US" altLang="en-US" sz="26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cầu</a:t>
            </a:r>
            <a:r>
              <a:rPr kumimoji="0" lang="en-US" altLang="en-US" sz="26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vê</a:t>
            </a:r>
            <a:r>
              <a:rPr kumimoji="0" lang="en-US" altLang="en-US" sz="26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các</a:t>
            </a:r>
            <a:r>
              <a:rPr kumimoji="0" lang="en-US" altLang="en-US" sz="26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yếu</a:t>
            </a:r>
            <a:r>
              <a:rPr kumimoji="0" lang="en-US" altLang="en-US" sz="26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tô</a:t>
            </a:r>
            <a:r>
              <a:rPr kumimoji="0" lang="en-US" altLang="en-US" sz="26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môi</a:t>
            </a:r>
            <a:r>
              <a:rPr kumimoji="0" lang="en-US" altLang="en-US" sz="26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trường</a:t>
            </a:r>
            <a:r>
              <a:rPr kumimoji="0" lang="en-US" altLang="en-US" sz="26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của</a:t>
            </a:r>
            <a:r>
              <a:rPr kumimoji="0" lang="en-US" altLang="en-US" sz="26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các</a:t>
            </a:r>
            <a:r>
              <a:rPr kumimoji="0" lang="en-US" altLang="en-US" sz="26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loài</a:t>
            </a:r>
            <a:r>
              <a:rPr kumimoji="0" lang="en-US" altLang="en-US" sz="26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cây</a:t>
            </a:r>
            <a:r>
              <a:rPr kumimoji="0" lang="en-US" altLang="en-US" sz="26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khác</a:t>
            </a:r>
            <a:r>
              <a:rPr kumimoji="0" lang="en-US" altLang="en-US" sz="26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nhau</a:t>
            </a:r>
            <a:r>
              <a:rPr kumimoji="0" lang="en-US" altLang="en-US" sz="26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đê</a:t>
            </a:r>
            <a:r>
              <a:rPr kumimoji="0" lang="en-US" altLang="en-US" sz="26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nâng</a:t>
            </a:r>
            <a:r>
              <a:rPr kumimoji="0" lang="en-US" altLang="en-US" sz="26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cao</a:t>
            </a:r>
            <a:r>
              <a:rPr kumimoji="0" lang="en-US" altLang="en-US" sz="26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năng</a:t>
            </a:r>
            <a:r>
              <a:rPr kumimoji="0" lang="en-US" altLang="en-US" sz="26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suất</a:t>
            </a:r>
            <a:r>
              <a:rPr kumimoji="0" lang="en-US" altLang="en-US" sz="26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cây</a:t>
            </a:r>
            <a:r>
              <a:rPr kumimoji="0" lang="en-US" altLang="en-US" sz="26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trồng</a:t>
            </a:r>
            <a:r>
              <a:rPr kumimoji="0" lang="en-US" altLang="en-US" sz="26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trên</a:t>
            </a:r>
            <a:r>
              <a:rPr kumimoji="0" lang="en-US" altLang="en-US" sz="26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cùng</a:t>
            </a:r>
            <a:r>
              <a:rPr kumimoji="0" lang="en-US" altLang="en-US" sz="26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một</a:t>
            </a:r>
            <a:r>
              <a:rPr kumimoji="0" lang="en-US" altLang="en-US" sz="26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đơn</a:t>
            </a:r>
            <a:r>
              <a:rPr kumimoji="0" lang="en-US" altLang="en-US" sz="26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vị </a:t>
            </a:r>
            <a:r>
              <a:rPr kumimoji="0" lang="en-US" altLang="en-US" sz="26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diện</a:t>
            </a:r>
            <a:r>
              <a:rPr kumimoji="0" lang="en-US" altLang="en-US" sz="26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tích</a:t>
            </a:r>
            <a:r>
              <a:rPr kumimoji="0" lang="en-US" altLang="en-US" sz="26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mà </a:t>
            </a:r>
            <a:r>
              <a:rPr kumimoji="0" lang="en-US" altLang="en-US" sz="26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vẫn</a:t>
            </a:r>
            <a:r>
              <a:rPr kumimoji="0" lang="en-US" altLang="en-US" sz="26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hạn</a:t>
            </a:r>
            <a:r>
              <a:rPr kumimoji="0" lang="en-US" altLang="en-US" sz="26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chê</a:t>
            </a:r>
            <a:r>
              <a:rPr kumimoji="0" lang="en-US" altLang="en-US" sz="26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chi phí </a:t>
            </a:r>
            <a:r>
              <a:rPr kumimoji="0" lang="en-US" altLang="en-US" sz="26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đầu</a:t>
            </a:r>
            <a:r>
              <a:rPr kumimoji="0" lang="en-US" altLang="en-US" sz="26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tư</a:t>
            </a:r>
            <a:r>
              <a:rPr kumimoji="0" lang="en-US" altLang="en-US" sz="26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chăm</a:t>
            </a:r>
            <a:r>
              <a:rPr kumimoji="0" lang="en-US" altLang="en-US" sz="26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sóc</a:t>
            </a:r>
            <a:r>
              <a:rPr kumimoji="0" lang="en-US" altLang="en-US" sz="26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ban </a:t>
            </a:r>
            <a:r>
              <a:rPr kumimoji="0" lang="en-US" altLang="en-US" sz="26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đầu</a:t>
            </a:r>
            <a:r>
              <a:rPr kumimoji="0" lang="en-US" altLang="en-US" sz="26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Nhơ</a:t>
            </a:r>
            <a:r>
              <a:rPr kumimoji="0" lang="en-US" altLang="en-US" sz="26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đo</a:t>
            </a:r>
            <a:r>
              <a:rPr kumimoji="0" lang="en-US" altLang="en-US" sz="26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biện</a:t>
            </a:r>
            <a:r>
              <a:rPr kumimoji="0" lang="en-US" altLang="en-US" sz="26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pháp</a:t>
            </a:r>
            <a:r>
              <a:rPr kumimoji="0" lang="en-US" altLang="en-US" sz="26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này</a:t>
            </a:r>
            <a:r>
              <a:rPr kumimoji="0" lang="en-US" altLang="en-US" sz="26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đem</a:t>
            </a:r>
            <a:r>
              <a:rPr kumimoji="0" lang="en-US" altLang="en-US" sz="26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lại</a:t>
            </a:r>
            <a:r>
              <a:rPr kumimoji="0" lang="en-US" altLang="en-US" sz="26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được</a:t>
            </a:r>
            <a:r>
              <a:rPr kumimoji="0" lang="en-US" altLang="en-US" sz="26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hiệu</a:t>
            </a:r>
            <a:r>
              <a:rPr kumimoji="0" lang="en-US" altLang="en-US" sz="26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quả </a:t>
            </a:r>
            <a:r>
              <a:rPr kumimoji="0" lang="en-US" altLang="en-US" sz="26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kinh</a:t>
            </a:r>
            <a:r>
              <a:rPr kumimoji="0" lang="en-US" altLang="en-US" sz="26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tê</a:t>
            </a:r>
            <a:r>
              <a:rPr kumimoji="0" lang="en-US" altLang="en-US" sz="26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cao</a:t>
            </a:r>
            <a:r>
              <a:rPr kumimoji="0" lang="en-US" altLang="en-US" sz="26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hơn</a:t>
            </a:r>
            <a:r>
              <a:rPr kumimoji="0" lang="en-US" altLang="en-US" sz="26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cho</a:t>
            </a:r>
            <a:r>
              <a:rPr kumimoji="0" lang="en-US" altLang="en-US" sz="26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người</a:t>
            </a:r>
            <a:r>
              <a:rPr kumimoji="0" lang="en-US" altLang="en-US" sz="26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trồng</a:t>
            </a:r>
            <a:r>
              <a:rPr kumimoji="0" lang="en-US" altLang="en-US" sz="26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a:t>
            </a:r>
            <a:endParaRPr kumimoji="0" lang="en-US" altLang="en-US" sz="2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 xmlns:a16="http://schemas.microsoft.com/office/drawing/2014/main" id="{BC3AE290-FA38-E118-77EE-4C8E0836E1B6}"/>
              </a:ext>
            </a:extLst>
          </p:cNvPr>
          <p:cNvSpPr txBox="1"/>
          <p:nvPr/>
        </p:nvSpPr>
        <p:spPr>
          <a:xfrm>
            <a:off x="240632" y="4615558"/>
            <a:ext cx="11710736" cy="2092881"/>
          </a:xfrm>
          <a:prstGeom prst="rect">
            <a:avLst/>
          </a:prstGeom>
          <a:noFill/>
        </p:spPr>
        <p:txBody>
          <a:bodyPr wrap="square">
            <a:spAutoFit/>
          </a:bodyPr>
          <a:lstStyle/>
          <a:p>
            <a:r>
              <a:rPr lang="en-US" sz="2600" b="0" i="0" dirty="0">
                <a:solidFill>
                  <a:srgbClr val="000000"/>
                </a:solidFill>
                <a:effectLst/>
                <a:latin typeface="Times New Roman" panose="02020603050405020304" pitchFamily="18" charset="0"/>
                <a:cs typeface="Times New Roman" panose="02020603050405020304" pitchFamily="18" charset="0"/>
              </a:rPr>
              <a:t>10. </a:t>
            </a:r>
            <a:r>
              <a:rPr lang="vi-VN" sz="2600" b="0" i="0" dirty="0">
                <a:solidFill>
                  <a:srgbClr val="000000"/>
                </a:solidFill>
                <a:effectLst/>
                <a:latin typeface="Times New Roman" panose="02020603050405020304" pitchFamily="18" charset="0"/>
                <a:cs typeface="Times New Roman" panose="02020603050405020304" pitchFamily="18" charset="0"/>
              </a:rPr>
              <a:t>Việc sử dụng các chất kích thích trong điều hòa sinh trưởng và phát triển ở sinh vật sẽ giúp nâng cao năng suất nhưng không nên quá lạm dụng. Khi sử dụng chất kích thích cần được tư vấn và tuân thủ đúng quy trình kĩ thuật của nhà sản xuất và các chuyên gia về nông nghiệp để đảm bảo vệ sinh an toàn thực phẩm và phát triển bền vững, tránh gây ô nhiễm môi trường và biến đổi khí hậu.</a:t>
            </a:r>
            <a:endParaRPr lang="en-US" sz="2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307706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ppt_x"/>
                                          </p:val>
                                        </p:tav>
                                        <p:tav tm="100000">
                                          <p:val>
                                            <p:strVal val="#ppt_x"/>
                                          </p:val>
                                        </p:tav>
                                      </p:tavLst>
                                    </p:anim>
                                    <p:anim calcmode="lin" valueType="num">
                                      <p:cBhvr additive="base">
                                        <p:cTn id="1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8" grpId="0"/>
    </p:bldLst>
  </p:timing>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5"/>
          <p:cNvSpPr>
            <a:spLocks noChangeArrowheads="1"/>
          </p:cNvSpPr>
          <p:nvPr/>
        </p:nvSpPr>
        <p:spPr bwMode="auto">
          <a:xfrm>
            <a:off x="1692441" y="2474233"/>
            <a:ext cx="10018295" cy="1909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US" altLang="en-US" sz="3200" dirty="0">
                <a:solidFill>
                  <a:srgbClr val="FF0000"/>
                </a:solidFill>
                <a:latin typeface="Times New Roman" pitchFamily="18" charset="0"/>
              </a:rPr>
              <a:t>- </a:t>
            </a:r>
            <a:r>
              <a:rPr lang="vi-VN" altLang="en-US" sz="3200" dirty="0">
                <a:solidFill>
                  <a:srgbClr val="FF0000"/>
                </a:solidFill>
                <a:latin typeface="Times New Roman" pitchFamily="18" charset="0"/>
              </a:rPr>
              <a:t>Làm </a:t>
            </a:r>
            <a:r>
              <a:rPr lang="en-US" altLang="en-US" sz="3200" dirty="0" err="1">
                <a:solidFill>
                  <a:srgbClr val="FF0000"/>
                </a:solidFill>
                <a:latin typeface="Times New Roman" pitchFamily="18" charset="0"/>
              </a:rPr>
              <a:t>bài</a:t>
            </a:r>
            <a:r>
              <a:rPr lang="en-US" altLang="en-US" sz="3200" dirty="0">
                <a:solidFill>
                  <a:srgbClr val="FF0000"/>
                </a:solidFill>
                <a:latin typeface="Times New Roman" pitchFamily="18" charset="0"/>
              </a:rPr>
              <a:t> </a:t>
            </a:r>
            <a:r>
              <a:rPr lang="en-US" altLang="en-US" sz="3200" dirty="0" err="1">
                <a:solidFill>
                  <a:srgbClr val="FF0000"/>
                </a:solidFill>
                <a:latin typeface="Times New Roman" pitchFamily="18" charset="0"/>
              </a:rPr>
              <a:t>tập</a:t>
            </a:r>
            <a:r>
              <a:rPr lang="en-US" altLang="en-US" sz="3200" dirty="0">
                <a:solidFill>
                  <a:srgbClr val="FF0000"/>
                </a:solidFill>
                <a:latin typeface="Times New Roman" pitchFamily="18" charset="0"/>
              </a:rPr>
              <a:t> ở SBT. </a:t>
            </a:r>
            <a:r>
              <a:rPr lang="en-US" altLang="en-US" sz="3200" dirty="0" err="1">
                <a:solidFill>
                  <a:srgbClr val="FF0000"/>
                </a:solidFill>
                <a:latin typeface="Times New Roman" pitchFamily="18" charset="0"/>
              </a:rPr>
              <a:t>Học</a:t>
            </a:r>
            <a:r>
              <a:rPr lang="en-US" altLang="en-US" sz="3200" dirty="0">
                <a:solidFill>
                  <a:srgbClr val="FF0000"/>
                </a:solidFill>
                <a:latin typeface="Times New Roman" pitchFamily="18" charset="0"/>
              </a:rPr>
              <a:t> </a:t>
            </a:r>
            <a:r>
              <a:rPr lang="en-US" altLang="en-US" sz="3200" dirty="0" err="1">
                <a:solidFill>
                  <a:srgbClr val="FF0000"/>
                </a:solidFill>
                <a:latin typeface="Times New Roman" pitchFamily="18" charset="0"/>
              </a:rPr>
              <a:t>bài</a:t>
            </a:r>
            <a:r>
              <a:rPr lang="en-US" altLang="en-US" sz="3200" dirty="0">
                <a:solidFill>
                  <a:srgbClr val="FF0000"/>
                </a:solidFill>
                <a:latin typeface="Times New Roman" pitchFamily="18" charset="0"/>
              </a:rPr>
              <a:t>.</a:t>
            </a:r>
          </a:p>
          <a:p>
            <a:r>
              <a:rPr lang="en-US" altLang="en-US" sz="3200" dirty="0">
                <a:solidFill>
                  <a:srgbClr val="FF0000"/>
                </a:solidFill>
                <a:latin typeface="Times New Roman" pitchFamily="18" charset="0"/>
                <a:cs typeface="Times New Roman" pitchFamily="18" charset="0"/>
              </a:rPr>
              <a:t>- </a:t>
            </a:r>
            <a:r>
              <a:rPr lang="en-US" altLang="en-US" sz="3200" dirty="0" err="1">
                <a:solidFill>
                  <a:srgbClr val="FF0000"/>
                </a:solidFill>
                <a:latin typeface="Times New Roman" pitchFamily="18" charset="0"/>
                <a:cs typeface="Times New Roman" pitchFamily="18" charset="0"/>
              </a:rPr>
              <a:t>Chuẩn</a:t>
            </a:r>
            <a:r>
              <a:rPr lang="en-US" altLang="en-US" sz="3200" dirty="0">
                <a:solidFill>
                  <a:srgbClr val="FF0000"/>
                </a:solidFill>
                <a:latin typeface="Times New Roman" pitchFamily="18" charset="0"/>
                <a:cs typeface="Times New Roman" pitchFamily="18" charset="0"/>
              </a:rPr>
              <a:t> </a:t>
            </a:r>
            <a:r>
              <a:rPr lang="en-US" altLang="en-US" sz="3200" dirty="0" err="1">
                <a:solidFill>
                  <a:srgbClr val="FF0000"/>
                </a:solidFill>
                <a:latin typeface="Times New Roman" pitchFamily="18" charset="0"/>
                <a:cs typeface="Times New Roman" pitchFamily="18" charset="0"/>
              </a:rPr>
              <a:t>bị</a:t>
            </a:r>
            <a:r>
              <a:rPr lang="en-US" altLang="en-US" sz="3200" dirty="0">
                <a:solidFill>
                  <a:srgbClr val="FF0000"/>
                </a:solidFill>
                <a:latin typeface="Times New Roman" pitchFamily="18" charset="0"/>
                <a:cs typeface="Times New Roman" pitchFamily="18" charset="0"/>
              </a:rPr>
              <a:t> </a:t>
            </a:r>
            <a:r>
              <a:rPr lang="en-US" altLang="en-US" sz="3200" dirty="0" err="1">
                <a:solidFill>
                  <a:srgbClr val="FF0000"/>
                </a:solidFill>
                <a:latin typeface="Times New Roman" pitchFamily="18" charset="0"/>
                <a:cs typeface="Times New Roman" pitchFamily="18" charset="0"/>
              </a:rPr>
              <a:t>bài</a:t>
            </a:r>
            <a:r>
              <a:rPr lang="en-US" altLang="en-US" sz="3200" dirty="0">
                <a:solidFill>
                  <a:srgbClr val="FF0000"/>
                </a:solidFill>
                <a:latin typeface="Times New Roman" pitchFamily="18" charset="0"/>
                <a:cs typeface="Times New Roman" pitchFamily="18" charset="0"/>
              </a:rPr>
              <a:t> 36. </a:t>
            </a:r>
            <a:r>
              <a:rPr lang="vi-VN" sz="3200" dirty="0">
                <a:solidFill>
                  <a:srgbClr val="FF0000"/>
                </a:solidFill>
                <a:latin typeface="Times New Roman" pitchFamily="18" charset="0"/>
                <a:cs typeface="Times New Roman" pitchFamily="18" charset="0"/>
              </a:rPr>
              <a:t>Thực hành chứng minh </a:t>
            </a:r>
            <a:r>
              <a:rPr lang="en-US" sz="3200" dirty="0" err="1">
                <a:solidFill>
                  <a:srgbClr val="FF0000"/>
                </a:solidFill>
                <a:latin typeface="Times New Roman" pitchFamily="18" charset="0"/>
                <a:cs typeface="Times New Roman" pitchFamily="18" charset="0"/>
              </a:rPr>
              <a:t>sinh</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trưởng</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và</a:t>
            </a:r>
            <a:r>
              <a:rPr lang="vi-VN" sz="3200" dirty="0">
                <a:solidFill>
                  <a:srgbClr val="FF0000"/>
                </a:solidFill>
                <a:latin typeface="Times New Roman" pitchFamily="18" charset="0"/>
                <a:cs typeface="Times New Roman" pitchFamily="18" charset="0"/>
              </a:rPr>
              <a:t> </a:t>
            </a:r>
            <a:endParaRPr lang="en-US" sz="3200" dirty="0">
              <a:solidFill>
                <a:srgbClr val="FF0000"/>
              </a:solidFill>
              <a:latin typeface="Times New Roman" pitchFamily="18" charset="0"/>
              <a:cs typeface="Times New Roman" pitchFamily="18" charset="0"/>
            </a:endParaRPr>
          </a:p>
          <a:p>
            <a:r>
              <a:rPr lang="en-US" sz="3200" dirty="0">
                <a:solidFill>
                  <a:srgbClr val="FF0000"/>
                </a:solidFill>
                <a:latin typeface="Times New Roman" pitchFamily="18" charset="0"/>
                <a:cs typeface="Times New Roman" pitchFamily="18" charset="0"/>
              </a:rPr>
              <a:t>p</a:t>
            </a:r>
            <a:r>
              <a:rPr lang="vi-VN" sz="3200" dirty="0">
                <a:solidFill>
                  <a:srgbClr val="FF0000"/>
                </a:solidFill>
                <a:latin typeface="Times New Roman" pitchFamily="18" charset="0"/>
                <a:cs typeface="Times New Roman" pitchFamily="18" charset="0"/>
              </a:rPr>
              <a:t>h</a:t>
            </a:r>
            <a:r>
              <a:rPr lang="en-US" sz="3200" dirty="0" err="1">
                <a:solidFill>
                  <a:srgbClr val="FF0000"/>
                </a:solidFill>
                <a:latin typeface="Times New Roman" pitchFamily="18" charset="0"/>
                <a:cs typeface="Times New Roman" pitchFamily="18" charset="0"/>
              </a:rPr>
              <a:t>át</a:t>
            </a:r>
            <a:r>
              <a:rPr lang="en-US" sz="3200" dirty="0">
                <a:solidFill>
                  <a:srgbClr val="FF0000"/>
                </a:solidFill>
                <a:latin typeface="Times New Roman" pitchFamily="18" charset="0"/>
                <a:cs typeface="Times New Roman" pitchFamily="18" charset="0"/>
              </a:rPr>
              <a:t> tri</a:t>
            </a:r>
            <a:r>
              <a:rPr lang="vi-VN" sz="3200" dirty="0">
                <a:solidFill>
                  <a:srgbClr val="FF0000"/>
                </a:solidFill>
                <a:latin typeface="Times New Roman" pitchFamily="18" charset="0"/>
                <a:cs typeface="Times New Roman" pitchFamily="18" charset="0"/>
              </a:rPr>
              <a:t>ển </a:t>
            </a:r>
            <a:r>
              <a:rPr lang="en-US" sz="3200" dirty="0">
                <a:solidFill>
                  <a:srgbClr val="FF0000"/>
                </a:solidFill>
                <a:latin typeface="Times New Roman" pitchFamily="18" charset="0"/>
                <a:cs typeface="Times New Roman" pitchFamily="18" charset="0"/>
              </a:rPr>
              <a:t>ở </a:t>
            </a:r>
            <a:r>
              <a:rPr lang="en-US" sz="3200" dirty="0" err="1">
                <a:solidFill>
                  <a:srgbClr val="FF0000"/>
                </a:solidFill>
                <a:latin typeface="Times New Roman" pitchFamily="18" charset="0"/>
                <a:cs typeface="Times New Roman" pitchFamily="18" charset="0"/>
              </a:rPr>
              <a:t>thực</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vật</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động</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vật</a:t>
            </a:r>
            <a:r>
              <a:rPr lang="en-US" sz="3200" dirty="0">
                <a:solidFill>
                  <a:srgbClr val="FF0000"/>
                </a:solidFill>
                <a:latin typeface="Times New Roman" pitchFamily="18" charset="0"/>
                <a:cs typeface="Times New Roman" pitchFamily="18" charset="0"/>
              </a:rPr>
              <a:t>.</a:t>
            </a:r>
            <a:endParaRPr lang="en-US" altLang="en-US" sz="3200" dirty="0">
              <a:solidFill>
                <a:srgbClr val="FF0000"/>
              </a:solidFill>
              <a:latin typeface="Times New Roman" pitchFamily="18" charset="0"/>
              <a:cs typeface="Times New Roman" pitchFamily="18" charset="0"/>
            </a:endParaRPr>
          </a:p>
        </p:txBody>
      </p:sp>
      <p:sp>
        <p:nvSpPr>
          <p:cNvPr id="7" name="WordArt 7"/>
          <p:cNvSpPr>
            <a:spLocks noChangeArrowheads="1" noChangeShapeType="1" noTextEdit="1"/>
          </p:cNvSpPr>
          <p:nvPr/>
        </p:nvSpPr>
        <p:spPr bwMode="auto">
          <a:xfrm>
            <a:off x="3462337" y="1423475"/>
            <a:ext cx="5697705" cy="9906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defRPr/>
            </a:pPr>
            <a:r>
              <a:rPr lang="vi-VN" sz="2400" b="1" kern="10" dirty="0">
                <a:solidFill>
                  <a:srgbClr val="FF0000"/>
                </a:solidFill>
                <a:effectLst>
                  <a:outerShdw dist="35921" dir="2700000" algn="ctr" rotWithShape="0">
                    <a:srgbClr val="C0C0C0">
                      <a:alpha val="79999"/>
                    </a:srgbClr>
                  </a:outerShdw>
                </a:effectLst>
                <a:latin typeface="Times New Roman" panose="02020603050405020304" pitchFamily="18" charset="0"/>
                <a:cs typeface="Times New Roman" panose="02020603050405020304" pitchFamily="18" charset="0"/>
              </a:rPr>
              <a:t>Hướng dẫn học tập ở nh</a:t>
            </a:r>
            <a:r>
              <a:rPr lang="vi-VN" sz="2400" b="1" kern="10" dirty="0">
                <a:solidFill>
                  <a:srgbClr val="FF0000"/>
                </a:solidFill>
                <a:effectLst>
                  <a:outerShdw dist="35921" dir="2700000" algn="ctr" rotWithShape="0">
                    <a:srgbClr val="C0C0C0">
                      <a:alpha val="79999"/>
                    </a:srgbClr>
                  </a:outerShdw>
                </a:effectLst>
                <a:latin typeface="Arial" panose="020B0604020202020204" pitchFamily="34" charset="0"/>
                <a:cs typeface="Times New Roman" panose="02020603050405020304" pitchFamily="18" charset="0"/>
              </a:rPr>
              <a:t>à</a:t>
            </a:r>
            <a:endParaRPr lang="en-US" sz="2400" b="1" kern="10" dirty="0">
              <a:solidFill>
                <a:srgbClr val="FF0000"/>
              </a:solidFill>
              <a:effectLst>
                <a:outerShdw dist="35921" dir="2700000" algn="ctr" rotWithShape="0">
                  <a:srgbClr val="C0C0C0">
                    <a:alpha val="79999"/>
                  </a:srgbClr>
                </a:outerShdw>
              </a:effectLst>
              <a:latin typeface="Arial" panose="020B0604020202020204" pitchFamily="34" charset="0"/>
              <a:cs typeface="Times New Roman" panose="02020603050405020304" pitchFamily="18" charset="0"/>
            </a:endParaRPr>
          </a:p>
        </p:txBody>
      </p:sp>
      <p:sp>
        <p:nvSpPr>
          <p:cNvPr id="9" name="Rectangle 8"/>
          <p:cNvSpPr/>
          <p:nvPr/>
        </p:nvSpPr>
        <p:spPr>
          <a:xfrm>
            <a:off x="8915400" y="4800600"/>
            <a:ext cx="1479550" cy="1841500"/>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800">
              <a:solidFill>
                <a:srgbClr val="FF0000"/>
              </a:solidFill>
            </a:endParaRPr>
          </a:p>
        </p:txBody>
      </p:sp>
    </p:spTree>
    <p:extLst>
      <p:ext uri="{BB962C8B-B14F-4D97-AF65-F5344CB8AC3E}">
        <p14:creationId xmlns:p14="http://schemas.microsoft.com/office/powerpoint/2010/main" val="13636740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E:\KHOA HOC TU NHIEN 7\BAI 35\HINH BAI 35\3.jpg"/>
          <p:cNvPicPr/>
          <p:nvPr/>
        </p:nvPicPr>
        <p:blipFill>
          <a:blip r:embed="rId2">
            <a:extLst>
              <a:ext uri="{28A0092B-C50C-407E-A947-70E740481C1C}">
                <a14:useLocalDpi xmlns:a14="http://schemas.microsoft.com/office/drawing/2010/main" val="0"/>
              </a:ext>
            </a:extLst>
          </a:blip>
          <a:srcRect/>
          <a:stretch>
            <a:fillRect/>
          </a:stretch>
        </p:blipFill>
        <p:spPr bwMode="auto">
          <a:xfrm>
            <a:off x="0" y="69270"/>
            <a:ext cx="11774658" cy="2673930"/>
          </a:xfrm>
          <a:prstGeom prst="rect">
            <a:avLst/>
          </a:prstGeom>
          <a:noFill/>
          <a:ln>
            <a:noFill/>
          </a:ln>
        </p:spPr>
      </p:pic>
      <p:sp>
        <p:nvSpPr>
          <p:cNvPr id="3" name="Rectangle 2"/>
          <p:cNvSpPr/>
          <p:nvPr/>
        </p:nvSpPr>
        <p:spPr>
          <a:xfrm>
            <a:off x="0" y="2853397"/>
            <a:ext cx="12084148" cy="1323439"/>
          </a:xfrm>
          <a:prstGeom prst="rect">
            <a:avLst/>
          </a:prstGeom>
          <a:solidFill>
            <a:schemeClr val="bg1"/>
          </a:solidFill>
        </p:spPr>
        <p:txBody>
          <a:bodyPr wrap="square">
            <a:spAutoFit/>
          </a:bodyPr>
          <a:lstStyle/>
          <a:p>
            <a:pPr>
              <a:tabLst>
                <a:tab pos="180340" algn="l"/>
                <a:tab pos="450215" algn="l"/>
              </a:tabLst>
            </a:pPr>
            <a:r>
              <a:rPr lang="en-US" sz="4000" b="1" dirty="0" err="1">
                <a:solidFill>
                  <a:srgbClr val="0000CC"/>
                </a:solidFill>
                <a:latin typeface="Times New Roman" panose="02020603050405020304" pitchFamily="18" charset="0"/>
                <a:ea typeface="Times New Roman" panose="02020603050405020304" pitchFamily="18" charset="0"/>
              </a:rPr>
              <a:t>Câu</a:t>
            </a:r>
            <a:r>
              <a:rPr lang="en-US" sz="4000" b="1" dirty="0">
                <a:solidFill>
                  <a:srgbClr val="0000CC"/>
                </a:solidFill>
                <a:latin typeface="Times New Roman" panose="02020603050405020304" pitchFamily="18" charset="0"/>
                <a:ea typeface="Times New Roman" panose="02020603050405020304" pitchFamily="18" charset="0"/>
              </a:rPr>
              <a:t> 2. </a:t>
            </a:r>
            <a:r>
              <a:rPr lang="en-US" sz="4000" b="1" dirty="0" err="1">
                <a:latin typeface="Times New Roman" panose="02020603050405020304" pitchFamily="18" charset="0"/>
                <a:ea typeface="Times New Roman" panose="02020603050405020304" pitchFamily="18" charset="0"/>
              </a:rPr>
              <a:t>Từ</a:t>
            </a:r>
            <a:r>
              <a:rPr lang="en-US" sz="4000" b="1" dirty="0">
                <a:latin typeface="Times New Roman" panose="02020603050405020304" pitchFamily="18" charset="0"/>
                <a:ea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rPr>
              <a:t>bảng</a:t>
            </a:r>
            <a:r>
              <a:rPr lang="en-US" sz="4000" b="1" dirty="0">
                <a:latin typeface="Times New Roman" panose="02020603050405020304" pitchFamily="18" charset="0"/>
                <a:ea typeface="Times New Roman" panose="02020603050405020304" pitchFamily="18" charset="0"/>
              </a:rPr>
              <a:t> 35.1, </a:t>
            </a:r>
            <a:r>
              <a:rPr lang="en-US" sz="4000" b="1" dirty="0" err="1">
                <a:latin typeface="Times New Roman" panose="02020603050405020304" pitchFamily="18" charset="0"/>
                <a:ea typeface="Times New Roman" panose="02020603050405020304" pitchFamily="18" charset="0"/>
              </a:rPr>
              <a:t>nêu</a:t>
            </a:r>
            <a:r>
              <a:rPr lang="en-US" sz="4000" b="1" dirty="0">
                <a:latin typeface="Times New Roman" panose="02020603050405020304" pitchFamily="18" charset="0"/>
                <a:ea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rPr>
              <a:t>ảnh</a:t>
            </a:r>
            <a:r>
              <a:rPr lang="en-US" sz="4000" b="1" dirty="0">
                <a:latin typeface="Times New Roman" panose="02020603050405020304" pitchFamily="18" charset="0"/>
                <a:ea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rPr>
              <a:t>hưởng</a:t>
            </a:r>
            <a:r>
              <a:rPr lang="en-US" sz="4000" b="1" dirty="0">
                <a:latin typeface="Times New Roman" panose="02020603050405020304" pitchFamily="18" charset="0"/>
                <a:ea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rPr>
              <a:t>của</a:t>
            </a:r>
            <a:r>
              <a:rPr lang="en-US" sz="4000" b="1" dirty="0">
                <a:latin typeface="Times New Roman" panose="02020603050405020304" pitchFamily="18" charset="0"/>
                <a:ea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rPr>
              <a:t>nhiệt</a:t>
            </a:r>
            <a:r>
              <a:rPr lang="en-US" sz="4000" b="1" dirty="0">
                <a:latin typeface="Times New Roman" panose="02020603050405020304" pitchFamily="18" charset="0"/>
                <a:ea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rPr>
              <a:t>độ</a:t>
            </a:r>
            <a:r>
              <a:rPr lang="en-US" sz="4000" b="1" dirty="0">
                <a:latin typeface="Times New Roman" panose="02020603050405020304" pitchFamily="18" charset="0"/>
                <a:ea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rPr>
              <a:t>đến</a:t>
            </a:r>
            <a:r>
              <a:rPr lang="en-US" sz="4000" b="1" dirty="0">
                <a:latin typeface="Times New Roman" panose="02020603050405020304" pitchFamily="18" charset="0"/>
                <a:ea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rPr>
              <a:t>sự</a:t>
            </a:r>
            <a:r>
              <a:rPr lang="en-US" sz="4000" b="1" dirty="0">
                <a:latin typeface="Times New Roman" panose="02020603050405020304" pitchFamily="18" charset="0"/>
                <a:ea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rPr>
              <a:t>sống</a:t>
            </a:r>
            <a:r>
              <a:rPr lang="en-US" sz="4000" b="1" dirty="0">
                <a:latin typeface="Times New Roman" panose="02020603050405020304" pitchFamily="18" charset="0"/>
                <a:ea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rPr>
              <a:t>số</a:t>
            </a:r>
            <a:r>
              <a:rPr lang="en-US" sz="4000" b="1" dirty="0">
                <a:latin typeface="Times New Roman" panose="02020603050405020304" pitchFamily="18" charset="0"/>
                <a:ea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rPr>
              <a:t>lá</a:t>
            </a:r>
            <a:r>
              <a:rPr lang="en-US" sz="4000" b="1" dirty="0">
                <a:latin typeface="Times New Roman" panose="02020603050405020304" pitchFamily="18" charset="0"/>
                <a:ea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rPr>
              <a:t>độ</a:t>
            </a:r>
            <a:r>
              <a:rPr lang="en-US" sz="4000" b="1" dirty="0">
                <a:latin typeface="Times New Roman" panose="02020603050405020304" pitchFamily="18" charset="0"/>
                <a:ea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rPr>
              <a:t>dài</a:t>
            </a:r>
            <a:r>
              <a:rPr lang="en-US" sz="4000" b="1" dirty="0">
                <a:latin typeface="Times New Roman" panose="02020603050405020304" pitchFamily="18" charset="0"/>
                <a:ea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rPr>
              <a:t>bề</a:t>
            </a:r>
            <a:r>
              <a:rPr lang="en-US" sz="4000" b="1" dirty="0">
                <a:latin typeface="Times New Roman" panose="02020603050405020304" pitchFamily="18" charset="0"/>
                <a:ea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rPr>
              <a:t>rộng</a:t>
            </a:r>
            <a:r>
              <a:rPr lang="en-US" sz="4000" b="1" dirty="0">
                <a:latin typeface="Times New Roman" panose="02020603050405020304" pitchFamily="18" charset="0"/>
                <a:ea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rPr>
              <a:t>lá</a:t>
            </a:r>
            <a:r>
              <a:rPr lang="en-US" sz="4000" b="1" dirty="0">
                <a:latin typeface="Times New Roman" panose="02020603050405020304" pitchFamily="18" charset="0"/>
                <a:ea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rPr>
              <a:t>của</a:t>
            </a:r>
            <a:r>
              <a:rPr lang="en-US" sz="4000" b="1" dirty="0">
                <a:latin typeface="Times New Roman" panose="02020603050405020304" pitchFamily="18" charset="0"/>
                <a:ea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rPr>
              <a:t>cây</a:t>
            </a:r>
            <a:r>
              <a:rPr lang="en-US" sz="4000" b="1" dirty="0">
                <a:latin typeface="Times New Roman" panose="02020603050405020304" pitchFamily="18" charset="0"/>
                <a:ea typeface="Times New Roman" panose="02020603050405020304" pitchFamily="18" charset="0"/>
              </a:rPr>
              <a:t> Lan </a:t>
            </a:r>
            <a:r>
              <a:rPr lang="en-US" sz="4000" b="1" dirty="0" err="1">
                <a:latin typeface="Times New Roman" panose="02020603050405020304" pitchFamily="18" charset="0"/>
                <a:ea typeface="Times New Roman" panose="02020603050405020304" pitchFamily="18" charset="0"/>
              </a:rPr>
              <a:t>Hồ</a:t>
            </a:r>
            <a:r>
              <a:rPr lang="en-US" sz="4000" b="1" dirty="0">
                <a:latin typeface="Times New Roman" panose="02020603050405020304" pitchFamily="18" charset="0"/>
                <a:ea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rPr>
              <a:t>Điệp</a:t>
            </a:r>
            <a:r>
              <a:rPr lang="en-US" sz="4000" b="1" dirty="0">
                <a:latin typeface="Times New Roman" panose="02020603050405020304" pitchFamily="18" charset="0"/>
                <a:ea typeface="Times New Roman" panose="02020603050405020304" pitchFamily="18" charset="0"/>
              </a:rPr>
              <a:t>?</a:t>
            </a:r>
            <a:endParaRPr lang="en-US" sz="4000" b="1" dirty="0">
              <a:ea typeface="Calibri" panose="020F0502020204030204" pitchFamily="34" charset="0"/>
            </a:endParaRPr>
          </a:p>
        </p:txBody>
      </p:sp>
      <p:sp>
        <p:nvSpPr>
          <p:cNvPr id="4" name="Rectangle 3"/>
          <p:cNvSpPr/>
          <p:nvPr/>
        </p:nvSpPr>
        <p:spPr>
          <a:xfrm>
            <a:off x="0" y="4303455"/>
            <a:ext cx="12192000" cy="2554545"/>
          </a:xfrm>
          <a:prstGeom prst="rect">
            <a:avLst/>
          </a:prstGeom>
          <a:solidFill>
            <a:schemeClr val="bg1"/>
          </a:solidFill>
          <a:ln>
            <a:noFill/>
          </a:ln>
        </p:spPr>
        <p:txBody>
          <a:bodyPr wrap="square">
            <a:spAutoFit/>
          </a:bodyPr>
          <a:lstStyle/>
          <a:p>
            <a:pPr>
              <a:tabLst>
                <a:tab pos="180340" algn="l"/>
                <a:tab pos="450215" algn="l"/>
              </a:tabLst>
            </a:pPr>
            <a:r>
              <a:rPr lang="en-US" sz="4000" dirty="0" smtClean="0">
                <a:latin typeface="Times New Roman" panose="02020603050405020304" pitchFamily="18" charset="0"/>
                <a:ea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rPr>
              <a:t>Từ</a:t>
            </a:r>
            <a:r>
              <a:rPr lang="en-US" sz="4000" dirty="0">
                <a:latin typeface="Times New Roman" panose="02020603050405020304" pitchFamily="18" charset="0"/>
                <a:ea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rPr>
              <a:t>bảng</a:t>
            </a:r>
            <a:r>
              <a:rPr lang="en-US" sz="4000" dirty="0">
                <a:latin typeface="Times New Roman" panose="02020603050405020304" pitchFamily="18" charset="0"/>
                <a:ea typeface="Times New Roman" panose="02020603050405020304" pitchFamily="18" charset="0"/>
              </a:rPr>
              <a:t> 35.1 </a:t>
            </a:r>
            <a:r>
              <a:rPr lang="en-US" sz="4000" dirty="0" err="1">
                <a:latin typeface="Times New Roman" panose="02020603050405020304" pitchFamily="18" charset="0"/>
                <a:ea typeface="Times New Roman" panose="02020603050405020304" pitchFamily="18" charset="0"/>
              </a:rPr>
              <a:t>cho</a:t>
            </a:r>
            <a:r>
              <a:rPr lang="en-US" sz="4000" dirty="0">
                <a:latin typeface="Times New Roman" panose="02020603050405020304" pitchFamily="18" charset="0"/>
                <a:ea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rPr>
              <a:t>thấy</a:t>
            </a:r>
            <a:r>
              <a:rPr lang="en-US" sz="4000" dirty="0">
                <a:latin typeface="Times New Roman" panose="02020603050405020304" pitchFamily="18" charset="0"/>
                <a:ea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rPr>
              <a:t>khoảng</a:t>
            </a:r>
            <a:r>
              <a:rPr lang="en-US" sz="4000" dirty="0">
                <a:latin typeface="Times New Roman" panose="02020603050405020304" pitchFamily="18" charset="0"/>
                <a:ea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rPr>
              <a:t>nhiệt</a:t>
            </a:r>
            <a:r>
              <a:rPr lang="en-US" sz="4000" dirty="0">
                <a:latin typeface="Times New Roman" panose="02020603050405020304" pitchFamily="18" charset="0"/>
                <a:ea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rPr>
              <a:t>độ</a:t>
            </a:r>
            <a:r>
              <a:rPr lang="en-US" sz="4000" dirty="0">
                <a:latin typeface="Times New Roman" panose="02020603050405020304" pitchFamily="18" charset="0"/>
                <a:ea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rPr>
              <a:t>từ</a:t>
            </a:r>
            <a:r>
              <a:rPr lang="en-US" sz="4000" dirty="0">
                <a:latin typeface="Times New Roman" panose="02020603050405020304" pitchFamily="18" charset="0"/>
                <a:ea typeface="Times New Roman" panose="02020603050405020304" pitchFamily="18" charset="0"/>
              </a:rPr>
              <a:t> </a:t>
            </a:r>
            <a:r>
              <a:rPr lang="en-US" sz="4000" b="1" dirty="0">
                <a:solidFill>
                  <a:srgbClr val="FF0000"/>
                </a:solidFill>
                <a:latin typeface="Times New Roman" panose="02020603050405020304" pitchFamily="18" charset="0"/>
                <a:ea typeface="Times New Roman" panose="02020603050405020304" pitchFamily="18" charset="0"/>
              </a:rPr>
              <a:t>25 </a:t>
            </a:r>
            <a:r>
              <a:rPr lang="en-US" sz="4000" b="1" dirty="0" smtClean="0">
                <a:solidFill>
                  <a:srgbClr val="FF0000"/>
                </a:solidFill>
                <a:latin typeface="Times New Roman" panose="02020603050405020304" pitchFamily="18" charset="0"/>
                <a:ea typeface="Times New Roman" panose="02020603050405020304" pitchFamily="18" charset="0"/>
              </a:rPr>
              <a:t>- 31</a:t>
            </a:r>
            <a:r>
              <a:rPr lang="en-US" sz="4000" b="1" baseline="30000" dirty="0" smtClean="0">
                <a:solidFill>
                  <a:srgbClr val="FF0000"/>
                </a:solidFill>
                <a:latin typeface="Times New Roman" panose="02020603050405020304" pitchFamily="18" charset="0"/>
                <a:ea typeface="Times New Roman" panose="02020603050405020304" pitchFamily="18" charset="0"/>
              </a:rPr>
              <a:t>o</a:t>
            </a:r>
            <a:r>
              <a:rPr lang="en-US" sz="4000" b="1" dirty="0" smtClean="0">
                <a:solidFill>
                  <a:srgbClr val="FF0000"/>
                </a:solidFill>
                <a:latin typeface="Times New Roman" panose="02020603050405020304" pitchFamily="18" charset="0"/>
                <a:ea typeface="Times New Roman" panose="02020603050405020304" pitchFamily="18" charset="0"/>
              </a:rPr>
              <a:t>C </a:t>
            </a:r>
            <a:r>
              <a:rPr lang="en-US" sz="4000" dirty="0" err="1">
                <a:latin typeface="Times New Roman" panose="02020603050405020304" pitchFamily="18" charset="0"/>
                <a:ea typeface="Times New Roman" panose="02020603050405020304" pitchFamily="18" charset="0"/>
              </a:rPr>
              <a:t>là</a:t>
            </a:r>
            <a:r>
              <a:rPr lang="en-US" sz="4000" dirty="0">
                <a:latin typeface="Times New Roman" panose="02020603050405020304" pitchFamily="18" charset="0"/>
                <a:ea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rPr>
              <a:t>khoảng</a:t>
            </a:r>
            <a:r>
              <a:rPr lang="en-US" sz="4000" dirty="0">
                <a:latin typeface="Times New Roman" panose="02020603050405020304" pitchFamily="18" charset="0"/>
                <a:ea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rPr>
              <a:t>nhiệt</a:t>
            </a:r>
            <a:r>
              <a:rPr lang="en-US" sz="4000" dirty="0">
                <a:latin typeface="Times New Roman" panose="02020603050405020304" pitchFamily="18" charset="0"/>
                <a:ea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rPr>
              <a:t>độ</a:t>
            </a:r>
            <a:r>
              <a:rPr lang="en-US" sz="4000" dirty="0">
                <a:latin typeface="Times New Roman" panose="02020603050405020304" pitchFamily="18" charset="0"/>
                <a:ea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rPr>
              <a:t>mà</a:t>
            </a:r>
            <a:r>
              <a:rPr lang="en-US" sz="4000" dirty="0">
                <a:latin typeface="Times New Roman" panose="02020603050405020304" pitchFamily="18" charset="0"/>
                <a:ea typeface="Times New Roman" panose="02020603050405020304" pitchFamily="18" charset="0"/>
              </a:rPr>
              <a:t> Lan </a:t>
            </a:r>
            <a:r>
              <a:rPr lang="en-US" sz="4000" dirty="0" err="1">
                <a:latin typeface="Times New Roman" panose="02020603050405020304" pitchFamily="18" charset="0"/>
                <a:ea typeface="Times New Roman" panose="02020603050405020304" pitchFamily="18" charset="0"/>
              </a:rPr>
              <a:t>Hồ</a:t>
            </a:r>
            <a:r>
              <a:rPr lang="en-US" sz="4000" dirty="0">
                <a:latin typeface="Times New Roman" panose="02020603050405020304" pitchFamily="18" charset="0"/>
                <a:ea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rPr>
              <a:t>Điệp</a:t>
            </a:r>
            <a:r>
              <a:rPr lang="en-US" sz="4000" dirty="0">
                <a:latin typeface="Times New Roman" panose="02020603050405020304" pitchFamily="18" charset="0"/>
                <a:ea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rPr>
              <a:t>có</a:t>
            </a:r>
            <a:r>
              <a:rPr lang="en-US" sz="4000" dirty="0">
                <a:latin typeface="Times New Roman" panose="02020603050405020304" pitchFamily="18" charset="0"/>
                <a:ea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rPr>
              <a:t>tỉ</a:t>
            </a:r>
            <a:r>
              <a:rPr lang="en-US" sz="4000" dirty="0">
                <a:latin typeface="Times New Roman" panose="02020603050405020304" pitchFamily="18" charset="0"/>
                <a:ea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rPr>
              <a:t>lệ</a:t>
            </a:r>
            <a:r>
              <a:rPr lang="en-US" sz="4000" dirty="0">
                <a:latin typeface="Times New Roman" panose="02020603050405020304" pitchFamily="18" charset="0"/>
                <a:ea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rPr>
              <a:t>sống</a:t>
            </a:r>
            <a:r>
              <a:rPr lang="en-US" sz="4000" dirty="0">
                <a:latin typeface="Times New Roman" panose="02020603050405020304" pitchFamily="18" charset="0"/>
                <a:ea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rPr>
              <a:t>cao</a:t>
            </a:r>
            <a:r>
              <a:rPr lang="en-US" sz="4000" dirty="0">
                <a:latin typeface="Times New Roman" panose="02020603050405020304" pitchFamily="18" charset="0"/>
                <a:ea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rPr>
              <a:t>nhất</a:t>
            </a:r>
            <a:r>
              <a:rPr lang="en-US" sz="4000" dirty="0">
                <a:latin typeface="Times New Roman" panose="02020603050405020304" pitchFamily="18" charset="0"/>
                <a:ea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rPr>
              <a:t>cây</a:t>
            </a:r>
            <a:r>
              <a:rPr lang="en-US" sz="4000" dirty="0">
                <a:latin typeface="Times New Roman" panose="02020603050405020304" pitchFamily="18" charset="0"/>
                <a:ea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rPr>
              <a:t>có</a:t>
            </a:r>
            <a:r>
              <a:rPr lang="en-US" sz="4000" dirty="0">
                <a:latin typeface="Times New Roman" panose="02020603050405020304" pitchFamily="18" charset="0"/>
                <a:ea typeface="Times New Roman" panose="02020603050405020304" pitchFamily="18" charset="0"/>
              </a:rPr>
              <a:t> </a:t>
            </a:r>
            <a:r>
              <a:rPr lang="en-US" sz="4000" b="1" i="1" dirty="0" err="1">
                <a:latin typeface="Times New Roman" panose="02020603050405020304" pitchFamily="18" charset="0"/>
                <a:ea typeface="Times New Roman" panose="02020603050405020304" pitchFamily="18" charset="0"/>
              </a:rPr>
              <a:t>số</a:t>
            </a:r>
            <a:r>
              <a:rPr lang="en-US" sz="4000" b="1" i="1" dirty="0">
                <a:latin typeface="Times New Roman" panose="02020603050405020304" pitchFamily="18" charset="0"/>
                <a:ea typeface="Times New Roman" panose="02020603050405020304" pitchFamily="18" charset="0"/>
              </a:rPr>
              <a:t> </a:t>
            </a:r>
            <a:r>
              <a:rPr lang="en-US" sz="4000" b="1" i="1" dirty="0" err="1">
                <a:latin typeface="Times New Roman" panose="02020603050405020304" pitchFamily="18" charset="0"/>
                <a:ea typeface="Times New Roman" panose="02020603050405020304" pitchFamily="18" charset="0"/>
              </a:rPr>
              <a:t>lá</a:t>
            </a:r>
            <a:r>
              <a:rPr lang="en-US" sz="4000" b="1" i="1" dirty="0">
                <a:latin typeface="Times New Roman" panose="02020603050405020304" pitchFamily="18" charset="0"/>
                <a:ea typeface="Times New Roman" panose="02020603050405020304" pitchFamily="18" charset="0"/>
              </a:rPr>
              <a:t> </a:t>
            </a:r>
            <a:r>
              <a:rPr lang="en-US" sz="4000" b="1" i="1" dirty="0" err="1">
                <a:latin typeface="Times New Roman" panose="02020603050405020304" pitchFamily="18" charset="0"/>
                <a:ea typeface="Times New Roman" panose="02020603050405020304" pitchFamily="18" charset="0"/>
              </a:rPr>
              <a:t>nhiều</a:t>
            </a:r>
            <a:r>
              <a:rPr lang="en-US" sz="4000" b="1" i="1" dirty="0">
                <a:latin typeface="Times New Roman" panose="02020603050405020304" pitchFamily="18" charset="0"/>
                <a:ea typeface="Times New Roman" panose="02020603050405020304" pitchFamily="18" charset="0"/>
              </a:rPr>
              <a:t> </a:t>
            </a:r>
            <a:r>
              <a:rPr lang="en-US" sz="4000" b="1" i="1" dirty="0" err="1">
                <a:latin typeface="Times New Roman" panose="02020603050405020304" pitchFamily="18" charset="0"/>
                <a:ea typeface="Times New Roman" panose="02020603050405020304" pitchFamily="18" charset="0"/>
              </a:rPr>
              <a:t>nhất</a:t>
            </a:r>
            <a:r>
              <a:rPr lang="en-US" sz="4000" dirty="0">
                <a:latin typeface="Times New Roman" panose="02020603050405020304" pitchFamily="18" charset="0"/>
                <a:ea typeface="Times New Roman" panose="02020603050405020304" pitchFamily="18" charset="0"/>
              </a:rPr>
              <a:t>, </a:t>
            </a:r>
            <a:r>
              <a:rPr lang="en-US" sz="4000" b="1" i="1" dirty="0" err="1">
                <a:latin typeface="Times New Roman" panose="02020603050405020304" pitchFamily="18" charset="0"/>
                <a:ea typeface="Times New Roman" panose="02020603050405020304" pitchFamily="18" charset="0"/>
              </a:rPr>
              <a:t>chiều</a:t>
            </a:r>
            <a:r>
              <a:rPr lang="en-US" sz="4000" b="1" i="1" dirty="0">
                <a:latin typeface="Times New Roman" panose="02020603050405020304" pitchFamily="18" charset="0"/>
                <a:ea typeface="Times New Roman" panose="02020603050405020304" pitchFamily="18" charset="0"/>
              </a:rPr>
              <a:t> </a:t>
            </a:r>
            <a:r>
              <a:rPr lang="en-US" sz="4000" b="1" i="1" dirty="0" err="1">
                <a:latin typeface="Times New Roman" panose="02020603050405020304" pitchFamily="18" charset="0"/>
                <a:ea typeface="Times New Roman" panose="02020603050405020304" pitchFamily="18" charset="0"/>
              </a:rPr>
              <a:t>dài</a:t>
            </a:r>
            <a:r>
              <a:rPr lang="en-US" sz="4000" b="1" i="1" dirty="0">
                <a:latin typeface="Times New Roman" panose="02020603050405020304" pitchFamily="18" charset="0"/>
                <a:ea typeface="Times New Roman" panose="02020603050405020304" pitchFamily="18" charset="0"/>
              </a:rPr>
              <a:t> </a:t>
            </a:r>
            <a:r>
              <a:rPr lang="en-US" sz="4000" b="1" i="1" dirty="0" err="1">
                <a:latin typeface="Times New Roman" panose="02020603050405020304" pitchFamily="18" charset="0"/>
                <a:ea typeface="Times New Roman" panose="02020603050405020304" pitchFamily="18" charset="0"/>
              </a:rPr>
              <a:t>của</a:t>
            </a:r>
            <a:r>
              <a:rPr lang="en-US" sz="4000" b="1" i="1" dirty="0">
                <a:latin typeface="Times New Roman" panose="02020603050405020304" pitchFamily="18" charset="0"/>
                <a:ea typeface="Times New Roman" panose="02020603050405020304" pitchFamily="18" charset="0"/>
              </a:rPr>
              <a:t> </a:t>
            </a:r>
            <a:r>
              <a:rPr lang="en-US" sz="4000" b="1" i="1" dirty="0" err="1">
                <a:latin typeface="Times New Roman" panose="02020603050405020304" pitchFamily="18" charset="0"/>
                <a:ea typeface="Times New Roman" panose="02020603050405020304" pitchFamily="18" charset="0"/>
              </a:rPr>
              <a:t>lá</a:t>
            </a:r>
            <a:r>
              <a:rPr lang="en-US" sz="4000" b="1" i="1" dirty="0">
                <a:latin typeface="Times New Roman" panose="02020603050405020304" pitchFamily="18" charset="0"/>
                <a:ea typeface="Times New Roman" panose="02020603050405020304" pitchFamily="18" charset="0"/>
              </a:rPr>
              <a:t> </a:t>
            </a:r>
            <a:r>
              <a:rPr lang="en-US" sz="4000" b="1" i="1" dirty="0" err="1">
                <a:latin typeface="Times New Roman" panose="02020603050405020304" pitchFamily="18" charset="0"/>
                <a:ea typeface="Times New Roman" panose="02020603050405020304" pitchFamily="18" charset="0"/>
              </a:rPr>
              <a:t>dài</a:t>
            </a:r>
            <a:r>
              <a:rPr lang="en-US" sz="4000" b="1" i="1" dirty="0">
                <a:latin typeface="Times New Roman" panose="02020603050405020304" pitchFamily="18" charset="0"/>
                <a:ea typeface="Times New Roman" panose="02020603050405020304" pitchFamily="18" charset="0"/>
              </a:rPr>
              <a:t> </a:t>
            </a:r>
            <a:r>
              <a:rPr lang="en-US" sz="4000" b="1" i="1" dirty="0" err="1">
                <a:latin typeface="Times New Roman" panose="02020603050405020304" pitchFamily="18" charset="0"/>
                <a:ea typeface="Times New Roman" panose="02020603050405020304" pitchFamily="18" charset="0"/>
              </a:rPr>
              <a:t>nhất</a:t>
            </a:r>
            <a:r>
              <a:rPr lang="en-US" sz="4000" b="1" i="1" dirty="0">
                <a:latin typeface="Times New Roman" panose="02020603050405020304" pitchFamily="18" charset="0"/>
                <a:ea typeface="Times New Roman" panose="02020603050405020304" pitchFamily="18" charset="0"/>
              </a:rPr>
              <a:t>, </a:t>
            </a:r>
            <a:r>
              <a:rPr lang="en-US" sz="4000" b="1" i="1" dirty="0" err="1">
                <a:latin typeface="Times New Roman" panose="02020603050405020304" pitchFamily="18" charset="0"/>
                <a:ea typeface="Times New Roman" panose="02020603050405020304" pitchFamily="18" charset="0"/>
              </a:rPr>
              <a:t>bề</a:t>
            </a:r>
            <a:r>
              <a:rPr lang="en-US" sz="4000" b="1" i="1" dirty="0">
                <a:latin typeface="Times New Roman" panose="02020603050405020304" pitchFamily="18" charset="0"/>
                <a:ea typeface="Times New Roman" panose="02020603050405020304" pitchFamily="18" charset="0"/>
              </a:rPr>
              <a:t> </a:t>
            </a:r>
            <a:r>
              <a:rPr lang="en-US" sz="4000" b="1" i="1" dirty="0" err="1">
                <a:latin typeface="Times New Roman" panose="02020603050405020304" pitchFamily="18" charset="0"/>
                <a:ea typeface="Times New Roman" panose="02020603050405020304" pitchFamily="18" charset="0"/>
              </a:rPr>
              <a:t>rộng</a:t>
            </a:r>
            <a:r>
              <a:rPr lang="en-US" sz="4000" b="1" i="1" dirty="0">
                <a:latin typeface="Times New Roman" panose="02020603050405020304" pitchFamily="18" charset="0"/>
                <a:ea typeface="Times New Roman" panose="02020603050405020304" pitchFamily="18" charset="0"/>
              </a:rPr>
              <a:t> </a:t>
            </a:r>
            <a:r>
              <a:rPr lang="en-US" sz="4000" b="1" i="1" dirty="0" err="1">
                <a:latin typeface="Times New Roman" panose="02020603050405020304" pitchFamily="18" charset="0"/>
                <a:ea typeface="Times New Roman" panose="02020603050405020304" pitchFamily="18" charset="0"/>
              </a:rPr>
              <a:t>của</a:t>
            </a:r>
            <a:r>
              <a:rPr lang="en-US" sz="4000" b="1" i="1" dirty="0">
                <a:latin typeface="Times New Roman" panose="02020603050405020304" pitchFamily="18" charset="0"/>
                <a:ea typeface="Times New Roman" panose="02020603050405020304" pitchFamily="18" charset="0"/>
              </a:rPr>
              <a:t> </a:t>
            </a:r>
            <a:r>
              <a:rPr lang="en-US" sz="4000" b="1" i="1" dirty="0" err="1">
                <a:latin typeface="Times New Roman" panose="02020603050405020304" pitchFamily="18" charset="0"/>
                <a:ea typeface="Times New Roman" panose="02020603050405020304" pitchFamily="18" charset="0"/>
              </a:rPr>
              <a:t>lá</a:t>
            </a:r>
            <a:r>
              <a:rPr lang="en-US" sz="4000" b="1" i="1" dirty="0">
                <a:latin typeface="Times New Roman" panose="02020603050405020304" pitchFamily="18" charset="0"/>
                <a:ea typeface="Times New Roman" panose="02020603050405020304" pitchFamily="18" charset="0"/>
              </a:rPr>
              <a:t> </a:t>
            </a:r>
            <a:r>
              <a:rPr lang="en-US" sz="4000" b="1" i="1" dirty="0" err="1">
                <a:latin typeface="Times New Roman" panose="02020603050405020304" pitchFamily="18" charset="0"/>
                <a:ea typeface="Times New Roman" panose="02020603050405020304" pitchFamily="18" charset="0"/>
              </a:rPr>
              <a:t>lớn</a:t>
            </a:r>
            <a:r>
              <a:rPr lang="en-US" sz="4000" b="1" i="1" dirty="0">
                <a:latin typeface="Times New Roman" panose="02020603050405020304" pitchFamily="18" charset="0"/>
                <a:ea typeface="Times New Roman" panose="02020603050405020304" pitchFamily="18" charset="0"/>
              </a:rPr>
              <a:t> </a:t>
            </a:r>
            <a:r>
              <a:rPr lang="en-US" sz="4000" b="1" i="1" dirty="0" err="1">
                <a:latin typeface="Times New Roman" panose="02020603050405020304" pitchFamily="18" charset="0"/>
                <a:ea typeface="Times New Roman" panose="02020603050405020304" pitchFamily="18" charset="0"/>
              </a:rPr>
              <a:t>nhất</a:t>
            </a:r>
            <a:r>
              <a:rPr lang="en-US" sz="4000" dirty="0">
                <a:latin typeface="Times New Roman" panose="02020603050405020304" pitchFamily="18" charset="0"/>
                <a:ea typeface="Times New Roman" panose="02020603050405020304" pitchFamily="18" charset="0"/>
              </a:rPr>
              <a:t>. </a:t>
            </a:r>
            <a:endParaRPr lang="en-US" sz="4000" dirty="0">
              <a:ea typeface="Calibri" panose="020F0502020204030204" pitchFamily="34" charset="0"/>
            </a:endParaRPr>
          </a:p>
        </p:txBody>
      </p:sp>
      <p:sp>
        <p:nvSpPr>
          <p:cNvPr id="5" name="Rectangle 4"/>
          <p:cNvSpPr/>
          <p:nvPr/>
        </p:nvSpPr>
        <p:spPr>
          <a:xfrm>
            <a:off x="559189" y="1871003"/>
            <a:ext cx="10920047" cy="3810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0458472" y="0"/>
            <a:ext cx="2300925" cy="400110"/>
          </a:xfrm>
          <a:prstGeom prst="rect">
            <a:avLst/>
          </a:prstGeom>
        </p:spPr>
        <p:txBody>
          <a:bodyPr wrap="square">
            <a:spAutoFit/>
          </a:bodyPr>
          <a:lstStyle/>
          <a:p>
            <a:r>
              <a:rPr lang="en-US" sz="2000" b="1" dirty="0">
                <a:solidFill>
                  <a:srgbClr val="0066FF"/>
                </a:solidFill>
                <a:latin typeface="Times New Roman" panose="02020603050405020304" pitchFamily="18" charset="0"/>
                <a:cs typeface="Times New Roman" panose="02020603050405020304" pitchFamily="18" charset="0"/>
              </a:rPr>
              <a:t>NHIỆM VỤ </a:t>
            </a:r>
            <a:r>
              <a:rPr lang="en-US" sz="2000" b="1" dirty="0" smtClean="0">
                <a:solidFill>
                  <a:srgbClr val="0066FF"/>
                </a:solidFill>
                <a:latin typeface="Times New Roman" panose="02020603050405020304" pitchFamily="18" charset="0"/>
                <a:cs typeface="Times New Roman" panose="02020603050405020304" pitchFamily="18" charset="0"/>
              </a:rPr>
              <a:t>1</a:t>
            </a:r>
            <a:endParaRPr lang="en-US" sz="2000" dirty="0">
              <a:solidFill>
                <a:srgbClr val="0066FF"/>
              </a:solidFill>
            </a:endParaRPr>
          </a:p>
        </p:txBody>
      </p:sp>
    </p:spTree>
    <p:extLst>
      <p:ext uri="{BB962C8B-B14F-4D97-AF65-F5344CB8AC3E}">
        <p14:creationId xmlns:p14="http://schemas.microsoft.com/office/powerpoint/2010/main" val="2828967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500" fill="hold"/>
                                        <p:tgtEl>
                                          <p:spTgt spid="5"/>
                                        </p:tgtEl>
                                        <p:attrNameLst>
                                          <p:attrName>ppt_x</p:attrName>
                                        </p:attrNameLst>
                                      </p:cBhvr>
                                      <p:tavLst>
                                        <p:tav tm="0">
                                          <p:val>
                                            <p:strVal val="#ppt_x"/>
                                          </p:val>
                                        </p:tav>
                                        <p:tav tm="100000">
                                          <p:val>
                                            <p:strVal val="#ppt_x"/>
                                          </p:val>
                                        </p:tav>
                                      </p:tavLst>
                                    </p:anim>
                                    <p:anim calcmode="lin" valueType="num">
                                      <p:cBhvr additive="base">
                                        <p:cTn id="2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3F4ECB72-4182-4772-954E-229712C5B947}" type="slidenum">
              <a:rPr lang="en-US" smtClean="0"/>
              <a:t>7</a:t>
            </a:fld>
            <a:endParaRPr lang="en-US"/>
          </a:p>
        </p:txBody>
      </p:sp>
    </p:spTree>
    <p:extLst>
      <p:ext uri="{BB962C8B-B14F-4D97-AF65-F5344CB8AC3E}">
        <p14:creationId xmlns:p14="http://schemas.microsoft.com/office/powerpoint/2010/main" val="193607559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Shape 137"/>
        <p:cNvGrpSpPr/>
        <p:nvPr/>
      </p:nvGrpSpPr>
      <p:grpSpPr>
        <a:xfrm>
          <a:off x="0" y="0"/>
          <a:ext cx="0" cy="0"/>
          <a:chOff x="0" y="0"/>
          <a:chExt cx="0" cy="0"/>
        </a:xfrm>
      </p:grpSpPr>
      <p:sp>
        <p:nvSpPr>
          <p:cNvPr id="138" name="Google Shape;138;p17"/>
          <p:cNvSpPr/>
          <p:nvPr/>
        </p:nvSpPr>
        <p:spPr>
          <a:xfrm>
            <a:off x="0" y="439652"/>
            <a:ext cx="1681274" cy="677948"/>
          </a:xfrm>
          <a:custGeom>
            <a:avLst/>
            <a:gdLst/>
            <a:ahLst/>
            <a:cxnLst/>
            <a:rect l="l" t="t" r="r" b="b"/>
            <a:pathLst>
              <a:path w="2015700" h="812800" extrusionOk="0">
                <a:moveTo>
                  <a:pt x="516285" y="0"/>
                </a:moveTo>
                <a:cubicBezTo>
                  <a:pt x="796629" y="0"/>
                  <a:pt x="1026001" y="189223"/>
                  <a:pt x="1098211" y="447255"/>
                </a:cubicBezTo>
                <a:cubicBezTo>
                  <a:pt x="1187411" y="404250"/>
                  <a:pt x="1289354" y="378447"/>
                  <a:pt x="1391298" y="378447"/>
                </a:cubicBezTo>
                <a:cubicBezTo>
                  <a:pt x="1675889" y="378447"/>
                  <a:pt x="1922252" y="559069"/>
                  <a:pt x="2015700" y="812800"/>
                </a:cubicBezTo>
                <a:lnTo>
                  <a:pt x="0" y="812800"/>
                </a:lnTo>
                <a:lnTo>
                  <a:pt x="0" y="299726"/>
                </a:lnTo>
                <a:lnTo>
                  <a:pt x="34842" y="244929"/>
                </a:lnTo>
                <a:cubicBezTo>
                  <a:pt x="145147" y="96762"/>
                  <a:pt x="318770" y="0"/>
                  <a:pt x="516285" y="0"/>
                </a:cubicBezTo>
                <a:close/>
              </a:path>
            </a:pathLst>
          </a:custGeom>
          <a:solidFill>
            <a:srgbClr val="C8F7F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1">
              <a:solidFill>
                <a:schemeClr val="dk1"/>
              </a:solidFill>
              <a:latin typeface="Georgia"/>
              <a:ea typeface="Georgia"/>
              <a:cs typeface="Georgia"/>
              <a:sym typeface="Georgia"/>
            </a:endParaRPr>
          </a:p>
        </p:txBody>
      </p:sp>
      <p:sp>
        <p:nvSpPr>
          <p:cNvPr id="139" name="Google Shape;139;p17"/>
          <p:cNvSpPr/>
          <p:nvPr/>
        </p:nvSpPr>
        <p:spPr>
          <a:xfrm flipH="1">
            <a:off x="2414241" y="949328"/>
            <a:ext cx="1889597" cy="465355"/>
          </a:xfrm>
          <a:custGeom>
            <a:avLst/>
            <a:gdLst/>
            <a:ahLst/>
            <a:cxnLst/>
            <a:rect l="l" t="t" r="r" b="b"/>
            <a:pathLst>
              <a:path w="777" h="189" extrusionOk="0">
                <a:moveTo>
                  <a:pt x="777" y="189"/>
                </a:moveTo>
                <a:cubicBezTo>
                  <a:pt x="755" y="130"/>
                  <a:pt x="697" y="88"/>
                  <a:pt x="630" y="88"/>
                </a:cubicBezTo>
                <a:cubicBezTo>
                  <a:pt x="606" y="88"/>
                  <a:pt x="582" y="94"/>
                  <a:pt x="561" y="104"/>
                </a:cubicBezTo>
                <a:cubicBezTo>
                  <a:pt x="544" y="44"/>
                  <a:pt x="490" y="0"/>
                  <a:pt x="424" y="0"/>
                </a:cubicBezTo>
                <a:cubicBezTo>
                  <a:pt x="362" y="0"/>
                  <a:pt x="310" y="40"/>
                  <a:pt x="290" y="95"/>
                </a:cubicBezTo>
                <a:cubicBezTo>
                  <a:pt x="281" y="92"/>
                  <a:pt x="271" y="91"/>
                  <a:pt x="261" y="91"/>
                </a:cubicBezTo>
                <a:cubicBezTo>
                  <a:pt x="238" y="91"/>
                  <a:pt x="216" y="98"/>
                  <a:pt x="198" y="109"/>
                </a:cubicBezTo>
                <a:cubicBezTo>
                  <a:pt x="178" y="96"/>
                  <a:pt x="153" y="88"/>
                  <a:pt x="127" y="88"/>
                </a:cubicBezTo>
                <a:cubicBezTo>
                  <a:pt x="65" y="88"/>
                  <a:pt x="13" y="131"/>
                  <a:pt x="0" y="189"/>
                </a:cubicBezTo>
                <a:lnTo>
                  <a:pt x="777" y="189"/>
                </a:lnTo>
                <a:close/>
              </a:path>
            </a:pathLst>
          </a:custGeom>
          <a:solidFill>
            <a:srgbClr val="C8F7F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1">
              <a:solidFill>
                <a:schemeClr val="dk1"/>
              </a:solidFill>
              <a:latin typeface="Georgia"/>
              <a:ea typeface="Georgia"/>
              <a:cs typeface="Georgia"/>
              <a:sym typeface="Georgia"/>
            </a:endParaRPr>
          </a:p>
        </p:txBody>
      </p:sp>
      <p:sp>
        <p:nvSpPr>
          <p:cNvPr id="140" name="Google Shape;140;p17"/>
          <p:cNvSpPr/>
          <p:nvPr/>
        </p:nvSpPr>
        <p:spPr>
          <a:xfrm>
            <a:off x="10543092" y="289110"/>
            <a:ext cx="1648908" cy="714190"/>
          </a:xfrm>
          <a:custGeom>
            <a:avLst/>
            <a:gdLst/>
            <a:ahLst/>
            <a:cxnLst/>
            <a:rect l="l" t="t" r="r" b="b"/>
            <a:pathLst>
              <a:path w="1876577" h="812800" extrusionOk="0">
                <a:moveTo>
                  <a:pt x="1800998" y="0"/>
                </a:moveTo>
                <a:lnTo>
                  <a:pt x="1876577" y="6365"/>
                </a:lnTo>
                <a:lnTo>
                  <a:pt x="1876577" y="812800"/>
                </a:lnTo>
                <a:lnTo>
                  <a:pt x="0" y="812800"/>
                </a:lnTo>
                <a:cubicBezTo>
                  <a:pt x="55219" y="563369"/>
                  <a:pt x="276096" y="378447"/>
                  <a:pt x="539450" y="378447"/>
                </a:cubicBezTo>
                <a:cubicBezTo>
                  <a:pt x="649888" y="378447"/>
                  <a:pt x="756079" y="412851"/>
                  <a:pt x="841032" y="468758"/>
                </a:cubicBezTo>
                <a:cubicBezTo>
                  <a:pt x="917489" y="421452"/>
                  <a:pt x="1010937" y="391348"/>
                  <a:pt x="1108633" y="391348"/>
                </a:cubicBezTo>
                <a:cubicBezTo>
                  <a:pt x="1151109" y="391348"/>
                  <a:pt x="1193586" y="395649"/>
                  <a:pt x="1231814" y="408550"/>
                </a:cubicBezTo>
                <a:cubicBezTo>
                  <a:pt x="1316767" y="172021"/>
                  <a:pt x="1537644" y="0"/>
                  <a:pt x="1800998" y="0"/>
                </a:cubicBezTo>
                <a:close/>
              </a:path>
            </a:pathLst>
          </a:custGeom>
          <a:solidFill>
            <a:srgbClr val="C8F7F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1">
              <a:solidFill>
                <a:schemeClr val="dk1"/>
              </a:solidFill>
              <a:latin typeface="Georgia"/>
              <a:ea typeface="Georgia"/>
              <a:cs typeface="Georgia"/>
              <a:sym typeface="Georgia"/>
            </a:endParaRPr>
          </a:p>
        </p:txBody>
      </p:sp>
      <p:sp>
        <p:nvSpPr>
          <p:cNvPr id="141" name="Google Shape;141;p17"/>
          <p:cNvSpPr/>
          <p:nvPr/>
        </p:nvSpPr>
        <p:spPr>
          <a:xfrm>
            <a:off x="6409831" y="646205"/>
            <a:ext cx="2461696" cy="606247"/>
          </a:xfrm>
          <a:custGeom>
            <a:avLst/>
            <a:gdLst/>
            <a:ahLst/>
            <a:cxnLst/>
            <a:rect l="l" t="t" r="r" b="b"/>
            <a:pathLst>
              <a:path w="777" h="189" extrusionOk="0">
                <a:moveTo>
                  <a:pt x="777" y="189"/>
                </a:moveTo>
                <a:cubicBezTo>
                  <a:pt x="755" y="130"/>
                  <a:pt x="697" y="88"/>
                  <a:pt x="630" y="88"/>
                </a:cubicBezTo>
                <a:cubicBezTo>
                  <a:pt x="606" y="88"/>
                  <a:pt x="582" y="94"/>
                  <a:pt x="561" y="104"/>
                </a:cubicBezTo>
                <a:cubicBezTo>
                  <a:pt x="544" y="44"/>
                  <a:pt x="490" y="0"/>
                  <a:pt x="424" y="0"/>
                </a:cubicBezTo>
                <a:cubicBezTo>
                  <a:pt x="362" y="0"/>
                  <a:pt x="310" y="40"/>
                  <a:pt x="290" y="95"/>
                </a:cubicBezTo>
                <a:cubicBezTo>
                  <a:pt x="281" y="92"/>
                  <a:pt x="271" y="91"/>
                  <a:pt x="261" y="91"/>
                </a:cubicBezTo>
                <a:cubicBezTo>
                  <a:pt x="238" y="91"/>
                  <a:pt x="216" y="98"/>
                  <a:pt x="198" y="109"/>
                </a:cubicBezTo>
                <a:cubicBezTo>
                  <a:pt x="178" y="96"/>
                  <a:pt x="153" y="88"/>
                  <a:pt x="127" y="88"/>
                </a:cubicBezTo>
                <a:cubicBezTo>
                  <a:pt x="65" y="88"/>
                  <a:pt x="13" y="131"/>
                  <a:pt x="0" y="189"/>
                </a:cubicBezTo>
                <a:lnTo>
                  <a:pt x="777" y="189"/>
                </a:lnTo>
                <a:close/>
              </a:path>
            </a:pathLst>
          </a:custGeom>
          <a:solidFill>
            <a:srgbClr val="C8F7F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1">
              <a:solidFill>
                <a:schemeClr val="dk1"/>
              </a:solidFill>
              <a:latin typeface="Georgia"/>
              <a:ea typeface="Georgia"/>
              <a:cs typeface="Georgia"/>
              <a:sym typeface="Georgia"/>
            </a:endParaRPr>
          </a:p>
        </p:txBody>
      </p:sp>
      <p:pic>
        <p:nvPicPr>
          <p:cNvPr id="142" name="Google Shape;142;p17"/>
          <p:cNvPicPr preferRelativeResize="0"/>
          <p:nvPr/>
        </p:nvPicPr>
        <p:blipFill rotWithShape="1">
          <a:blip r:embed="rId3">
            <a:alphaModFix/>
          </a:blip>
          <a:srcRect/>
          <a:stretch/>
        </p:blipFill>
        <p:spPr>
          <a:xfrm>
            <a:off x="0" y="4098535"/>
            <a:ext cx="12192000" cy="2759465"/>
          </a:xfrm>
          <a:prstGeom prst="rect">
            <a:avLst/>
          </a:prstGeom>
          <a:noFill/>
          <a:ln>
            <a:noFill/>
          </a:ln>
        </p:spPr>
      </p:pic>
      <p:sp>
        <p:nvSpPr>
          <p:cNvPr id="146" name="Google Shape;146;p17"/>
          <p:cNvSpPr txBox="1"/>
          <p:nvPr/>
        </p:nvSpPr>
        <p:spPr>
          <a:xfrm>
            <a:off x="276945" y="2181931"/>
            <a:ext cx="11090601" cy="83095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b="1" dirty="0">
                <a:solidFill>
                  <a:srgbClr val="002060"/>
                </a:solidFill>
                <a:latin typeface="Times New Roman" panose="02020603050405020304" pitchFamily="18" charset="0"/>
                <a:ea typeface="Georgia"/>
                <a:cs typeface="Times New Roman" panose="02020603050405020304" pitchFamily="18" charset="0"/>
                <a:sym typeface="Georgia"/>
              </a:rPr>
              <a:t>2. </a:t>
            </a:r>
            <a:r>
              <a:rPr lang="en-US" sz="4800" b="1" dirty="0" err="1">
                <a:solidFill>
                  <a:srgbClr val="002060"/>
                </a:solidFill>
                <a:latin typeface="Times New Roman" panose="02020603050405020304" pitchFamily="18" charset="0"/>
                <a:ea typeface="Georgia"/>
                <a:cs typeface="Times New Roman" panose="02020603050405020304" pitchFamily="18" charset="0"/>
                <a:sym typeface="Georgia"/>
              </a:rPr>
              <a:t>Ảnh</a:t>
            </a:r>
            <a:r>
              <a:rPr lang="en-US" sz="4800" b="1" dirty="0">
                <a:solidFill>
                  <a:srgbClr val="002060"/>
                </a:solidFill>
                <a:latin typeface="Times New Roman" panose="02020603050405020304" pitchFamily="18" charset="0"/>
                <a:ea typeface="Georgia"/>
                <a:cs typeface="Times New Roman" panose="02020603050405020304" pitchFamily="18" charset="0"/>
                <a:sym typeface="Georgia"/>
              </a:rPr>
              <a:t> </a:t>
            </a:r>
            <a:r>
              <a:rPr lang="en-US" sz="4800" b="1" dirty="0" err="1">
                <a:solidFill>
                  <a:srgbClr val="002060"/>
                </a:solidFill>
                <a:latin typeface="Times New Roman" panose="02020603050405020304" pitchFamily="18" charset="0"/>
                <a:ea typeface="Georgia"/>
                <a:cs typeface="Times New Roman" panose="02020603050405020304" pitchFamily="18" charset="0"/>
                <a:sym typeface="Georgia"/>
              </a:rPr>
              <a:t>hưởng</a:t>
            </a:r>
            <a:r>
              <a:rPr lang="en-US" sz="4800" b="1" dirty="0">
                <a:solidFill>
                  <a:srgbClr val="002060"/>
                </a:solidFill>
                <a:latin typeface="Times New Roman" panose="02020603050405020304" pitchFamily="18" charset="0"/>
                <a:ea typeface="Georgia"/>
                <a:cs typeface="Times New Roman" panose="02020603050405020304" pitchFamily="18" charset="0"/>
                <a:sym typeface="Georgia"/>
              </a:rPr>
              <a:t> </a:t>
            </a:r>
            <a:r>
              <a:rPr lang="en-US" sz="4800" b="1" dirty="0" err="1">
                <a:solidFill>
                  <a:srgbClr val="002060"/>
                </a:solidFill>
                <a:latin typeface="Times New Roman" panose="02020603050405020304" pitchFamily="18" charset="0"/>
                <a:ea typeface="Georgia"/>
                <a:cs typeface="Times New Roman" panose="02020603050405020304" pitchFamily="18" charset="0"/>
                <a:sym typeface="Georgia"/>
              </a:rPr>
              <a:t>của</a:t>
            </a:r>
            <a:r>
              <a:rPr lang="en-US" sz="4800" b="1" dirty="0">
                <a:solidFill>
                  <a:srgbClr val="002060"/>
                </a:solidFill>
                <a:latin typeface="Times New Roman" panose="02020603050405020304" pitchFamily="18" charset="0"/>
                <a:ea typeface="Georgia"/>
                <a:cs typeface="Times New Roman" panose="02020603050405020304" pitchFamily="18" charset="0"/>
                <a:sym typeface="Georgia"/>
              </a:rPr>
              <a:t> </a:t>
            </a:r>
            <a:r>
              <a:rPr lang="en-US" sz="4800" b="1" dirty="0" err="1">
                <a:solidFill>
                  <a:srgbClr val="002060"/>
                </a:solidFill>
                <a:latin typeface="Times New Roman" panose="02020603050405020304" pitchFamily="18" charset="0"/>
                <a:ea typeface="Georgia"/>
                <a:cs typeface="Times New Roman" panose="02020603050405020304" pitchFamily="18" charset="0"/>
                <a:sym typeface="Georgia"/>
              </a:rPr>
              <a:t>nhân</a:t>
            </a:r>
            <a:r>
              <a:rPr lang="en-US" sz="4800" b="1" dirty="0">
                <a:solidFill>
                  <a:srgbClr val="002060"/>
                </a:solidFill>
                <a:latin typeface="Times New Roman" panose="02020603050405020304" pitchFamily="18" charset="0"/>
                <a:ea typeface="Georgia"/>
                <a:cs typeface="Times New Roman" panose="02020603050405020304" pitchFamily="18" charset="0"/>
                <a:sym typeface="Georgia"/>
              </a:rPr>
              <a:t> </a:t>
            </a:r>
            <a:r>
              <a:rPr lang="en-US" sz="4800" b="1" dirty="0" err="1">
                <a:solidFill>
                  <a:srgbClr val="002060"/>
                </a:solidFill>
                <a:latin typeface="Times New Roman" panose="02020603050405020304" pitchFamily="18" charset="0"/>
                <a:ea typeface="Georgia"/>
                <a:cs typeface="Times New Roman" panose="02020603050405020304" pitchFamily="18" charset="0"/>
                <a:sym typeface="Georgia"/>
              </a:rPr>
              <a:t>tố</a:t>
            </a:r>
            <a:r>
              <a:rPr lang="en-US" sz="4800" b="1" dirty="0">
                <a:solidFill>
                  <a:srgbClr val="002060"/>
                </a:solidFill>
                <a:latin typeface="Times New Roman" panose="02020603050405020304" pitchFamily="18" charset="0"/>
                <a:ea typeface="Georgia"/>
                <a:cs typeface="Times New Roman" panose="02020603050405020304" pitchFamily="18" charset="0"/>
                <a:sym typeface="Georgia"/>
              </a:rPr>
              <a:t> </a:t>
            </a:r>
            <a:r>
              <a:rPr lang="en-US" sz="4800" b="1" dirty="0" err="1">
                <a:solidFill>
                  <a:srgbClr val="002060"/>
                </a:solidFill>
                <a:latin typeface="Times New Roman" panose="02020603050405020304" pitchFamily="18" charset="0"/>
                <a:ea typeface="Georgia"/>
                <a:cs typeface="Times New Roman" panose="02020603050405020304" pitchFamily="18" charset="0"/>
                <a:sym typeface="Georgia"/>
              </a:rPr>
              <a:t>ánh</a:t>
            </a:r>
            <a:r>
              <a:rPr lang="en-US" sz="4800" b="1" dirty="0">
                <a:solidFill>
                  <a:srgbClr val="002060"/>
                </a:solidFill>
                <a:latin typeface="Times New Roman" panose="02020603050405020304" pitchFamily="18" charset="0"/>
                <a:ea typeface="Georgia"/>
                <a:cs typeface="Times New Roman" panose="02020603050405020304" pitchFamily="18" charset="0"/>
                <a:sym typeface="Georgia"/>
              </a:rPr>
              <a:t> </a:t>
            </a:r>
            <a:r>
              <a:rPr lang="en-US" sz="4800" b="1" dirty="0" err="1">
                <a:solidFill>
                  <a:srgbClr val="002060"/>
                </a:solidFill>
                <a:latin typeface="Times New Roman" panose="02020603050405020304" pitchFamily="18" charset="0"/>
                <a:ea typeface="Georgia"/>
                <a:cs typeface="Times New Roman" panose="02020603050405020304" pitchFamily="18" charset="0"/>
                <a:sym typeface="Georgia"/>
              </a:rPr>
              <a:t>sáng</a:t>
            </a:r>
            <a:r>
              <a:rPr lang="en-US" sz="4800" b="1" dirty="0">
                <a:solidFill>
                  <a:srgbClr val="002060"/>
                </a:solidFill>
                <a:latin typeface="Times New Roman" panose="02020603050405020304" pitchFamily="18" charset="0"/>
                <a:ea typeface="Georgia"/>
                <a:cs typeface="Times New Roman" panose="02020603050405020304" pitchFamily="18" charset="0"/>
                <a:sym typeface="Georgia"/>
              </a:rPr>
              <a:t>:</a:t>
            </a:r>
            <a:endParaRPr sz="4800" b="1" dirty="0">
              <a:solidFill>
                <a:srgbClr val="002060"/>
              </a:solidFill>
              <a:latin typeface="Times New Roman" panose="02020603050405020304" pitchFamily="18" charset="0"/>
              <a:ea typeface="Georgia"/>
              <a:cs typeface="Times New Roman" panose="02020603050405020304" pitchFamily="18" charset="0"/>
              <a:sym typeface="Georgia"/>
            </a:endParaRPr>
          </a:p>
        </p:txBody>
      </p:sp>
      <p:sp>
        <p:nvSpPr>
          <p:cNvPr id="148" name="Google Shape;148;p17"/>
          <p:cNvSpPr txBox="1">
            <a:spLocks noGrp="1"/>
          </p:cNvSpPr>
          <p:nvPr>
            <p:ph type="sldNum" idx="12"/>
          </p:nvPr>
        </p:nvSpPr>
        <p:spPr>
          <a:xfrm>
            <a:off x="11096625" y="6294437"/>
            <a:ext cx="508000" cy="365125"/>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fld id="{00000000-1234-1234-1234-123412341234}" type="slidenum">
              <a:rPr lang="en-US" b="1">
                <a:latin typeface="Georgia"/>
                <a:ea typeface="Georgia"/>
                <a:cs typeface="Georgia"/>
                <a:sym typeface="Georgia"/>
              </a:rPr>
              <a:pPr marL="0" lvl="0" indent="0" algn="ctr" rtl="0">
                <a:spcBef>
                  <a:spcPts val="0"/>
                </a:spcBef>
                <a:spcAft>
                  <a:spcPts val="0"/>
                </a:spcAft>
                <a:buNone/>
              </a:pPr>
              <a:t>8</a:t>
            </a:fld>
            <a:endParaRPr b="1">
              <a:latin typeface="Georgia"/>
              <a:ea typeface="Georgia"/>
              <a:cs typeface="Georgia"/>
              <a:sym typeface="Georgia"/>
            </a:endParaRPr>
          </a:p>
        </p:txBody>
      </p:sp>
      <p:pic>
        <p:nvPicPr>
          <p:cNvPr id="11" name="Google Shape;241;p26"/>
          <p:cNvPicPr preferRelativeResize="0"/>
          <p:nvPr/>
        </p:nvPicPr>
        <p:blipFill rotWithShape="1">
          <a:blip r:embed="rId4">
            <a:alphaModFix/>
          </a:blip>
          <a:srcRect/>
          <a:stretch/>
        </p:blipFill>
        <p:spPr>
          <a:xfrm>
            <a:off x="8627373" y="-118560"/>
            <a:ext cx="1664985" cy="1533243"/>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fade thruBlk="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KHOA HOC TU NHIEN 7\BAI 35\HINH BAI 35\4.jpg"/>
          <p:cNvPicPr/>
          <p:nvPr/>
        </p:nvPicPr>
        <p:blipFill>
          <a:blip r:embed="rId2">
            <a:extLst>
              <a:ext uri="{28A0092B-C50C-407E-A947-70E740481C1C}">
                <a14:useLocalDpi xmlns:a14="http://schemas.microsoft.com/office/drawing/2010/main" val="0"/>
              </a:ext>
            </a:extLst>
          </a:blip>
          <a:srcRect/>
          <a:stretch>
            <a:fillRect/>
          </a:stretch>
        </p:blipFill>
        <p:spPr bwMode="auto">
          <a:xfrm>
            <a:off x="114885" y="984738"/>
            <a:ext cx="6187441" cy="5683348"/>
          </a:xfrm>
          <a:prstGeom prst="rect">
            <a:avLst/>
          </a:prstGeom>
          <a:noFill/>
          <a:ln>
            <a:noFill/>
          </a:ln>
        </p:spPr>
      </p:pic>
      <p:sp>
        <p:nvSpPr>
          <p:cNvPr id="3" name="Rectangle 2"/>
          <p:cNvSpPr/>
          <p:nvPr/>
        </p:nvSpPr>
        <p:spPr>
          <a:xfrm>
            <a:off x="0" y="-100818"/>
            <a:ext cx="11746523" cy="1200329"/>
          </a:xfrm>
          <a:prstGeom prst="rect">
            <a:avLst/>
          </a:prstGeom>
          <a:solidFill>
            <a:schemeClr val="bg1"/>
          </a:solidFill>
        </p:spPr>
        <p:txBody>
          <a:bodyPr wrap="square">
            <a:spAutoFit/>
          </a:bodyPr>
          <a:lstStyle/>
          <a:p>
            <a:pPr algn="just"/>
            <a:r>
              <a:rPr lang="en-US" sz="3600" b="1" dirty="0" err="1">
                <a:solidFill>
                  <a:srgbClr val="0000CC"/>
                </a:solidFill>
                <a:latin typeface="Times New Roman" panose="02020603050405020304" pitchFamily="18" charset="0"/>
                <a:ea typeface="Times New Roman" panose="02020603050405020304" pitchFamily="18" charset="0"/>
              </a:rPr>
              <a:t>Câu</a:t>
            </a:r>
            <a:r>
              <a:rPr lang="en-US" sz="3600" b="1" dirty="0">
                <a:solidFill>
                  <a:srgbClr val="0000CC"/>
                </a:solidFill>
                <a:latin typeface="Times New Roman" panose="02020603050405020304" pitchFamily="18" charset="0"/>
                <a:ea typeface="Times New Roman" panose="02020603050405020304" pitchFamily="18" charset="0"/>
              </a:rPr>
              <a:t> 3. </a:t>
            </a:r>
            <a:r>
              <a:rPr lang="en-US" sz="3600" b="1" dirty="0" err="1">
                <a:latin typeface="Times New Roman" panose="02020603050405020304" pitchFamily="18" charset="0"/>
                <a:ea typeface="Times New Roman" panose="02020603050405020304" pitchFamily="18" charset="0"/>
              </a:rPr>
              <a:t>Quan</a:t>
            </a:r>
            <a:r>
              <a:rPr lang="en-US" sz="3600" b="1" dirty="0">
                <a:latin typeface="Times New Roman" panose="02020603050405020304" pitchFamily="18" charset="0"/>
                <a:ea typeface="Times New Roman" panose="02020603050405020304" pitchFamily="18" charset="0"/>
              </a:rPr>
              <a:t> </a:t>
            </a:r>
            <a:r>
              <a:rPr lang="en-US" sz="3600" b="1" dirty="0" err="1">
                <a:latin typeface="Times New Roman" panose="02020603050405020304" pitchFamily="18" charset="0"/>
                <a:ea typeface="Times New Roman" panose="02020603050405020304" pitchFamily="18" charset="0"/>
              </a:rPr>
              <a:t>sát</a:t>
            </a:r>
            <a:r>
              <a:rPr lang="en-US" sz="3600" b="1" dirty="0">
                <a:latin typeface="Times New Roman" panose="02020603050405020304" pitchFamily="18" charset="0"/>
                <a:ea typeface="Times New Roman" panose="02020603050405020304" pitchFamily="18" charset="0"/>
              </a:rPr>
              <a:t> H.35.2 </a:t>
            </a:r>
            <a:r>
              <a:rPr lang="en-US" sz="3600" b="1" dirty="0" err="1">
                <a:latin typeface="Times New Roman" panose="02020603050405020304" pitchFamily="18" charset="0"/>
                <a:ea typeface="Times New Roman" panose="02020603050405020304" pitchFamily="18" charset="0"/>
              </a:rPr>
              <a:t>cho</a:t>
            </a:r>
            <a:r>
              <a:rPr lang="en-US" sz="3600" b="1" dirty="0">
                <a:latin typeface="Times New Roman" panose="02020603050405020304" pitchFamily="18" charset="0"/>
                <a:ea typeface="Times New Roman" panose="02020603050405020304" pitchFamily="18" charset="0"/>
              </a:rPr>
              <a:t> </a:t>
            </a:r>
            <a:r>
              <a:rPr lang="en-US" sz="3600" b="1" dirty="0" err="1">
                <a:latin typeface="Times New Roman" panose="02020603050405020304" pitchFamily="18" charset="0"/>
                <a:ea typeface="Times New Roman" panose="02020603050405020304" pitchFamily="18" charset="0"/>
              </a:rPr>
              <a:t>biết</a:t>
            </a:r>
            <a:r>
              <a:rPr lang="en-US" sz="3600" b="1" dirty="0">
                <a:latin typeface="Times New Roman" panose="02020603050405020304" pitchFamily="18" charset="0"/>
                <a:ea typeface="Times New Roman" panose="02020603050405020304" pitchFamily="18" charset="0"/>
              </a:rPr>
              <a:t> ý </a:t>
            </a:r>
            <a:r>
              <a:rPr lang="en-US" sz="3600" b="1" dirty="0" err="1">
                <a:latin typeface="Times New Roman" panose="02020603050405020304" pitchFamily="18" charset="0"/>
                <a:ea typeface="Times New Roman" panose="02020603050405020304" pitchFamily="18" charset="0"/>
              </a:rPr>
              <a:t>nghĩa</a:t>
            </a:r>
            <a:r>
              <a:rPr lang="en-US" sz="3600" b="1" dirty="0">
                <a:latin typeface="Times New Roman" panose="02020603050405020304" pitchFamily="18" charset="0"/>
                <a:ea typeface="Times New Roman" panose="02020603050405020304" pitchFamily="18" charset="0"/>
              </a:rPr>
              <a:t> </a:t>
            </a:r>
            <a:r>
              <a:rPr lang="en-US" sz="3600" b="1" dirty="0" err="1">
                <a:latin typeface="Times New Roman" panose="02020603050405020304" pitchFamily="18" charset="0"/>
                <a:ea typeface="Times New Roman" panose="02020603050405020304" pitchFamily="18" charset="0"/>
              </a:rPr>
              <a:t>của</a:t>
            </a:r>
            <a:r>
              <a:rPr lang="en-US" sz="3600" b="1" dirty="0">
                <a:latin typeface="Times New Roman" panose="02020603050405020304" pitchFamily="18" charset="0"/>
                <a:ea typeface="Times New Roman" panose="02020603050405020304" pitchFamily="18" charset="0"/>
              </a:rPr>
              <a:t> </a:t>
            </a:r>
            <a:r>
              <a:rPr lang="en-US" sz="3600" b="1" dirty="0" err="1">
                <a:latin typeface="Times New Roman" panose="02020603050405020304" pitchFamily="18" charset="0"/>
                <a:ea typeface="Times New Roman" panose="02020603050405020304" pitchFamily="18" charset="0"/>
              </a:rPr>
              <a:t>sự</a:t>
            </a:r>
            <a:r>
              <a:rPr lang="en-US" sz="3600" b="1" dirty="0">
                <a:latin typeface="Times New Roman" panose="02020603050405020304" pitchFamily="18" charset="0"/>
                <a:ea typeface="Times New Roman" panose="02020603050405020304" pitchFamily="18" charset="0"/>
              </a:rPr>
              <a:t> </a:t>
            </a:r>
            <a:r>
              <a:rPr lang="en-US" sz="3600" b="1" dirty="0" err="1">
                <a:latin typeface="Times New Roman" panose="02020603050405020304" pitchFamily="18" charset="0"/>
                <a:ea typeface="Times New Roman" panose="02020603050405020304" pitchFamily="18" charset="0"/>
              </a:rPr>
              <a:t>phân</a:t>
            </a:r>
            <a:r>
              <a:rPr lang="en-US" sz="3600" b="1" dirty="0">
                <a:latin typeface="Times New Roman" panose="02020603050405020304" pitchFamily="18" charset="0"/>
                <a:ea typeface="Times New Roman" panose="02020603050405020304" pitchFamily="18" charset="0"/>
              </a:rPr>
              <a:t> </a:t>
            </a:r>
            <a:r>
              <a:rPr lang="en-US" sz="3600" b="1" dirty="0" err="1">
                <a:latin typeface="Times New Roman" panose="02020603050405020304" pitchFamily="18" charset="0"/>
                <a:ea typeface="Times New Roman" panose="02020603050405020304" pitchFamily="18" charset="0"/>
              </a:rPr>
              <a:t>tầng</a:t>
            </a:r>
            <a:r>
              <a:rPr lang="en-US" sz="3600" b="1" dirty="0">
                <a:latin typeface="Times New Roman" panose="02020603050405020304" pitchFamily="18" charset="0"/>
                <a:ea typeface="Times New Roman" panose="02020603050405020304" pitchFamily="18" charset="0"/>
              </a:rPr>
              <a:t> </a:t>
            </a:r>
            <a:r>
              <a:rPr lang="en-US" sz="3600" b="1" dirty="0" err="1">
                <a:latin typeface="Times New Roman" panose="02020603050405020304" pitchFamily="18" charset="0"/>
                <a:ea typeface="Times New Roman" panose="02020603050405020304" pitchFamily="18" charset="0"/>
              </a:rPr>
              <a:t>của</a:t>
            </a:r>
            <a:r>
              <a:rPr lang="en-US" sz="3600" b="1" dirty="0">
                <a:latin typeface="Times New Roman" panose="02020603050405020304" pitchFamily="18" charset="0"/>
                <a:ea typeface="Times New Roman" panose="02020603050405020304" pitchFamily="18" charset="0"/>
              </a:rPr>
              <a:t> </a:t>
            </a:r>
            <a:r>
              <a:rPr lang="en-US" sz="3600" b="1" dirty="0" err="1">
                <a:latin typeface="Times New Roman" panose="02020603050405020304" pitchFamily="18" charset="0"/>
                <a:ea typeface="Times New Roman" panose="02020603050405020304" pitchFamily="18" charset="0"/>
              </a:rPr>
              <a:t>thực</a:t>
            </a:r>
            <a:r>
              <a:rPr lang="en-US" sz="3600" b="1" dirty="0">
                <a:latin typeface="Times New Roman" panose="02020603050405020304" pitchFamily="18" charset="0"/>
                <a:ea typeface="Times New Roman" panose="02020603050405020304" pitchFamily="18" charset="0"/>
              </a:rPr>
              <a:t> </a:t>
            </a:r>
            <a:r>
              <a:rPr lang="en-US" sz="3600" b="1" dirty="0" err="1">
                <a:latin typeface="Times New Roman" panose="02020603050405020304" pitchFamily="18" charset="0"/>
                <a:ea typeface="Times New Roman" panose="02020603050405020304" pitchFamily="18" charset="0"/>
              </a:rPr>
              <a:t>vật</a:t>
            </a:r>
            <a:r>
              <a:rPr lang="en-US" sz="3600" b="1" dirty="0">
                <a:latin typeface="Times New Roman" panose="02020603050405020304" pitchFamily="18" charset="0"/>
                <a:ea typeface="Times New Roman" panose="02020603050405020304" pitchFamily="18" charset="0"/>
              </a:rPr>
              <a:t> </a:t>
            </a:r>
            <a:r>
              <a:rPr lang="en-US" sz="3600" b="1" dirty="0" err="1">
                <a:latin typeface="Times New Roman" panose="02020603050405020304" pitchFamily="18" charset="0"/>
                <a:ea typeface="Times New Roman" panose="02020603050405020304" pitchFamily="18" charset="0"/>
              </a:rPr>
              <a:t>trong</a:t>
            </a:r>
            <a:r>
              <a:rPr lang="en-US" sz="3600" b="1" dirty="0">
                <a:latin typeface="Times New Roman" panose="02020603050405020304" pitchFamily="18" charset="0"/>
                <a:ea typeface="Times New Roman" panose="02020603050405020304" pitchFamily="18" charset="0"/>
              </a:rPr>
              <a:t> </a:t>
            </a:r>
            <a:r>
              <a:rPr lang="en-US" sz="3600" b="1" dirty="0" err="1">
                <a:latin typeface="Times New Roman" panose="02020603050405020304" pitchFamily="18" charset="0"/>
                <a:ea typeface="Times New Roman" panose="02020603050405020304" pitchFamily="18" charset="0"/>
              </a:rPr>
              <a:t>rừng</a:t>
            </a:r>
            <a:r>
              <a:rPr lang="en-US" sz="3600" b="1" dirty="0">
                <a:latin typeface="Times New Roman" panose="02020603050405020304" pitchFamily="18" charset="0"/>
                <a:ea typeface="Times New Roman" panose="02020603050405020304" pitchFamily="18" charset="0"/>
              </a:rPr>
              <a:t> </a:t>
            </a:r>
            <a:r>
              <a:rPr lang="en-US" sz="3600" b="1" dirty="0" err="1">
                <a:latin typeface="Times New Roman" panose="02020603050405020304" pitchFamily="18" charset="0"/>
                <a:ea typeface="Times New Roman" panose="02020603050405020304" pitchFamily="18" charset="0"/>
              </a:rPr>
              <a:t>mưa</a:t>
            </a:r>
            <a:r>
              <a:rPr lang="en-US" sz="3600" b="1" dirty="0">
                <a:latin typeface="Times New Roman" panose="02020603050405020304" pitchFamily="18" charset="0"/>
                <a:ea typeface="Times New Roman" panose="02020603050405020304" pitchFamily="18" charset="0"/>
              </a:rPr>
              <a:t> </a:t>
            </a:r>
            <a:r>
              <a:rPr lang="en-US" sz="3600" b="1" dirty="0" err="1">
                <a:latin typeface="Times New Roman" panose="02020603050405020304" pitchFamily="18" charset="0"/>
                <a:ea typeface="Times New Roman" panose="02020603050405020304" pitchFamily="18" charset="0"/>
              </a:rPr>
              <a:t>nhiệt</a:t>
            </a:r>
            <a:r>
              <a:rPr lang="en-US" sz="3600" b="1" dirty="0">
                <a:latin typeface="Times New Roman" panose="02020603050405020304" pitchFamily="18" charset="0"/>
                <a:ea typeface="Times New Roman" panose="02020603050405020304" pitchFamily="18" charset="0"/>
              </a:rPr>
              <a:t> </a:t>
            </a:r>
            <a:r>
              <a:rPr lang="en-US" sz="3600" b="1" dirty="0" err="1">
                <a:latin typeface="Times New Roman" panose="02020603050405020304" pitchFamily="18" charset="0"/>
                <a:ea typeface="Times New Roman" panose="02020603050405020304" pitchFamily="18" charset="0"/>
              </a:rPr>
              <a:t>đới</a:t>
            </a:r>
            <a:r>
              <a:rPr lang="en-US" sz="3600" b="1" dirty="0">
                <a:latin typeface="Times New Roman" panose="02020603050405020304" pitchFamily="18" charset="0"/>
                <a:ea typeface="Times New Roman" panose="02020603050405020304" pitchFamily="18" charset="0"/>
              </a:rPr>
              <a:t> </a:t>
            </a:r>
            <a:r>
              <a:rPr lang="en-US" sz="3600" b="1" dirty="0" err="1">
                <a:latin typeface="Times New Roman" panose="02020603050405020304" pitchFamily="18" charset="0"/>
                <a:ea typeface="Times New Roman" panose="02020603050405020304" pitchFamily="18" charset="0"/>
              </a:rPr>
              <a:t>đối</a:t>
            </a:r>
            <a:r>
              <a:rPr lang="en-US" sz="3600" b="1" dirty="0">
                <a:latin typeface="Times New Roman" panose="02020603050405020304" pitchFamily="18" charset="0"/>
                <a:ea typeface="Times New Roman" panose="02020603050405020304" pitchFamily="18" charset="0"/>
              </a:rPr>
              <a:t> </a:t>
            </a:r>
            <a:r>
              <a:rPr lang="en-US" sz="3600" b="1" dirty="0" err="1">
                <a:latin typeface="Times New Roman" panose="02020603050405020304" pitchFamily="18" charset="0"/>
                <a:ea typeface="Times New Roman" panose="02020603050405020304" pitchFamily="18" charset="0"/>
              </a:rPr>
              <a:t>với</a:t>
            </a:r>
            <a:r>
              <a:rPr lang="en-US" sz="3600" b="1" dirty="0">
                <a:latin typeface="Times New Roman" panose="02020603050405020304" pitchFamily="18" charset="0"/>
                <a:ea typeface="Times New Roman" panose="02020603050405020304" pitchFamily="18" charset="0"/>
              </a:rPr>
              <a:t> </a:t>
            </a:r>
            <a:r>
              <a:rPr lang="en-US" sz="3600" b="1" dirty="0" err="1">
                <a:latin typeface="Times New Roman" panose="02020603050405020304" pitchFamily="18" charset="0"/>
                <a:ea typeface="Times New Roman" panose="02020603050405020304" pitchFamily="18" charset="0"/>
              </a:rPr>
              <a:t>thực</a:t>
            </a:r>
            <a:r>
              <a:rPr lang="en-US" sz="3600" b="1" dirty="0">
                <a:latin typeface="Times New Roman" panose="02020603050405020304" pitchFamily="18" charset="0"/>
                <a:ea typeface="Times New Roman" panose="02020603050405020304" pitchFamily="18" charset="0"/>
              </a:rPr>
              <a:t> </a:t>
            </a:r>
            <a:r>
              <a:rPr lang="en-US" sz="3600" b="1" dirty="0" err="1">
                <a:latin typeface="Times New Roman" panose="02020603050405020304" pitchFamily="18" charset="0"/>
                <a:ea typeface="Times New Roman" panose="02020603050405020304" pitchFamily="18" charset="0"/>
              </a:rPr>
              <a:t>vật</a:t>
            </a:r>
            <a:r>
              <a:rPr lang="en-US" sz="3600" b="1" dirty="0">
                <a:latin typeface="Times New Roman" panose="02020603050405020304" pitchFamily="18" charset="0"/>
                <a:ea typeface="Times New Roman" panose="02020603050405020304" pitchFamily="18" charset="0"/>
              </a:rPr>
              <a:t>?</a:t>
            </a:r>
            <a:endParaRPr lang="en-US" sz="3600" b="1" dirty="0">
              <a:ea typeface="Calibri" panose="020F0502020204030204" pitchFamily="34" charset="0"/>
            </a:endParaRPr>
          </a:p>
        </p:txBody>
      </p:sp>
      <p:sp>
        <p:nvSpPr>
          <p:cNvPr id="4" name="Rectangle 3"/>
          <p:cNvSpPr/>
          <p:nvPr/>
        </p:nvSpPr>
        <p:spPr>
          <a:xfrm>
            <a:off x="6492240" y="1235452"/>
            <a:ext cx="5064369" cy="5016758"/>
          </a:xfrm>
          <a:prstGeom prst="rect">
            <a:avLst/>
          </a:prstGeom>
          <a:solidFill>
            <a:schemeClr val="bg1"/>
          </a:solidFill>
          <a:ln>
            <a:noFill/>
          </a:ln>
        </p:spPr>
        <p:txBody>
          <a:bodyPr wrap="square">
            <a:spAutoFit/>
          </a:bodyPr>
          <a:lstStyle/>
          <a:p>
            <a:pPr algn="just"/>
            <a:r>
              <a:rPr lang="en-US" sz="4000" dirty="0">
                <a:latin typeface="Times New Roman" panose="02020603050405020304" pitchFamily="18" charset="0"/>
                <a:ea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rPr>
              <a:t>Sự</a:t>
            </a:r>
            <a:r>
              <a:rPr lang="en-US" sz="4000" dirty="0">
                <a:latin typeface="Times New Roman" panose="02020603050405020304" pitchFamily="18" charset="0"/>
                <a:ea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rPr>
              <a:t>phân</a:t>
            </a:r>
            <a:r>
              <a:rPr lang="en-US" sz="4000" dirty="0">
                <a:latin typeface="Times New Roman" panose="02020603050405020304" pitchFamily="18" charset="0"/>
                <a:ea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rPr>
              <a:t>tầng</a:t>
            </a:r>
            <a:r>
              <a:rPr lang="en-US" sz="4000" dirty="0">
                <a:latin typeface="Times New Roman" panose="02020603050405020304" pitchFamily="18" charset="0"/>
                <a:ea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rPr>
              <a:t>trong</a:t>
            </a:r>
            <a:r>
              <a:rPr lang="en-US" sz="4000" dirty="0">
                <a:latin typeface="Times New Roman" panose="02020603050405020304" pitchFamily="18" charset="0"/>
                <a:ea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rPr>
              <a:t>rừng</a:t>
            </a:r>
            <a:r>
              <a:rPr lang="en-US" sz="4000" dirty="0">
                <a:latin typeface="Times New Roman" panose="02020603050405020304" pitchFamily="18" charset="0"/>
                <a:ea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rPr>
              <a:t>mưa</a:t>
            </a:r>
            <a:r>
              <a:rPr lang="en-US" sz="4000" dirty="0">
                <a:latin typeface="Times New Roman" panose="02020603050405020304" pitchFamily="18" charset="0"/>
                <a:ea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rPr>
              <a:t>nhiệt</a:t>
            </a:r>
            <a:r>
              <a:rPr lang="en-US" sz="4000" dirty="0">
                <a:latin typeface="Times New Roman" panose="02020603050405020304" pitchFamily="18" charset="0"/>
                <a:ea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rPr>
              <a:t>đới</a:t>
            </a:r>
            <a:r>
              <a:rPr lang="en-US" sz="4000" dirty="0">
                <a:latin typeface="Times New Roman" panose="02020603050405020304" pitchFamily="18" charset="0"/>
                <a:ea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rPr>
              <a:t>được</a:t>
            </a:r>
            <a:r>
              <a:rPr lang="en-US" sz="4000" dirty="0">
                <a:latin typeface="Times New Roman" panose="02020603050405020304" pitchFamily="18" charset="0"/>
                <a:ea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rPr>
              <a:t>thể</a:t>
            </a:r>
            <a:r>
              <a:rPr lang="en-US" sz="4000" dirty="0">
                <a:latin typeface="Times New Roman" panose="02020603050405020304" pitchFamily="18" charset="0"/>
                <a:ea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rPr>
              <a:t>hiện</a:t>
            </a:r>
            <a:r>
              <a:rPr lang="en-US" sz="4000" dirty="0">
                <a:latin typeface="Times New Roman" panose="02020603050405020304" pitchFamily="18" charset="0"/>
                <a:ea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rPr>
              <a:t>khá</a:t>
            </a:r>
            <a:r>
              <a:rPr lang="en-US" sz="4000" dirty="0">
                <a:latin typeface="Times New Roman" panose="02020603050405020304" pitchFamily="18" charset="0"/>
                <a:ea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rPr>
              <a:t>rõ</a:t>
            </a:r>
            <a:r>
              <a:rPr lang="en-US" sz="4000" dirty="0">
                <a:latin typeface="Times New Roman" panose="02020603050405020304" pitchFamily="18" charset="0"/>
                <a:ea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rPr>
              <a:t>nét</a:t>
            </a:r>
            <a:r>
              <a:rPr lang="en-US" sz="4000" dirty="0">
                <a:latin typeface="Times New Roman" panose="02020603050405020304" pitchFamily="18" charset="0"/>
                <a:ea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rPr>
              <a:t>đảm</a:t>
            </a:r>
            <a:r>
              <a:rPr lang="en-US" sz="4000" dirty="0">
                <a:latin typeface="Times New Roman" panose="02020603050405020304" pitchFamily="18" charset="0"/>
                <a:ea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rPr>
              <a:t>bảo</a:t>
            </a:r>
            <a:r>
              <a:rPr lang="en-US" sz="4000" dirty="0">
                <a:latin typeface="Times New Roman" panose="02020603050405020304" pitchFamily="18" charset="0"/>
                <a:ea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rPr>
              <a:t>cho</a:t>
            </a:r>
            <a:r>
              <a:rPr lang="en-US" sz="4000" dirty="0">
                <a:latin typeface="Times New Roman" panose="02020603050405020304" pitchFamily="18" charset="0"/>
                <a:ea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rPr>
              <a:t>sinh</a:t>
            </a:r>
            <a:r>
              <a:rPr lang="en-US" sz="4000" dirty="0">
                <a:latin typeface="Times New Roman" panose="02020603050405020304" pitchFamily="18" charset="0"/>
                <a:ea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rPr>
              <a:t>vật</a:t>
            </a:r>
            <a:r>
              <a:rPr lang="en-US" sz="4000" dirty="0">
                <a:latin typeface="Times New Roman" panose="02020603050405020304" pitchFamily="18" charset="0"/>
                <a:ea typeface="Times New Roman" panose="02020603050405020304" pitchFamily="18" charset="0"/>
              </a:rPr>
              <a:t> </a:t>
            </a:r>
            <a:r>
              <a:rPr lang="en-US" sz="4000" dirty="0" err="1">
                <a:solidFill>
                  <a:srgbClr val="FF0000"/>
                </a:solidFill>
                <a:latin typeface="Times New Roman" panose="02020603050405020304" pitchFamily="18" charset="0"/>
                <a:ea typeface="Times New Roman" panose="02020603050405020304" pitchFamily="18" charset="0"/>
              </a:rPr>
              <a:t>tận</a:t>
            </a:r>
            <a:r>
              <a:rPr lang="en-US" sz="4000" dirty="0">
                <a:solidFill>
                  <a:srgbClr val="FF0000"/>
                </a:solidFill>
                <a:latin typeface="Times New Roman" panose="02020603050405020304" pitchFamily="18" charset="0"/>
                <a:ea typeface="Times New Roman" panose="02020603050405020304" pitchFamily="18" charset="0"/>
              </a:rPr>
              <a:t> </a:t>
            </a:r>
            <a:r>
              <a:rPr lang="en-US" sz="4000" dirty="0" err="1">
                <a:solidFill>
                  <a:srgbClr val="FF0000"/>
                </a:solidFill>
                <a:latin typeface="Times New Roman" panose="02020603050405020304" pitchFamily="18" charset="0"/>
                <a:ea typeface="Times New Roman" panose="02020603050405020304" pitchFamily="18" charset="0"/>
              </a:rPr>
              <a:t>dụng</a:t>
            </a:r>
            <a:r>
              <a:rPr lang="en-US" sz="4000" dirty="0">
                <a:solidFill>
                  <a:srgbClr val="FF0000"/>
                </a:solidFill>
                <a:latin typeface="Times New Roman" panose="02020603050405020304" pitchFamily="18" charset="0"/>
                <a:ea typeface="Times New Roman" panose="02020603050405020304" pitchFamily="18" charset="0"/>
              </a:rPr>
              <a:t> </a:t>
            </a:r>
            <a:r>
              <a:rPr lang="en-US" sz="4000" dirty="0" err="1">
                <a:solidFill>
                  <a:srgbClr val="FF0000"/>
                </a:solidFill>
                <a:latin typeface="Times New Roman" panose="02020603050405020304" pitchFamily="18" charset="0"/>
                <a:ea typeface="Times New Roman" panose="02020603050405020304" pitchFamily="18" charset="0"/>
              </a:rPr>
              <a:t>nguồn</a:t>
            </a:r>
            <a:r>
              <a:rPr lang="en-US" sz="4000" dirty="0">
                <a:solidFill>
                  <a:srgbClr val="FF0000"/>
                </a:solidFill>
                <a:latin typeface="Times New Roman" panose="02020603050405020304" pitchFamily="18" charset="0"/>
                <a:ea typeface="Times New Roman" panose="02020603050405020304" pitchFamily="18" charset="0"/>
              </a:rPr>
              <a:t> </a:t>
            </a:r>
            <a:r>
              <a:rPr lang="en-US" sz="4000" dirty="0" err="1">
                <a:solidFill>
                  <a:srgbClr val="FF0000"/>
                </a:solidFill>
                <a:latin typeface="Times New Roman" panose="02020603050405020304" pitchFamily="18" charset="0"/>
                <a:ea typeface="Times New Roman" panose="02020603050405020304" pitchFamily="18" charset="0"/>
              </a:rPr>
              <a:t>sống</a:t>
            </a:r>
            <a:r>
              <a:rPr lang="en-US" sz="4000" dirty="0">
                <a:solidFill>
                  <a:srgbClr val="FF0000"/>
                </a:solidFill>
                <a:latin typeface="Times New Roman" panose="02020603050405020304" pitchFamily="18" charset="0"/>
                <a:ea typeface="Times New Roman" panose="02020603050405020304" pitchFamily="18" charset="0"/>
              </a:rPr>
              <a:t> </a:t>
            </a:r>
            <a:r>
              <a:rPr lang="en-US" sz="4000" dirty="0" err="1">
                <a:solidFill>
                  <a:srgbClr val="FF0000"/>
                </a:solidFill>
                <a:latin typeface="Times New Roman" panose="02020603050405020304" pitchFamily="18" charset="0"/>
                <a:ea typeface="Times New Roman" panose="02020603050405020304" pitchFamily="18" charset="0"/>
              </a:rPr>
              <a:t>như</a:t>
            </a:r>
            <a:r>
              <a:rPr lang="en-US" sz="4000" dirty="0">
                <a:solidFill>
                  <a:srgbClr val="FF0000"/>
                </a:solidFill>
                <a:latin typeface="Times New Roman" panose="02020603050405020304" pitchFamily="18" charset="0"/>
                <a:ea typeface="Times New Roman" panose="02020603050405020304" pitchFamily="18" charset="0"/>
              </a:rPr>
              <a:t>: </a:t>
            </a:r>
            <a:r>
              <a:rPr lang="en-US" sz="4000" dirty="0" err="1">
                <a:solidFill>
                  <a:srgbClr val="FF0000"/>
                </a:solidFill>
                <a:latin typeface="Times New Roman" panose="02020603050405020304" pitchFamily="18" charset="0"/>
                <a:ea typeface="Times New Roman" panose="02020603050405020304" pitchFamily="18" charset="0"/>
              </a:rPr>
              <a:t>ánh</a:t>
            </a:r>
            <a:r>
              <a:rPr lang="en-US" sz="4000" dirty="0">
                <a:solidFill>
                  <a:srgbClr val="FF0000"/>
                </a:solidFill>
                <a:latin typeface="Times New Roman" panose="02020603050405020304" pitchFamily="18" charset="0"/>
                <a:ea typeface="Times New Roman" panose="02020603050405020304" pitchFamily="18" charset="0"/>
              </a:rPr>
              <a:t> </a:t>
            </a:r>
            <a:r>
              <a:rPr lang="en-US" sz="4000" dirty="0" err="1">
                <a:solidFill>
                  <a:srgbClr val="FF0000"/>
                </a:solidFill>
                <a:latin typeface="Times New Roman" panose="02020603050405020304" pitchFamily="18" charset="0"/>
                <a:ea typeface="Times New Roman" panose="02020603050405020304" pitchFamily="18" charset="0"/>
              </a:rPr>
              <a:t>sáng</a:t>
            </a:r>
            <a:r>
              <a:rPr lang="en-US" sz="4000" dirty="0">
                <a:solidFill>
                  <a:srgbClr val="FF0000"/>
                </a:solidFill>
                <a:latin typeface="Times New Roman" panose="02020603050405020304" pitchFamily="18" charset="0"/>
                <a:ea typeface="Times New Roman" panose="02020603050405020304" pitchFamily="18" charset="0"/>
              </a:rPr>
              <a:t>, </a:t>
            </a:r>
            <a:r>
              <a:rPr lang="en-US" sz="4000" dirty="0" err="1">
                <a:solidFill>
                  <a:srgbClr val="FF0000"/>
                </a:solidFill>
                <a:latin typeface="Times New Roman" panose="02020603050405020304" pitchFamily="18" charset="0"/>
                <a:ea typeface="Times New Roman" panose="02020603050405020304" pitchFamily="18" charset="0"/>
              </a:rPr>
              <a:t>thức</a:t>
            </a:r>
            <a:r>
              <a:rPr lang="en-US" sz="4000" dirty="0">
                <a:solidFill>
                  <a:srgbClr val="FF0000"/>
                </a:solidFill>
                <a:latin typeface="Times New Roman" panose="02020603050405020304" pitchFamily="18" charset="0"/>
                <a:ea typeface="Times New Roman" panose="02020603050405020304" pitchFamily="18" charset="0"/>
              </a:rPr>
              <a:t> </a:t>
            </a:r>
            <a:r>
              <a:rPr lang="en-US" sz="4000" dirty="0" err="1">
                <a:solidFill>
                  <a:srgbClr val="FF0000"/>
                </a:solidFill>
                <a:latin typeface="Times New Roman" panose="02020603050405020304" pitchFamily="18" charset="0"/>
                <a:ea typeface="Times New Roman" panose="02020603050405020304" pitchFamily="18" charset="0"/>
              </a:rPr>
              <a:t>ăn</a:t>
            </a:r>
            <a:r>
              <a:rPr lang="en-US" sz="4000" dirty="0">
                <a:solidFill>
                  <a:srgbClr val="FF0000"/>
                </a:solidFill>
                <a:latin typeface="Times New Roman" panose="02020603050405020304" pitchFamily="18" charset="0"/>
                <a:ea typeface="Times New Roman" panose="02020603050405020304" pitchFamily="18" charset="0"/>
              </a:rPr>
              <a:t>, … </a:t>
            </a:r>
            <a:r>
              <a:rPr lang="en-US" sz="4000" dirty="0" err="1">
                <a:solidFill>
                  <a:srgbClr val="FF0000"/>
                </a:solidFill>
                <a:latin typeface="Times New Roman" panose="02020603050405020304" pitchFamily="18" charset="0"/>
                <a:ea typeface="Times New Roman" panose="02020603050405020304" pitchFamily="18" charset="0"/>
              </a:rPr>
              <a:t>một</a:t>
            </a:r>
            <a:r>
              <a:rPr lang="en-US" sz="4000" dirty="0">
                <a:solidFill>
                  <a:srgbClr val="FF0000"/>
                </a:solidFill>
                <a:latin typeface="Times New Roman" panose="02020603050405020304" pitchFamily="18" charset="0"/>
                <a:ea typeface="Times New Roman" panose="02020603050405020304" pitchFamily="18" charset="0"/>
              </a:rPr>
              <a:t> </a:t>
            </a:r>
            <a:r>
              <a:rPr lang="en-US" sz="4000" dirty="0" err="1">
                <a:solidFill>
                  <a:srgbClr val="FF0000"/>
                </a:solidFill>
                <a:latin typeface="Times New Roman" panose="02020603050405020304" pitchFamily="18" charset="0"/>
                <a:ea typeface="Times New Roman" panose="02020603050405020304" pitchFamily="18" charset="0"/>
              </a:rPr>
              <a:t>cách</a:t>
            </a:r>
            <a:r>
              <a:rPr lang="en-US" sz="4000" dirty="0">
                <a:solidFill>
                  <a:srgbClr val="FF0000"/>
                </a:solidFill>
                <a:latin typeface="Times New Roman" panose="02020603050405020304" pitchFamily="18" charset="0"/>
                <a:ea typeface="Times New Roman" panose="02020603050405020304" pitchFamily="18" charset="0"/>
              </a:rPr>
              <a:t> </a:t>
            </a:r>
            <a:r>
              <a:rPr lang="en-US" sz="4000" dirty="0" err="1">
                <a:solidFill>
                  <a:srgbClr val="FF0000"/>
                </a:solidFill>
                <a:latin typeface="Times New Roman" panose="02020603050405020304" pitchFamily="18" charset="0"/>
                <a:ea typeface="Times New Roman" panose="02020603050405020304" pitchFamily="18" charset="0"/>
              </a:rPr>
              <a:t>tối</a:t>
            </a:r>
            <a:r>
              <a:rPr lang="en-US" sz="4000" dirty="0">
                <a:solidFill>
                  <a:srgbClr val="FF0000"/>
                </a:solidFill>
                <a:latin typeface="Times New Roman" panose="02020603050405020304" pitchFamily="18" charset="0"/>
                <a:ea typeface="Times New Roman" panose="02020603050405020304" pitchFamily="18" charset="0"/>
              </a:rPr>
              <a:t> </a:t>
            </a:r>
            <a:r>
              <a:rPr lang="en-US" sz="4000" dirty="0" err="1">
                <a:solidFill>
                  <a:srgbClr val="FF0000"/>
                </a:solidFill>
                <a:latin typeface="Times New Roman" panose="02020603050405020304" pitchFamily="18" charset="0"/>
                <a:ea typeface="Times New Roman" panose="02020603050405020304" pitchFamily="18" charset="0"/>
              </a:rPr>
              <a:t>ưu</a:t>
            </a:r>
            <a:r>
              <a:rPr lang="en-US" sz="4000" dirty="0">
                <a:solidFill>
                  <a:srgbClr val="FF0000"/>
                </a:solidFill>
                <a:latin typeface="Times New Roman" panose="02020603050405020304" pitchFamily="18" charset="0"/>
                <a:ea typeface="Times New Roman" panose="02020603050405020304" pitchFamily="18" charset="0"/>
              </a:rPr>
              <a:t>.</a:t>
            </a:r>
            <a:endParaRPr lang="en-US" sz="4000" dirty="0">
              <a:solidFill>
                <a:srgbClr val="FF0000"/>
              </a:solidFill>
            </a:endParaRPr>
          </a:p>
        </p:txBody>
      </p:sp>
    </p:spTree>
    <p:extLst>
      <p:ext uri="{BB962C8B-B14F-4D97-AF65-F5344CB8AC3E}">
        <p14:creationId xmlns:p14="http://schemas.microsoft.com/office/powerpoint/2010/main" val="21083288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theme/theme1.xml><?xml version="1.0" encoding="utf-8"?>
<a:theme xmlns:a="http://schemas.openxmlformats.org/drawingml/2006/main" name="Eco-Friendly Presentation Template www.googleslides.org">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5989</TotalTime>
  <Words>2859</Words>
  <Application>Microsoft Office PowerPoint</Application>
  <PresentationFormat>Widescreen</PresentationFormat>
  <Paragraphs>267</Paragraphs>
  <Slides>56</Slides>
  <Notes>16</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56</vt:i4>
      </vt:variant>
    </vt:vector>
  </HeadingPairs>
  <TitlesOfParts>
    <vt:vector size="64" baseType="lpstr">
      <vt:lpstr>宋体</vt:lpstr>
      <vt:lpstr>.VnTime</vt:lpstr>
      <vt:lpstr>Arial</vt:lpstr>
      <vt:lpstr>Calibri</vt:lpstr>
      <vt:lpstr>Garamond</vt:lpstr>
      <vt:lpstr>Georgia</vt:lpstr>
      <vt:lpstr>Times New Roman</vt:lpstr>
      <vt:lpstr>Eco-Friendly Presentation Template www.googleslides.org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DELL</dc:creator>
  <cp:lastModifiedBy>Admin</cp:lastModifiedBy>
  <cp:revision>197</cp:revision>
  <dcterms:modified xsi:type="dcterms:W3CDTF">2025-03-25T03:03:52Z</dcterms:modified>
</cp:coreProperties>
</file>