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88" r:id="rId2"/>
  </p:sldMasterIdLst>
  <p:notesMasterIdLst>
    <p:notesMasterId r:id="rId23"/>
  </p:notesMasterIdLst>
  <p:sldIdLst>
    <p:sldId id="257" r:id="rId3"/>
    <p:sldId id="260" r:id="rId4"/>
    <p:sldId id="256" r:id="rId5"/>
    <p:sldId id="259" r:id="rId6"/>
    <p:sldId id="280" r:id="rId7"/>
    <p:sldId id="276" r:id="rId8"/>
    <p:sldId id="311" r:id="rId9"/>
    <p:sldId id="312" r:id="rId10"/>
    <p:sldId id="313" r:id="rId11"/>
    <p:sldId id="273" r:id="rId12"/>
    <p:sldId id="314" r:id="rId13"/>
    <p:sldId id="274" r:id="rId14"/>
    <p:sldId id="284" r:id="rId15"/>
    <p:sldId id="285" r:id="rId16"/>
    <p:sldId id="288" r:id="rId17"/>
    <p:sldId id="277" r:id="rId18"/>
    <p:sldId id="286" r:id="rId19"/>
    <p:sldId id="278" r:id="rId20"/>
    <p:sldId id="282" r:id="rId21"/>
    <p:sldId id="315" r:id="rId22"/>
  </p:sldIdLst>
  <p:sldSz cx="18288000" cy="10287000"/>
  <p:notesSz cx="6858000" cy="9144000"/>
  <p:embeddedFontLst>
    <p:embeddedFont>
      <p:font typeface="Assistant" pitchFamily="2" charset="-79"/>
      <p:regular r:id="rId24"/>
      <p:bold r:id="rId25"/>
    </p:embeddedFont>
    <p:embeddedFont>
      <p:font typeface="Assistant ExtraLight" pitchFamily="2" charset="-79"/>
      <p:regular r:id="rId26"/>
    </p:embeddedFont>
    <p:embeddedFont>
      <p:font typeface="Calibri" panose="020F0502020204030204" pitchFamily="34" charset="0"/>
      <p:regular r:id="rId27"/>
      <p:bold r:id="rId28"/>
      <p:italic r:id="rId29"/>
      <p:boldItalic r:id="rId30"/>
    </p:embeddedFont>
    <p:embeddedFont>
      <p:font typeface="DM Serif Display" pitchFamily="2" charset="0"/>
      <p:regular r:id="rId31"/>
      <p:italic r:id="rId32"/>
    </p:embeddedFont>
    <p:embeddedFont>
      <p:font typeface="Yeseva One" panose="020B0604020202020204" charset="0"/>
      <p:regular r:id="rId33"/>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autoAdjust="0"/>
    <p:restoredTop sz="94622" autoAdjust="0"/>
  </p:normalViewPr>
  <p:slideViewPr>
    <p:cSldViewPr>
      <p:cViewPr varScale="1">
        <p:scale>
          <a:sx n="54" d="100"/>
          <a:sy n="54" d="100"/>
        </p:scale>
        <p:origin x="96" y="8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3.fntdata"/><Relationship Id="rId21" Type="http://schemas.openxmlformats.org/officeDocument/2006/relationships/slide" Target="slides/slide19.xml"/><Relationship Id="rId34"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2.fntdata"/><Relationship Id="rId33" Type="http://schemas.openxmlformats.org/officeDocument/2006/relationships/font" Target="fonts/font10.fntdata"/><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notesMaster" Target="notesMasters/notesMaster1.xml"/><Relationship Id="rId28" Type="http://schemas.openxmlformats.org/officeDocument/2006/relationships/font" Target="fonts/font5.fntdata"/><Relationship Id="rId36"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8.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oleObject" Target="file:///C:\Users\Thuy\Desktop\New%20Microsoft%20Excel%20Worksheet.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vi-VN" sz="4000" dirty="0">
                <a:solidFill>
                  <a:schemeClr val="tx1"/>
                </a:solidFill>
              </a:rPr>
              <a:t>Dân số (triệu người)</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1016395582995527E-2"/>
          <c:y val="0.11474149996708465"/>
          <c:w val="0.87692509147436115"/>
          <c:h val="0.7903918164036795"/>
        </c:manualLayout>
      </c:layout>
      <c:lineChart>
        <c:grouping val="standard"/>
        <c:varyColors val="0"/>
        <c:ser>
          <c:idx val="0"/>
          <c:order val="0"/>
          <c:tx>
            <c:strRef>
              <c:f>Sheet1!$B$5</c:f>
              <c:strCache>
                <c:ptCount val="1"/>
                <c:pt idx="0">
                  <c:v>Dân số (triệu người)</c:v>
                </c:pt>
              </c:strCache>
            </c:strRef>
          </c:tx>
          <c:spPr>
            <a:ln w="76200" cap="rnd">
              <a:solidFill>
                <a:schemeClr val="accent1"/>
              </a:solidFill>
              <a:round/>
            </a:ln>
            <a:effectLst/>
          </c:spPr>
          <c:marker>
            <c:symbol val="none"/>
          </c:marker>
          <c:dPt>
            <c:idx val="0"/>
            <c:marker>
              <c:symbol val="none"/>
            </c:marker>
            <c:bubble3D val="0"/>
            <c:spPr>
              <a:ln w="76200" cap="rnd">
                <a:solidFill>
                  <a:schemeClr val="accent1"/>
                </a:solidFill>
                <a:round/>
              </a:ln>
              <a:effectLst/>
            </c:spPr>
            <c:extLst>
              <c:ext xmlns:c16="http://schemas.microsoft.com/office/drawing/2014/chart" uri="{C3380CC4-5D6E-409C-BE32-E72D297353CC}">
                <c16:uniqueId val="{00000001-7181-4945-8E56-A2CF296C54DE}"/>
              </c:ext>
            </c:extLst>
          </c:dPt>
          <c:dLbls>
            <c:dLbl>
              <c:idx val="0"/>
              <c:layout>
                <c:manualLayout>
                  <c:x val="-4.0869811338392098E-2"/>
                  <c:y val="8.36719138609098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181-4945-8E56-A2CF296C54DE}"/>
                </c:ext>
              </c:extLst>
            </c:dLbl>
            <c:dLbl>
              <c:idx val="1"/>
              <c:layout>
                <c:manualLayout>
                  <c:x val="-5.0600718799914034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81-4945-8E56-A2CF296C54DE}"/>
                </c:ext>
              </c:extLst>
            </c:dLbl>
            <c:dLbl>
              <c:idx val="2"/>
              <c:layout>
                <c:manualLayout>
                  <c:x val="-4.1842902084544303E-2"/>
                  <c:y val="8.76562907114293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181-4945-8E56-A2CF296C54DE}"/>
                </c:ext>
              </c:extLst>
            </c:dLbl>
            <c:dLbl>
              <c:idx val="3"/>
              <c:layout>
                <c:manualLayout>
                  <c:x val="-4.3789083576848652E-2"/>
                  <c:y val="-6.77344064588317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181-4945-8E56-A2CF296C54DE}"/>
                </c:ext>
              </c:extLst>
            </c:dLbl>
            <c:dLbl>
              <c:idx val="4"/>
              <c:layout>
                <c:manualLayout>
                  <c:x val="-3.3085085369174608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181-4945-8E56-A2CF296C54DE}"/>
                </c:ext>
              </c:extLst>
            </c:dLbl>
            <c:dLbl>
              <c:idx val="5"/>
              <c:layout>
                <c:manualLayout>
                  <c:x val="-4.7681446561457425E-2"/>
                  <c:y val="-0.1095703633892866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181-4945-8E56-A2CF296C54DE}"/>
                </c:ext>
              </c:extLst>
            </c:dLbl>
            <c:dLbl>
              <c:idx val="6"/>
              <c:layout>
                <c:manualLayout>
                  <c:x val="-3.7950539099935572E-2"/>
                  <c:y val="7.76953485851304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181-4945-8E56-A2CF296C54DE}"/>
                </c:ext>
              </c:extLst>
            </c:dLbl>
            <c:dLbl>
              <c:idx val="7"/>
              <c:layout>
                <c:manualLayout>
                  <c:x val="-4.9627628053761877E-2"/>
                  <c:y val="-5.77734643325329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181-4945-8E56-A2CF296C54DE}"/>
                </c:ext>
              </c:extLst>
            </c:dLbl>
            <c:dLbl>
              <c:idx val="8"/>
              <c:layout>
                <c:manualLayout>
                  <c:x val="-1.9461814923043847E-2"/>
                  <c:y val="7.171878330935117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181-4945-8E56-A2CF296C54DE}"/>
                </c:ext>
              </c:extLst>
            </c:dLbl>
            <c:dLbl>
              <c:idx val="9"/>
              <c:layout>
                <c:manualLayout>
                  <c:x val="-8.7578167153697303E-3"/>
                  <c:y val="-2.98828263788963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181-4945-8E56-A2CF296C54DE}"/>
                </c:ext>
              </c:extLst>
            </c:dLbl>
            <c:spPr>
              <a:noFill/>
              <a:ln>
                <a:noFill/>
              </a:ln>
              <a:effectLst/>
            </c:spPr>
            <c:txPr>
              <a:bodyPr rot="0" spcFirstLastPara="1" vertOverflow="ellipsis" vert="horz" wrap="square" lIns="38100" tIns="19050" rIns="38100" bIns="19050" anchor="ctr" anchorCtr="1">
                <a:spAutoFit/>
              </a:bodyPr>
              <a:lstStyle/>
              <a:p>
                <a:pPr>
                  <a:defRPr sz="3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Sheet1!$A$6:$A$15</c:f>
              <c:numCache>
                <c:formatCode>General</c:formatCode>
                <c:ptCount val="10"/>
                <c:pt idx="0">
                  <c:v>2011</c:v>
                </c:pt>
                <c:pt idx="1">
                  <c:v>2012</c:v>
                </c:pt>
                <c:pt idx="2">
                  <c:v>2013</c:v>
                </c:pt>
                <c:pt idx="3">
                  <c:v>2014</c:v>
                </c:pt>
                <c:pt idx="4">
                  <c:v>2015</c:v>
                </c:pt>
                <c:pt idx="5">
                  <c:v>2016</c:v>
                </c:pt>
                <c:pt idx="6">
                  <c:v>2017</c:v>
                </c:pt>
                <c:pt idx="7">
                  <c:v>2018</c:v>
                </c:pt>
                <c:pt idx="8">
                  <c:v>2019</c:v>
                </c:pt>
                <c:pt idx="9">
                  <c:v>2020</c:v>
                </c:pt>
              </c:numCache>
            </c:numRef>
          </c:cat>
          <c:val>
            <c:numRef>
              <c:f>Sheet1!$B$6:$B$15</c:f>
              <c:numCache>
                <c:formatCode>General</c:formatCode>
                <c:ptCount val="10"/>
                <c:pt idx="0">
                  <c:v>88.15</c:v>
                </c:pt>
                <c:pt idx="1">
                  <c:v>89.2</c:v>
                </c:pt>
                <c:pt idx="2">
                  <c:v>90.19</c:v>
                </c:pt>
                <c:pt idx="3">
                  <c:v>91.2</c:v>
                </c:pt>
                <c:pt idx="4">
                  <c:v>92.23</c:v>
                </c:pt>
                <c:pt idx="5">
                  <c:v>93.25</c:v>
                </c:pt>
                <c:pt idx="6">
                  <c:v>94.29</c:v>
                </c:pt>
                <c:pt idx="7">
                  <c:v>95.39</c:v>
                </c:pt>
                <c:pt idx="8">
                  <c:v>96.48</c:v>
                </c:pt>
                <c:pt idx="9">
                  <c:v>97.58</c:v>
                </c:pt>
              </c:numCache>
            </c:numRef>
          </c:val>
          <c:smooth val="0"/>
          <c:extLst>
            <c:ext xmlns:c16="http://schemas.microsoft.com/office/drawing/2014/chart" uri="{C3380CC4-5D6E-409C-BE32-E72D297353CC}">
              <c16:uniqueId val="{00000000-7181-4945-8E56-A2CF296C54DE}"/>
            </c:ext>
          </c:extLst>
        </c:ser>
        <c:dLbls>
          <c:showLegendKey val="0"/>
          <c:showVal val="1"/>
          <c:showCatName val="0"/>
          <c:showSerName val="0"/>
          <c:showPercent val="0"/>
          <c:showBubbleSize val="0"/>
        </c:dLbls>
        <c:smooth val="0"/>
        <c:axId val="531475455"/>
        <c:axId val="531478367"/>
      </c:lineChart>
      <c:catAx>
        <c:axId val="5314754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3400" b="0" i="0" u="none" strike="noStrike" kern="1200" baseline="0">
                <a:solidFill>
                  <a:schemeClr val="tx1"/>
                </a:solidFill>
                <a:latin typeface="+mn-lt"/>
                <a:ea typeface="+mn-ea"/>
                <a:cs typeface="+mn-cs"/>
              </a:defRPr>
            </a:pPr>
            <a:endParaRPr lang="en-US"/>
          </a:p>
        </c:txPr>
        <c:crossAx val="531478367"/>
        <c:crosses val="autoZero"/>
        <c:auto val="1"/>
        <c:lblAlgn val="ctr"/>
        <c:lblOffset val="100"/>
        <c:noMultiLvlLbl val="0"/>
      </c:catAx>
      <c:valAx>
        <c:axId val="53147836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600" b="0" i="0" u="none" strike="noStrike" kern="1200" baseline="0">
                <a:solidFill>
                  <a:schemeClr val="tx1"/>
                </a:solidFill>
                <a:latin typeface="+mn-lt"/>
                <a:ea typeface="+mn-ea"/>
                <a:cs typeface="+mn-cs"/>
              </a:defRPr>
            </a:pPr>
            <a:endParaRPr lang="en-US"/>
          </a:p>
        </c:txPr>
        <c:crossAx val="53147545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latin typeface="Arial" panose="020B0604020202020204" pitchFamily="34" charset="0"/>
                <a:cs typeface="Arial" panose="020B0604020202020204" pitchFamily="34" charset="0"/>
              </a:rPr>
              <a:t>Biểu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đồ</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cơ</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cấu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dân</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số</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Việt</a:t>
            </a:r>
            <a:r>
              <a:rPr lang="en-US" sz="3200" dirty="0">
                <a:solidFill>
                  <a:schemeClr val="tx1"/>
                </a:solidFill>
                <a:latin typeface="Arial" panose="020B0604020202020204" pitchFamily="34" charset="0"/>
                <a:cs typeface="Arial" panose="020B0604020202020204" pitchFamily="34" charset="0"/>
              </a:rPr>
              <a:t> Nam </a:t>
            </a:r>
            <a:r>
              <a:rPr lang="en-US" sz="3200" dirty="0" err="1">
                <a:solidFill>
                  <a:schemeClr val="tx1"/>
                </a:solidFill>
                <a:latin typeface="Arial" panose="020B0604020202020204" pitchFamily="34" charset="0"/>
                <a:cs typeface="Arial" panose="020B0604020202020204" pitchFamily="34" charset="0"/>
              </a:rPr>
              <a:t>theo</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giới</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tính</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năm</a:t>
            </a:r>
            <a:r>
              <a:rPr lang="en-US" sz="3200" dirty="0">
                <a:solidFill>
                  <a:schemeClr val="tx1"/>
                </a:solidFill>
                <a:latin typeface="Arial" panose="020B0604020202020204" pitchFamily="34" charset="0"/>
                <a:cs typeface="Arial" panose="020B0604020202020204" pitchFamily="34" charset="0"/>
              </a:rPr>
              <a:t> 2020</a:t>
            </a:r>
          </a:p>
        </c:rich>
      </c:tx>
      <c:overlay val="0"/>
      <c:spPr>
        <a:noFill/>
        <a:ln>
          <a:noFill/>
        </a:ln>
        <a:effectLst/>
      </c:spPr>
      <c:txPr>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8.5405479993684363E-2"/>
          <c:y val="0.23724292017514514"/>
          <c:w val="0.63813010392425984"/>
          <c:h val="0.69095419982337047"/>
        </c:manualLayout>
      </c:layout>
      <c:pieChart>
        <c:varyColors val="1"/>
        <c:ser>
          <c:idx val="0"/>
          <c:order val="0"/>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640C-454F-B895-6D1225B5A706}"/>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640C-454F-B895-6D1225B5A706}"/>
              </c:ext>
            </c:extLst>
          </c:dPt>
          <c:dLbls>
            <c:dLbl>
              <c:idx val="0"/>
              <c:layout>
                <c:manualLayout>
                  <c:x val="-0.25225434189765539"/>
                  <c:y val="1.6183119524178776E-2"/>
                </c:manualLayout>
              </c:layout>
              <c:tx>
                <c:rich>
                  <a:bodyPr/>
                  <a:lstStyle/>
                  <a:p>
                    <a:fld id="{01E49C0F-358D-4019-9D84-172D879CC450}" type="VALUE">
                      <a:rPr lang="en-US" baseline="0" smtClean="0">
                        <a:solidFill>
                          <a:schemeClr val="tx1"/>
                        </a:solidFill>
                        <a:latin typeface="Arial" panose="020B0604020202020204" pitchFamily="34" charset="0"/>
                        <a:cs typeface="Arial" panose="020B0604020202020204" pitchFamily="34" charset="0"/>
                      </a:rPr>
                      <a:pPr/>
                      <a:t>[VALUE]</a:t>
                    </a:fld>
                    <a:r>
                      <a:rPr lang="en-US" baseline="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40C-454F-B895-6D1225B5A706}"/>
                </c:ext>
              </c:extLst>
            </c:dLbl>
            <c:dLbl>
              <c:idx val="1"/>
              <c:layout>
                <c:manualLayout>
                  <c:x val="0.18048027412392192"/>
                  <c:y val="9.4528136349217914E-3"/>
                </c:manualLayout>
              </c:layout>
              <c:tx>
                <c:rich>
                  <a:bodyPr/>
                  <a:lstStyle/>
                  <a:p>
                    <a:fld id="{C27683C9-6A36-44FD-A007-ADD2F7971A1B}" type="VALUE">
                      <a:rPr lang="en-US" baseline="0" smtClean="0">
                        <a:solidFill>
                          <a:schemeClr val="tx1"/>
                        </a:solidFill>
                        <a:latin typeface="Arial" panose="020B0604020202020204" pitchFamily="34" charset="0"/>
                        <a:cs typeface="Arial" panose="020B0604020202020204" pitchFamily="34" charset="0"/>
                      </a:rPr>
                      <a:pPr/>
                      <a:t>[VALUE]</a:t>
                    </a:fld>
                    <a:r>
                      <a:rPr lang="en-US" baseline="0" dirty="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40C-454F-B895-6D1225B5A706}"/>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Sheet1!$B$28:$B$29</c:f>
              <c:strCache>
                <c:ptCount val="2"/>
                <c:pt idx="0">
                  <c:v>Nữ</c:v>
                </c:pt>
                <c:pt idx="1">
                  <c:v>Nam</c:v>
                </c:pt>
              </c:strCache>
            </c:strRef>
          </c:cat>
          <c:val>
            <c:numRef>
              <c:f>Sheet1!$C$28:$C$29</c:f>
              <c:numCache>
                <c:formatCode>General</c:formatCode>
                <c:ptCount val="2"/>
                <c:pt idx="0" formatCode="0.0">
                  <c:v>50.2</c:v>
                </c:pt>
                <c:pt idx="1">
                  <c:v>49.8</c:v>
                </c:pt>
              </c:numCache>
            </c:numRef>
          </c:val>
          <c:extLst>
            <c:ext xmlns:c16="http://schemas.microsoft.com/office/drawing/2014/chart" uri="{C3380CC4-5D6E-409C-BE32-E72D297353CC}">
              <c16:uniqueId val="{00000004-640C-454F-B895-6D1225B5A706}"/>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9259982170076149"/>
          <c:y val="0.36136839791871678"/>
          <c:w val="0.1623495260933614"/>
          <c:h val="0.37535437540917344"/>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rPr>
              <a:t>Biểu</a:t>
            </a:r>
            <a:r>
              <a:rPr lang="en-US" sz="3200" baseline="0" dirty="0">
                <a:solidFill>
                  <a:schemeClr val="tx1"/>
                </a:solidFill>
              </a:rPr>
              <a:t> </a:t>
            </a:r>
            <a:r>
              <a:rPr lang="en-US" sz="3200" baseline="0" dirty="0" err="1">
                <a:solidFill>
                  <a:schemeClr val="tx1"/>
                </a:solidFill>
              </a:rPr>
              <a:t>đồ</a:t>
            </a:r>
            <a:r>
              <a:rPr lang="en-US" sz="3200" baseline="0" dirty="0">
                <a:solidFill>
                  <a:schemeClr val="tx1"/>
                </a:solidFill>
              </a:rPr>
              <a:t> </a:t>
            </a:r>
            <a:r>
              <a:rPr lang="en-US" sz="3200" baseline="0" dirty="0" err="1">
                <a:solidFill>
                  <a:schemeClr val="tx1"/>
                </a:solidFill>
              </a:rPr>
              <a:t>cơ</a:t>
            </a:r>
            <a:r>
              <a:rPr lang="en-US" sz="3200" baseline="0" dirty="0">
                <a:solidFill>
                  <a:schemeClr val="tx1"/>
                </a:solidFill>
              </a:rPr>
              <a:t> </a:t>
            </a:r>
            <a:r>
              <a:rPr lang="en-US" sz="3200" baseline="0" dirty="0" err="1">
                <a:solidFill>
                  <a:schemeClr val="tx1"/>
                </a:solidFill>
              </a:rPr>
              <a:t>cấu</a:t>
            </a:r>
            <a:r>
              <a:rPr lang="en-US" sz="3200" baseline="0" dirty="0">
                <a:solidFill>
                  <a:schemeClr val="tx1"/>
                </a:solidFill>
              </a:rPr>
              <a:t> </a:t>
            </a:r>
            <a:r>
              <a:rPr lang="en-US" sz="3200" baseline="0" dirty="0" err="1">
                <a:solidFill>
                  <a:schemeClr val="tx1"/>
                </a:solidFill>
              </a:rPr>
              <a:t>dân</a:t>
            </a:r>
            <a:r>
              <a:rPr lang="en-US" sz="3200" baseline="0" dirty="0">
                <a:solidFill>
                  <a:schemeClr val="tx1"/>
                </a:solidFill>
              </a:rPr>
              <a:t> </a:t>
            </a:r>
            <a:r>
              <a:rPr lang="en-US" sz="3200" baseline="0" dirty="0" err="1">
                <a:solidFill>
                  <a:schemeClr val="tx1"/>
                </a:solidFill>
              </a:rPr>
              <a:t>số</a:t>
            </a:r>
            <a:r>
              <a:rPr lang="en-US" sz="3200" baseline="0" dirty="0">
                <a:solidFill>
                  <a:schemeClr val="tx1"/>
                </a:solidFill>
              </a:rPr>
              <a:t> </a:t>
            </a:r>
            <a:r>
              <a:rPr lang="en-US" sz="3200" baseline="0" dirty="0" err="1">
                <a:solidFill>
                  <a:schemeClr val="tx1"/>
                </a:solidFill>
              </a:rPr>
              <a:t>Việt</a:t>
            </a:r>
            <a:r>
              <a:rPr lang="en-US" sz="3200" baseline="0" dirty="0">
                <a:solidFill>
                  <a:schemeClr val="tx1"/>
                </a:solidFill>
              </a:rPr>
              <a:t> Nam </a:t>
            </a:r>
            <a:r>
              <a:rPr lang="en-US" sz="3200" baseline="0" dirty="0" err="1">
                <a:solidFill>
                  <a:schemeClr val="tx1"/>
                </a:solidFill>
              </a:rPr>
              <a:t>theo</a:t>
            </a:r>
            <a:r>
              <a:rPr lang="en-US" sz="3200" baseline="0" dirty="0">
                <a:solidFill>
                  <a:schemeClr val="tx1"/>
                </a:solidFill>
              </a:rPr>
              <a:t> </a:t>
            </a:r>
            <a:r>
              <a:rPr lang="en-US" sz="3200" baseline="0" dirty="0" err="1">
                <a:solidFill>
                  <a:schemeClr val="tx1"/>
                </a:solidFill>
              </a:rPr>
              <a:t>nơi</a:t>
            </a:r>
            <a:r>
              <a:rPr lang="en-US" sz="3200" baseline="0" dirty="0">
                <a:solidFill>
                  <a:schemeClr val="tx1"/>
                </a:solidFill>
              </a:rPr>
              <a:t> </a:t>
            </a:r>
            <a:r>
              <a:rPr lang="en-US" sz="3200" baseline="0" dirty="0" err="1">
                <a:solidFill>
                  <a:schemeClr val="tx1"/>
                </a:solidFill>
              </a:rPr>
              <a:t>sinh</a:t>
            </a:r>
            <a:r>
              <a:rPr lang="en-US" sz="3200" baseline="0" dirty="0">
                <a:solidFill>
                  <a:schemeClr val="tx1"/>
                </a:solidFill>
              </a:rPr>
              <a:t> </a:t>
            </a:r>
            <a:r>
              <a:rPr lang="en-US" sz="3200" baseline="0" dirty="0" err="1">
                <a:solidFill>
                  <a:schemeClr val="tx1"/>
                </a:solidFill>
              </a:rPr>
              <a:t>sống</a:t>
            </a:r>
            <a:r>
              <a:rPr lang="en-US" sz="3200" baseline="0" dirty="0">
                <a:solidFill>
                  <a:schemeClr val="tx1"/>
                </a:solidFill>
              </a:rPr>
              <a:t> </a:t>
            </a:r>
            <a:r>
              <a:rPr lang="en-US" sz="3200" baseline="0" dirty="0" err="1">
                <a:solidFill>
                  <a:schemeClr val="tx1"/>
                </a:solidFill>
              </a:rPr>
              <a:t>năm</a:t>
            </a:r>
            <a:r>
              <a:rPr lang="en-US" sz="3200" baseline="0" dirty="0">
                <a:solidFill>
                  <a:schemeClr val="tx1"/>
                </a:solidFill>
              </a:rPr>
              <a:t> 2020</a:t>
            </a:r>
            <a:endParaRPr lang="en-US" sz="3200" dirty="0">
              <a:solidFill>
                <a:schemeClr val="tx1"/>
              </a:solidFill>
            </a:endParaRPr>
          </a:p>
        </c:rich>
      </c:tx>
      <c:overlay val="0"/>
      <c:spPr>
        <a:noFill/>
        <a:ln>
          <a:noFill/>
        </a:ln>
        <a:effectLst/>
      </c:spPr>
      <c:txPr>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7368143407491587E-2"/>
          <c:y val="0.27068211948051379"/>
          <c:w val="0.61586560408367008"/>
          <c:h val="0.69915657381712959"/>
        </c:manualLayout>
      </c:layout>
      <c:pie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1-56DB-48FD-A32B-76B4A01022FB}"/>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3-56DB-48FD-A32B-76B4A01022FB}"/>
              </c:ext>
            </c:extLst>
          </c:dPt>
          <c:dLbls>
            <c:dLbl>
              <c:idx val="0"/>
              <c:layout>
                <c:manualLayout>
                  <c:x val="-0.25150736366331733"/>
                  <c:y val="0.11762748612706209"/>
                </c:manualLayout>
              </c:layout>
              <c:tx>
                <c:rich>
                  <a:bodyPr/>
                  <a:lstStyle/>
                  <a:p>
                    <a:fld id="{336F6431-B0FE-4C98-9146-CBCCF366A886}" type="VALUE">
                      <a:rPr lang="en-US" baseline="0" smtClean="0">
                        <a:solidFill>
                          <a:schemeClr val="tx1"/>
                        </a:solidFill>
                      </a:rPr>
                      <a:pPr/>
                      <a:t>[VALUE]</a:t>
                    </a:fld>
                    <a:r>
                      <a:rPr lang="en-US" baseline="0" dirty="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6DB-48FD-A32B-76B4A01022FB}"/>
                </c:ext>
              </c:extLst>
            </c:dLbl>
            <c:dLbl>
              <c:idx val="1"/>
              <c:layout>
                <c:manualLayout>
                  <c:x val="0.18867961464436739"/>
                  <c:y val="-7.5752859560430916E-2"/>
                </c:manualLayout>
              </c:layout>
              <c:tx>
                <c:rich>
                  <a:bodyPr/>
                  <a:lstStyle/>
                  <a:p>
                    <a:r>
                      <a:rPr lang="en-US" baseline="0">
                        <a:solidFill>
                          <a:schemeClr val="tx1"/>
                        </a:solidFill>
                      </a:rPr>
                      <a:t> </a:t>
                    </a:r>
                    <a:fld id="{3CCB43BB-1983-4134-8E95-7BD507AE79EE}" type="VALUE">
                      <a:rPr lang="en-US" baseline="0" smtClean="0">
                        <a:solidFill>
                          <a:schemeClr val="tx1"/>
                        </a:solidFill>
                      </a:rPr>
                      <a:pPr/>
                      <a:t>[VALUE]</a:t>
                    </a:fld>
                    <a:r>
                      <a:rPr lang="en-US" baseline="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6DB-48FD-A32B-76B4A01022FB}"/>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Thành thị</c:v>
                </c:pt>
                <c:pt idx="1">
                  <c:v>Nông thôn</c:v>
                </c:pt>
              </c:strCache>
            </c:strRef>
          </c:cat>
          <c:val>
            <c:numRef>
              <c:f>Sheet1!$B$2:$B$3</c:f>
              <c:numCache>
                <c:formatCode>General</c:formatCode>
                <c:ptCount val="2"/>
                <c:pt idx="0">
                  <c:v>36.799999999999997</c:v>
                </c:pt>
                <c:pt idx="1">
                  <c:v>63.2</c:v>
                </c:pt>
              </c:numCache>
            </c:numRef>
          </c:val>
          <c:extLst>
            <c:ext xmlns:c16="http://schemas.microsoft.com/office/drawing/2014/chart" uri="{C3380CC4-5D6E-409C-BE32-E72D297353CC}">
              <c16:uniqueId val="{00000004-56DB-48FD-A32B-76B4A01022FB}"/>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7524699284858334"/>
          <c:y val="0.41518593713576918"/>
          <c:w val="0.20337522973373759"/>
          <c:h val="0.36156868022764743"/>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Đầu trang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Chỗ dành sẵn cho Ngày tháng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8FBC52F-43A9-4CA4-A9BA-EBF873CD7137}" type="datetimeFigureOut">
              <a:rPr lang="en-US" smtClean="0"/>
              <a:t>10/23/2022</a:t>
            </a:fld>
            <a:endParaRPr lang="en-US"/>
          </a:p>
        </p:txBody>
      </p:sp>
      <p:sp>
        <p:nvSpPr>
          <p:cNvPr id="4" name="Chỗ dành sẵn cho Hình ảnh của Bản chiế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Chỗ dành sẵn cho Ghi ch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6" name="Chỗ dành sẵn cho Chân trang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Chỗ dành sẵn cho Số hiệu Bản chiế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EC2F1E-1BA3-4058-8F5D-C35EBF3C074D}" type="slidenum">
              <a:rPr lang="en-US" smtClean="0"/>
              <a:t>‹#›</a:t>
            </a:fld>
            <a:endParaRPr lang="en-US"/>
          </a:p>
        </p:txBody>
      </p:sp>
    </p:spTree>
    <p:extLst>
      <p:ext uri="{BB962C8B-B14F-4D97-AF65-F5344CB8AC3E}">
        <p14:creationId xmlns:p14="http://schemas.microsoft.com/office/powerpoint/2010/main" val="20264009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4"/>
        <p:cNvGrpSpPr/>
        <p:nvPr/>
      </p:nvGrpSpPr>
      <p:grpSpPr>
        <a:xfrm>
          <a:off x="0" y="0"/>
          <a:ext cx="0" cy="0"/>
          <a:chOff x="0" y="0"/>
          <a:chExt cx="0" cy="0"/>
        </a:xfrm>
      </p:grpSpPr>
      <p:sp>
        <p:nvSpPr>
          <p:cNvPr id="2905" name="Google Shape;2905;gd35cfb2e4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6" name="Google Shape;2906;gd35cfb2e4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97264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1"/>
        <p:cNvGrpSpPr/>
        <p:nvPr/>
      </p:nvGrpSpPr>
      <p:grpSpPr>
        <a:xfrm>
          <a:off x="0" y="0"/>
          <a:ext cx="0" cy="0"/>
          <a:chOff x="0" y="0"/>
          <a:chExt cx="0" cy="0"/>
        </a:xfrm>
      </p:grpSpPr>
      <p:sp>
        <p:nvSpPr>
          <p:cNvPr id="3982" name="Google Shape;3982;gd46efc76fb_0_22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3" name="Google Shape;3983;gd46efc76fb_0_22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5006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2"/>
        <p:cNvGrpSpPr/>
        <p:nvPr/>
      </p:nvGrpSpPr>
      <p:grpSpPr>
        <a:xfrm>
          <a:off x="0" y="0"/>
          <a:ext cx="0" cy="0"/>
          <a:chOff x="0" y="0"/>
          <a:chExt cx="0" cy="0"/>
        </a:xfrm>
      </p:grpSpPr>
      <p:sp>
        <p:nvSpPr>
          <p:cNvPr id="3663" name="Google Shape;3663;gd46efc76fb_0_2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4" name="Google Shape;3664;gd46efc76fb_0_2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634507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5"/>
        <p:cNvGrpSpPr/>
        <p:nvPr/>
      </p:nvGrpSpPr>
      <p:grpSpPr>
        <a:xfrm>
          <a:off x="0" y="0"/>
          <a:ext cx="0" cy="0"/>
          <a:chOff x="0" y="0"/>
          <a:chExt cx="0" cy="0"/>
        </a:xfrm>
      </p:grpSpPr>
      <p:sp>
        <p:nvSpPr>
          <p:cNvPr id="4116" name="Google Shape;4116;gd46efc76fb_0_22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7" name="Google Shape;4117;gd46efc76fb_0_22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8877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9"/>
        <p:cNvGrpSpPr/>
        <p:nvPr/>
      </p:nvGrpSpPr>
      <p:grpSpPr>
        <a:xfrm>
          <a:off x="0" y="0"/>
          <a:ext cx="0" cy="0"/>
          <a:chOff x="0" y="0"/>
          <a:chExt cx="0" cy="0"/>
        </a:xfrm>
      </p:grpSpPr>
      <p:sp>
        <p:nvSpPr>
          <p:cNvPr id="4780" name="Google Shape;4780;ge5a834e302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1" name="Google Shape;4781;ge5a834e302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20084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0"/>
        <p:cNvGrpSpPr/>
        <p:nvPr/>
      </p:nvGrpSpPr>
      <p:grpSpPr>
        <a:xfrm>
          <a:off x="0" y="0"/>
          <a:ext cx="0" cy="0"/>
          <a:chOff x="0" y="0"/>
          <a:chExt cx="0" cy="0"/>
        </a:xfrm>
      </p:grpSpPr>
      <p:sp>
        <p:nvSpPr>
          <p:cNvPr id="4871" name="Google Shape;4871;gd46efc76fb_0_2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2" name="Google Shape;4872;gd46efc76fb_0_2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9313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2"/>
        <p:cNvGrpSpPr/>
        <p:nvPr/>
      </p:nvGrpSpPr>
      <p:grpSpPr>
        <a:xfrm>
          <a:off x="0" y="0"/>
          <a:ext cx="0" cy="0"/>
          <a:chOff x="0" y="0"/>
          <a:chExt cx="0" cy="0"/>
        </a:xfrm>
      </p:grpSpPr>
      <p:sp>
        <p:nvSpPr>
          <p:cNvPr id="4983" name="Google Shape;4983;ge4f3910f2f_0_4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4" name="Google Shape;4984;ge4f3910f2f_0_4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1148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1"/>
        <p:cNvGrpSpPr/>
        <p:nvPr/>
      </p:nvGrpSpPr>
      <p:grpSpPr>
        <a:xfrm>
          <a:off x="0" y="0"/>
          <a:ext cx="0" cy="0"/>
          <a:chOff x="0" y="0"/>
          <a:chExt cx="0" cy="0"/>
        </a:xfrm>
      </p:grpSpPr>
      <p:sp>
        <p:nvSpPr>
          <p:cNvPr id="4292" name="Google Shape;4292;gd46efc76fb_0_22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3" name="Google Shape;4293;gd46efc76fb_0_22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27755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8"/>
        <p:cNvGrpSpPr/>
        <p:nvPr/>
      </p:nvGrpSpPr>
      <p:grpSpPr>
        <a:xfrm>
          <a:off x="0" y="0"/>
          <a:ext cx="0" cy="0"/>
          <a:chOff x="0" y="0"/>
          <a:chExt cx="0" cy="0"/>
        </a:xfrm>
      </p:grpSpPr>
      <p:sp>
        <p:nvSpPr>
          <p:cNvPr id="4909" name="Google Shape;4909;gd46efc76fb_0_22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0" name="Google Shape;4910;gd46efc76fb_0_22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57624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3"/>
        <p:cNvGrpSpPr/>
        <p:nvPr/>
      </p:nvGrpSpPr>
      <p:grpSpPr>
        <a:xfrm>
          <a:off x="0" y="0"/>
          <a:ext cx="0" cy="0"/>
          <a:chOff x="0" y="0"/>
          <a:chExt cx="0" cy="0"/>
        </a:xfrm>
      </p:grpSpPr>
      <p:sp>
        <p:nvSpPr>
          <p:cNvPr id="4414" name="Google Shape;4414;gd46efc76fb_0_22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5" name="Google Shape;4415;gd46efc76fb_0_22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35847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0"/>
        <p:cNvGrpSpPr/>
        <p:nvPr/>
      </p:nvGrpSpPr>
      <p:grpSpPr>
        <a:xfrm>
          <a:off x="0" y="0"/>
          <a:ext cx="0" cy="0"/>
          <a:chOff x="0" y="0"/>
          <a:chExt cx="0" cy="0"/>
        </a:xfrm>
      </p:grpSpPr>
      <p:sp>
        <p:nvSpPr>
          <p:cNvPr id="4711" name="Google Shape;4711;gd46efc76fb_0_22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2" name="Google Shape;4712;gd46efc76fb_0_22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0958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3"/>
        <p:cNvGrpSpPr/>
        <p:nvPr/>
      </p:nvGrpSpPr>
      <p:grpSpPr>
        <a:xfrm>
          <a:off x="0" y="0"/>
          <a:ext cx="0" cy="0"/>
          <a:chOff x="0" y="0"/>
          <a:chExt cx="0" cy="0"/>
        </a:xfrm>
      </p:grpSpPr>
      <p:sp>
        <p:nvSpPr>
          <p:cNvPr id="3014" name="Google Shape;3014;gd35cfb2e4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5" name="Google Shape;3015;gd35cfb2e4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52480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67046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4"/>
        <p:cNvGrpSpPr/>
        <p:nvPr/>
      </p:nvGrpSpPr>
      <p:grpSpPr>
        <a:xfrm>
          <a:off x="0" y="0"/>
          <a:ext cx="0" cy="0"/>
          <a:chOff x="0" y="0"/>
          <a:chExt cx="0" cy="0"/>
        </a:xfrm>
      </p:grpSpPr>
      <p:sp>
        <p:nvSpPr>
          <p:cNvPr id="2975" name="Google Shape;2975;gd35cfb2e4a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6" name="Google Shape;2976;gd35cfb2e4a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2083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7"/>
        <p:cNvGrpSpPr/>
        <p:nvPr/>
      </p:nvGrpSpPr>
      <p:grpSpPr>
        <a:xfrm>
          <a:off x="0" y="0"/>
          <a:ext cx="0" cy="0"/>
          <a:chOff x="0" y="0"/>
          <a:chExt cx="0" cy="0"/>
        </a:xfrm>
      </p:grpSpPr>
      <p:sp>
        <p:nvSpPr>
          <p:cNvPr id="4528" name="Google Shape;4528;gd46efc76fb_0_22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9" name="Google Shape;4529;gd46efc76fb_0_22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17614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813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31814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20148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3"/>
        <p:cNvGrpSpPr/>
        <p:nvPr/>
      </p:nvGrpSpPr>
      <p:grpSpPr>
        <a:xfrm>
          <a:off x="0" y="0"/>
          <a:ext cx="0" cy="0"/>
          <a:chOff x="0" y="0"/>
          <a:chExt cx="0" cy="0"/>
        </a:xfrm>
      </p:grpSpPr>
      <p:sp>
        <p:nvSpPr>
          <p:cNvPr id="3464" name="Google Shape;3464;gd46efc76fb_0_21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5" name="Google Shape;3465;gd46efc76fb_0_21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911147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73979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9491709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738567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552748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768120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3527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316064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584076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136240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5267450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8088786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304837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23023010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098715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0088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402562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66728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2100906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16627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1474380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279266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7795893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522688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047117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0166412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098614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2243406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040547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278528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7764664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lt1"/>
        </a:solidFill>
        <a:effectLst/>
      </p:bgPr>
    </p:bg>
    <p:spTree>
      <p:nvGrpSpPr>
        <p:cNvPr id="1" name="Shape 724"/>
        <p:cNvGrpSpPr/>
        <p:nvPr/>
      </p:nvGrpSpPr>
      <p:grpSpPr>
        <a:xfrm>
          <a:off x="0" y="0"/>
          <a:ext cx="0" cy="0"/>
          <a:chOff x="0" y="0"/>
          <a:chExt cx="0" cy="0"/>
        </a:xfrm>
      </p:grpSpPr>
      <p:sp>
        <p:nvSpPr>
          <p:cNvPr id="725" name="Google Shape;725;p13"/>
          <p:cNvSpPr/>
          <p:nvPr/>
        </p:nvSpPr>
        <p:spPr>
          <a:xfrm>
            <a:off x="228601" y="38473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6" name="Google Shape;726;p13"/>
          <p:cNvSpPr/>
          <p:nvPr/>
        </p:nvSpPr>
        <p:spPr>
          <a:xfrm>
            <a:off x="228601" y="385492"/>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7" name="Google Shape;727;p13"/>
          <p:cNvSpPr/>
          <p:nvPr/>
        </p:nvSpPr>
        <p:spPr>
          <a:xfrm rot="10800000">
            <a:off x="14892101" y="661860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8" name="Google Shape;728;p13"/>
          <p:cNvSpPr/>
          <p:nvPr/>
        </p:nvSpPr>
        <p:spPr>
          <a:xfrm rot="10800000">
            <a:off x="15001241" y="6668318"/>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9" name="Google Shape;729;p13"/>
          <p:cNvSpPr txBox="1">
            <a:spLocks noGrp="1"/>
          </p:cNvSpPr>
          <p:nvPr>
            <p:ph type="subTitle" idx="1"/>
          </p:nvPr>
        </p:nvSpPr>
        <p:spPr>
          <a:xfrm>
            <a:off x="2342326" y="3742500"/>
            <a:ext cx="5383200" cy="1000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0" name="Google Shape;730;p13"/>
          <p:cNvSpPr txBox="1">
            <a:spLocks noGrp="1"/>
          </p:cNvSpPr>
          <p:nvPr>
            <p:ph type="title" hasCustomPrompt="1"/>
          </p:nvPr>
        </p:nvSpPr>
        <p:spPr>
          <a:xfrm>
            <a:off x="38759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31" name="Google Shape;731;p13"/>
          <p:cNvSpPr txBox="1">
            <a:spLocks noGrp="1"/>
          </p:cNvSpPr>
          <p:nvPr>
            <p:ph type="subTitle" idx="2"/>
          </p:nvPr>
        </p:nvSpPr>
        <p:spPr>
          <a:xfrm>
            <a:off x="23423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2" name="Google Shape;732;p13"/>
          <p:cNvSpPr txBox="1">
            <a:spLocks noGrp="1"/>
          </p:cNvSpPr>
          <p:nvPr>
            <p:ph type="subTitle" idx="3"/>
          </p:nvPr>
        </p:nvSpPr>
        <p:spPr>
          <a:xfrm>
            <a:off x="23423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3" name="Google Shape;733;p13"/>
          <p:cNvSpPr txBox="1">
            <a:spLocks noGrp="1"/>
          </p:cNvSpPr>
          <p:nvPr>
            <p:ph type="title" idx="4" hasCustomPrompt="1"/>
          </p:nvPr>
        </p:nvSpPr>
        <p:spPr>
          <a:xfrm>
            <a:off x="38759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4" name="Google Shape;734;p13"/>
          <p:cNvSpPr txBox="1">
            <a:spLocks noGrp="1"/>
          </p:cNvSpPr>
          <p:nvPr>
            <p:ph type="subTitle" idx="5"/>
          </p:nvPr>
        </p:nvSpPr>
        <p:spPr>
          <a:xfrm>
            <a:off x="23423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5" name="Google Shape;735;p13"/>
          <p:cNvSpPr txBox="1">
            <a:spLocks noGrp="1"/>
          </p:cNvSpPr>
          <p:nvPr>
            <p:ph type="subTitle" idx="6"/>
          </p:nvPr>
        </p:nvSpPr>
        <p:spPr>
          <a:xfrm>
            <a:off x="9886126" y="374250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6" name="Google Shape;736;p13"/>
          <p:cNvSpPr txBox="1">
            <a:spLocks noGrp="1"/>
          </p:cNvSpPr>
          <p:nvPr>
            <p:ph type="title" idx="7" hasCustomPrompt="1"/>
          </p:nvPr>
        </p:nvSpPr>
        <p:spPr>
          <a:xfrm>
            <a:off x="114197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7" name="Google Shape;737;p13"/>
          <p:cNvSpPr txBox="1">
            <a:spLocks noGrp="1"/>
          </p:cNvSpPr>
          <p:nvPr>
            <p:ph type="subTitle" idx="8"/>
          </p:nvPr>
        </p:nvSpPr>
        <p:spPr>
          <a:xfrm>
            <a:off x="98861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8" name="Google Shape;738;p13"/>
          <p:cNvSpPr txBox="1">
            <a:spLocks noGrp="1"/>
          </p:cNvSpPr>
          <p:nvPr>
            <p:ph type="subTitle" idx="9"/>
          </p:nvPr>
        </p:nvSpPr>
        <p:spPr>
          <a:xfrm>
            <a:off x="98861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9" name="Google Shape;739;p13"/>
          <p:cNvSpPr txBox="1">
            <a:spLocks noGrp="1"/>
          </p:cNvSpPr>
          <p:nvPr>
            <p:ph type="title" idx="13" hasCustomPrompt="1"/>
          </p:nvPr>
        </p:nvSpPr>
        <p:spPr>
          <a:xfrm>
            <a:off x="114197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40" name="Google Shape;740;p13"/>
          <p:cNvSpPr txBox="1">
            <a:spLocks noGrp="1"/>
          </p:cNvSpPr>
          <p:nvPr>
            <p:ph type="subTitle" idx="14"/>
          </p:nvPr>
        </p:nvSpPr>
        <p:spPr>
          <a:xfrm>
            <a:off x="98861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41" name="Google Shape;741;p13"/>
          <p:cNvSpPr txBox="1">
            <a:spLocks noGrp="1"/>
          </p:cNvSpPr>
          <p:nvPr>
            <p:ph type="title" idx="15"/>
          </p:nvPr>
        </p:nvSpPr>
        <p:spPr>
          <a:xfrm>
            <a:off x="2409900" y="10760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742" name="Google Shape;742;p1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743" name="Google Shape;743;p13"/>
          <p:cNvGrpSpPr/>
          <p:nvPr/>
        </p:nvGrpSpPr>
        <p:grpSpPr>
          <a:xfrm>
            <a:off x="5" y="396418"/>
            <a:ext cx="1908094" cy="1905736"/>
            <a:chOff x="2" y="198209"/>
            <a:chExt cx="954047" cy="952868"/>
          </a:xfrm>
        </p:grpSpPr>
        <p:sp>
          <p:nvSpPr>
            <p:cNvPr id="744" name="Google Shape;744;p13"/>
            <p:cNvSpPr/>
            <p:nvPr/>
          </p:nvSpPr>
          <p:spPr>
            <a:xfrm rot="-2490785">
              <a:off x="135874" y="340347"/>
              <a:ext cx="682303" cy="66859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5" name="Google Shape;745;p13"/>
            <p:cNvSpPr/>
            <p:nvPr/>
          </p:nvSpPr>
          <p:spPr>
            <a:xfrm rot="-2490785">
              <a:off x="311466" y="639994"/>
              <a:ext cx="96057" cy="170935"/>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6" name="Google Shape;746;p13"/>
            <p:cNvSpPr/>
            <p:nvPr/>
          </p:nvSpPr>
          <p:spPr>
            <a:xfrm rot="-2490785">
              <a:off x="402652" y="608058"/>
              <a:ext cx="103451" cy="95985"/>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7" name="Google Shape;747;p13"/>
            <p:cNvSpPr/>
            <p:nvPr/>
          </p:nvSpPr>
          <p:spPr>
            <a:xfrm rot="-2490785">
              <a:off x="459985" y="526903"/>
              <a:ext cx="116158" cy="107687"/>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8" name="Google Shape;748;p13"/>
            <p:cNvSpPr/>
            <p:nvPr/>
          </p:nvSpPr>
          <p:spPr>
            <a:xfrm rot="-2490785">
              <a:off x="510638" y="409703"/>
              <a:ext cx="50326" cy="38695"/>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9" name="Google Shape;749;p13"/>
            <p:cNvSpPr/>
            <p:nvPr/>
          </p:nvSpPr>
          <p:spPr>
            <a:xfrm rot="-2490785">
              <a:off x="565852" y="461097"/>
              <a:ext cx="40777" cy="21394"/>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0" name="Google Shape;750;p13"/>
            <p:cNvSpPr/>
            <p:nvPr/>
          </p:nvSpPr>
          <p:spPr>
            <a:xfrm rot="-2490785">
              <a:off x="620798" y="522368"/>
              <a:ext cx="37834" cy="2412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1" name="Google Shape;751;p13"/>
            <p:cNvSpPr/>
            <p:nvPr/>
          </p:nvSpPr>
          <p:spPr>
            <a:xfrm rot="-2490785">
              <a:off x="277132" y="772152"/>
              <a:ext cx="52623"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2" name="Google Shape;752;p13"/>
            <p:cNvSpPr/>
            <p:nvPr/>
          </p:nvSpPr>
          <p:spPr>
            <a:xfrm rot="-2490785">
              <a:off x="343157" y="831195"/>
              <a:ext cx="44726" cy="29722"/>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3" name="Google Shape;753;p13"/>
            <p:cNvSpPr/>
            <p:nvPr/>
          </p:nvSpPr>
          <p:spPr>
            <a:xfrm rot="-2490785">
              <a:off x="394944" y="865432"/>
              <a:ext cx="46233" cy="50397"/>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4" name="Google Shape;754;p13"/>
            <p:cNvSpPr/>
            <p:nvPr/>
          </p:nvSpPr>
          <p:spPr>
            <a:xfrm rot="-2490785">
              <a:off x="656710" y="519380"/>
              <a:ext cx="160453" cy="148392"/>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5" name="Google Shape;755;p13"/>
            <p:cNvSpPr/>
            <p:nvPr/>
          </p:nvSpPr>
          <p:spPr>
            <a:xfrm rot="-2490785">
              <a:off x="719188" y="433805"/>
              <a:ext cx="20389" cy="33311"/>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6" name="Google Shape;756;p13"/>
            <p:cNvSpPr/>
            <p:nvPr/>
          </p:nvSpPr>
          <p:spPr>
            <a:xfrm rot="-2490785">
              <a:off x="260473" y="838566"/>
              <a:ext cx="42429" cy="245167"/>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7" name="Google Shape;757;p13"/>
            <p:cNvSpPr/>
            <p:nvPr/>
          </p:nvSpPr>
          <p:spPr>
            <a:xfrm rot="-2490785">
              <a:off x="172510" y="807299"/>
              <a:ext cx="32019" cy="45516"/>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58" name="Google Shape;758;p13"/>
          <p:cNvGrpSpPr/>
          <p:nvPr/>
        </p:nvGrpSpPr>
        <p:grpSpPr>
          <a:xfrm>
            <a:off x="142898" y="2588129"/>
            <a:ext cx="710748" cy="1596798"/>
            <a:chOff x="71449" y="1294064"/>
            <a:chExt cx="355374" cy="798399"/>
          </a:xfrm>
        </p:grpSpPr>
        <p:sp>
          <p:nvSpPr>
            <p:cNvPr id="759" name="Google Shape;759;p13"/>
            <p:cNvSpPr/>
            <p:nvPr/>
          </p:nvSpPr>
          <p:spPr>
            <a:xfrm rot="-5084161">
              <a:off x="-83574" y="1652751"/>
              <a:ext cx="782536" cy="84133"/>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0" name="Google Shape;760;p13"/>
            <p:cNvSpPr/>
            <p:nvPr/>
          </p:nvSpPr>
          <p:spPr>
            <a:xfrm rot="-5084161">
              <a:off x="-33788" y="1663404"/>
              <a:ext cx="780599" cy="69301"/>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1" name="Google Shape;761;p13"/>
            <p:cNvSpPr/>
            <p:nvPr/>
          </p:nvSpPr>
          <p:spPr>
            <a:xfrm rot="-5084161">
              <a:off x="-199304" y="1652826"/>
              <a:ext cx="786203" cy="83639"/>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2" name="Google Shape;762;p13"/>
            <p:cNvSpPr/>
            <p:nvPr/>
          </p:nvSpPr>
          <p:spPr>
            <a:xfrm rot="-5084161">
              <a:off x="-242371" y="1661975"/>
              <a:ext cx="770587" cy="72555"/>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3" name="Google Shape;763;p13"/>
            <p:cNvSpPr/>
            <p:nvPr/>
          </p:nvSpPr>
          <p:spPr>
            <a:xfrm rot="-5084161">
              <a:off x="-143466" y="1650806"/>
              <a:ext cx="789169" cy="84257"/>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4" name="Google Shape;764;p13"/>
            <p:cNvSpPr/>
            <p:nvPr/>
          </p:nvSpPr>
          <p:spPr>
            <a:xfrm rot="-5084161">
              <a:off x="135688" y="2068568"/>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5" name="Google Shape;765;p13"/>
            <p:cNvSpPr/>
            <p:nvPr/>
          </p:nvSpPr>
          <p:spPr>
            <a:xfrm rot="-5084161">
              <a:off x="-222308" y="1661406"/>
              <a:ext cx="773265" cy="74368"/>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6" name="Google Shape;766;p13"/>
            <p:cNvSpPr/>
            <p:nvPr/>
          </p:nvSpPr>
          <p:spPr>
            <a:xfrm rot="-5084161">
              <a:off x="186379" y="2078781"/>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7" name="Google Shape;767;p13"/>
            <p:cNvSpPr/>
            <p:nvPr/>
          </p:nvSpPr>
          <p:spPr>
            <a:xfrm rot="-5084161">
              <a:off x="-175800" y="1656348"/>
              <a:ext cx="794978" cy="73833"/>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8" name="Google Shape;768;p13"/>
            <p:cNvSpPr/>
            <p:nvPr/>
          </p:nvSpPr>
          <p:spPr>
            <a:xfrm rot="-5084161">
              <a:off x="-113360" y="1655845"/>
              <a:ext cx="783566" cy="73833"/>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9" name="Google Shape;769;p13"/>
            <p:cNvSpPr/>
            <p:nvPr/>
          </p:nvSpPr>
          <p:spPr>
            <a:xfrm rot="-5084161">
              <a:off x="-56344" y="1660332"/>
              <a:ext cx="782165" cy="73833"/>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70" name="Google Shape;770;p13"/>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71" name="Google Shape;771;p13"/>
          <p:cNvSpPr/>
          <p:nvPr/>
        </p:nvSpPr>
        <p:spPr>
          <a:xfrm rot="-4711276">
            <a:off x="-20367" y="7788236"/>
            <a:ext cx="1037326" cy="433484"/>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72" name="Google Shape;772;p13"/>
          <p:cNvGrpSpPr/>
          <p:nvPr/>
        </p:nvGrpSpPr>
        <p:grpSpPr>
          <a:xfrm>
            <a:off x="16845777" y="228598"/>
            <a:ext cx="500274" cy="504144"/>
            <a:chOff x="8422888" y="114299"/>
            <a:chExt cx="250137" cy="252072"/>
          </a:xfrm>
        </p:grpSpPr>
        <p:sp>
          <p:nvSpPr>
            <p:cNvPr id="773" name="Google Shape;773;p13"/>
            <p:cNvSpPr/>
            <p:nvPr/>
          </p:nvSpPr>
          <p:spPr>
            <a:xfrm>
              <a:off x="8422888" y="1142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4" name="Google Shape;774;p13"/>
            <p:cNvSpPr/>
            <p:nvPr/>
          </p:nvSpPr>
          <p:spPr>
            <a:xfrm>
              <a:off x="8508818" y="2108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5" name="Google Shape;775;p13"/>
          <p:cNvGrpSpPr/>
          <p:nvPr/>
        </p:nvGrpSpPr>
        <p:grpSpPr>
          <a:xfrm>
            <a:off x="17354250" y="6057992"/>
            <a:ext cx="571140" cy="1596804"/>
            <a:chOff x="8677125" y="3028996"/>
            <a:chExt cx="285570" cy="798402"/>
          </a:xfrm>
        </p:grpSpPr>
        <p:sp>
          <p:nvSpPr>
            <p:cNvPr id="776" name="Google Shape;776;p13"/>
            <p:cNvSpPr/>
            <p:nvPr/>
          </p:nvSpPr>
          <p:spPr>
            <a:xfrm rot="-5400000">
              <a:off x="8667276" y="33684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7" name="Google Shape;777;p13"/>
            <p:cNvSpPr/>
            <p:nvPr/>
          </p:nvSpPr>
          <p:spPr>
            <a:xfrm rot="-5400000">
              <a:off x="8653944" y="36594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8" name="Google Shape;778;p13"/>
            <p:cNvSpPr/>
            <p:nvPr/>
          </p:nvSpPr>
          <p:spPr>
            <a:xfrm rot="-5400000">
              <a:off x="8641788" y="35013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9" name="Google Shape;779;p13"/>
            <p:cNvSpPr/>
            <p:nvPr/>
          </p:nvSpPr>
          <p:spPr>
            <a:xfrm rot="-5400000">
              <a:off x="8653965" y="35828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0" name="Google Shape;780;p13"/>
            <p:cNvSpPr/>
            <p:nvPr/>
          </p:nvSpPr>
          <p:spPr>
            <a:xfrm rot="-5400000">
              <a:off x="8672121" y="34519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1" name="Google Shape;781;p13"/>
            <p:cNvSpPr/>
            <p:nvPr/>
          </p:nvSpPr>
          <p:spPr>
            <a:xfrm rot="-5400000">
              <a:off x="8788942" y="37553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2" name="Google Shape;782;p13"/>
            <p:cNvSpPr/>
            <p:nvPr/>
          </p:nvSpPr>
          <p:spPr>
            <a:xfrm rot="-5400000">
              <a:off x="8832561" y="35473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3" name="Google Shape;783;p13"/>
            <p:cNvSpPr/>
            <p:nvPr/>
          </p:nvSpPr>
          <p:spPr>
            <a:xfrm rot="-5400000">
              <a:off x="8850672" y="36958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4" name="Google Shape;784;p13"/>
            <p:cNvSpPr/>
            <p:nvPr/>
          </p:nvSpPr>
          <p:spPr>
            <a:xfrm rot="-5400000">
              <a:off x="8663352" y="37314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5" name="Google Shape;785;p13"/>
            <p:cNvSpPr/>
            <p:nvPr/>
          </p:nvSpPr>
          <p:spPr>
            <a:xfrm rot="-5400000">
              <a:off x="8881784" y="34538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6" name="Google Shape;786;p13"/>
            <p:cNvSpPr/>
            <p:nvPr/>
          </p:nvSpPr>
          <p:spPr>
            <a:xfrm rot="-5400000">
              <a:off x="8845173" y="36253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7" name="Google Shape;787;p13"/>
            <p:cNvSpPr/>
            <p:nvPr/>
          </p:nvSpPr>
          <p:spPr>
            <a:xfrm rot="-5400000">
              <a:off x="8674000" y="37828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8" name="Google Shape;788;p13"/>
            <p:cNvSpPr/>
            <p:nvPr/>
          </p:nvSpPr>
          <p:spPr>
            <a:xfrm rot="-5400000">
              <a:off x="8675753" y="32906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9" name="Google Shape;789;p13"/>
            <p:cNvSpPr/>
            <p:nvPr/>
          </p:nvSpPr>
          <p:spPr>
            <a:xfrm rot="-5400000">
              <a:off x="8719149" y="37680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0" name="Google Shape;790;p13"/>
            <p:cNvSpPr/>
            <p:nvPr/>
          </p:nvSpPr>
          <p:spPr>
            <a:xfrm rot="-5400000">
              <a:off x="8670254" y="31286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1" name="Google Shape;791;p13"/>
            <p:cNvSpPr/>
            <p:nvPr/>
          </p:nvSpPr>
          <p:spPr>
            <a:xfrm rot="-5400000">
              <a:off x="8894706" y="35470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2" name="Google Shape;792;p13"/>
            <p:cNvSpPr/>
            <p:nvPr/>
          </p:nvSpPr>
          <p:spPr>
            <a:xfrm rot="-5400000">
              <a:off x="8940543" y="34621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3" name="Google Shape;793;p13"/>
            <p:cNvSpPr/>
            <p:nvPr/>
          </p:nvSpPr>
          <p:spPr>
            <a:xfrm rot="-5400000">
              <a:off x="8899150" y="33741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4" name="Google Shape;794;p13"/>
            <p:cNvSpPr/>
            <p:nvPr/>
          </p:nvSpPr>
          <p:spPr>
            <a:xfrm rot="-5400000">
              <a:off x="8677366" y="32128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5" name="Google Shape;795;p13"/>
            <p:cNvSpPr/>
            <p:nvPr/>
          </p:nvSpPr>
          <p:spPr>
            <a:xfrm rot="-5400000">
              <a:off x="8903638" y="36250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6" name="Google Shape;796;p13"/>
            <p:cNvSpPr/>
            <p:nvPr/>
          </p:nvSpPr>
          <p:spPr>
            <a:xfrm rot="-5400000">
              <a:off x="8929006" y="32869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7" name="Google Shape;797;p13"/>
            <p:cNvSpPr/>
            <p:nvPr/>
          </p:nvSpPr>
          <p:spPr>
            <a:xfrm rot="-5400000">
              <a:off x="8906202" y="36984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8" name="Google Shape;798;p13"/>
            <p:cNvSpPr/>
            <p:nvPr/>
          </p:nvSpPr>
          <p:spPr>
            <a:xfrm rot="-5400000">
              <a:off x="8908186" y="37730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9" name="Google Shape;799;p13"/>
            <p:cNvSpPr/>
            <p:nvPr/>
          </p:nvSpPr>
          <p:spPr>
            <a:xfrm rot="-5400000">
              <a:off x="8743004" y="30389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0" name="Google Shape;800;p13"/>
            <p:cNvSpPr/>
            <p:nvPr/>
          </p:nvSpPr>
          <p:spPr>
            <a:xfrm rot="-5400000">
              <a:off x="8675485" y="30422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1" name="Google Shape;801;p13"/>
            <p:cNvSpPr/>
            <p:nvPr/>
          </p:nvSpPr>
          <p:spPr>
            <a:xfrm rot="-5400000">
              <a:off x="8798366" y="33623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2" name="Google Shape;802;p13"/>
            <p:cNvSpPr/>
            <p:nvPr/>
          </p:nvSpPr>
          <p:spPr>
            <a:xfrm rot="-5400000">
              <a:off x="8818110" y="30353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3" name="Google Shape;803;p13"/>
            <p:cNvSpPr/>
            <p:nvPr/>
          </p:nvSpPr>
          <p:spPr>
            <a:xfrm rot="-5400000">
              <a:off x="8946477" y="31608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4" name="Google Shape;804;p13"/>
            <p:cNvSpPr/>
            <p:nvPr/>
          </p:nvSpPr>
          <p:spPr>
            <a:xfrm rot="-5400000">
              <a:off x="8916104" y="32165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5" name="Google Shape;805;p13"/>
            <p:cNvSpPr/>
            <p:nvPr/>
          </p:nvSpPr>
          <p:spPr>
            <a:xfrm rot="-5400000">
              <a:off x="8890220" y="30349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6" name="Google Shape;806;p13"/>
            <p:cNvSpPr/>
            <p:nvPr/>
          </p:nvSpPr>
          <p:spPr>
            <a:xfrm rot="-5400000">
              <a:off x="8815816" y="32064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7" name="Google Shape;807;p13"/>
            <p:cNvSpPr/>
            <p:nvPr/>
          </p:nvSpPr>
          <p:spPr>
            <a:xfrm rot="-5400000">
              <a:off x="8769528" y="35508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8" name="Google Shape;808;p13"/>
            <p:cNvSpPr/>
            <p:nvPr/>
          </p:nvSpPr>
          <p:spPr>
            <a:xfrm rot="-5400000">
              <a:off x="8699446" y="35574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9" name="Google Shape;809;p13"/>
            <p:cNvSpPr/>
            <p:nvPr/>
          </p:nvSpPr>
          <p:spPr>
            <a:xfrm rot="-5400000">
              <a:off x="8751004" y="34684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0" name="Google Shape;810;p13"/>
            <p:cNvSpPr/>
            <p:nvPr/>
          </p:nvSpPr>
          <p:spPr>
            <a:xfrm rot="-5400000">
              <a:off x="8817056" y="34596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1" name="Google Shape;811;p13"/>
            <p:cNvSpPr/>
            <p:nvPr/>
          </p:nvSpPr>
          <p:spPr>
            <a:xfrm rot="-5400000">
              <a:off x="8775606" y="36270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2" name="Google Shape;812;p13"/>
            <p:cNvSpPr/>
            <p:nvPr/>
          </p:nvSpPr>
          <p:spPr>
            <a:xfrm rot="-5400000">
              <a:off x="8679308" y="34654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3" name="Google Shape;813;p13"/>
            <p:cNvSpPr/>
            <p:nvPr/>
          </p:nvSpPr>
          <p:spPr>
            <a:xfrm rot="-5400000">
              <a:off x="8856585" y="37660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4" name="Google Shape;814;p13"/>
            <p:cNvSpPr/>
            <p:nvPr/>
          </p:nvSpPr>
          <p:spPr>
            <a:xfrm rot="-5400000">
              <a:off x="8711375" y="37123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5" name="Google Shape;815;p13"/>
            <p:cNvSpPr/>
            <p:nvPr/>
          </p:nvSpPr>
          <p:spPr>
            <a:xfrm rot="-5400000">
              <a:off x="8862184" y="33543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6" name="Google Shape;816;p13"/>
            <p:cNvSpPr/>
            <p:nvPr/>
          </p:nvSpPr>
          <p:spPr>
            <a:xfrm rot="-5400000">
              <a:off x="8780796" y="36936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7" name="Google Shape;817;p13"/>
            <p:cNvSpPr/>
            <p:nvPr/>
          </p:nvSpPr>
          <p:spPr>
            <a:xfrm rot="-5400000">
              <a:off x="8701657" y="36387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8" name="Google Shape;818;p13"/>
            <p:cNvSpPr/>
            <p:nvPr/>
          </p:nvSpPr>
          <p:spPr>
            <a:xfrm rot="-5400000">
              <a:off x="8889434" y="31136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9" name="Google Shape;819;p13"/>
            <p:cNvSpPr/>
            <p:nvPr/>
          </p:nvSpPr>
          <p:spPr>
            <a:xfrm rot="-5400000">
              <a:off x="8886976" y="32731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0" name="Google Shape;820;p13"/>
            <p:cNvSpPr/>
            <p:nvPr/>
          </p:nvSpPr>
          <p:spPr>
            <a:xfrm rot="-5400000">
              <a:off x="8817263" y="31253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1" name="Google Shape;821;p13"/>
            <p:cNvSpPr/>
            <p:nvPr/>
          </p:nvSpPr>
          <p:spPr>
            <a:xfrm rot="-5400000">
              <a:off x="8876926" y="31969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2" name="Google Shape;822;p13"/>
            <p:cNvSpPr/>
            <p:nvPr/>
          </p:nvSpPr>
          <p:spPr>
            <a:xfrm rot="-5400000">
              <a:off x="8756732" y="32855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3" name="Google Shape;823;p13"/>
            <p:cNvSpPr/>
            <p:nvPr/>
          </p:nvSpPr>
          <p:spPr>
            <a:xfrm rot="-5400000">
              <a:off x="8746787" y="31297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4" name="Google Shape;824;p13"/>
            <p:cNvSpPr/>
            <p:nvPr/>
          </p:nvSpPr>
          <p:spPr>
            <a:xfrm rot="-5400000">
              <a:off x="8825121" y="32800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5" name="Google Shape;825;p13"/>
            <p:cNvSpPr/>
            <p:nvPr/>
          </p:nvSpPr>
          <p:spPr>
            <a:xfrm rot="-5400000">
              <a:off x="8737545" y="33681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6" name="Google Shape;826;p13"/>
            <p:cNvSpPr/>
            <p:nvPr/>
          </p:nvSpPr>
          <p:spPr>
            <a:xfrm rot="-5400000">
              <a:off x="8751150" y="32102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7" name="Google Shape;827;p13"/>
            <p:cNvSpPr/>
            <p:nvPr/>
          </p:nvSpPr>
          <p:spPr>
            <a:xfrm rot="-5400000">
              <a:off x="8958986" y="33226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8" name="Google Shape;828;p13"/>
            <p:cNvSpPr/>
            <p:nvPr/>
          </p:nvSpPr>
          <p:spPr>
            <a:xfrm rot="-5400000">
              <a:off x="8935539" y="35108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9" name="Google Shape;829;p13"/>
            <p:cNvSpPr/>
            <p:nvPr/>
          </p:nvSpPr>
          <p:spPr>
            <a:xfrm rot="-5400000">
              <a:off x="8958903" y="32650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0" name="Google Shape;830;p13"/>
            <p:cNvSpPr/>
            <p:nvPr/>
          </p:nvSpPr>
          <p:spPr>
            <a:xfrm rot="-5400000">
              <a:off x="8958696" y="34410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1" name="Google Shape;831;p13"/>
            <p:cNvSpPr/>
            <p:nvPr/>
          </p:nvSpPr>
          <p:spPr>
            <a:xfrm rot="-5400000">
              <a:off x="8934402" y="31206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2" name="Google Shape;832;p13"/>
            <p:cNvSpPr/>
            <p:nvPr/>
          </p:nvSpPr>
          <p:spPr>
            <a:xfrm rot="-5400000">
              <a:off x="8959131" y="31800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3" name="Google Shape;833;p13"/>
            <p:cNvSpPr/>
            <p:nvPr/>
          </p:nvSpPr>
          <p:spPr>
            <a:xfrm rot="-5400000">
              <a:off x="8921195" y="38238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4" name="Google Shape;834;p13"/>
            <p:cNvSpPr/>
            <p:nvPr/>
          </p:nvSpPr>
          <p:spPr>
            <a:xfrm rot="-5400000">
              <a:off x="8958924" y="37563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5" name="Google Shape;835;p13"/>
            <p:cNvSpPr/>
            <p:nvPr/>
          </p:nvSpPr>
          <p:spPr>
            <a:xfrm rot="-5400000">
              <a:off x="8958924" y="36126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6" name="Google Shape;836;p13"/>
            <p:cNvSpPr/>
            <p:nvPr/>
          </p:nvSpPr>
          <p:spPr>
            <a:xfrm rot="-5400000">
              <a:off x="8958986" y="36834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7" name="Google Shape;837;p13"/>
            <p:cNvSpPr/>
            <p:nvPr/>
          </p:nvSpPr>
          <p:spPr>
            <a:xfrm rot="-5400000">
              <a:off x="8421251" y="32856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268855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724784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661061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6506386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96981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0891781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40545731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228121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204339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9972773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221885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11554948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885112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1_Title and two columns 2">
    <p:bg>
      <p:bgPr>
        <a:solidFill>
          <a:schemeClr val="lt1"/>
        </a:solidFill>
        <a:effectLst/>
      </p:bgPr>
    </p:bg>
    <p:spTree>
      <p:nvGrpSpPr>
        <p:cNvPr id="1" name="Shape 2178"/>
        <p:cNvGrpSpPr/>
        <p:nvPr/>
      </p:nvGrpSpPr>
      <p:grpSpPr>
        <a:xfrm>
          <a:off x="0" y="0"/>
          <a:ext cx="0" cy="0"/>
          <a:chOff x="0" y="0"/>
          <a:chExt cx="0" cy="0"/>
        </a:xfrm>
      </p:grpSpPr>
      <p:sp>
        <p:nvSpPr>
          <p:cNvPr id="2179" name="Google Shape;2179;p27"/>
          <p:cNvSpPr/>
          <p:nvPr/>
        </p:nvSpPr>
        <p:spPr>
          <a:xfrm rot="5400000">
            <a:off x="70330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0" name="Google Shape;2180;p27"/>
          <p:cNvSpPr/>
          <p:nvPr/>
        </p:nvSpPr>
        <p:spPr>
          <a:xfrm rot="5400000">
            <a:off x="20376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1" name="Google Shape;2181;p27"/>
          <p:cNvSpPr/>
          <p:nvPr/>
        </p:nvSpPr>
        <p:spPr>
          <a:xfrm rot="5400000">
            <a:off x="-3140250" y="5024259"/>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2" name="Google Shape;2182;p27"/>
          <p:cNvSpPr txBox="1">
            <a:spLocks noGrp="1"/>
          </p:cNvSpPr>
          <p:nvPr>
            <p:ph type="subTitle" idx="1"/>
          </p:nvPr>
        </p:nvSpPr>
        <p:spPr>
          <a:xfrm>
            <a:off x="1464550" y="2825600"/>
            <a:ext cx="7603200" cy="63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Char char="●"/>
              <a:defRPr sz="28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3" name="Google Shape;2183;p27"/>
          <p:cNvSpPr txBox="1">
            <a:spLocks noGrp="1"/>
          </p:cNvSpPr>
          <p:nvPr>
            <p:ph type="subTitle" idx="2"/>
          </p:nvPr>
        </p:nvSpPr>
        <p:spPr>
          <a:xfrm>
            <a:off x="9144000" y="2825818"/>
            <a:ext cx="7603200" cy="621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24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4" name="Google Shape;2184;p27"/>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185" name="Google Shape;2185;p2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86" name="Google Shape;2186;p27"/>
          <p:cNvSpPr/>
          <p:nvPr/>
        </p:nvSpPr>
        <p:spPr>
          <a:xfrm rot="5400000" flipH="1">
            <a:off x="16441922" y="3215625"/>
            <a:ext cx="2638744" cy="540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7" name="Google Shape;2187;p27"/>
          <p:cNvSpPr/>
          <p:nvPr/>
        </p:nvSpPr>
        <p:spPr>
          <a:xfrm rot="-912552" flipH="1">
            <a:off x="17527003" y="788937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8" name="Google Shape;2188;p27"/>
          <p:cNvSpPr/>
          <p:nvPr/>
        </p:nvSpPr>
        <p:spPr>
          <a:xfrm rot="1110051" flipH="1">
            <a:off x="303598" y="2812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9" name="Google Shape;2189;p27"/>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0" name="Google Shape;2190;p27"/>
          <p:cNvSpPr/>
          <p:nvPr/>
        </p:nvSpPr>
        <p:spPr>
          <a:xfrm rot="-1417294" flipH="1">
            <a:off x="14698553" y="959699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1" name="Google Shape;2191;p27"/>
          <p:cNvSpPr/>
          <p:nvPr/>
        </p:nvSpPr>
        <p:spPr>
          <a:xfrm flipH="1">
            <a:off x="16462503" y="2006226"/>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2" name="Google Shape;2192;p27"/>
          <p:cNvSpPr/>
          <p:nvPr/>
        </p:nvSpPr>
        <p:spPr>
          <a:xfrm rot="-1010514">
            <a:off x="342048" y="1160150"/>
            <a:ext cx="872596" cy="557568"/>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3" name="Google Shape;2193;p27"/>
          <p:cNvSpPr/>
          <p:nvPr/>
        </p:nvSpPr>
        <p:spPr>
          <a:xfrm rot="-1142661" flipH="1">
            <a:off x="15966247" y="1025246"/>
            <a:ext cx="618602" cy="6441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2452290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24986566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70334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067467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2435322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5772337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439294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85265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4351737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300491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735372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theme" Target="../theme/theme2.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32431842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3" r:id="rId22"/>
    <p:sldLayoutId id="2147483684" r:id="rId23"/>
    <p:sldLayoutId id="2147483685" r:id="rId24"/>
    <p:sldLayoutId id="2147483686" r:id="rId25"/>
    <p:sldLayoutId id="2147483687" r:id="rId26"/>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1218080801"/>
      </p:ext>
    </p:extLst>
  </p:cSld>
  <p:clrMap bg1="lt1" tx1="dk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chart" Target="../charts/char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07"/>
        <p:cNvGrpSpPr/>
        <p:nvPr/>
      </p:nvGrpSpPr>
      <p:grpSpPr>
        <a:xfrm>
          <a:off x="0" y="0"/>
          <a:ext cx="0" cy="0"/>
          <a:chOff x="0" y="0"/>
          <a:chExt cx="0" cy="0"/>
        </a:xfrm>
      </p:grpSpPr>
      <p:sp>
        <p:nvSpPr>
          <p:cNvPr id="2910" name="Google Shape;2910;p37"/>
          <p:cNvSpPr/>
          <p:nvPr/>
        </p:nvSpPr>
        <p:spPr>
          <a:xfrm rot="-1535504">
            <a:off x="1695981" y="383632"/>
            <a:ext cx="82" cy="13844"/>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182850" tIns="182850" rIns="182850" bIns="182850" anchor="ctr" anchorCtr="0">
            <a:noAutofit/>
          </a:bodyPr>
          <a:lstStyle/>
          <a:p>
            <a:endParaRPr sz="3600"/>
          </a:p>
        </p:txBody>
      </p:sp>
      <p:grpSp>
        <p:nvGrpSpPr>
          <p:cNvPr id="2911" name="Google Shape;2911;p37"/>
          <p:cNvGrpSpPr/>
          <p:nvPr/>
        </p:nvGrpSpPr>
        <p:grpSpPr>
          <a:xfrm>
            <a:off x="204151" y="7433102"/>
            <a:ext cx="777694" cy="2625308"/>
            <a:chOff x="102075" y="3716551"/>
            <a:chExt cx="388847" cy="1312654"/>
          </a:xfrm>
        </p:grpSpPr>
        <p:sp>
          <p:nvSpPr>
            <p:cNvPr id="2912" name="Google Shape;2912;p37"/>
            <p:cNvSpPr/>
            <p:nvPr/>
          </p:nvSpPr>
          <p:spPr>
            <a:xfrm rot="-611512">
              <a:off x="132937" y="3742511"/>
              <a:ext cx="327123" cy="378003"/>
            </a:xfrm>
            <a:custGeom>
              <a:avLst/>
              <a:gdLst/>
              <a:ahLst/>
              <a:cxnLst/>
              <a:rect l="l" t="t" r="r" b="b"/>
              <a:pathLst>
                <a:path w="10724" h="12392" extrusionOk="0">
                  <a:moveTo>
                    <a:pt x="9688" y="1"/>
                  </a:moveTo>
                  <a:lnTo>
                    <a:pt x="1" y="1033"/>
                  </a:lnTo>
                  <a:cubicBezTo>
                    <a:pt x="83" y="1272"/>
                    <a:pt x="558" y="12391"/>
                    <a:pt x="558" y="12391"/>
                  </a:cubicBezTo>
                  <a:lnTo>
                    <a:pt x="10724" y="11838"/>
                  </a:lnTo>
                  <a:lnTo>
                    <a:pt x="9688" y="1"/>
                  </a:lnTo>
                  <a:close/>
                </a:path>
              </a:pathLst>
            </a:custGeom>
            <a:solidFill>
              <a:srgbClr val="101C17"/>
            </a:solidFill>
            <a:ln>
              <a:noFill/>
            </a:ln>
          </p:spPr>
          <p:txBody>
            <a:bodyPr spcFirstLastPara="1" wrap="square" lIns="182850" tIns="182850" rIns="182850" bIns="182850" anchor="ctr" anchorCtr="0">
              <a:noAutofit/>
            </a:bodyPr>
            <a:lstStyle/>
            <a:p>
              <a:endParaRPr sz="3600"/>
            </a:p>
          </p:txBody>
        </p:sp>
        <p:sp>
          <p:nvSpPr>
            <p:cNvPr id="2913" name="Google Shape;2913;p37"/>
            <p:cNvSpPr/>
            <p:nvPr/>
          </p:nvSpPr>
          <p:spPr>
            <a:xfrm rot="-611512">
              <a:off x="200571" y="3800773"/>
              <a:ext cx="167344" cy="288231"/>
            </a:xfrm>
            <a:custGeom>
              <a:avLst/>
              <a:gdLst/>
              <a:ahLst/>
              <a:cxnLst/>
              <a:rect l="l" t="t" r="r" b="b"/>
              <a:pathLst>
                <a:path w="5486" h="9449" extrusionOk="0">
                  <a:moveTo>
                    <a:pt x="1" y="0"/>
                  </a:moveTo>
                  <a:lnTo>
                    <a:pt x="1" y="9449"/>
                  </a:lnTo>
                  <a:lnTo>
                    <a:pt x="1169" y="9449"/>
                  </a:lnTo>
                  <a:lnTo>
                    <a:pt x="1169" y="5563"/>
                  </a:lnTo>
                  <a:cubicBezTo>
                    <a:pt x="1169" y="5338"/>
                    <a:pt x="1183" y="5160"/>
                    <a:pt x="1251" y="5003"/>
                  </a:cubicBezTo>
                  <a:cubicBezTo>
                    <a:pt x="1463" y="4367"/>
                    <a:pt x="2061" y="3831"/>
                    <a:pt x="2823" y="3831"/>
                  </a:cubicBezTo>
                  <a:cubicBezTo>
                    <a:pt x="3930" y="3831"/>
                    <a:pt x="4313" y="4713"/>
                    <a:pt x="4313" y="5751"/>
                  </a:cubicBezTo>
                  <a:lnTo>
                    <a:pt x="4313" y="9449"/>
                  </a:lnTo>
                  <a:lnTo>
                    <a:pt x="5485" y="9449"/>
                  </a:lnTo>
                  <a:lnTo>
                    <a:pt x="5485" y="5618"/>
                  </a:lnTo>
                  <a:cubicBezTo>
                    <a:pt x="5485" y="3397"/>
                    <a:pt x="4101" y="2864"/>
                    <a:pt x="3237" y="2864"/>
                  </a:cubicBezTo>
                  <a:cubicBezTo>
                    <a:pt x="2803" y="2864"/>
                    <a:pt x="2386" y="2997"/>
                    <a:pt x="2041" y="3195"/>
                  </a:cubicBezTo>
                  <a:cubicBezTo>
                    <a:pt x="1682" y="3397"/>
                    <a:pt x="1392" y="3687"/>
                    <a:pt x="1204" y="4022"/>
                  </a:cubicBezTo>
                  <a:lnTo>
                    <a:pt x="1176" y="4022"/>
                  </a:lnTo>
                  <a:lnTo>
                    <a:pt x="1176" y="0"/>
                  </a:lnTo>
                  <a:close/>
                </a:path>
              </a:pathLst>
            </a:custGeom>
            <a:solidFill>
              <a:srgbClr val="FFE6B7"/>
            </a:solidFill>
            <a:ln>
              <a:noFill/>
            </a:ln>
          </p:spPr>
          <p:txBody>
            <a:bodyPr spcFirstLastPara="1" wrap="square" lIns="182850" tIns="182850" rIns="182850" bIns="182850" anchor="ctr" anchorCtr="0">
              <a:noAutofit/>
            </a:bodyPr>
            <a:lstStyle/>
            <a:p>
              <a:endParaRPr sz="3600"/>
            </a:p>
          </p:txBody>
        </p:sp>
        <p:sp>
          <p:nvSpPr>
            <p:cNvPr id="2914" name="Google Shape;2914;p37"/>
            <p:cNvSpPr/>
            <p:nvPr/>
          </p:nvSpPr>
          <p:spPr>
            <a:xfrm>
              <a:off x="170483" y="4167699"/>
              <a:ext cx="320429" cy="460961"/>
            </a:xfrm>
            <a:custGeom>
              <a:avLst/>
              <a:gdLst/>
              <a:ahLst/>
              <a:cxnLst/>
              <a:rect l="l" t="t" r="r" b="b"/>
              <a:pathLst>
                <a:path w="10505" h="15111" extrusionOk="0">
                  <a:moveTo>
                    <a:pt x="1757" y="0"/>
                  </a:moveTo>
                  <a:lnTo>
                    <a:pt x="0" y="14321"/>
                  </a:lnTo>
                  <a:lnTo>
                    <a:pt x="9985" y="15111"/>
                  </a:lnTo>
                  <a:lnTo>
                    <a:pt x="10505" y="359"/>
                  </a:lnTo>
                  <a:lnTo>
                    <a:pt x="1757" y="0"/>
                  </a:ln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5" name="Google Shape;2915;p37"/>
            <p:cNvSpPr/>
            <p:nvPr/>
          </p:nvSpPr>
          <p:spPr>
            <a:xfrm>
              <a:off x="234999" y="4211563"/>
              <a:ext cx="217971" cy="356634"/>
            </a:xfrm>
            <a:custGeom>
              <a:avLst/>
              <a:gdLst/>
              <a:ahLst/>
              <a:cxnLst/>
              <a:rect l="l" t="t" r="r" b="b"/>
              <a:pathLst>
                <a:path w="7146" h="11691" extrusionOk="0">
                  <a:moveTo>
                    <a:pt x="1197" y="1"/>
                  </a:moveTo>
                  <a:lnTo>
                    <a:pt x="1" y="11018"/>
                  </a:lnTo>
                  <a:lnTo>
                    <a:pt x="6192" y="11691"/>
                  </a:lnTo>
                  <a:lnTo>
                    <a:pt x="6322" y="10498"/>
                  </a:lnTo>
                  <a:lnTo>
                    <a:pt x="1549" y="9982"/>
                  </a:lnTo>
                  <a:lnTo>
                    <a:pt x="1983" y="6012"/>
                  </a:lnTo>
                  <a:lnTo>
                    <a:pt x="6264" y="6476"/>
                  </a:lnTo>
                  <a:lnTo>
                    <a:pt x="6394" y="5294"/>
                  </a:lnTo>
                  <a:lnTo>
                    <a:pt x="2109" y="4826"/>
                  </a:lnTo>
                  <a:lnTo>
                    <a:pt x="2488" y="1344"/>
                  </a:lnTo>
                  <a:lnTo>
                    <a:pt x="7016" y="1836"/>
                  </a:lnTo>
                  <a:lnTo>
                    <a:pt x="7146" y="643"/>
                  </a:lnTo>
                  <a:lnTo>
                    <a:pt x="1197"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sp>
          <p:nvSpPr>
            <p:cNvPr id="2916" name="Google Shape;2916;p37"/>
            <p:cNvSpPr/>
            <p:nvPr/>
          </p:nvSpPr>
          <p:spPr>
            <a:xfrm rot="-343701">
              <a:off x="188085" y="4658494"/>
              <a:ext cx="190823" cy="362093"/>
            </a:xfrm>
            <a:custGeom>
              <a:avLst/>
              <a:gdLst/>
              <a:ahLst/>
              <a:cxnLst/>
              <a:rect l="l" t="t" r="r" b="b"/>
              <a:pathLst>
                <a:path w="6255" h="11870" extrusionOk="0">
                  <a:moveTo>
                    <a:pt x="332" y="0"/>
                  </a:moveTo>
                  <a:cubicBezTo>
                    <a:pt x="123" y="0"/>
                    <a:pt x="1" y="18"/>
                    <a:pt x="1" y="60"/>
                  </a:cubicBezTo>
                  <a:cubicBezTo>
                    <a:pt x="1" y="341"/>
                    <a:pt x="1019" y="11870"/>
                    <a:pt x="1019" y="11870"/>
                  </a:cubicBezTo>
                  <a:lnTo>
                    <a:pt x="6254" y="10934"/>
                  </a:lnTo>
                  <a:lnTo>
                    <a:pt x="5564" y="590"/>
                  </a:lnTo>
                  <a:cubicBezTo>
                    <a:pt x="5564" y="590"/>
                    <a:pt x="1530" y="0"/>
                    <a:pt x="332" y="0"/>
                  </a:cubicBez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7" name="Google Shape;2917;p37"/>
            <p:cNvSpPr/>
            <p:nvPr/>
          </p:nvSpPr>
          <p:spPr>
            <a:xfrm rot="-343701">
              <a:off x="229847" y="4794443"/>
              <a:ext cx="141402" cy="219452"/>
            </a:xfrm>
            <a:custGeom>
              <a:avLst/>
              <a:gdLst/>
              <a:ahLst/>
              <a:cxnLst/>
              <a:rect l="l" t="t" r="r" b="b"/>
              <a:pathLst>
                <a:path w="4635" h="7194" extrusionOk="0">
                  <a:moveTo>
                    <a:pt x="1" y="1"/>
                  </a:moveTo>
                  <a:lnTo>
                    <a:pt x="1822" y="4549"/>
                  </a:lnTo>
                  <a:cubicBezTo>
                    <a:pt x="1863" y="4658"/>
                    <a:pt x="1884" y="4733"/>
                    <a:pt x="1884" y="4785"/>
                  </a:cubicBezTo>
                  <a:cubicBezTo>
                    <a:pt x="1884" y="4836"/>
                    <a:pt x="1853" y="4908"/>
                    <a:pt x="1812" y="4996"/>
                  </a:cubicBezTo>
                  <a:cubicBezTo>
                    <a:pt x="1607" y="5454"/>
                    <a:pt x="1299" y="5803"/>
                    <a:pt x="1053" y="5998"/>
                  </a:cubicBezTo>
                  <a:cubicBezTo>
                    <a:pt x="790" y="6223"/>
                    <a:pt x="496" y="6363"/>
                    <a:pt x="267" y="6435"/>
                  </a:cubicBezTo>
                  <a:lnTo>
                    <a:pt x="496" y="7194"/>
                  </a:lnTo>
                  <a:cubicBezTo>
                    <a:pt x="722" y="7153"/>
                    <a:pt x="1156" y="6999"/>
                    <a:pt x="1597" y="6613"/>
                  </a:cubicBezTo>
                  <a:cubicBezTo>
                    <a:pt x="2208" y="6083"/>
                    <a:pt x="2649" y="5215"/>
                    <a:pt x="3288" y="3524"/>
                  </a:cubicBezTo>
                  <a:lnTo>
                    <a:pt x="4634" y="4"/>
                  </a:lnTo>
                  <a:lnTo>
                    <a:pt x="3684" y="4"/>
                  </a:lnTo>
                  <a:lnTo>
                    <a:pt x="2707" y="2898"/>
                  </a:lnTo>
                  <a:cubicBezTo>
                    <a:pt x="2584" y="3254"/>
                    <a:pt x="2482" y="3633"/>
                    <a:pt x="2393" y="3930"/>
                  </a:cubicBezTo>
                  <a:lnTo>
                    <a:pt x="2372" y="3930"/>
                  </a:lnTo>
                  <a:cubicBezTo>
                    <a:pt x="2290" y="3633"/>
                    <a:pt x="2167" y="3247"/>
                    <a:pt x="2054" y="2922"/>
                  </a:cubicBezTo>
                  <a:lnTo>
                    <a:pt x="975" y="4"/>
                  </a:lnTo>
                  <a:lnTo>
                    <a:pt x="975"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grpSp>
      <p:sp>
        <p:nvSpPr>
          <p:cNvPr id="4" name="TextBox 3"/>
          <p:cNvSpPr txBox="1"/>
          <p:nvPr/>
        </p:nvSpPr>
        <p:spPr>
          <a:xfrm>
            <a:off x="3084739" y="2933700"/>
            <a:ext cx="12118521" cy="3557512"/>
          </a:xfrm>
          <a:prstGeom prst="rect">
            <a:avLst/>
          </a:prstGeom>
          <a:noFill/>
        </p:spPr>
        <p:txBody>
          <a:bodyPr wrap="square" rtlCol="0">
            <a:spAutoFit/>
          </a:bodyPr>
          <a:lstStyle/>
          <a:p>
            <a:pPr algn="ctr">
              <a:lnSpc>
                <a:spcPct val="150000"/>
              </a:lnSpc>
            </a:pPr>
            <a:r>
              <a:rPr lang="en-US" sz="8000" b="1" dirty="0">
                <a:solidFill>
                  <a:schemeClr val="accent3">
                    <a:lumMod val="25000"/>
                  </a:schemeClr>
                </a:solidFill>
              </a:rPr>
              <a:t>CHÀO MỪNG CÁC EM ĐẾN VỚI LỚP HỌC!</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barn(inVertical)">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3984"/>
        <p:cNvGrpSpPr/>
        <p:nvPr/>
      </p:nvGrpSpPr>
      <p:grpSpPr>
        <a:xfrm>
          <a:off x="0" y="0"/>
          <a:ext cx="0" cy="0"/>
          <a:chOff x="0" y="0"/>
          <a:chExt cx="0" cy="0"/>
        </a:xfrm>
      </p:grpSpPr>
      <p:grpSp>
        <p:nvGrpSpPr>
          <p:cNvPr id="3985" name="Google Shape;3985;p53"/>
          <p:cNvGrpSpPr/>
          <p:nvPr/>
        </p:nvGrpSpPr>
        <p:grpSpPr>
          <a:xfrm>
            <a:off x="17450157" y="2576298"/>
            <a:ext cx="709204" cy="1901596"/>
            <a:chOff x="7832265" y="2881953"/>
            <a:chExt cx="354602" cy="950798"/>
          </a:xfrm>
        </p:grpSpPr>
        <p:sp>
          <p:nvSpPr>
            <p:cNvPr id="3986" name="Google Shape;3986;p53"/>
            <p:cNvSpPr/>
            <p:nvPr/>
          </p:nvSpPr>
          <p:spPr>
            <a:xfrm rot="-5655807">
              <a:off x="7537629" y="3215056"/>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7" name="Google Shape;3987;p53"/>
            <p:cNvSpPr/>
            <p:nvPr/>
          </p:nvSpPr>
          <p:spPr>
            <a:xfrm rot="-5655807">
              <a:off x="7869771" y="3109578"/>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8" name="Google Shape;3988;p53"/>
            <p:cNvSpPr/>
            <p:nvPr/>
          </p:nvSpPr>
          <p:spPr>
            <a:xfrm rot="-5655807">
              <a:off x="7940559" y="3705243"/>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9" name="Google Shape;3989;p53"/>
            <p:cNvSpPr/>
            <p:nvPr/>
          </p:nvSpPr>
          <p:spPr>
            <a:xfrm rot="-5655807">
              <a:off x="8063307" y="2877462"/>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0" name="Google Shape;3990;p53"/>
            <p:cNvSpPr/>
            <p:nvPr/>
          </p:nvSpPr>
          <p:spPr>
            <a:xfrm rot="-5655807">
              <a:off x="8102824" y="3419592"/>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1" name="Google Shape;3991;p53"/>
            <p:cNvSpPr/>
            <p:nvPr/>
          </p:nvSpPr>
          <p:spPr>
            <a:xfrm rot="-5655807">
              <a:off x="7923914" y="3218275"/>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2" name="Google Shape;3992;p53"/>
            <p:cNvSpPr/>
            <p:nvPr/>
          </p:nvSpPr>
          <p:spPr>
            <a:xfrm rot="-5655807">
              <a:off x="8028345" y="3314436"/>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3" name="Google Shape;3993;p53"/>
            <p:cNvSpPr/>
            <p:nvPr/>
          </p:nvSpPr>
          <p:spPr>
            <a:xfrm rot="-5655807">
              <a:off x="7952360" y="2907921"/>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4" name="Google Shape;3994;p53"/>
            <p:cNvSpPr/>
            <p:nvPr/>
          </p:nvSpPr>
          <p:spPr>
            <a:xfrm rot="-5655807">
              <a:off x="8020994" y="3554716"/>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5" name="Google Shape;3995;p53"/>
            <p:cNvSpPr/>
            <p:nvPr/>
          </p:nvSpPr>
          <p:spPr>
            <a:xfrm rot="-5655807">
              <a:off x="7906976" y="3776743"/>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6" name="Google Shape;3996;p53"/>
            <p:cNvSpPr/>
            <p:nvPr/>
          </p:nvSpPr>
          <p:spPr>
            <a:xfrm rot="-5655807">
              <a:off x="7909314" y="3363913"/>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7" name="Google Shape;3997;p53"/>
            <p:cNvSpPr/>
            <p:nvPr/>
          </p:nvSpPr>
          <p:spPr>
            <a:xfrm rot="-5655807">
              <a:off x="7874028" y="3205153"/>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8" name="Google Shape;3998;p53"/>
            <p:cNvSpPr/>
            <p:nvPr/>
          </p:nvSpPr>
          <p:spPr>
            <a:xfrm rot="-5655807">
              <a:off x="7848950" y="3487265"/>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9" name="Google Shape;3999;p53"/>
            <p:cNvSpPr/>
            <p:nvPr/>
          </p:nvSpPr>
          <p:spPr>
            <a:xfrm rot="-5655807">
              <a:off x="7817495" y="3026332"/>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0" name="Google Shape;4000;p53"/>
            <p:cNvSpPr/>
            <p:nvPr/>
          </p:nvSpPr>
          <p:spPr>
            <a:xfrm rot="-5655807">
              <a:off x="8102331" y="3737133"/>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1" name="Google Shape;4001;p53"/>
            <p:cNvSpPr/>
            <p:nvPr/>
          </p:nvSpPr>
          <p:spPr>
            <a:xfrm rot="-5655807">
              <a:off x="8082278" y="3582783"/>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2" name="Google Shape;4002;p53"/>
            <p:cNvSpPr/>
            <p:nvPr/>
          </p:nvSpPr>
          <p:spPr>
            <a:xfrm rot="-5655807">
              <a:off x="7889654" y="2912034"/>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3" name="Google Shape;4003;p53"/>
            <p:cNvSpPr/>
            <p:nvPr/>
          </p:nvSpPr>
          <p:spPr>
            <a:xfrm rot="-5655807">
              <a:off x="8057161" y="3178717"/>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4" name="Google Shape;4004;p53"/>
            <p:cNvSpPr/>
            <p:nvPr/>
          </p:nvSpPr>
          <p:spPr>
            <a:xfrm rot="-5655807">
              <a:off x="8096515" y="3274050"/>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5" name="Google Shape;4005;p53"/>
            <p:cNvSpPr/>
            <p:nvPr/>
          </p:nvSpPr>
          <p:spPr>
            <a:xfrm rot="-5655807">
              <a:off x="7905405" y="2991229"/>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6" name="Google Shape;4006;p53"/>
            <p:cNvSpPr/>
            <p:nvPr/>
          </p:nvSpPr>
          <p:spPr>
            <a:xfrm rot="-5655807">
              <a:off x="8000137" y="3682050"/>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7" name="Google Shape;4007;p53"/>
            <p:cNvSpPr/>
            <p:nvPr/>
          </p:nvSpPr>
          <p:spPr>
            <a:xfrm rot="-5655807">
              <a:off x="7841945" y="3325901"/>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8" name="Google Shape;4008;p53"/>
            <p:cNvSpPr/>
            <p:nvPr/>
          </p:nvSpPr>
          <p:spPr>
            <a:xfrm rot="-5655807">
              <a:off x="7903453" y="3550433"/>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9" name="Google Shape;4009;p53"/>
            <p:cNvSpPr/>
            <p:nvPr/>
          </p:nvSpPr>
          <p:spPr>
            <a:xfrm rot="-5655807">
              <a:off x="7976599" y="3458400"/>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0" name="Google Shape;4010;p53"/>
            <p:cNvSpPr/>
            <p:nvPr/>
          </p:nvSpPr>
          <p:spPr>
            <a:xfrm rot="-5655807">
              <a:off x="8060433" y="2974559"/>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1" name="Google Shape;4011;p53"/>
            <p:cNvSpPr/>
            <p:nvPr/>
          </p:nvSpPr>
          <p:spPr>
            <a:xfrm rot="-5655807">
              <a:off x="7965406" y="3119074"/>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2" name="Google Shape;4012;p53"/>
            <p:cNvSpPr/>
            <p:nvPr/>
          </p:nvSpPr>
          <p:spPr>
            <a:xfrm rot="-5655807">
              <a:off x="8013373" y="3029754"/>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15" name="Google Shape;4015;p53"/>
          <p:cNvGrpSpPr/>
          <p:nvPr/>
        </p:nvGrpSpPr>
        <p:grpSpPr>
          <a:xfrm>
            <a:off x="-245068" y="88827"/>
            <a:ext cx="1927476" cy="1337126"/>
            <a:chOff x="964323" y="481691"/>
            <a:chExt cx="963738" cy="668563"/>
          </a:xfrm>
        </p:grpSpPr>
        <p:sp>
          <p:nvSpPr>
            <p:cNvPr id="4016" name="Google Shape;4016;p53"/>
            <p:cNvSpPr/>
            <p:nvPr/>
          </p:nvSpPr>
          <p:spPr>
            <a:xfrm rot="-1532509">
              <a:off x="974247" y="673677"/>
              <a:ext cx="943890" cy="28459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7" name="Google Shape;4017;p53"/>
            <p:cNvSpPr/>
            <p:nvPr/>
          </p:nvSpPr>
          <p:spPr>
            <a:xfrm rot="-1532509">
              <a:off x="1587354" y="623114"/>
              <a:ext cx="78918"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8" name="Google Shape;4018;p53"/>
            <p:cNvSpPr/>
            <p:nvPr/>
          </p:nvSpPr>
          <p:spPr>
            <a:xfrm rot="-1532509">
              <a:off x="1059030" y="903667"/>
              <a:ext cx="75593"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9" name="Google Shape;4019;p53"/>
            <p:cNvSpPr/>
            <p:nvPr/>
          </p:nvSpPr>
          <p:spPr>
            <a:xfrm rot="-1532509">
              <a:off x="1895559" y="690167"/>
              <a:ext cx="14718"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0" name="Google Shape;4020;p53"/>
            <p:cNvSpPr/>
            <p:nvPr/>
          </p:nvSpPr>
          <p:spPr>
            <a:xfrm rot="-1532509">
              <a:off x="1383336" y="955588"/>
              <a:ext cx="82732"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1" name="Google Shape;4021;p53"/>
            <p:cNvSpPr/>
            <p:nvPr/>
          </p:nvSpPr>
          <p:spPr>
            <a:xfrm rot="-1532509">
              <a:off x="1505856" y="711268"/>
              <a:ext cx="76229"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2" name="Google Shape;4022;p53"/>
            <p:cNvSpPr/>
            <p:nvPr/>
          </p:nvSpPr>
          <p:spPr>
            <a:xfrm rot="-1532509">
              <a:off x="1455537" y="843994"/>
              <a:ext cx="75593"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3" name="Google Shape;4023;p53"/>
            <p:cNvSpPr/>
            <p:nvPr/>
          </p:nvSpPr>
          <p:spPr>
            <a:xfrm rot="-1532509">
              <a:off x="1804989" y="624662"/>
              <a:ext cx="75887"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4" name="Google Shape;4024;p53"/>
            <p:cNvSpPr/>
            <p:nvPr/>
          </p:nvSpPr>
          <p:spPr>
            <a:xfrm rot="-1532509">
              <a:off x="1226636" y="923405"/>
              <a:ext cx="76571"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5" name="Google Shape;4025;p53"/>
            <p:cNvSpPr/>
            <p:nvPr/>
          </p:nvSpPr>
          <p:spPr>
            <a:xfrm rot="-1532509">
              <a:off x="978902" y="897517"/>
              <a:ext cx="75740"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6" name="Google Shape;4026;p53"/>
            <p:cNvSpPr/>
            <p:nvPr/>
          </p:nvSpPr>
          <p:spPr>
            <a:xfrm rot="-1532509">
              <a:off x="1365293" y="750146"/>
              <a:ext cx="75251"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7" name="Google Shape;4027;p53"/>
            <p:cNvSpPr/>
            <p:nvPr/>
          </p:nvSpPr>
          <p:spPr>
            <a:xfrm rot="-1532509">
              <a:off x="1507478" y="653145"/>
              <a:ext cx="58675"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8" name="Google Shape;4028;p53"/>
            <p:cNvSpPr/>
            <p:nvPr/>
          </p:nvSpPr>
          <p:spPr>
            <a:xfrm rot="-1532509">
              <a:off x="1232724" y="742917"/>
              <a:ext cx="77207" cy="2046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9" name="Google Shape;4029;p53"/>
            <p:cNvSpPr/>
            <p:nvPr/>
          </p:nvSpPr>
          <p:spPr>
            <a:xfrm rot="-1532509">
              <a:off x="1650530" y="544111"/>
              <a:ext cx="74224"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0" name="Google Shape;4030;p53"/>
            <p:cNvSpPr/>
            <p:nvPr/>
          </p:nvSpPr>
          <p:spPr>
            <a:xfrm rot="-1532509">
              <a:off x="1086004" y="1066985"/>
              <a:ext cx="79065"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1" name="Google Shape;4031;p53"/>
            <p:cNvSpPr/>
            <p:nvPr/>
          </p:nvSpPr>
          <p:spPr>
            <a:xfrm rot="-1532509">
              <a:off x="1221050" y="992063"/>
              <a:ext cx="80238"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2" name="Google Shape;4032;p53"/>
            <p:cNvSpPr/>
            <p:nvPr/>
          </p:nvSpPr>
          <p:spPr>
            <a:xfrm rot="-1532509">
              <a:off x="1795447" y="548986"/>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3" name="Google Shape;4033;p53"/>
            <p:cNvSpPr/>
            <p:nvPr/>
          </p:nvSpPr>
          <p:spPr>
            <a:xfrm rot="-1532509">
              <a:off x="1592759" y="820298"/>
              <a:ext cx="73393"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4" name="Google Shape;4034;p53"/>
            <p:cNvSpPr/>
            <p:nvPr/>
          </p:nvSpPr>
          <p:spPr>
            <a:xfrm rot="-1532509">
              <a:off x="1521216" y="899907"/>
              <a:ext cx="82585"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5" name="Google Shape;4035;p53"/>
            <p:cNvSpPr/>
            <p:nvPr/>
          </p:nvSpPr>
          <p:spPr>
            <a:xfrm rot="-1532509">
              <a:off x="1706244" y="615902"/>
              <a:ext cx="86937"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6" name="Google Shape;4036;p53"/>
            <p:cNvSpPr/>
            <p:nvPr/>
          </p:nvSpPr>
          <p:spPr>
            <a:xfrm rot="-1532509">
              <a:off x="1095684" y="952424"/>
              <a:ext cx="84590" cy="377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7" name="Google Shape;4037;p53"/>
            <p:cNvSpPr/>
            <p:nvPr/>
          </p:nvSpPr>
          <p:spPr>
            <a:xfrm rot="-1532509">
              <a:off x="1382063" y="673726"/>
              <a:ext cx="69677"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8" name="Google Shape;4038;p53"/>
            <p:cNvSpPr/>
            <p:nvPr/>
          </p:nvSpPr>
          <p:spPr>
            <a:xfrm rot="-1532509">
              <a:off x="1188816" y="812660"/>
              <a:ext cx="76229"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9" name="Google Shape;4039;p53"/>
            <p:cNvSpPr/>
            <p:nvPr/>
          </p:nvSpPr>
          <p:spPr>
            <a:xfrm rot="-1532509">
              <a:off x="1298644" y="850550"/>
              <a:ext cx="83270"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0" name="Google Shape;4040;p53"/>
            <p:cNvSpPr/>
            <p:nvPr/>
          </p:nvSpPr>
          <p:spPr>
            <a:xfrm rot="-1532509">
              <a:off x="1781108" y="754148"/>
              <a:ext cx="83612"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1" name="Google Shape;4041;p53"/>
            <p:cNvSpPr/>
            <p:nvPr/>
          </p:nvSpPr>
          <p:spPr>
            <a:xfrm rot="-1532509">
              <a:off x="1609001" y="718484"/>
              <a:ext cx="87231"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2" name="Google Shape;4042;p53"/>
            <p:cNvSpPr/>
            <p:nvPr/>
          </p:nvSpPr>
          <p:spPr>
            <a:xfrm rot="-1532509">
              <a:off x="1716408" y="724669"/>
              <a:ext cx="71535"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43" name="Google Shape;4043;p53"/>
          <p:cNvGrpSpPr/>
          <p:nvPr/>
        </p:nvGrpSpPr>
        <p:grpSpPr>
          <a:xfrm>
            <a:off x="17114530" y="213186"/>
            <a:ext cx="1729238" cy="2030470"/>
            <a:chOff x="6920267" y="205359"/>
            <a:chExt cx="864619" cy="1015235"/>
          </a:xfrm>
        </p:grpSpPr>
        <p:sp>
          <p:nvSpPr>
            <p:cNvPr id="4044" name="Google Shape;4044;p53"/>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5" name="Google Shape;4045;p53"/>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6" name="Google Shape;4046;p53"/>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7" name="Google Shape;4047;p53"/>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8" name="Google Shape;4048;p53"/>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9" name="Google Shape;4049;p53"/>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0" name="Google Shape;4050;p53"/>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1" name="Google Shape;4051;p53"/>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2" name="Google Shape;4052;p53"/>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3" name="Google Shape;4053;p53"/>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4" name="Google Shape;4054;p53"/>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5" name="Google Shape;4055;p53"/>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6" name="Google Shape;4056;p53"/>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7" name="Google Shape;4057;p53"/>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8" name="Google Shape;4058;p53"/>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9" name="Google Shape;4059;p53"/>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0" name="Google Shape;4060;p53"/>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1" name="Google Shape;4061;p53"/>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2" name="Google Shape;4062;p53"/>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3" name="Google Shape;4063;p53"/>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4" name="Google Shape;4064;p53"/>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5" name="Google Shape;4065;p53"/>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6" name="Google Shape;4066;p53"/>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7" name="Google Shape;4067;p53"/>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8" name="Google Shape;4068;p53"/>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9" name="Google Shape;4069;p53"/>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0" name="Google Shape;4070;p53"/>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1" name="Google Shape;4071;p53"/>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2" name="Google Shape;4072;p53"/>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3" name="Google Shape;4073;p53"/>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4" name="Google Shape;4074;p53"/>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5" name="Google Shape;4075;p53"/>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6" name="Google Shape;4076;p53"/>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7" name="Google Shape;4077;p53"/>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8" name="Google Shape;4078;p53"/>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9" name="Google Shape;4079;p53"/>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0" name="Google Shape;4080;p53"/>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1" name="Google Shape;4081;p53"/>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2" name="Google Shape;4082;p53"/>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3" name="Google Shape;4083;p53"/>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4" name="Google Shape;4084;p53"/>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5" name="Google Shape;4085;p53"/>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6" name="Google Shape;4086;p53"/>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7" name="Google Shape;4087;p53"/>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8" name="Google Shape;4088;p53"/>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9" name="Google Shape;4089;p53"/>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0" name="Google Shape;4090;p53"/>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1" name="Google Shape;4091;p53"/>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2" name="Google Shape;4092;p53"/>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3" name="Google Shape;4093;p53"/>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4" name="Google Shape;4094;p53"/>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5" name="Google Shape;4095;p53"/>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6" name="Google Shape;4096;p53"/>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7" name="Google Shape;4097;p53"/>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8" name="Google Shape;4098;p53"/>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9" name="Google Shape;4099;p53"/>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0" name="Google Shape;4100;p53"/>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1" name="Google Shape;4101;p53"/>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2" name="Google Shape;4102;p53"/>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3" name="Google Shape;4103;p53"/>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4" name="Google Shape;4104;p53"/>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05" name="Google Shape;4105;p53"/>
          <p:cNvGrpSpPr/>
          <p:nvPr/>
        </p:nvGrpSpPr>
        <p:grpSpPr>
          <a:xfrm>
            <a:off x="-535966" y="8451022"/>
            <a:ext cx="2498696" cy="1787016"/>
            <a:chOff x="721098" y="3763528"/>
            <a:chExt cx="1249348" cy="893508"/>
          </a:xfrm>
        </p:grpSpPr>
        <p:sp>
          <p:nvSpPr>
            <p:cNvPr id="4106" name="Google Shape;4106;p53"/>
            <p:cNvSpPr/>
            <p:nvPr/>
          </p:nvSpPr>
          <p:spPr>
            <a:xfrm rot="-1196953">
              <a:off x="779080" y="39406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7" name="Google Shape;4107;p53"/>
            <p:cNvSpPr/>
            <p:nvPr/>
          </p:nvSpPr>
          <p:spPr>
            <a:xfrm rot="-1196953">
              <a:off x="887441" y="41494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4108" name="Google Shape;4108;p53"/>
            <p:cNvSpPr/>
            <p:nvPr/>
          </p:nvSpPr>
          <p:spPr>
            <a:xfrm rot="-1196953">
              <a:off x="1257374" y="39582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grpSp>
        <p:nvGrpSpPr>
          <p:cNvPr id="4109" name="Google Shape;4109;p53"/>
          <p:cNvGrpSpPr/>
          <p:nvPr/>
        </p:nvGrpSpPr>
        <p:grpSpPr>
          <a:xfrm>
            <a:off x="15664543" y="49509"/>
            <a:ext cx="2362526" cy="1970890"/>
            <a:chOff x="7832271" y="24754"/>
            <a:chExt cx="1181263" cy="985445"/>
          </a:xfrm>
        </p:grpSpPr>
        <p:sp>
          <p:nvSpPr>
            <p:cNvPr id="4110" name="Google Shape;4110;p53"/>
            <p:cNvSpPr/>
            <p:nvPr/>
          </p:nvSpPr>
          <p:spPr>
            <a:xfrm rot="1170517">
              <a:off x="7918138" y="173576"/>
              <a:ext cx="1009529" cy="687800"/>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1" name="Google Shape;4111;p53"/>
            <p:cNvSpPr/>
            <p:nvPr/>
          </p:nvSpPr>
          <p:spPr>
            <a:xfrm rot="1170517">
              <a:off x="8002206" y="256443"/>
              <a:ext cx="839688" cy="520248"/>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12" name="Google Shape;4112;p53"/>
          <p:cNvGrpSpPr/>
          <p:nvPr/>
        </p:nvGrpSpPr>
        <p:grpSpPr>
          <a:xfrm>
            <a:off x="17243310" y="8988787"/>
            <a:ext cx="1000556" cy="1103478"/>
            <a:chOff x="8621655" y="4494393"/>
            <a:chExt cx="500278" cy="551739"/>
          </a:xfrm>
        </p:grpSpPr>
        <p:sp>
          <p:nvSpPr>
            <p:cNvPr id="4113" name="Google Shape;4113;p53"/>
            <p:cNvSpPr/>
            <p:nvPr/>
          </p:nvSpPr>
          <p:spPr>
            <a:xfrm rot="-677618">
              <a:off x="8664634" y="4530316"/>
              <a:ext cx="414320" cy="479892"/>
            </a:xfrm>
            <a:custGeom>
              <a:avLst/>
              <a:gdLst/>
              <a:ahLst/>
              <a:cxnLst/>
              <a:rect l="l" t="t" r="r" b="b"/>
              <a:pathLst>
                <a:path w="9244" h="10707" extrusionOk="0">
                  <a:moveTo>
                    <a:pt x="9244" y="1"/>
                  </a:moveTo>
                  <a:lnTo>
                    <a:pt x="0" y="879"/>
                  </a:lnTo>
                  <a:lnTo>
                    <a:pt x="195" y="10707"/>
                  </a:lnTo>
                  <a:lnTo>
                    <a:pt x="7142" y="10416"/>
                  </a:lnTo>
                  <a:lnTo>
                    <a:pt x="924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4" name="Google Shape;4114;p53"/>
            <p:cNvSpPr/>
            <p:nvPr/>
          </p:nvSpPr>
          <p:spPr>
            <a:xfrm rot="-677618">
              <a:off x="8725628" y="4594037"/>
              <a:ext cx="231632" cy="352916"/>
            </a:xfrm>
            <a:custGeom>
              <a:avLst/>
              <a:gdLst/>
              <a:ahLst/>
              <a:cxnLst/>
              <a:rect l="l" t="t" r="r" b="b"/>
              <a:pathLst>
                <a:path w="5168" h="7874" extrusionOk="0">
                  <a:moveTo>
                    <a:pt x="2591" y="800"/>
                  </a:moveTo>
                  <a:cubicBezTo>
                    <a:pt x="3657" y="800"/>
                    <a:pt x="4136" y="2030"/>
                    <a:pt x="4136" y="3903"/>
                  </a:cubicBezTo>
                  <a:cubicBezTo>
                    <a:pt x="4136" y="5847"/>
                    <a:pt x="3633" y="7077"/>
                    <a:pt x="2577" y="7077"/>
                  </a:cubicBezTo>
                  <a:cubicBezTo>
                    <a:pt x="1641" y="7077"/>
                    <a:pt x="1033" y="5949"/>
                    <a:pt x="1033" y="3974"/>
                  </a:cubicBezTo>
                  <a:cubicBezTo>
                    <a:pt x="1033" y="1900"/>
                    <a:pt x="1689" y="800"/>
                    <a:pt x="2591" y="800"/>
                  </a:cubicBezTo>
                  <a:close/>
                  <a:moveTo>
                    <a:pt x="2649" y="0"/>
                  </a:moveTo>
                  <a:cubicBezTo>
                    <a:pt x="1105" y="0"/>
                    <a:pt x="1" y="1405"/>
                    <a:pt x="1" y="3961"/>
                  </a:cubicBezTo>
                  <a:cubicBezTo>
                    <a:pt x="25" y="6479"/>
                    <a:pt x="1033" y="7873"/>
                    <a:pt x="2519" y="7873"/>
                  </a:cubicBezTo>
                  <a:cubicBezTo>
                    <a:pt x="4204" y="7873"/>
                    <a:pt x="5168" y="6445"/>
                    <a:pt x="5168" y="3858"/>
                  </a:cubicBezTo>
                  <a:cubicBezTo>
                    <a:pt x="5168" y="1432"/>
                    <a:pt x="4252" y="0"/>
                    <a:pt x="264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6" name="TextBox 5">
            <a:extLst>
              <a:ext uri="{FF2B5EF4-FFF2-40B4-BE49-F238E27FC236}">
                <a16:creationId xmlns:a16="http://schemas.microsoft.com/office/drawing/2014/main" id="{FBF20CE4-BD07-3EB3-017B-1E82A6FB2B80}"/>
              </a:ext>
            </a:extLst>
          </p:cNvPr>
          <p:cNvSpPr txBox="1"/>
          <p:nvPr/>
        </p:nvSpPr>
        <p:spPr>
          <a:xfrm>
            <a:off x="3438878" y="288193"/>
            <a:ext cx="11899290"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quạt thể hiện cơ cấu dân số Việt Nam năm 2020 theo giới tính:</a:t>
            </a:r>
            <a:endParaRPr lang="en-US" sz="4000" dirty="0">
              <a:effectLst/>
              <a:latin typeface="+mj-lt"/>
              <a:ea typeface="Times New Roman" panose="02020603050405020304" pitchFamily="18" charset="0"/>
            </a:endParaRPr>
          </a:p>
        </p:txBody>
      </p:sp>
      <p:graphicFrame>
        <p:nvGraphicFramePr>
          <p:cNvPr id="8" name="Chart 7">
            <a:extLst>
              <a:ext uri="{FF2B5EF4-FFF2-40B4-BE49-F238E27FC236}">
                <a16:creationId xmlns:a16="http://schemas.microsoft.com/office/drawing/2014/main" id="{CB16BEED-49FD-44ED-D23A-DE6EC1DB72D7}"/>
              </a:ext>
            </a:extLst>
          </p:cNvPr>
          <p:cNvGraphicFramePr/>
          <p:nvPr>
            <p:extLst>
              <p:ext uri="{D42A27DB-BD31-4B8C-83A1-F6EECF244321}">
                <p14:modId xmlns:p14="http://schemas.microsoft.com/office/powerpoint/2010/main" val="1710903464"/>
              </p:ext>
            </p:extLst>
          </p:nvPr>
        </p:nvGraphicFramePr>
        <p:xfrm>
          <a:off x="725473" y="2826713"/>
          <a:ext cx="8290557" cy="68980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25907A7C-1156-81C9-4861-2D5F4F70C4D6}"/>
              </a:ext>
            </a:extLst>
          </p:cNvPr>
          <p:cNvGraphicFramePr/>
          <p:nvPr>
            <p:extLst>
              <p:ext uri="{D42A27DB-BD31-4B8C-83A1-F6EECF244321}">
                <p14:modId xmlns:p14="http://schemas.microsoft.com/office/powerpoint/2010/main" val="2550013317"/>
              </p:ext>
            </p:extLst>
          </p:nvPr>
        </p:nvGraphicFramePr>
        <p:xfrm>
          <a:off x="9411986" y="2331085"/>
          <a:ext cx="8249834" cy="7267026"/>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90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randombar(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ircle(in)">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65"/>
        <p:cNvGrpSpPr/>
        <p:nvPr/>
      </p:nvGrpSpPr>
      <p:grpSpPr>
        <a:xfrm>
          <a:off x="0" y="0"/>
          <a:ext cx="0" cy="0"/>
          <a:chOff x="0" y="0"/>
          <a:chExt cx="0" cy="0"/>
        </a:xfrm>
      </p:grpSpPr>
      <p:sp>
        <p:nvSpPr>
          <p:cNvPr id="3668" name="Google Shape;3668;p48"/>
          <p:cNvSpPr/>
          <p:nvPr/>
        </p:nvSpPr>
        <p:spPr>
          <a:xfrm flipH="1">
            <a:off x="769980" y="1736214"/>
            <a:ext cx="16220927" cy="7329323"/>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670" name="Google Shape;3670;p48"/>
          <p:cNvGrpSpPr/>
          <p:nvPr/>
        </p:nvGrpSpPr>
        <p:grpSpPr>
          <a:xfrm>
            <a:off x="9943176" y="1304457"/>
            <a:ext cx="1780504" cy="636422"/>
            <a:chOff x="4529800" y="283200"/>
            <a:chExt cx="890252" cy="318211"/>
          </a:xfrm>
        </p:grpSpPr>
        <p:sp>
          <p:nvSpPr>
            <p:cNvPr id="3671" name="Google Shape;3671;p48"/>
            <p:cNvSpPr/>
            <p:nvPr/>
          </p:nvSpPr>
          <p:spPr>
            <a:xfrm>
              <a:off x="4529800" y="2833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2" name="Google Shape;3672;p48"/>
            <p:cNvSpPr/>
            <p:nvPr/>
          </p:nvSpPr>
          <p:spPr>
            <a:xfrm>
              <a:off x="5160590" y="3332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3" name="Google Shape;3673;p48"/>
            <p:cNvSpPr/>
            <p:nvPr/>
          </p:nvSpPr>
          <p:spPr>
            <a:xfrm>
              <a:off x="4598007" y="3607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4" name="Google Shape;3674;p48"/>
            <p:cNvSpPr/>
            <p:nvPr/>
          </p:nvSpPr>
          <p:spPr>
            <a:xfrm>
              <a:off x="5405979" y="5342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5" name="Google Shape;3675;p48"/>
            <p:cNvSpPr/>
            <p:nvPr/>
          </p:nvSpPr>
          <p:spPr>
            <a:xfrm>
              <a:off x="4860414" y="5714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6" name="Google Shape;3676;p48"/>
            <p:cNvSpPr/>
            <p:nvPr/>
          </p:nvSpPr>
          <p:spPr>
            <a:xfrm>
              <a:off x="5056919" y="3821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7" name="Google Shape;3677;p48"/>
            <p:cNvSpPr/>
            <p:nvPr/>
          </p:nvSpPr>
          <p:spPr>
            <a:xfrm>
              <a:off x="4964408" y="4918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8" name="Google Shape;3678;p48"/>
            <p:cNvSpPr/>
            <p:nvPr/>
          </p:nvSpPr>
          <p:spPr>
            <a:xfrm>
              <a:off x="5348471" y="4388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9" name="Google Shape;3679;p48"/>
            <p:cNvSpPr/>
            <p:nvPr/>
          </p:nvSpPr>
          <p:spPr>
            <a:xfrm>
              <a:off x="4735436" y="4615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0" name="Google Shape;3680;p48"/>
            <p:cNvSpPr/>
            <p:nvPr/>
          </p:nvSpPr>
          <p:spPr>
            <a:xfrm>
              <a:off x="4530261" y="3158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1" name="Google Shape;3681;p48"/>
            <p:cNvSpPr/>
            <p:nvPr/>
          </p:nvSpPr>
          <p:spPr>
            <a:xfrm>
              <a:off x="4920597" y="3533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2" name="Google Shape;3682;p48"/>
            <p:cNvSpPr/>
            <p:nvPr/>
          </p:nvSpPr>
          <p:spPr>
            <a:xfrm>
              <a:off x="5081361" y="3202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3" name="Google Shape;3683;p48"/>
            <p:cNvSpPr/>
            <p:nvPr/>
          </p:nvSpPr>
          <p:spPr>
            <a:xfrm>
              <a:off x="4810146" y="2832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4" name="Google Shape;3684;p48"/>
            <p:cNvSpPr/>
            <p:nvPr/>
          </p:nvSpPr>
          <p:spPr>
            <a:xfrm>
              <a:off x="5246184" y="2832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5" name="Google Shape;3685;p48"/>
            <p:cNvSpPr/>
            <p:nvPr/>
          </p:nvSpPr>
          <p:spPr>
            <a:xfrm>
              <a:off x="4560191" y="5393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6" name="Google Shape;3686;p48"/>
            <p:cNvSpPr/>
            <p:nvPr/>
          </p:nvSpPr>
          <p:spPr>
            <a:xfrm>
              <a:off x="4704722" y="5290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7" name="Google Shape;3687;p48"/>
            <p:cNvSpPr/>
            <p:nvPr/>
          </p:nvSpPr>
          <p:spPr>
            <a:xfrm>
              <a:off x="5371161" y="3475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8" name="Google Shape;3688;p48"/>
            <p:cNvSpPr/>
            <p:nvPr/>
          </p:nvSpPr>
          <p:spPr>
            <a:xfrm>
              <a:off x="5092198" y="5335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9" name="Google Shape;3689;p48"/>
            <p:cNvSpPr/>
            <p:nvPr/>
          </p:nvSpPr>
          <p:spPr>
            <a:xfrm>
              <a:off x="5002547" y="5822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0" name="Google Shape;3690;p48"/>
            <p:cNvSpPr/>
            <p:nvPr/>
          </p:nvSpPr>
          <p:spPr>
            <a:xfrm>
              <a:off x="5265414" y="3850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1" name="Google Shape;3691;p48"/>
            <p:cNvSpPr/>
            <p:nvPr/>
          </p:nvSpPr>
          <p:spPr>
            <a:xfrm>
              <a:off x="4609859" y="4293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2" name="Google Shape;3692;p48"/>
            <p:cNvSpPr/>
            <p:nvPr/>
          </p:nvSpPr>
          <p:spPr>
            <a:xfrm>
              <a:off x="4965376" y="2834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3" name="Google Shape;3693;p48"/>
            <p:cNvSpPr/>
            <p:nvPr/>
          </p:nvSpPr>
          <p:spPr>
            <a:xfrm>
              <a:off x="4744106" y="3315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4" name="Google Shape;3694;p48"/>
            <p:cNvSpPr/>
            <p:nvPr/>
          </p:nvSpPr>
          <p:spPr>
            <a:xfrm>
              <a:off x="4824950" y="4244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5" name="Google Shape;3695;p48"/>
            <p:cNvSpPr/>
            <p:nvPr/>
          </p:nvSpPr>
          <p:spPr>
            <a:xfrm>
              <a:off x="5279895" y="5600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6" name="Google Shape;3696;p48"/>
            <p:cNvSpPr/>
            <p:nvPr/>
          </p:nvSpPr>
          <p:spPr>
            <a:xfrm>
              <a:off x="5142973" y="4417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7" name="Google Shape;3697;p48"/>
            <p:cNvSpPr/>
            <p:nvPr/>
          </p:nvSpPr>
          <p:spPr>
            <a:xfrm>
              <a:off x="5235162" y="4962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698" name="Google Shape;3698;p48"/>
          <p:cNvGrpSpPr/>
          <p:nvPr/>
        </p:nvGrpSpPr>
        <p:grpSpPr>
          <a:xfrm>
            <a:off x="16095160" y="1139017"/>
            <a:ext cx="1420068" cy="1527138"/>
            <a:chOff x="7750692" y="202359"/>
            <a:chExt cx="864619" cy="1015235"/>
          </a:xfrm>
        </p:grpSpPr>
        <p:sp>
          <p:nvSpPr>
            <p:cNvPr id="3699" name="Google Shape;3699;p48"/>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0" name="Google Shape;3700;p48"/>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1" name="Google Shape;3701;p48"/>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2" name="Google Shape;3702;p48"/>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3" name="Google Shape;3703;p48"/>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4" name="Google Shape;3704;p48"/>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5" name="Google Shape;3705;p48"/>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6" name="Google Shape;3706;p48"/>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7" name="Google Shape;3707;p48"/>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8" name="Google Shape;3708;p48"/>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9" name="Google Shape;3709;p48"/>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0" name="Google Shape;3710;p48"/>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1" name="Google Shape;3711;p48"/>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2" name="Google Shape;3712;p48"/>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3" name="Google Shape;3713;p48"/>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4" name="Google Shape;3714;p48"/>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5" name="Google Shape;3715;p48"/>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6" name="Google Shape;3716;p48"/>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7" name="Google Shape;3717;p48"/>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8" name="Google Shape;3718;p48"/>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9" name="Google Shape;3719;p48"/>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0" name="Google Shape;3720;p48"/>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1" name="Google Shape;3721;p48"/>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2" name="Google Shape;3722;p48"/>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3" name="Google Shape;3723;p48"/>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4" name="Google Shape;3724;p48"/>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5" name="Google Shape;3725;p48"/>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6" name="Google Shape;3726;p48"/>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7" name="Google Shape;3727;p48"/>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8" name="Google Shape;3728;p48"/>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9" name="Google Shape;3729;p48"/>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0" name="Google Shape;3730;p48"/>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1" name="Google Shape;3731;p48"/>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2" name="Google Shape;3732;p48"/>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3" name="Google Shape;3733;p48"/>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4" name="Google Shape;3734;p48"/>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5" name="Google Shape;3735;p48"/>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6" name="Google Shape;3736;p48"/>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7" name="Google Shape;3737;p48"/>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8" name="Google Shape;3738;p48"/>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9" name="Google Shape;3739;p48"/>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0" name="Google Shape;3740;p48"/>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1" name="Google Shape;3741;p48"/>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2" name="Google Shape;3742;p48"/>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3" name="Google Shape;3743;p48"/>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4" name="Google Shape;3744;p48"/>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5" name="Google Shape;3745;p48"/>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6" name="Google Shape;3746;p48"/>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7" name="Google Shape;3747;p48"/>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8" name="Google Shape;3748;p48"/>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9" name="Google Shape;3749;p48"/>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0" name="Google Shape;3750;p48"/>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1" name="Google Shape;3751;p48"/>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2" name="Google Shape;3752;p48"/>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3" name="Google Shape;3753;p48"/>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4" name="Google Shape;3754;p48"/>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5" name="Google Shape;3755;p48"/>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6" name="Google Shape;3756;p48"/>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7" name="Google Shape;3757;p48"/>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8" name="Google Shape;3758;p48"/>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9" name="Google Shape;3759;p48"/>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763" name="Google Shape;3763;p48"/>
          <p:cNvGrpSpPr/>
          <p:nvPr/>
        </p:nvGrpSpPr>
        <p:grpSpPr>
          <a:xfrm>
            <a:off x="1516164" y="467084"/>
            <a:ext cx="1257524" cy="1119832"/>
            <a:chOff x="758082" y="233542"/>
            <a:chExt cx="628762" cy="559916"/>
          </a:xfrm>
        </p:grpSpPr>
        <p:sp>
          <p:nvSpPr>
            <p:cNvPr id="3764" name="Google Shape;3764;p48"/>
            <p:cNvSpPr/>
            <p:nvPr/>
          </p:nvSpPr>
          <p:spPr>
            <a:xfrm rot="-2175061">
              <a:off x="779846" y="3809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5" name="Google Shape;3765;p48"/>
            <p:cNvSpPr/>
            <p:nvPr/>
          </p:nvSpPr>
          <p:spPr>
            <a:xfrm rot="-2175061">
              <a:off x="845403" y="4457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766" name="Google Shape;3766;p48"/>
          <p:cNvSpPr/>
          <p:nvPr/>
        </p:nvSpPr>
        <p:spPr>
          <a:xfrm rot="1409897">
            <a:off x="16405089" y="348371"/>
            <a:ext cx="1596894" cy="1072470"/>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7" name="Google Shape;3767;p48"/>
          <p:cNvSpPr/>
          <p:nvPr/>
        </p:nvSpPr>
        <p:spPr>
          <a:xfrm rot="1581480">
            <a:off x="16894231" y="571886"/>
            <a:ext cx="618590" cy="625428"/>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770" name="Google Shape;3770;p48"/>
          <p:cNvGrpSpPr/>
          <p:nvPr/>
        </p:nvGrpSpPr>
        <p:grpSpPr>
          <a:xfrm>
            <a:off x="1442207" y="9215356"/>
            <a:ext cx="596194" cy="595824"/>
            <a:chOff x="1832541" y="4437115"/>
            <a:chExt cx="298097" cy="297912"/>
          </a:xfrm>
        </p:grpSpPr>
        <p:sp>
          <p:nvSpPr>
            <p:cNvPr id="3771" name="Google Shape;3771;p48"/>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72" name="Google Shape;3772;p48"/>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a:extLst>
              <a:ext uri="{FF2B5EF4-FFF2-40B4-BE49-F238E27FC236}">
                <a16:creationId xmlns:a16="http://schemas.microsoft.com/office/drawing/2014/main" id="{7DE0C777-57ED-8C79-8F51-3D27DAADE610}"/>
              </a:ext>
            </a:extLst>
          </p:cNvPr>
          <p:cNvSpPr txBox="1"/>
          <p:nvPr/>
        </p:nvSpPr>
        <p:spPr>
          <a:xfrm>
            <a:off x="2597955" y="1954185"/>
            <a:ext cx="9144000" cy="982513"/>
          </a:xfrm>
          <a:prstGeom prst="rect">
            <a:avLst/>
          </a:prstGeom>
          <a:noFill/>
        </p:spPr>
        <p:txBody>
          <a:bodyPr wrap="square">
            <a:spAutoFit/>
          </a:bodyPr>
          <a:lstStyle/>
          <a:p>
            <a:pPr marL="0" marR="0" algn="just">
              <a:lnSpc>
                <a:spcPct val="150000"/>
              </a:lnSpc>
              <a:spcBef>
                <a:spcPts val="0"/>
              </a:spcBef>
              <a:spcAft>
                <a:spcPts val="800"/>
              </a:spcAft>
            </a:pPr>
            <a:r>
              <a:rPr lang="nl-NL" sz="4400" dirty="0">
                <a:solidFill>
                  <a:srgbClr val="002060"/>
                </a:solidFill>
                <a:effectLst/>
                <a:latin typeface="+mj-lt"/>
                <a:ea typeface="Times New Roman" panose="02020603050405020304" pitchFamily="18" charset="0"/>
              </a:rPr>
              <a:t>c) Phân tích dữ liệu</a:t>
            </a:r>
            <a:endParaRPr lang="en-US" sz="4400" dirty="0">
              <a:solidFill>
                <a:srgbClr val="002060"/>
              </a:solidFill>
              <a:effectLst/>
              <a:latin typeface="+mj-lt"/>
              <a:ea typeface="Times New Roman" panose="02020603050405020304" pitchFamily="18" charset="0"/>
            </a:endParaRPr>
          </a:p>
        </p:txBody>
      </p:sp>
      <p:sp>
        <p:nvSpPr>
          <p:cNvPr id="8" name="TextBox 7">
            <a:extLst>
              <a:ext uri="{FF2B5EF4-FFF2-40B4-BE49-F238E27FC236}">
                <a16:creationId xmlns:a16="http://schemas.microsoft.com/office/drawing/2014/main" id="{7FC1237F-9F1F-7EC2-2E21-04055913519C}"/>
              </a:ext>
            </a:extLst>
          </p:cNvPr>
          <p:cNvSpPr txBox="1"/>
          <p:nvPr/>
        </p:nvSpPr>
        <p:spPr>
          <a:xfrm>
            <a:off x="2598383" y="3228231"/>
            <a:ext cx="12213428" cy="5518242"/>
          </a:xfrm>
          <a:prstGeom prst="rect">
            <a:avLst/>
          </a:prstGeom>
          <a:noFill/>
        </p:spPr>
        <p:txBody>
          <a:bodyPr wrap="square" rtlCol="0">
            <a:spAutoFit/>
          </a:bodyPr>
          <a:lstStyle/>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xu </a:t>
            </a:r>
            <a:r>
              <a:rPr lang="en-US" sz="4000" dirty="0" err="1">
                <a:latin typeface="+mj-lt"/>
              </a:rPr>
              <a:t>thế</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của</a:t>
            </a:r>
            <a:r>
              <a:rPr lang="en-US" sz="4000" dirty="0">
                <a:latin typeface="+mj-lt"/>
              </a:rPr>
              <a:t> </a:t>
            </a:r>
            <a:r>
              <a:rPr lang="en-US" sz="4000" dirty="0" err="1">
                <a:latin typeface="+mj-lt"/>
              </a:rPr>
              <a:t>Việt</a:t>
            </a:r>
            <a:r>
              <a:rPr lang="en-US" sz="4000" dirty="0">
                <a:latin typeface="+mj-lt"/>
              </a:rPr>
              <a:t> Nam </a:t>
            </a:r>
            <a:r>
              <a:rPr lang="en-US" sz="4000" dirty="0" err="1">
                <a:latin typeface="+mj-lt"/>
              </a:rPr>
              <a:t>từ</a:t>
            </a:r>
            <a:r>
              <a:rPr lang="en-US" sz="4000" dirty="0">
                <a:latin typeface="+mj-lt"/>
              </a:rPr>
              <a:t> </a:t>
            </a:r>
            <a:r>
              <a:rPr lang="en-US" sz="4000" dirty="0" err="1">
                <a:latin typeface="+mj-lt"/>
              </a:rPr>
              <a:t>năm</a:t>
            </a:r>
            <a:r>
              <a:rPr lang="en-US" sz="4000" dirty="0">
                <a:latin typeface="+mj-lt"/>
              </a:rPr>
              <a:t> 2011 </a:t>
            </a:r>
            <a:r>
              <a:rPr lang="en-US" sz="4000" dirty="0" err="1">
                <a:latin typeface="+mj-lt"/>
              </a:rPr>
              <a:t>đến</a:t>
            </a:r>
            <a:r>
              <a:rPr lang="en-US" sz="4000" dirty="0">
                <a:latin typeface="+mj-lt"/>
              </a:rPr>
              <a:t> </a:t>
            </a:r>
            <a:r>
              <a:rPr lang="en-US" sz="4000" dirty="0" err="1">
                <a:latin typeface="+mj-lt"/>
              </a:rPr>
              <a:t>năm</a:t>
            </a:r>
            <a:r>
              <a:rPr lang="en-US" sz="4000" dirty="0">
                <a:latin typeface="+mj-lt"/>
              </a:rPr>
              <a:t> 2020.</a:t>
            </a:r>
          </a:p>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a:t>
            </a:r>
            <a:r>
              <a:rPr lang="en-US" sz="4000" dirty="0" err="1">
                <a:latin typeface="+mj-lt"/>
              </a:rPr>
              <a:t>cơ</a:t>
            </a:r>
            <a:r>
              <a:rPr lang="en-US" sz="4000" dirty="0">
                <a:latin typeface="+mj-lt"/>
              </a:rPr>
              <a:t> </a:t>
            </a:r>
            <a:r>
              <a:rPr lang="en-US" sz="4000" dirty="0" err="1">
                <a:latin typeface="+mj-lt"/>
              </a:rPr>
              <a:t>cấu</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 </a:t>
            </a:r>
            <a:r>
              <a:rPr lang="en-US" sz="4000" dirty="0" err="1">
                <a:latin typeface="+mj-lt"/>
              </a:rPr>
              <a:t>theo</a:t>
            </a:r>
            <a:r>
              <a:rPr lang="en-US" sz="4000" dirty="0">
                <a:latin typeface="+mj-lt"/>
              </a:rPr>
              <a:t> </a:t>
            </a:r>
            <a:r>
              <a:rPr lang="en-US" sz="4000" dirty="0" err="1">
                <a:latin typeface="+mj-lt"/>
              </a:rPr>
              <a:t>giới</a:t>
            </a:r>
            <a:r>
              <a:rPr lang="en-US" sz="4000" dirty="0">
                <a:latin typeface="+mj-lt"/>
              </a:rPr>
              <a:t> </a:t>
            </a:r>
            <a:r>
              <a:rPr lang="en-US" sz="4000" dirty="0" err="1">
                <a:latin typeface="+mj-lt"/>
              </a:rPr>
              <a:t>tính</a:t>
            </a:r>
            <a:r>
              <a:rPr lang="en-US" sz="4000" dirty="0">
                <a:latin typeface="+mj-lt"/>
              </a:rPr>
              <a:t> </a:t>
            </a:r>
            <a:r>
              <a:rPr lang="en-US" sz="4000" dirty="0" err="1">
                <a:latin typeface="+mj-lt"/>
              </a:rPr>
              <a:t>và</a:t>
            </a:r>
            <a:r>
              <a:rPr lang="en-US" sz="4000" dirty="0">
                <a:latin typeface="+mj-lt"/>
              </a:rPr>
              <a:t> </a:t>
            </a:r>
            <a:r>
              <a:rPr lang="en-US" sz="4000" dirty="0" err="1">
                <a:latin typeface="+mj-lt"/>
              </a:rPr>
              <a:t>theo</a:t>
            </a:r>
            <a:r>
              <a:rPr lang="en-US" sz="4000" dirty="0">
                <a:latin typeface="+mj-lt"/>
              </a:rPr>
              <a:t> </a:t>
            </a:r>
            <a:r>
              <a:rPr lang="en-US" sz="4000" dirty="0" err="1">
                <a:latin typeface="+mj-lt"/>
              </a:rPr>
              <a:t>nơi</a:t>
            </a:r>
            <a:r>
              <a:rPr lang="en-US" sz="4000" dirty="0">
                <a:latin typeface="+mj-lt"/>
              </a:rPr>
              <a:t> </a:t>
            </a:r>
            <a:r>
              <a:rPr lang="en-US" sz="4000" dirty="0" err="1">
                <a:latin typeface="+mj-lt"/>
              </a:rPr>
              <a:t>sinh</a:t>
            </a:r>
            <a:r>
              <a:rPr lang="en-US" sz="4000" dirty="0">
                <a:latin typeface="+mj-lt"/>
              </a:rPr>
              <a:t> </a:t>
            </a:r>
            <a:r>
              <a:rPr lang="en-US" sz="4000" dirty="0" err="1">
                <a:latin typeface="+mj-lt"/>
              </a:rPr>
              <a:t>sống</a:t>
            </a:r>
            <a:r>
              <a:rPr lang="en-US" sz="4000" dirty="0">
                <a:latin typeface="+mj-lt"/>
              </a:rPr>
              <a:t>.</a:t>
            </a:r>
          </a:p>
          <a:p>
            <a:pPr marL="571500" indent="-571500" algn="just">
              <a:lnSpc>
                <a:spcPct val="150000"/>
              </a:lnSpc>
              <a:buFont typeface="Symbol" panose="05050102010706020507" pitchFamily="18" charset="2"/>
              <a:buChar char="-"/>
            </a:pPr>
            <a:r>
              <a:rPr lang="en-US" sz="4000" dirty="0" err="1">
                <a:latin typeface="+mj-lt"/>
              </a:rPr>
              <a:t>Tính</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Việt</a:t>
            </a:r>
            <a:r>
              <a:rPr lang="en-US" sz="4000" dirty="0">
                <a:latin typeface="+mj-lt"/>
              </a:rPr>
              <a:t> Nam </a:t>
            </a:r>
            <a:r>
              <a:rPr lang="en-US" sz="4000" dirty="0" err="1">
                <a:latin typeface="+mj-lt"/>
              </a:rPr>
              <a:t>sống</a:t>
            </a:r>
            <a:r>
              <a:rPr lang="en-US" sz="4000" dirty="0">
                <a:latin typeface="+mj-lt"/>
              </a:rPr>
              <a:t> ở </a:t>
            </a:r>
            <a:r>
              <a:rPr lang="en-US" sz="4000" dirty="0" err="1">
                <a:latin typeface="+mj-lt"/>
              </a:rPr>
              <a:t>thành</a:t>
            </a:r>
            <a:r>
              <a:rPr lang="en-US" sz="4000" dirty="0">
                <a:latin typeface="+mj-lt"/>
              </a:rPr>
              <a:t> </a:t>
            </a:r>
            <a:r>
              <a:rPr lang="en-US" sz="4000" dirty="0" err="1">
                <a:latin typeface="+mj-lt"/>
              </a:rPr>
              <a:t>thị</a:t>
            </a:r>
            <a:r>
              <a:rPr lang="en-US" sz="4000" dirty="0">
                <a:latin typeface="+mj-lt"/>
              </a:rPr>
              <a:t>, </a:t>
            </a:r>
            <a:r>
              <a:rPr lang="en-US" sz="4000" dirty="0" err="1">
                <a:latin typeface="+mj-lt"/>
              </a:rPr>
              <a:t>nông</a:t>
            </a:r>
            <a:r>
              <a:rPr lang="en-US" sz="4000" dirty="0">
                <a:latin typeface="+mj-lt"/>
              </a:rPr>
              <a:t> </a:t>
            </a:r>
            <a:r>
              <a:rPr lang="en-US" sz="4000" dirty="0" err="1">
                <a:latin typeface="+mj-lt"/>
              </a:rPr>
              <a:t>thôn</a:t>
            </a:r>
            <a:r>
              <a:rPr lang="en-US" sz="4000" dirty="0">
                <a:latin typeface="+mj-lt"/>
              </a:rPr>
              <a:t> </a:t>
            </a:r>
            <a:r>
              <a:rPr lang="en-US" sz="4000" dirty="0" err="1">
                <a:latin typeface="+mj-lt"/>
              </a:rPr>
              <a:t>năm</a:t>
            </a:r>
            <a:r>
              <a:rPr lang="en-US" sz="4000" dirty="0">
                <a:latin typeface="+mj-lt"/>
              </a:rPr>
              <a:t> 2020.</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4" presetClass="entr" presetSubtype="1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1" dur="5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1"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118"/>
        <p:cNvGrpSpPr/>
        <p:nvPr/>
      </p:nvGrpSpPr>
      <p:grpSpPr>
        <a:xfrm>
          <a:off x="0" y="0"/>
          <a:ext cx="0" cy="0"/>
          <a:chOff x="0" y="0"/>
          <a:chExt cx="0" cy="0"/>
        </a:xfrm>
      </p:grpSpPr>
      <p:sp>
        <p:nvSpPr>
          <p:cNvPr id="4129" name="Google Shape;4129;p54"/>
          <p:cNvSpPr/>
          <p:nvPr/>
        </p:nvSpPr>
        <p:spPr>
          <a:xfrm rot="-992290">
            <a:off x="468829" y="589459"/>
            <a:ext cx="103054" cy="88318"/>
          </a:xfrm>
          <a:custGeom>
            <a:avLst/>
            <a:gdLst/>
            <a:ahLst/>
            <a:cxnLst/>
            <a:rect l="l" t="t" r="r" b="b"/>
            <a:pathLst>
              <a:path w="1112" h="953" extrusionOk="0">
                <a:moveTo>
                  <a:pt x="598" y="1"/>
                </a:moveTo>
                <a:cubicBezTo>
                  <a:pt x="439" y="1"/>
                  <a:pt x="280" y="48"/>
                  <a:pt x="178" y="141"/>
                </a:cubicBezTo>
                <a:cubicBezTo>
                  <a:pt x="66" y="234"/>
                  <a:pt x="0" y="356"/>
                  <a:pt x="0" y="496"/>
                </a:cubicBezTo>
                <a:cubicBezTo>
                  <a:pt x="0" y="636"/>
                  <a:pt x="47" y="757"/>
                  <a:pt x="131" y="841"/>
                </a:cubicBezTo>
                <a:cubicBezTo>
                  <a:pt x="215" y="916"/>
                  <a:pt x="355" y="953"/>
                  <a:pt x="514" y="953"/>
                </a:cubicBezTo>
                <a:cubicBezTo>
                  <a:pt x="691" y="953"/>
                  <a:pt x="831" y="906"/>
                  <a:pt x="952" y="813"/>
                </a:cubicBezTo>
                <a:cubicBezTo>
                  <a:pt x="1055" y="720"/>
                  <a:pt x="1111" y="580"/>
                  <a:pt x="1111" y="421"/>
                </a:cubicBezTo>
                <a:cubicBezTo>
                  <a:pt x="1111" y="281"/>
                  <a:pt x="1064" y="169"/>
                  <a:pt x="971" y="104"/>
                </a:cubicBezTo>
                <a:cubicBezTo>
                  <a:pt x="878" y="29"/>
                  <a:pt x="747" y="1"/>
                  <a:pt x="59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130" name="Google Shape;4130;p54"/>
          <p:cNvGrpSpPr/>
          <p:nvPr/>
        </p:nvGrpSpPr>
        <p:grpSpPr>
          <a:xfrm>
            <a:off x="151480" y="102395"/>
            <a:ext cx="1889364" cy="1226414"/>
            <a:chOff x="75740" y="51197"/>
            <a:chExt cx="944682" cy="613207"/>
          </a:xfrm>
        </p:grpSpPr>
        <p:sp>
          <p:nvSpPr>
            <p:cNvPr id="4131" name="Google Shape;4131;p54"/>
            <p:cNvSpPr/>
            <p:nvPr/>
          </p:nvSpPr>
          <p:spPr>
            <a:xfrm rot="-992290">
              <a:off x="111865" y="167495"/>
              <a:ext cx="872432" cy="380612"/>
            </a:xfrm>
            <a:custGeom>
              <a:avLst/>
              <a:gdLst/>
              <a:ahLst/>
              <a:cxnLst/>
              <a:rect l="l" t="t" r="r" b="b"/>
              <a:pathLst>
                <a:path w="18828" h="8214" extrusionOk="0">
                  <a:moveTo>
                    <a:pt x="11622" y="0"/>
                  </a:moveTo>
                  <a:cubicBezTo>
                    <a:pt x="11174" y="0"/>
                    <a:pt x="10520" y="140"/>
                    <a:pt x="9932" y="793"/>
                  </a:cubicBezTo>
                  <a:cubicBezTo>
                    <a:pt x="9605" y="1148"/>
                    <a:pt x="9335" y="1596"/>
                    <a:pt x="9139" y="2137"/>
                  </a:cubicBezTo>
                  <a:cubicBezTo>
                    <a:pt x="9064" y="2315"/>
                    <a:pt x="9008" y="2502"/>
                    <a:pt x="8952" y="2688"/>
                  </a:cubicBezTo>
                  <a:cubicBezTo>
                    <a:pt x="8747" y="2800"/>
                    <a:pt x="8579" y="2950"/>
                    <a:pt x="8439" y="3146"/>
                  </a:cubicBezTo>
                  <a:cubicBezTo>
                    <a:pt x="8047" y="2744"/>
                    <a:pt x="7515" y="2520"/>
                    <a:pt x="6917" y="2520"/>
                  </a:cubicBezTo>
                  <a:lnTo>
                    <a:pt x="6861" y="2520"/>
                  </a:lnTo>
                  <a:cubicBezTo>
                    <a:pt x="6768" y="2137"/>
                    <a:pt x="6544" y="1801"/>
                    <a:pt x="6245" y="1559"/>
                  </a:cubicBezTo>
                  <a:cubicBezTo>
                    <a:pt x="5975" y="1344"/>
                    <a:pt x="5638" y="1204"/>
                    <a:pt x="5284" y="1167"/>
                  </a:cubicBezTo>
                  <a:cubicBezTo>
                    <a:pt x="5237" y="1064"/>
                    <a:pt x="5181" y="971"/>
                    <a:pt x="5125" y="877"/>
                  </a:cubicBezTo>
                  <a:cubicBezTo>
                    <a:pt x="4761" y="327"/>
                    <a:pt x="4192" y="19"/>
                    <a:pt x="3538" y="19"/>
                  </a:cubicBezTo>
                  <a:cubicBezTo>
                    <a:pt x="3090" y="19"/>
                    <a:pt x="2437" y="159"/>
                    <a:pt x="1840" y="812"/>
                  </a:cubicBezTo>
                  <a:cubicBezTo>
                    <a:pt x="1513" y="1157"/>
                    <a:pt x="1252" y="1615"/>
                    <a:pt x="1046" y="2147"/>
                  </a:cubicBezTo>
                  <a:cubicBezTo>
                    <a:pt x="981" y="2324"/>
                    <a:pt x="925" y="2511"/>
                    <a:pt x="859" y="2698"/>
                  </a:cubicBezTo>
                  <a:cubicBezTo>
                    <a:pt x="337" y="2987"/>
                    <a:pt x="1" y="3547"/>
                    <a:pt x="1" y="4238"/>
                  </a:cubicBezTo>
                  <a:cubicBezTo>
                    <a:pt x="1" y="4798"/>
                    <a:pt x="243" y="5171"/>
                    <a:pt x="458" y="5395"/>
                  </a:cubicBezTo>
                  <a:cubicBezTo>
                    <a:pt x="486" y="5432"/>
                    <a:pt x="523" y="5460"/>
                    <a:pt x="561" y="5488"/>
                  </a:cubicBezTo>
                  <a:cubicBezTo>
                    <a:pt x="719" y="7486"/>
                    <a:pt x="2008" y="8214"/>
                    <a:pt x="3212" y="8214"/>
                  </a:cubicBezTo>
                  <a:cubicBezTo>
                    <a:pt x="3520" y="8214"/>
                    <a:pt x="3818" y="8167"/>
                    <a:pt x="4098" y="8074"/>
                  </a:cubicBezTo>
                  <a:cubicBezTo>
                    <a:pt x="4341" y="8167"/>
                    <a:pt x="4612" y="8214"/>
                    <a:pt x="4892" y="8214"/>
                  </a:cubicBezTo>
                  <a:cubicBezTo>
                    <a:pt x="5190" y="8214"/>
                    <a:pt x="5480" y="8158"/>
                    <a:pt x="5760" y="8027"/>
                  </a:cubicBezTo>
                  <a:cubicBezTo>
                    <a:pt x="6040" y="8130"/>
                    <a:pt x="6395" y="8214"/>
                    <a:pt x="6787" y="8214"/>
                  </a:cubicBezTo>
                  <a:cubicBezTo>
                    <a:pt x="7272" y="8214"/>
                    <a:pt x="7701" y="8111"/>
                    <a:pt x="8093" y="7887"/>
                  </a:cubicBezTo>
                  <a:cubicBezTo>
                    <a:pt x="8485" y="7682"/>
                    <a:pt x="8793" y="7392"/>
                    <a:pt x="9027" y="7019"/>
                  </a:cubicBezTo>
                  <a:cubicBezTo>
                    <a:pt x="9045" y="7000"/>
                    <a:pt x="9055" y="6982"/>
                    <a:pt x="9064" y="6954"/>
                  </a:cubicBezTo>
                  <a:cubicBezTo>
                    <a:pt x="9577" y="7859"/>
                    <a:pt x="10455" y="8214"/>
                    <a:pt x="11295" y="8214"/>
                  </a:cubicBezTo>
                  <a:cubicBezTo>
                    <a:pt x="11612" y="8214"/>
                    <a:pt x="11902" y="8167"/>
                    <a:pt x="12182" y="8074"/>
                  </a:cubicBezTo>
                  <a:cubicBezTo>
                    <a:pt x="12424" y="8167"/>
                    <a:pt x="12695" y="8214"/>
                    <a:pt x="12975" y="8214"/>
                  </a:cubicBezTo>
                  <a:cubicBezTo>
                    <a:pt x="13227" y="8214"/>
                    <a:pt x="13488" y="8167"/>
                    <a:pt x="13722" y="8083"/>
                  </a:cubicBezTo>
                  <a:cubicBezTo>
                    <a:pt x="13946" y="8167"/>
                    <a:pt x="14179" y="8214"/>
                    <a:pt x="14412" y="8214"/>
                  </a:cubicBezTo>
                  <a:cubicBezTo>
                    <a:pt x="14702" y="8214"/>
                    <a:pt x="14982" y="8158"/>
                    <a:pt x="15252" y="8046"/>
                  </a:cubicBezTo>
                  <a:cubicBezTo>
                    <a:pt x="15532" y="8149"/>
                    <a:pt x="15869" y="8214"/>
                    <a:pt x="16261" y="8214"/>
                  </a:cubicBezTo>
                  <a:cubicBezTo>
                    <a:pt x="16746" y="8214"/>
                    <a:pt x="17175" y="8111"/>
                    <a:pt x="17567" y="7887"/>
                  </a:cubicBezTo>
                  <a:cubicBezTo>
                    <a:pt x="17959" y="7682"/>
                    <a:pt x="18267" y="7392"/>
                    <a:pt x="18501" y="7019"/>
                  </a:cubicBezTo>
                  <a:cubicBezTo>
                    <a:pt x="18725" y="6674"/>
                    <a:pt x="18827" y="6291"/>
                    <a:pt x="18827" y="5871"/>
                  </a:cubicBezTo>
                  <a:cubicBezTo>
                    <a:pt x="18827" y="5526"/>
                    <a:pt x="18753" y="5199"/>
                    <a:pt x="18575" y="4928"/>
                  </a:cubicBezTo>
                  <a:lnTo>
                    <a:pt x="18501" y="4826"/>
                  </a:lnTo>
                  <a:cubicBezTo>
                    <a:pt x="18501" y="4760"/>
                    <a:pt x="18519" y="4695"/>
                    <a:pt x="18519" y="4639"/>
                  </a:cubicBezTo>
                  <a:cubicBezTo>
                    <a:pt x="18519" y="4060"/>
                    <a:pt x="18314" y="3566"/>
                    <a:pt x="17941" y="3164"/>
                  </a:cubicBezTo>
                  <a:cubicBezTo>
                    <a:pt x="17558" y="2744"/>
                    <a:pt x="16998" y="2520"/>
                    <a:pt x="16391" y="2520"/>
                  </a:cubicBezTo>
                  <a:cubicBezTo>
                    <a:pt x="15925" y="2520"/>
                    <a:pt x="15486" y="2651"/>
                    <a:pt x="15075" y="2884"/>
                  </a:cubicBezTo>
                  <a:cubicBezTo>
                    <a:pt x="14954" y="2828"/>
                    <a:pt x="14832" y="2791"/>
                    <a:pt x="14692" y="2754"/>
                  </a:cubicBezTo>
                  <a:cubicBezTo>
                    <a:pt x="14478" y="2614"/>
                    <a:pt x="14179" y="2502"/>
                    <a:pt x="13778" y="2502"/>
                  </a:cubicBezTo>
                  <a:cubicBezTo>
                    <a:pt x="13712" y="2502"/>
                    <a:pt x="13638" y="2502"/>
                    <a:pt x="13572" y="2511"/>
                  </a:cubicBezTo>
                  <a:cubicBezTo>
                    <a:pt x="13582" y="2408"/>
                    <a:pt x="13582" y="2305"/>
                    <a:pt x="13582" y="2212"/>
                  </a:cubicBezTo>
                  <a:cubicBezTo>
                    <a:pt x="13582" y="1708"/>
                    <a:pt x="13451" y="1251"/>
                    <a:pt x="13208" y="868"/>
                  </a:cubicBezTo>
                  <a:cubicBezTo>
                    <a:pt x="12844" y="317"/>
                    <a:pt x="12275" y="0"/>
                    <a:pt x="11622"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2" name="Google Shape;4132;p54"/>
            <p:cNvSpPr/>
            <p:nvPr/>
          </p:nvSpPr>
          <p:spPr>
            <a:xfrm rot="-992290">
              <a:off x="186058" y="295589"/>
              <a:ext cx="304109" cy="250915"/>
            </a:xfrm>
            <a:custGeom>
              <a:avLst/>
              <a:gdLst/>
              <a:ahLst/>
              <a:cxnLst/>
              <a:rect l="l" t="t" r="r" b="b"/>
              <a:pathLst>
                <a:path w="6563" h="5415" extrusionOk="0">
                  <a:moveTo>
                    <a:pt x="1970" y="570"/>
                  </a:moveTo>
                  <a:cubicBezTo>
                    <a:pt x="2064" y="570"/>
                    <a:pt x="2110" y="682"/>
                    <a:pt x="2110" y="934"/>
                  </a:cubicBezTo>
                  <a:cubicBezTo>
                    <a:pt x="2110" y="1140"/>
                    <a:pt x="2054" y="1382"/>
                    <a:pt x="1924" y="1644"/>
                  </a:cubicBezTo>
                  <a:cubicBezTo>
                    <a:pt x="1812" y="1896"/>
                    <a:pt x="1625" y="2148"/>
                    <a:pt x="1373" y="2353"/>
                  </a:cubicBezTo>
                  <a:cubicBezTo>
                    <a:pt x="1420" y="2017"/>
                    <a:pt x="1485" y="1709"/>
                    <a:pt x="1541" y="1448"/>
                  </a:cubicBezTo>
                  <a:cubicBezTo>
                    <a:pt x="1606" y="1177"/>
                    <a:pt x="1681" y="953"/>
                    <a:pt x="1765" y="803"/>
                  </a:cubicBezTo>
                  <a:cubicBezTo>
                    <a:pt x="1840" y="654"/>
                    <a:pt x="1905" y="570"/>
                    <a:pt x="1970" y="570"/>
                  </a:cubicBezTo>
                  <a:close/>
                  <a:moveTo>
                    <a:pt x="2157" y="1"/>
                  </a:moveTo>
                  <a:cubicBezTo>
                    <a:pt x="1924" y="1"/>
                    <a:pt x="1700" y="113"/>
                    <a:pt x="1504" y="337"/>
                  </a:cubicBezTo>
                  <a:cubicBezTo>
                    <a:pt x="1308" y="561"/>
                    <a:pt x="1130" y="859"/>
                    <a:pt x="981" y="1233"/>
                  </a:cubicBezTo>
                  <a:cubicBezTo>
                    <a:pt x="841" y="1606"/>
                    <a:pt x="720" y="2026"/>
                    <a:pt x="654" y="2484"/>
                  </a:cubicBezTo>
                  <a:lnTo>
                    <a:pt x="300" y="2484"/>
                  </a:lnTo>
                  <a:cubicBezTo>
                    <a:pt x="275" y="2479"/>
                    <a:pt x="252" y="2477"/>
                    <a:pt x="231" y="2477"/>
                  </a:cubicBezTo>
                  <a:cubicBezTo>
                    <a:pt x="73" y="2477"/>
                    <a:pt x="1" y="2596"/>
                    <a:pt x="1" y="2801"/>
                  </a:cubicBezTo>
                  <a:cubicBezTo>
                    <a:pt x="1" y="2894"/>
                    <a:pt x="20" y="2969"/>
                    <a:pt x="66" y="3016"/>
                  </a:cubicBezTo>
                  <a:cubicBezTo>
                    <a:pt x="113" y="3062"/>
                    <a:pt x="197" y="3090"/>
                    <a:pt x="318" y="3090"/>
                  </a:cubicBezTo>
                  <a:lnTo>
                    <a:pt x="561" y="3090"/>
                  </a:lnTo>
                  <a:cubicBezTo>
                    <a:pt x="552" y="3277"/>
                    <a:pt x="533" y="3464"/>
                    <a:pt x="533" y="3641"/>
                  </a:cubicBezTo>
                  <a:cubicBezTo>
                    <a:pt x="533" y="4817"/>
                    <a:pt x="953" y="5414"/>
                    <a:pt x="1793" y="5414"/>
                  </a:cubicBezTo>
                  <a:cubicBezTo>
                    <a:pt x="2064" y="5414"/>
                    <a:pt x="2306" y="5340"/>
                    <a:pt x="2521" y="5200"/>
                  </a:cubicBezTo>
                  <a:cubicBezTo>
                    <a:pt x="2624" y="5134"/>
                    <a:pt x="2717" y="5060"/>
                    <a:pt x="2810" y="4966"/>
                  </a:cubicBezTo>
                  <a:cubicBezTo>
                    <a:pt x="2838" y="5022"/>
                    <a:pt x="2857" y="5069"/>
                    <a:pt x="2894" y="5116"/>
                  </a:cubicBezTo>
                  <a:cubicBezTo>
                    <a:pt x="3006" y="5302"/>
                    <a:pt x="3212" y="5396"/>
                    <a:pt x="3473" y="5396"/>
                  </a:cubicBezTo>
                  <a:cubicBezTo>
                    <a:pt x="3753" y="5396"/>
                    <a:pt x="4052" y="5237"/>
                    <a:pt x="4360" y="4929"/>
                  </a:cubicBezTo>
                  <a:cubicBezTo>
                    <a:pt x="4397" y="4976"/>
                    <a:pt x="4434" y="5013"/>
                    <a:pt x="4472" y="5060"/>
                  </a:cubicBezTo>
                  <a:cubicBezTo>
                    <a:pt x="4687" y="5293"/>
                    <a:pt x="4995" y="5396"/>
                    <a:pt x="5387" y="5396"/>
                  </a:cubicBezTo>
                  <a:cubicBezTo>
                    <a:pt x="5620" y="5396"/>
                    <a:pt x="5835" y="5349"/>
                    <a:pt x="6021" y="5246"/>
                  </a:cubicBezTo>
                  <a:cubicBezTo>
                    <a:pt x="6208" y="5144"/>
                    <a:pt x="6348" y="5013"/>
                    <a:pt x="6460" y="4836"/>
                  </a:cubicBezTo>
                  <a:cubicBezTo>
                    <a:pt x="6535" y="4733"/>
                    <a:pt x="6563" y="4602"/>
                    <a:pt x="6563" y="4453"/>
                  </a:cubicBezTo>
                  <a:cubicBezTo>
                    <a:pt x="6563" y="4369"/>
                    <a:pt x="6553" y="4304"/>
                    <a:pt x="6525" y="4257"/>
                  </a:cubicBezTo>
                  <a:cubicBezTo>
                    <a:pt x="6488" y="4210"/>
                    <a:pt x="6451" y="4182"/>
                    <a:pt x="6395" y="4182"/>
                  </a:cubicBezTo>
                  <a:cubicBezTo>
                    <a:pt x="6329" y="4182"/>
                    <a:pt x="6273" y="4220"/>
                    <a:pt x="6227" y="4276"/>
                  </a:cubicBezTo>
                  <a:cubicBezTo>
                    <a:pt x="6115" y="4444"/>
                    <a:pt x="5993" y="4556"/>
                    <a:pt x="5881" y="4640"/>
                  </a:cubicBezTo>
                  <a:cubicBezTo>
                    <a:pt x="5760" y="4724"/>
                    <a:pt x="5629" y="4770"/>
                    <a:pt x="5499" y="4770"/>
                  </a:cubicBezTo>
                  <a:cubicBezTo>
                    <a:pt x="5321" y="4770"/>
                    <a:pt x="5181" y="4714"/>
                    <a:pt x="5088" y="4584"/>
                  </a:cubicBezTo>
                  <a:cubicBezTo>
                    <a:pt x="4995" y="4462"/>
                    <a:pt x="4948" y="4276"/>
                    <a:pt x="4948" y="4042"/>
                  </a:cubicBezTo>
                  <a:cubicBezTo>
                    <a:pt x="4948" y="3874"/>
                    <a:pt x="4967" y="3716"/>
                    <a:pt x="5013" y="3566"/>
                  </a:cubicBezTo>
                  <a:cubicBezTo>
                    <a:pt x="5060" y="3426"/>
                    <a:pt x="5135" y="3314"/>
                    <a:pt x="5219" y="3230"/>
                  </a:cubicBezTo>
                  <a:cubicBezTo>
                    <a:pt x="5293" y="3146"/>
                    <a:pt x="5387" y="3100"/>
                    <a:pt x="5480" y="3100"/>
                  </a:cubicBezTo>
                  <a:cubicBezTo>
                    <a:pt x="5527" y="3100"/>
                    <a:pt x="5573" y="3109"/>
                    <a:pt x="5601" y="3146"/>
                  </a:cubicBezTo>
                  <a:cubicBezTo>
                    <a:pt x="5620" y="3174"/>
                    <a:pt x="5629" y="3221"/>
                    <a:pt x="5629" y="3277"/>
                  </a:cubicBezTo>
                  <a:cubicBezTo>
                    <a:pt x="5629" y="3333"/>
                    <a:pt x="5620" y="3389"/>
                    <a:pt x="5601" y="3454"/>
                  </a:cubicBezTo>
                  <a:cubicBezTo>
                    <a:pt x="5601" y="3464"/>
                    <a:pt x="5592" y="3501"/>
                    <a:pt x="5573" y="3529"/>
                  </a:cubicBezTo>
                  <a:cubicBezTo>
                    <a:pt x="5564" y="3566"/>
                    <a:pt x="5564" y="3604"/>
                    <a:pt x="5564" y="3622"/>
                  </a:cubicBezTo>
                  <a:cubicBezTo>
                    <a:pt x="5564" y="3697"/>
                    <a:pt x="5592" y="3744"/>
                    <a:pt x="5629" y="3781"/>
                  </a:cubicBezTo>
                  <a:cubicBezTo>
                    <a:pt x="5676" y="3809"/>
                    <a:pt x="5741" y="3837"/>
                    <a:pt x="5825" y="3837"/>
                  </a:cubicBezTo>
                  <a:cubicBezTo>
                    <a:pt x="5947" y="3837"/>
                    <a:pt x="6040" y="3781"/>
                    <a:pt x="6124" y="3660"/>
                  </a:cubicBezTo>
                  <a:cubicBezTo>
                    <a:pt x="6208" y="3548"/>
                    <a:pt x="6245" y="3389"/>
                    <a:pt x="6245" y="3221"/>
                  </a:cubicBezTo>
                  <a:cubicBezTo>
                    <a:pt x="6245" y="3006"/>
                    <a:pt x="6180" y="2829"/>
                    <a:pt x="6059" y="2708"/>
                  </a:cubicBezTo>
                  <a:cubicBezTo>
                    <a:pt x="5928" y="2577"/>
                    <a:pt x="5751" y="2502"/>
                    <a:pt x="5527" y="2502"/>
                  </a:cubicBezTo>
                  <a:cubicBezTo>
                    <a:pt x="5293" y="2502"/>
                    <a:pt x="5079" y="2577"/>
                    <a:pt x="4864" y="2708"/>
                  </a:cubicBezTo>
                  <a:cubicBezTo>
                    <a:pt x="4659" y="2848"/>
                    <a:pt x="4481" y="3034"/>
                    <a:pt x="4350" y="3286"/>
                  </a:cubicBezTo>
                  <a:cubicBezTo>
                    <a:pt x="4220" y="3548"/>
                    <a:pt x="4154" y="3837"/>
                    <a:pt x="4154" y="4164"/>
                  </a:cubicBezTo>
                  <a:cubicBezTo>
                    <a:pt x="4154" y="4229"/>
                    <a:pt x="4154" y="4304"/>
                    <a:pt x="4164" y="4369"/>
                  </a:cubicBezTo>
                  <a:cubicBezTo>
                    <a:pt x="4080" y="4453"/>
                    <a:pt x="4024" y="4528"/>
                    <a:pt x="3968" y="4584"/>
                  </a:cubicBezTo>
                  <a:cubicBezTo>
                    <a:pt x="3846" y="4686"/>
                    <a:pt x="3762" y="4733"/>
                    <a:pt x="3688" y="4733"/>
                  </a:cubicBezTo>
                  <a:cubicBezTo>
                    <a:pt x="3604" y="4733"/>
                    <a:pt x="3557" y="4696"/>
                    <a:pt x="3520" y="4640"/>
                  </a:cubicBezTo>
                  <a:cubicBezTo>
                    <a:pt x="3492" y="4565"/>
                    <a:pt x="3473" y="4481"/>
                    <a:pt x="3473" y="4360"/>
                  </a:cubicBezTo>
                  <a:cubicBezTo>
                    <a:pt x="3473" y="4201"/>
                    <a:pt x="3520" y="3893"/>
                    <a:pt x="3622" y="3436"/>
                  </a:cubicBezTo>
                  <a:cubicBezTo>
                    <a:pt x="3706" y="3062"/>
                    <a:pt x="3744" y="2820"/>
                    <a:pt x="3744" y="2726"/>
                  </a:cubicBezTo>
                  <a:cubicBezTo>
                    <a:pt x="3744" y="2586"/>
                    <a:pt x="3641" y="2521"/>
                    <a:pt x="3426" y="2521"/>
                  </a:cubicBezTo>
                  <a:cubicBezTo>
                    <a:pt x="3286" y="2521"/>
                    <a:pt x="3193" y="2540"/>
                    <a:pt x="3137" y="2586"/>
                  </a:cubicBezTo>
                  <a:cubicBezTo>
                    <a:pt x="3081" y="2633"/>
                    <a:pt x="3016" y="2726"/>
                    <a:pt x="2988" y="2857"/>
                  </a:cubicBezTo>
                  <a:cubicBezTo>
                    <a:pt x="2913" y="3109"/>
                    <a:pt x="2848" y="3380"/>
                    <a:pt x="2801" y="3669"/>
                  </a:cubicBezTo>
                  <a:cubicBezTo>
                    <a:pt x="2764" y="3921"/>
                    <a:pt x="2736" y="4117"/>
                    <a:pt x="2726" y="4276"/>
                  </a:cubicBezTo>
                  <a:cubicBezTo>
                    <a:pt x="2614" y="4406"/>
                    <a:pt x="2502" y="4500"/>
                    <a:pt x="2409" y="4584"/>
                  </a:cubicBezTo>
                  <a:cubicBezTo>
                    <a:pt x="2269" y="4686"/>
                    <a:pt x="2120" y="4742"/>
                    <a:pt x="1942" y="4742"/>
                  </a:cubicBezTo>
                  <a:cubicBezTo>
                    <a:pt x="1728" y="4742"/>
                    <a:pt x="1569" y="4668"/>
                    <a:pt x="1466" y="4490"/>
                  </a:cubicBezTo>
                  <a:cubicBezTo>
                    <a:pt x="1364" y="4313"/>
                    <a:pt x="1317" y="4014"/>
                    <a:pt x="1317" y="3594"/>
                  </a:cubicBezTo>
                  <a:cubicBezTo>
                    <a:pt x="1317" y="3473"/>
                    <a:pt x="1317" y="3314"/>
                    <a:pt x="1326" y="3109"/>
                  </a:cubicBezTo>
                  <a:lnTo>
                    <a:pt x="2082" y="3109"/>
                  </a:lnTo>
                  <a:cubicBezTo>
                    <a:pt x="2549" y="3109"/>
                    <a:pt x="2782" y="2969"/>
                    <a:pt x="2782" y="2680"/>
                  </a:cubicBezTo>
                  <a:cubicBezTo>
                    <a:pt x="2782" y="2596"/>
                    <a:pt x="2773" y="2549"/>
                    <a:pt x="2736" y="2512"/>
                  </a:cubicBezTo>
                  <a:cubicBezTo>
                    <a:pt x="2717" y="2493"/>
                    <a:pt x="2661" y="2465"/>
                    <a:pt x="2596" y="2465"/>
                  </a:cubicBezTo>
                  <a:lnTo>
                    <a:pt x="1914" y="2465"/>
                  </a:lnTo>
                  <a:cubicBezTo>
                    <a:pt x="2446" y="1989"/>
                    <a:pt x="2717" y="1448"/>
                    <a:pt x="2717" y="803"/>
                  </a:cubicBezTo>
                  <a:cubicBezTo>
                    <a:pt x="2717" y="570"/>
                    <a:pt x="2670" y="383"/>
                    <a:pt x="2568" y="234"/>
                  </a:cubicBezTo>
                  <a:cubicBezTo>
                    <a:pt x="2474" y="75"/>
                    <a:pt x="2334" y="1"/>
                    <a:pt x="215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3" name="Google Shape;4133;p54"/>
            <p:cNvSpPr/>
            <p:nvPr/>
          </p:nvSpPr>
          <p:spPr>
            <a:xfrm rot="-992290">
              <a:off x="544113" y="178389"/>
              <a:ext cx="368518" cy="252629"/>
            </a:xfrm>
            <a:custGeom>
              <a:avLst/>
              <a:gdLst/>
              <a:ahLst/>
              <a:cxnLst/>
              <a:rect l="l" t="t" r="r" b="b"/>
              <a:pathLst>
                <a:path w="7953" h="5452" extrusionOk="0">
                  <a:moveTo>
                    <a:pt x="1970" y="598"/>
                  </a:moveTo>
                  <a:cubicBezTo>
                    <a:pt x="2063" y="598"/>
                    <a:pt x="2119" y="710"/>
                    <a:pt x="2119" y="962"/>
                  </a:cubicBezTo>
                  <a:cubicBezTo>
                    <a:pt x="2119" y="1168"/>
                    <a:pt x="2054" y="1410"/>
                    <a:pt x="1933" y="1672"/>
                  </a:cubicBezTo>
                  <a:cubicBezTo>
                    <a:pt x="1811" y="1924"/>
                    <a:pt x="1625" y="2176"/>
                    <a:pt x="1382" y="2381"/>
                  </a:cubicBezTo>
                  <a:cubicBezTo>
                    <a:pt x="1419" y="2045"/>
                    <a:pt x="1475" y="1737"/>
                    <a:pt x="1541" y="1476"/>
                  </a:cubicBezTo>
                  <a:cubicBezTo>
                    <a:pt x="1615" y="1205"/>
                    <a:pt x="1681" y="981"/>
                    <a:pt x="1765" y="831"/>
                  </a:cubicBezTo>
                  <a:cubicBezTo>
                    <a:pt x="1849" y="682"/>
                    <a:pt x="1905" y="598"/>
                    <a:pt x="1970" y="598"/>
                  </a:cubicBezTo>
                  <a:close/>
                  <a:moveTo>
                    <a:pt x="4378" y="3081"/>
                  </a:moveTo>
                  <a:lnTo>
                    <a:pt x="4145" y="4210"/>
                  </a:lnTo>
                  <a:cubicBezTo>
                    <a:pt x="4107" y="4388"/>
                    <a:pt x="4051" y="4528"/>
                    <a:pt x="3967" y="4649"/>
                  </a:cubicBezTo>
                  <a:cubicBezTo>
                    <a:pt x="3893" y="4752"/>
                    <a:pt x="3809" y="4808"/>
                    <a:pt x="3715" y="4808"/>
                  </a:cubicBezTo>
                  <a:cubicBezTo>
                    <a:pt x="3622" y="4808"/>
                    <a:pt x="3547" y="4770"/>
                    <a:pt x="3501" y="4714"/>
                  </a:cubicBezTo>
                  <a:cubicBezTo>
                    <a:pt x="3454" y="4658"/>
                    <a:pt x="3426" y="4565"/>
                    <a:pt x="3426" y="4434"/>
                  </a:cubicBezTo>
                  <a:cubicBezTo>
                    <a:pt x="3426" y="4201"/>
                    <a:pt x="3473" y="3977"/>
                    <a:pt x="3547" y="3781"/>
                  </a:cubicBezTo>
                  <a:cubicBezTo>
                    <a:pt x="3631" y="3576"/>
                    <a:pt x="3753" y="3408"/>
                    <a:pt x="3902" y="3277"/>
                  </a:cubicBezTo>
                  <a:cubicBezTo>
                    <a:pt x="4051" y="3156"/>
                    <a:pt x="4201" y="3090"/>
                    <a:pt x="4378" y="3081"/>
                  </a:cubicBezTo>
                  <a:close/>
                  <a:moveTo>
                    <a:pt x="2138" y="1"/>
                  </a:moveTo>
                  <a:cubicBezTo>
                    <a:pt x="1905" y="1"/>
                    <a:pt x="1681" y="122"/>
                    <a:pt x="1485" y="337"/>
                  </a:cubicBezTo>
                  <a:cubicBezTo>
                    <a:pt x="1288" y="561"/>
                    <a:pt x="1111" y="859"/>
                    <a:pt x="962" y="1242"/>
                  </a:cubicBezTo>
                  <a:cubicBezTo>
                    <a:pt x="822" y="1616"/>
                    <a:pt x="700" y="2026"/>
                    <a:pt x="635" y="2484"/>
                  </a:cubicBezTo>
                  <a:lnTo>
                    <a:pt x="280" y="2484"/>
                  </a:lnTo>
                  <a:cubicBezTo>
                    <a:pt x="94" y="2484"/>
                    <a:pt x="0" y="2605"/>
                    <a:pt x="0" y="2838"/>
                  </a:cubicBezTo>
                  <a:cubicBezTo>
                    <a:pt x="0" y="2932"/>
                    <a:pt x="28" y="3016"/>
                    <a:pt x="75" y="3062"/>
                  </a:cubicBezTo>
                  <a:cubicBezTo>
                    <a:pt x="122" y="3109"/>
                    <a:pt x="206" y="3128"/>
                    <a:pt x="318" y="3128"/>
                  </a:cubicBezTo>
                  <a:lnTo>
                    <a:pt x="560" y="3128"/>
                  </a:lnTo>
                  <a:cubicBezTo>
                    <a:pt x="551" y="3314"/>
                    <a:pt x="542" y="3501"/>
                    <a:pt x="542" y="3678"/>
                  </a:cubicBezTo>
                  <a:cubicBezTo>
                    <a:pt x="542" y="4854"/>
                    <a:pt x="962" y="5452"/>
                    <a:pt x="1802" y="5452"/>
                  </a:cubicBezTo>
                  <a:cubicBezTo>
                    <a:pt x="2073" y="5452"/>
                    <a:pt x="2315" y="5377"/>
                    <a:pt x="2521" y="5237"/>
                  </a:cubicBezTo>
                  <a:cubicBezTo>
                    <a:pt x="2614" y="5181"/>
                    <a:pt x="2698" y="5116"/>
                    <a:pt x="2782" y="5041"/>
                  </a:cubicBezTo>
                  <a:cubicBezTo>
                    <a:pt x="2801" y="5088"/>
                    <a:pt x="2838" y="5134"/>
                    <a:pt x="2875" y="5172"/>
                  </a:cubicBezTo>
                  <a:cubicBezTo>
                    <a:pt x="3025" y="5358"/>
                    <a:pt x="3239" y="5452"/>
                    <a:pt x="3482" y="5452"/>
                  </a:cubicBezTo>
                  <a:cubicBezTo>
                    <a:pt x="3809" y="5452"/>
                    <a:pt x="4079" y="5274"/>
                    <a:pt x="4285" y="4929"/>
                  </a:cubicBezTo>
                  <a:cubicBezTo>
                    <a:pt x="4341" y="5088"/>
                    <a:pt x="4425" y="5218"/>
                    <a:pt x="4546" y="5312"/>
                  </a:cubicBezTo>
                  <a:cubicBezTo>
                    <a:pt x="4658" y="5405"/>
                    <a:pt x="4779" y="5452"/>
                    <a:pt x="4919" y="5452"/>
                  </a:cubicBezTo>
                  <a:cubicBezTo>
                    <a:pt x="5087" y="5452"/>
                    <a:pt x="5274" y="5377"/>
                    <a:pt x="5461" y="5228"/>
                  </a:cubicBezTo>
                  <a:cubicBezTo>
                    <a:pt x="5554" y="5162"/>
                    <a:pt x="5666" y="5069"/>
                    <a:pt x="5741" y="4985"/>
                  </a:cubicBezTo>
                  <a:cubicBezTo>
                    <a:pt x="5778" y="5032"/>
                    <a:pt x="5806" y="5069"/>
                    <a:pt x="5853" y="5116"/>
                  </a:cubicBezTo>
                  <a:cubicBezTo>
                    <a:pt x="6067" y="5349"/>
                    <a:pt x="6376" y="5452"/>
                    <a:pt x="6768" y="5452"/>
                  </a:cubicBezTo>
                  <a:cubicBezTo>
                    <a:pt x="7001" y="5452"/>
                    <a:pt x="7216" y="5405"/>
                    <a:pt x="7402" y="5302"/>
                  </a:cubicBezTo>
                  <a:cubicBezTo>
                    <a:pt x="7589" y="5190"/>
                    <a:pt x="7729" y="5069"/>
                    <a:pt x="7841" y="4892"/>
                  </a:cubicBezTo>
                  <a:cubicBezTo>
                    <a:pt x="7916" y="4789"/>
                    <a:pt x="7953" y="4658"/>
                    <a:pt x="7953" y="4509"/>
                  </a:cubicBezTo>
                  <a:cubicBezTo>
                    <a:pt x="7953" y="4425"/>
                    <a:pt x="7934" y="4350"/>
                    <a:pt x="7906" y="4304"/>
                  </a:cubicBezTo>
                  <a:cubicBezTo>
                    <a:pt x="7869" y="4257"/>
                    <a:pt x="7832" y="4238"/>
                    <a:pt x="7776" y="4238"/>
                  </a:cubicBezTo>
                  <a:cubicBezTo>
                    <a:pt x="7720" y="4238"/>
                    <a:pt x="7654" y="4276"/>
                    <a:pt x="7608" y="4332"/>
                  </a:cubicBezTo>
                  <a:cubicBezTo>
                    <a:pt x="7496" y="4490"/>
                    <a:pt x="7374" y="4612"/>
                    <a:pt x="7262" y="4696"/>
                  </a:cubicBezTo>
                  <a:cubicBezTo>
                    <a:pt x="7141" y="4770"/>
                    <a:pt x="7020" y="4817"/>
                    <a:pt x="6880" y="4817"/>
                  </a:cubicBezTo>
                  <a:cubicBezTo>
                    <a:pt x="6702" y="4817"/>
                    <a:pt x="6562" y="4761"/>
                    <a:pt x="6469" y="4630"/>
                  </a:cubicBezTo>
                  <a:cubicBezTo>
                    <a:pt x="6376" y="4518"/>
                    <a:pt x="6329" y="4332"/>
                    <a:pt x="6329" y="4098"/>
                  </a:cubicBezTo>
                  <a:cubicBezTo>
                    <a:pt x="6329" y="3921"/>
                    <a:pt x="6348" y="3772"/>
                    <a:pt x="6394" y="3622"/>
                  </a:cubicBezTo>
                  <a:cubicBezTo>
                    <a:pt x="6441" y="3482"/>
                    <a:pt x="6516" y="3361"/>
                    <a:pt x="6600" y="3277"/>
                  </a:cubicBezTo>
                  <a:cubicBezTo>
                    <a:pt x="6674" y="3202"/>
                    <a:pt x="6768" y="3156"/>
                    <a:pt x="6861" y="3156"/>
                  </a:cubicBezTo>
                  <a:cubicBezTo>
                    <a:pt x="6908" y="3156"/>
                    <a:pt x="6954" y="3165"/>
                    <a:pt x="6982" y="3202"/>
                  </a:cubicBezTo>
                  <a:cubicBezTo>
                    <a:pt x="7001" y="3221"/>
                    <a:pt x="7020" y="3268"/>
                    <a:pt x="7020" y="3324"/>
                  </a:cubicBezTo>
                  <a:cubicBezTo>
                    <a:pt x="7020" y="3389"/>
                    <a:pt x="7001" y="3445"/>
                    <a:pt x="6982" y="3501"/>
                  </a:cubicBezTo>
                  <a:cubicBezTo>
                    <a:pt x="6982" y="3510"/>
                    <a:pt x="6973" y="3548"/>
                    <a:pt x="6954" y="3585"/>
                  </a:cubicBezTo>
                  <a:cubicBezTo>
                    <a:pt x="6945" y="3622"/>
                    <a:pt x="6945" y="3650"/>
                    <a:pt x="6945" y="3678"/>
                  </a:cubicBezTo>
                  <a:cubicBezTo>
                    <a:pt x="6945" y="3744"/>
                    <a:pt x="6973" y="3790"/>
                    <a:pt x="7020" y="3828"/>
                  </a:cubicBezTo>
                  <a:cubicBezTo>
                    <a:pt x="7066" y="3865"/>
                    <a:pt x="7122" y="3884"/>
                    <a:pt x="7206" y="3884"/>
                  </a:cubicBezTo>
                  <a:cubicBezTo>
                    <a:pt x="7328" y="3884"/>
                    <a:pt x="7421" y="3828"/>
                    <a:pt x="7505" y="3716"/>
                  </a:cubicBezTo>
                  <a:cubicBezTo>
                    <a:pt x="7589" y="3594"/>
                    <a:pt x="7626" y="3445"/>
                    <a:pt x="7626" y="3268"/>
                  </a:cubicBezTo>
                  <a:cubicBezTo>
                    <a:pt x="7626" y="3062"/>
                    <a:pt x="7561" y="2885"/>
                    <a:pt x="7440" y="2754"/>
                  </a:cubicBezTo>
                  <a:cubicBezTo>
                    <a:pt x="7309" y="2624"/>
                    <a:pt x="7132" y="2558"/>
                    <a:pt x="6908" y="2558"/>
                  </a:cubicBezTo>
                  <a:cubicBezTo>
                    <a:pt x="6674" y="2558"/>
                    <a:pt x="6460" y="2624"/>
                    <a:pt x="6245" y="2754"/>
                  </a:cubicBezTo>
                  <a:cubicBezTo>
                    <a:pt x="6039" y="2894"/>
                    <a:pt x="5862" y="3081"/>
                    <a:pt x="5731" y="3342"/>
                  </a:cubicBezTo>
                  <a:cubicBezTo>
                    <a:pt x="5601" y="3594"/>
                    <a:pt x="5535" y="3884"/>
                    <a:pt x="5535" y="4210"/>
                  </a:cubicBezTo>
                  <a:cubicBezTo>
                    <a:pt x="5535" y="4285"/>
                    <a:pt x="5535" y="4350"/>
                    <a:pt x="5545" y="4425"/>
                  </a:cubicBezTo>
                  <a:lnTo>
                    <a:pt x="5339" y="4630"/>
                  </a:lnTo>
                  <a:cubicBezTo>
                    <a:pt x="5218" y="4742"/>
                    <a:pt x="5125" y="4789"/>
                    <a:pt x="5059" y="4789"/>
                  </a:cubicBezTo>
                  <a:cubicBezTo>
                    <a:pt x="5013" y="4789"/>
                    <a:pt x="4966" y="4761"/>
                    <a:pt x="4938" y="4724"/>
                  </a:cubicBezTo>
                  <a:cubicBezTo>
                    <a:pt x="4919" y="4696"/>
                    <a:pt x="4891" y="4640"/>
                    <a:pt x="4891" y="4574"/>
                  </a:cubicBezTo>
                  <a:cubicBezTo>
                    <a:pt x="4891" y="4388"/>
                    <a:pt x="4938" y="4061"/>
                    <a:pt x="5031" y="3585"/>
                  </a:cubicBezTo>
                  <a:cubicBezTo>
                    <a:pt x="5087" y="3230"/>
                    <a:pt x="5115" y="3025"/>
                    <a:pt x="5115" y="2941"/>
                  </a:cubicBezTo>
                  <a:cubicBezTo>
                    <a:pt x="5115" y="2801"/>
                    <a:pt x="5013" y="2717"/>
                    <a:pt x="4807" y="2717"/>
                  </a:cubicBezTo>
                  <a:cubicBezTo>
                    <a:pt x="4714" y="2717"/>
                    <a:pt x="4621" y="2736"/>
                    <a:pt x="4546" y="2745"/>
                  </a:cubicBezTo>
                  <a:cubicBezTo>
                    <a:pt x="4518" y="2652"/>
                    <a:pt x="4499" y="2596"/>
                    <a:pt x="4462" y="2558"/>
                  </a:cubicBezTo>
                  <a:cubicBezTo>
                    <a:pt x="4425" y="2521"/>
                    <a:pt x="4369" y="2502"/>
                    <a:pt x="4275" y="2502"/>
                  </a:cubicBezTo>
                  <a:cubicBezTo>
                    <a:pt x="3995" y="2502"/>
                    <a:pt x="3725" y="2596"/>
                    <a:pt x="3473" y="2764"/>
                  </a:cubicBezTo>
                  <a:cubicBezTo>
                    <a:pt x="3211" y="2941"/>
                    <a:pt x="3015" y="3184"/>
                    <a:pt x="2866" y="3482"/>
                  </a:cubicBezTo>
                  <a:cubicBezTo>
                    <a:pt x="2717" y="3762"/>
                    <a:pt x="2642" y="4052"/>
                    <a:pt x="2642" y="4369"/>
                  </a:cubicBezTo>
                  <a:cubicBezTo>
                    <a:pt x="2549" y="4462"/>
                    <a:pt x="2465" y="4528"/>
                    <a:pt x="2399" y="4584"/>
                  </a:cubicBezTo>
                  <a:cubicBezTo>
                    <a:pt x="2250" y="4696"/>
                    <a:pt x="2101" y="4752"/>
                    <a:pt x="1933" y="4752"/>
                  </a:cubicBezTo>
                  <a:cubicBezTo>
                    <a:pt x="1709" y="4752"/>
                    <a:pt x="1550" y="4668"/>
                    <a:pt x="1447" y="4490"/>
                  </a:cubicBezTo>
                  <a:cubicBezTo>
                    <a:pt x="1344" y="4322"/>
                    <a:pt x="1298" y="4014"/>
                    <a:pt x="1298" y="3594"/>
                  </a:cubicBezTo>
                  <a:cubicBezTo>
                    <a:pt x="1298" y="3473"/>
                    <a:pt x="1298" y="3314"/>
                    <a:pt x="1307" y="3118"/>
                  </a:cubicBezTo>
                  <a:lnTo>
                    <a:pt x="2073" y="3118"/>
                  </a:lnTo>
                  <a:cubicBezTo>
                    <a:pt x="2539" y="3118"/>
                    <a:pt x="2773" y="2978"/>
                    <a:pt x="2773" y="2680"/>
                  </a:cubicBezTo>
                  <a:cubicBezTo>
                    <a:pt x="2773" y="2605"/>
                    <a:pt x="2754" y="2558"/>
                    <a:pt x="2726" y="2521"/>
                  </a:cubicBezTo>
                  <a:cubicBezTo>
                    <a:pt x="2698" y="2493"/>
                    <a:pt x="2642" y="2474"/>
                    <a:pt x="2586" y="2474"/>
                  </a:cubicBezTo>
                  <a:lnTo>
                    <a:pt x="1895" y="2474"/>
                  </a:lnTo>
                  <a:cubicBezTo>
                    <a:pt x="2427" y="1998"/>
                    <a:pt x="2698" y="1448"/>
                    <a:pt x="2698" y="803"/>
                  </a:cubicBezTo>
                  <a:cubicBezTo>
                    <a:pt x="2698" y="570"/>
                    <a:pt x="2651" y="383"/>
                    <a:pt x="2549" y="234"/>
                  </a:cubicBezTo>
                  <a:cubicBezTo>
                    <a:pt x="2455" y="85"/>
                    <a:pt x="2315" y="1"/>
                    <a:pt x="213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4" name="Google Shape;4134;p54"/>
          <p:cNvGrpSpPr/>
          <p:nvPr/>
        </p:nvGrpSpPr>
        <p:grpSpPr>
          <a:xfrm>
            <a:off x="16229413" y="8869599"/>
            <a:ext cx="1829978" cy="1341662"/>
            <a:chOff x="8114706" y="4434799"/>
            <a:chExt cx="914989" cy="670831"/>
          </a:xfrm>
        </p:grpSpPr>
        <p:sp>
          <p:nvSpPr>
            <p:cNvPr id="4135" name="Google Shape;4135;p54"/>
            <p:cNvSpPr/>
            <p:nvPr/>
          </p:nvSpPr>
          <p:spPr>
            <a:xfrm rot="500640">
              <a:off x="8150461" y="4493066"/>
              <a:ext cx="843480" cy="554296"/>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6" name="Google Shape;4136;p54"/>
            <p:cNvSpPr/>
            <p:nvPr/>
          </p:nvSpPr>
          <p:spPr>
            <a:xfrm rot="500640">
              <a:off x="8222705" y="4567905"/>
              <a:ext cx="699824" cy="405752"/>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7" name="Google Shape;4137;p54"/>
          <p:cNvGrpSpPr/>
          <p:nvPr/>
        </p:nvGrpSpPr>
        <p:grpSpPr>
          <a:xfrm>
            <a:off x="228599" y="8556582"/>
            <a:ext cx="1240158" cy="1488020"/>
            <a:chOff x="114299" y="4278291"/>
            <a:chExt cx="620079" cy="744010"/>
          </a:xfrm>
        </p:grpSpPr>
        <p:sp>
          <p:nvSpPr>
            <p:cNvPr id="4138" name="Google Shape;4138;p54"/>
            <p:cNvSpPr/>
            <p:nvPr/>
          </p:nvSpPr>
          <p:spPr>
            <a:xfrm rot="-1010530">
              <a:off x="197260" y="4330359"/>
              <a:ext cx="454156" cy="639873"/>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rgbClr val="BE8483"/>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9" name="Google Shape;4139;p54"/>
            <p:cNvSpPr/>
            <p:nvPr/>
          </p:nvSpPr>
          <p:spPr>
            <a:xfrm rot="-1010530">
              <a:off x="273006" y="4454439"/>
              <a:ext cx="207052" cy="464475"/>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2" name="TextBox 41"/>
          <p:cNvSpPr txBox="1"/>
          <p:nvPr/>
        </p:nvSpPr>
        <p:spPr>
          <a:xfrm>
            <a:off x="6863137" y="1169195"/>
            <a:ext cx="4561726" cy="769441"/>
          </a:xfrm>
          <a:prstGeom prst="rect">
            <a:avLst/>
          </a:prstGeom>
          <a:noFill/>
        </p:spPr>
        <p:txBody>
          <a:bodyPr wrap="square" rtlCol="0">
            <a:spAutoFit/>
          </a:bodyPr>
          <a:lstStyle/>
          <a:p>
            <a:pPr algn="ctr" defTabSz="1828800">
              <a:buClr>
                <a:srgbClr val="000000"/>
              </a:buClr>
            </a:pPr>
            <a:r>
              <a:rPr lang="en-US" sz="4400" b="1" kern="0" dirty="0" err="1">
                <a:solidFill>
                  <a:srgbClr val="C00000"/>
                </a:solidFill>
                <a:latin typeface="Arial"/>
                <a:cs typeface="Arial"/>
                <a:sym typeface="Arial"/>
              </a:rPr>
              <a:t>Gợi</a:t>
            </a:r>
            <a:r>
              <a:rPr lang="en-US" sz="4400" b="1" kern="0" dirty="0">
                <a:solidFill>
                  <a:srgbClr val="C00000"/>
                </a:solidFill>
                <a:latin typeface="Arial"/>
                <a:cs typeface="Arial"/>
                <a:sym typeface="Arial"/>
              </a:rPr>
              <a:t> ý</a:t>
            </a:r>
          </a:p>
        </p:txBody>
      </p:sp>
      <p:sp>
        <p:nvSpPr>
          <p:cNvPr id="4" name="TextBox 3">
            <a:extLst>
              <a:ext uri="{FF2B5EF4-FFF2-40B4-BE49-F238E27FC236}">
                <a16:creationId xmlns:a16="http://schemas.microsoft.com/office/drawing/2014/main" id="{6F8B2AB2-CA32-EC7B-84A5-9360AF698DBC}"/>
              </a:ext>
            </a:extLst>
          </p:cNvPr>
          <p:cNvSpPr txBox="1"/>
          <p:nvPr/>
        </p:nvSpPr>
        <p:spPr>
          <a:xfrm>
            <a:off x="2438400" y="2479770"/>
            <a:ext cx="14358854" cy="6056851"/>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Xu thế số dân của Việt Nam từ 2011 đến 2020 là tăng.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Cơ cấu:</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giới tính năm 2020, tỉ lệ số nam và số nữ là gần nhau, không bị mất cân bằng.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nơi sinh sống: tỉ lệ người dân sống ở nông thôn nhiều hơn rất nhiều so với khu vực thành thị.</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outVertical)">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up)">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wipe(up)">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wipe(up)">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82"/>
        <p:cNvGrpSpPr/>
        <p:nvPr/>
      </p:nvGrpSpPr>
      <p:grpSpPr>
        <a:xfrm>
          <a:off x="0" y="0"/>
          <a:ext cx="0" cy="0"/>
          <a:chOff x="0" y="0"/>
          <a:chExt cx="0" cy="0"/>
        </a:xfrm>
      </p:grpSpPr>
      <p:sp>
        <p:nvSpPr>
          <p:cNvPr id="4790" name="Google Shape;4790;p64"/>
          <p:cNvSpPr/>
          <p:nvPr/>
        </p:nvSpPr>
        <p:spPr>
          <a:xfrm rot="153373" flipH="1">
            <a:off x="2002279" y="824578"/>
            <a:ext cx="15204985" cy="8313237"/>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792" name="Google Shape;4792;p64"/>
          <p:cNvGrpSpPr/>
          <p:nvPr/>
        </p:nvGrpSpPr>
        <p:grpSpPr>
          <a:xfrm>
            <a:off x="1649203" y="402192"/>
            <a:ext cx="1652436" cy="1155596"/>
            <a:chOff x="2346142" y="227670"/>
            <a:chExt cx="826218" cy="577798"/>
          </a:xfrm>
        </p:grpSpPr>
        <p:sp>
          <p:nvSpPr>
            <p:cNvPr id="4793" name="Google Shape;4793;p64"/>
            <p:cNvSpPr/>
            <p:nvPr/>
          </p:nvSpPr>
          <p:spPr>
            <a:xfrm rot="1703204">
              <a:off x="2513371"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4" name="Google Shape;4794;p64"/>
            <p:cNvSpPr/>
            <p:nvPr/>
          </p:nvSpPr>
          <p:spPr>
            <a:xfrm rot="1703204">
              <a:off x="2708162"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5" name="Google Shape;4795;p64"/>
            <p:cNvSpPr/>
            <p:nvPr/>
          </p:nvSpPr>
          <p:spPr>
            <a:xfrm rot="1703204">
              <a:off x="2377206"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6" name="Google Shape;4796;p64"/>
            <p:cNvSpPr/>
            <p:nvPr/>
          </p:nvSpPr>
          <p:spPr>
            <a:xfrm rot="1703204">
              <a:off x="2535083"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7" name="Google Shape;4797;p64"/>
            <p:cNvSpPr/>
            <p:nvPr/>
          </p:nvSpPr>
          <p:spPr>
            <a:xfrm rot="1703204">
              <a:off x="2930557"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8" name="Google Shape;4798;p64"/>
            <p:cNvSpPr/>
            <p:nvPr/>
          </p:nvSpPr>
          <p:spPr>
            <a:xfrm rot="1703204">
              <a:off x="2477215"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9" name="Google Shape;4799;p64"/>
            <p:cNvSpPr/>
            <p:nvPr/>
          </p:nvSpPr>
          <p:spPr>
            <a:xfrm rot="1703204">
              <a:off x="2363533"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0" name="Google Shape;4800;p64"/>
            <p:cNvSpPr/>
            <p:nvPr/>
          </p:nvSpPr>
          <p:spPr>
            <a:xfrm rot="1703204">
              <a:off x="2389526"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1" name="Google Shape;4801;p64"/>
            <p:cNvSpPr/>
            <p:nvPr/>
          </p:nvSpPr>
          <p:spPr>
            <a:xfrm rot="1703204">
              <a:off x="3059670"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2" name="Google Shape;4802;p64"/>
            <p:cNvSpPr/>
            <p:nvPr/>
          </p:nvSpPr>
          <p:spPr>
            <a:xfrm rot="1703204">
              <a:off x="2691300"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3" name="Google Shape;4803;p64"/>
            <p:cNvSpPr/>
            <p:nvPr/>
          </p:nvSpPr>
          <p:spPr>
            <a:xfrm rot="1703204">
              <a:off x="2907063"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4" name="Google Shape;4804;p64"/>
            <p:cNvSpPr/>
            <p:nvPr/>
          </p:nvSpPr>
          <p:spPr>
            <a:xfrm rot="1703204">
              <a:off x="2879926"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5" name="Google Shape;4805;p64"/>
            <p:cNvSpPr/>
            <p:nvPr/>
          </p:nvSpPr>
          <p:spPr>
            <a:xfrm rot="1703204">
              <a:off x="2707160"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6" name="Google Shape;4806;p64"/>
            <p:cNvSpPr/>
            <p:nvPr/>
          </p:nvSpPr>
          <p:spPr>
            <a:xfrm rot="1703204">
              <a:off x="2392787"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7" name="Google Shape;4807;p64"/>
            <p:cNvSpPr/>
            <p:nvPr/>
          </p:nvSpPr>
          <p:spPr>
            <a:xfrm rot="1703204">
              <a:off x="2524572"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8" name="Google Shape;4808;p64"/>
            <p:cNvSpPr/>
            <p:nvPr/>
          </p:nvSpPr>
          <p:spPr>
            <a:xfrm rot="1703204">
              <a:off x="2689282"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9" name="Google Shape;4809;p64"/>
            <p:cNvSpPr/>
            <p:nvPr/>
          </p:nvSpPr>
          <p:spPr>
            <a:xfrm rot="1703204">
              <a:off x="2551634"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0" name="Google Shape;4810;p64"/>
            <p:cNvSpPr/>
            <p:nvPr/>
          </p:nvSpPr>
          <p:spPr>
            <a:xfrm rot="1703204">
              <a:off x="2466715"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1" name="Google Shape;4811;p64"/>
            <p:cNvSpPr/>
            <p:nvPr/>
          </p:nvSpPr>
          <p:spPr>
            <a:xfrm rot="1703204">
              <a:off x="2386805"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2" name="Google Shape;4812;p64"/>
            <p:cNvSpPr/>
            <p:nvPr/>
          </p:nvSpPr>
          <p:spPr>
            <a:xfrm rot="1703204">
              <a:off x="2892699"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3" name="Google Shape;4813;p64"/>
            <p:cNvSpPr/>
            <p:nvPr/>
          </p:nvSpPr>
          <p:spPr>
            <a:xfrm rot="1703204">
              <a:off x="2824639"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4" name="Google Shape;4814;p64"/>
            <p:cNvSpPr/>
            <p:nvPr/>
          </p:nvSpPr>
          <p:spPr>
            <a:xfrm rot="1703204">
              <a:off x="2684629"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5" name="Google Shape;4815;p64"/>
            <p:cNvSpPr/>
            <p:nvPr/>
          </p:nvSpPr>
          <p:spPr>
            <a:xfrm rot="1703204">
              <a:off x="2870804"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6" name="Google Shape;4816;p64"/>
            <p:cNvSpPr/>
            <p:nvPr/>
          </p:nvSpPr>
          <p:spPr>
            <a:xfrm rot="1703204">
              <a:off x="2661062"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7" name="Google Shape;4817;p64"/>
            <p:cNvSpPr/>
            <p:nvPr/>
          </p:nvSpPr>
          <p:spPr>
            <a:xfrm rot="1703204">
              <a:off x="2595081"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8" name="Google Shape;4818;p64"/>
            <p:cNvSpPr/>
            <p:nvPr/>
          </p:nvSpPr>
          <p:spPr>
            <a:xfrm rot="1703204">
              <a:off x="2507986"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9" name="Google Shape;4819;p64"/>
            <p:cNvSpPr/>
            <p:nvPr/>
          </p:nvSpPr>
          <p:spPr>
            <a:xfrm rot="1703204">
              <a:off x="2481159"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0" name="Google Shape;4820;p64"/>
            <p:cNvSpPr/>
            <p:nvPr/>
          </p:nvSpPr>
          <p:spPr>
            <a:xfrm rot="1703204">
              <a:off x="2917660"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1" name="Google Shape;4821;p64"/>
            <p:cNvSpPr/>
            <p:nvPr/>
          </p:nvSpPr>
          <p:spPr>
            <a:xfrm rot="1703204">
              <a:off x="2363417"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2" name="Google Shape;4822;p64"/>
            <p:cNvSpPr/>
            <p:nvPr/>
          </p:nvSpPr>
          <p:spPr>
            <a:xfrm rot="1703204">
              <a:off x="2777313"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3" name="Google Shape;4823;p64"/>
            <p:cNvSpPr/>
            <p:nvPr/>
          </p:nvSpPr>
          <p:spPr>
            <a:xfrm rot="1703204">
              <a:off x="2718519"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4" name="Google Shape;4824;p64"/>
            <p:cNvSpPr/>
            <p:nvPr/>
          </p:nvSpPr>
          <p:spPr>
            <a:xfrm rot="1703204">
              <a:off x="2703743"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5" name="Google Shape;4825;p64"/>
            <p:cNvSpPr/>
            <p:nvPr/>
          </p:nvSpPr>
          <p:spPr>
            <a:xfrm rot="1703204">
              <a:off x="3050988"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6" name="Google Shape;4826;p64"/>
            <p:cNvSpPr/>
            <p:nvPr/>
          </p:nvSpPr>
          <p:spPr>
            <a:xfrm rot="1703204">
              <a:off x="2986473"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7" name="Google Shape;4827;p64"/>
            <p:cNvSpPr/>
            <p:nvPr/>
          </p:nvSpPr>
          <p:spPr>
            <a:xfrm rot="1703204">
              <a:off x="2937160"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8" name="Google Shape;4828;p64"/>
            <p:cNvSpPr/>
            <p:nvPr/>
          </p:nvSpPr>
          <p:spPr>
            <a:xfrm rot="1703204">
              <a:off x="2901748"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29" name="Google Shape;4829;p64"/>
          <p:cNvGrpSpPr/>
          <p:nvPr/>
        </p:nvGrpSpPr>
        <p:grpSpPr>
          <a:xfrm>
            <a:off x="2591784" y="8055416"/>
            <a:ext cx="1652436" cy="1155596"/>
            <a:chOff x="2239767" y="227670"/>
            <a:chExt cx="826218" cy="577798"/>
          </a:xfrm>
        </p:grpSpPr>
        <p:sp>
          <p:nvSpPr>
            <p:cNvPr id="4830" name="Google Shape;4830;p64"/>
            <p:cNvSpPr/>
            <p:nvPr/>
          </p:nvSpPr>
          <p:spPr>
            <a:xfrm rot="1703204">
              <a:off x="2406996"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1" name="Google Shape;4831;p64"/>
            <p:cNvSpPr/>
            <p:nvPr/>
          </p:nvSpPr>
          <p:spPr>
            <a:xfrm rot="1703204">
              <a:off x="2601787"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2" name="Google Shape;4832;p64"/>
            <p:cNvSpPr/>
            <p:nvPr/>
          </p:nvSpPr>
          <p:spPr>
            <a:xfrm rot="1703204">
              <a:off x="2270831"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3" name="Google Shape;4833;p64"/>
            <p:cNvSpPr/>
            <p:nvPr/>
          </p:nvSpPr>
          <p:spPr>
            <a:xfrm rot="1703204">
              <a:off x="2428708"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4" name="Google Shape;4834;p64"/>
            <p:cNvSpPr/>
            <p:nvPr/>
          </p:nvSpPr>
          <p:spPr>
            <a:xfrm rot="1703204">
              <a:off x="2824182"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5" name="Google Shape;4835;p64"/>
            <p:cNvSpPr/>
            <p:nvPr/>
          </p:nvSpPr>
          <p:spPr>
            <a:xfrm rot="1703204">
              <a:off x="2370840"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6" name="Google Shape;4836;p64"/>
            <p:cNvSpPr/>
            <p:nvPr/>
          </p:nvSpPr>
          <p:spPr>
            <a:xfrm rot="1703204">
              <a:off x="2257158"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7" name="Google Shape;4837;p64"/>
            <p:cNvSpPr/>
            <p:nvPr/>
          </p:nvSpPr>
          <p:spPr>
            <a:xfrm rot="1703204">
              <a:off x="2283151"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8" name="Google Shape;4838;p64"/>
            <p:cNvSpPr/>
            <p:nvPr/>
          </p:nvSpPr>
          <p:spPr>
            <a:xfrm rot="1703204">
              <a:off x="2953295"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9" name="Google Shape;4839;p64"/>
            <p:cNvSpPr/>
            <p:nvPr/>
          </p:nvSpPr>
          <p:spPr>
            <a:xfrm rot="1703204">
              <a:off x="2584925"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0" name="Google Shape;4840;p64"/>
            <p:cNvSpPr/>
            <p:nvPr/>
          </p:nvSpPr>
          <p:spPr>
            <a:xfrm rot="1703204">
              <a:off x="2800688"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1" name="Google Shape;4841;p64"/>
            <p:cNvSpPr/>
            <p:nvPr/>
          </p:nvSpPr>
          <p:spPr>
            <a:xfrm rot="1703204">
              <a:off x="2773551"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2" name="Google Shape;4842;p64"/>
            <p:cNvSpPr/>
            <p:nvPr/>
          </p:nvSpPr>
          <p:spPr>
            <a:xfrm rot="1703204">
              <a:off x="2600785"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3" name="Google Shape;4843;p64"/>
            <p:cNvSpPr/>
            <p:nvPr/>
          </p:nvSpPr>
          <p:spPr>
            <a:xfrm rot="1703204">
              <a:off x="2286412"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4" name="Google Shape;4844;p64"/>
            <p:cNvSpPr/>
            <p:nvPr/>
          </p:nvSpPr>
          <p:spPr>
            <a:xfrm rot="1703204">
              <a:off x="2418197"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5" name="Google Shape;4845;p64"/>
            <p:cNvSpPr/>
            <p:nvPr/>
          </p:nvSpPr>
          <p:spPr>
            <a:xfrm rot="1703204">
              <a:off x="2582907"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6" name="Google Shape;4846;p64"/>
            <p:cNvSpPr/>
            <p:nvPr/>
          </p:nvSpPr>
          <p:spPr>
            <a:xfrm rot="1703204">
              <a:off x="2445259"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7" name="Google Shape;4847;p64"/>
            <p:cNvSpPr/>
            <p:nvPr/>
          </p:nvSpPr>
          <p:spPr>
            <a:xfrm rot="1703204">
              <a:off x="2360340"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8" name="Google Shape;4848;p64"/>
            <p:cNvSpPr/>
            <p:nvPr/>
          </p:nvSpPr>
          <p:spPr>
            <a:xfrm rot="1703204">
              <a:off x="2280430"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9" name="Google Shape;4849;p64"/>
            <p:cNvSpPr/>
            <p:nvPr/>
          </p:nvSpPr>
          <p:spPr>
            <a:xfrm rot="1703204">
              <a:off x="2786324"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0" name="Google Shape;4850;p64"/>
            <p:cNvSpPr/>
            <p:nvPr/>
          </p:nvSpPr>
          <p:spPr>
            <a:xfrm rot="1703204">
              <a:off x="2718264"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1" name="Google Shape;4851;p64"/>
            <p:cNvSpPr/>
            <p:nvPr/>
          </p:nvSpPr>
          <p:spPr>
            <a:xfrm rot="1703204">
              <a:off x="2578254"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2" name="Google Shape;4852;p64"/>
            <p:cNvSpPr/>
            <p:nvPr/>
          </p:nvSpPr>
          <p:spPr>
            <a:xfrm rot="1703204">
              <a:off x="2764429"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3" name="Google Shape;4853;p64"/>
            <p:cNvSpPr/>
            <p:nvPr/>
          </p:nvSpPr>
          <p:spPr>
            <a:xfrm rot="1703204">
              <a:off x="2554687"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4" name="Google Shape;4854;p64"/>
            <p:cNvSpPr/>
            <p:nvPr/>
          </p:nvSpPr>
          <p:spPr>
            <a:xfrm rot="1703204">
              <a:off x="2488706"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5" name="Google Shape;4855;p64"/>
            <p:cNvSpPr/>
            <p:nvPr/>
          </p:nvSpPr>
          <p:spPr>
            <a:xfrm rot="1703204">
              <a:off x="2401611"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6" name="Google Shape;4856;p64"/>
            <p:cNvSpPr/>
            <p:nvPr/>
          </p:nvSpPr>
          <p:spPr>
            <a:xfrm rot="1703204">
              <a:off x="2374784"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7" name="Google Shape;4857;p64"/>
            <p:cNvSpPr/>
            <p:nvPr/>
          </p:nvSpPr>
          <p:spPr>
            <a:xfrm rot="1703204">
              <a:off x="2811285"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8" name="Google Shape;4858;p64"/>
            <p:cNvSpPr/>
            <p:nvPr/>
          </p:nvSpPr>
          <p:spPr>
            <a:xfrm rot="1703204">
              <a:off x="2257042"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9" name="Google Shape;4859;p64"/>
            <p:cNvSpPr/>
            <p:nvPr/>
          </p:nvSpPr>
          <p:spPr>
            <a:xfrm rot="1703204">
              <a:off x="2670938"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0" name="Google Shape;4860;p64"/>
            <p:cNvSpPr/>
            <p:nvPr/>
          </p:nvSpPr>
          <p:spPr>
            <a:xfrm rot="1703204">
              <a:off x="2612144"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1" name="Google Shape;4861;p64"/>
            <p:cNvSpPr/>
            <p:nvPr/>
          </p:nvSpPr>
          <p:spPr>
            <a:xfrm rot="1703204">
              <a:off x="2597368"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2" name="Google Shape;4862;p64"/>
            <p:cNvSpPr/>
            <p:nvPr/>
          </p:nvSpPr>
          <p:spPr>
            <a:xfrm rot="1703204">
              <a:off x="2944613"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3" name="Google Shape;4863;p64"/>
            <p:cNvSpPr/>
            <p:nvPr/>
          </p:nvSpPr>
          <p:spPr>
            <a:xfrm rot="1703204">
              <a:off x="2880098"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4" name="Google Shape;4864;p64"/>
            <p:cNvSpPr/>
            <p:nvPr/>
          </p:nvSpPr>
          <p:spPr>
            <a:xfrm rot="1703204">
              <a:off x="2830785"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5" name="Google Shape;4865;p64"/>
            <p:cNvSpPr/>
            <p:nvPr/>
          </p:nvSpPr>
          <p:spPr>
            <a:xfrm rot="1703204">
              <a:off x="2795373"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66" name="Google Shape;4866;p64"/>
          <p:cNvGrpSpPr/>
          <p:nvPr/>
        </p:nvGrpSpPr>
        <p:grpSpPr>
          <a:xfrm>
            <a:off x="14782800" y="492609"/>
            <a:ext cx="2334852" cy="1999510"/>
            <a:chOff x="2562769" y="1195526"/>
            <a:chExt cx="1167426" cy="999755"/>
          </a:xfrm>
        </p:grpSpPr>
        <p:sp>
          <p:nvSpPr>
            <p:cNvPr id="4867" name="Google Shape;4867;p64"/>
            <p:cNvSpPr/>
            <p:nvPr/>
          </p:nvSpPr>
          <p:spPr>
            <a:xfrm rot="1409940">
              <a:off x="2653822" y="1364534"/>
              <a:ext cx="985318" cy="6617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68" name="Google Shape;4868;p64"/>
            <p:cNvSpPr/>
            <p:nvPr/>
          </p:nvSpPr>
          <p:spPr>
            <a:xfrm rot="1581544">
              <a:off x="2955630" y="1502446"/>
              <a:ext cx="381681" cy="385903"/>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69" name="Google Shape;4869;p64"/>
          <p:cNvSpPr/>
          <p:nvPr/>
        </p:nvSpPr>
        <p:spPr>
          <a:xfrm rot="-5620680" flipH="1">
            <a:off x="2010750" y="5582916"/>
            <a:ext cx="867592" cy="9034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 name="TextBox 3">
            <a:extLst>
              <a:ext uri="{FF2B5EF4-FFF2-40B4-BE49-F238E27FC236}">
                <a16:creationId xmlns:a16="http://schemas.microsoft.com/office/drawing/2014/main" id="{6869A315-E415-99C4-B8C1-8837AB53895B}"/>
              </a:ext>
            </a:extLst>
          </p:cNvPr>
          <p:cNvSpPr txBox="1"/>
          <p:nvPr/>
        </p:nvSpPr>
        <p:spPr>
          <a:xfrm>
            <a:off x="3966202" y="2818071"/>
            <a:ext cx="12115800" cy="4210192"/>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thành thị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36,8% = 35,90944 triệu người.</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nông thôn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63,2% = 61,67056 triệu người.</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window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873"/>
        <p:cNvGrpSpPr/>
        <p:nvPr/>
      </p:nvGrpSpPr>
      <p:grpSpPr>
        <a:xfrm>
          <a:off x="0" y="0"/>
          <a:ext cx="0" cy="0"/>
          <a:chOff x="0" y="0"/>
          <a:chExt cx="0" cy="0"/>
        </a:xfrm>
      </p:grpSpPr>
      <p:grpSp>
        <p:nvGrpSpPr>
          <p:cNvPr id="4893" name="Google Shape;4893;p65"/>
          <p:cNvGrpSpPr/>
          <p:nvPr/>
        </p:nvGrpSpPr>
        <p:grpSpPr>
          <a:xfrm>
            <a:off x="228602" y="228598"/>
            <a:ext cx="1065624" cy="1269588"/>
            <a:chOff x="114301" y="114299"/>
            <a:chExt cx="532812" cy="634794"/>
          </a:xfrm>
        </p:grpSpPr>
        <p:sp>
          <p:nvSpPr>
            <p:cNvPr id="4894" name="Google Shape;4894;p65"/>
            <p:cNvSpPr/>
            <p:nvPr/>
          </p:nvSpPr>
          <p:spPr>
            <a:xfrm>
              <a:off x="114301" y="114299"/>
              <a:ext cx="532812" cy="634794"/>
            </a:xfrm>
            <a:custGeom>
              <a:avLst/>
              <a:gdLst/>
              <a:ahLst/>
              <a:cxnLst/>
              <a:rect l="l" t="t" r="r" b="b"/>
              <a:pathLst>
                <a:path w="9104" h="10847" extrusionOk="0">
                  <a:moveTo>
                    <a:pt x="6824" y="1"/>
                  </a:moveTo>
                  <a:cubicBezTo>
                    <a:pt x="6619" y="32"/>
                    <a:pt x="264" y="578"/>
                    <a:pt x="134" y="753"/>
                  </a:cubicBezTo>
                  <a:cubicBezTo>
                    <a:pt x="0" y="934"/>
                    <a:pt x="1774" y="10847"/>
                    <a:pt x="1774" y="10847"/>
                  </a:cubicBezTo>
                  <a:lnTo>
                    <a:pt x="9104" y="10471"/>
                  </a:lnTo>
                  <a:lnTo>
                    <a:pt x="682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95" name="Google Shape;4895;p65"/>
            <p:cNvSpPr/>
            <p:nvPr/>
          </p:nvSpPr>
          <p:spPr>
            <a:xfrm>
              <a:off x="213908" y="162112"/>
              <a:ext cx="375204" cy="548531"/>
            </a:xfrm>
            <a:custGeom>
              <a:avLst/>
              <a:gdLst/>
              <a:ahLst/>
              <a:cxnLst/>
              <a:rect l="l" t="t" r="r" b="b"/>
              <a:pathLst>
                <a:path w="6411" h="9373" extrusionOk="0">
                  <a:moveTo>
                    <a:pt x="4931" y="1"/>
                  </a:moveTo>
                  <a:lnTo>
                    <a:pt x="4743" y="4"/>
                  </a:lnTo>
                  <a:cubicBezTo>
                    <a:pt x="4723" y="202"/>
                    <a:pt x="4682" y="342"/>
                    <a:pt x="4624" y="431"/>
                  </a:cubicBezTo>
                  <a:cubicBezTo>
                    <a:pt x="4565" y="520"/>
                    <a:pt x="4456" y="578"/>
                    <a:pt x="4296" y="602"/>
                  </a:cubicBezTo>
                  <a:cubicBezTo>
                    <a:pt x="4138" y="629"/>
                    <a:pt x="3540" y="667"/>
                    <a:pt x="2502" y="718"/>
                  </a:cubicBezTo>
                  <a:cubicBezTo>
                    <a:pt x="1466" y="769"/>
                    <a:pt x="690" y="793"/>
                    <a:pt x="178" y="800"/>
                  </a:cubicBezTo>
                  <a:lnTo>
                    <a:pt x="0" y="978"/>
                  </a:lnTo>
                  <a:lnTo>
                    <a:pt x="598" y="4918"/>
                  </a:lnTo>
                  <a:lnTo>
                    <a:pt x="827" y="4986"/>
                  </a:lnTo>
                  <a:cubicBezTo>
                    <a:pt x="1340" y="4545"/>
                    <a:pt x="1835" y="4289"/>
                    <a:pt x="2314" y="4217"/>
                  </a:cubicBezTo>
                  <a:cubicBezTo>
                    <a:pt x="2410" y="4202"/>
                    <a:pt x="2500" y="4195"/>
                    <a:pt x="2584" y="4195"/>
                  </a:cubicBezTo>
                  <a:cubicBezTo>
                    <a:pt x="2918" y="4195"/>
                    <a:pt x="3157" y="4313"/>
                    <a:pt x="3305" y="4545"/>
                  </a:cubicBezTo>
                  <a:cubicBezTo>
                    <a:pt x="3489" y="4836"/>
                    <a:pt x="3636" y="5372"/>
                    <a:pt x="3756" y="6155"/>
                  </a:cubicBezTo>
                  <a:cubicBezTo>
                    <a:pt x="3875" y="6937"/>
                    <a:pt x="3937" y="7522"/>
                    <a:pt x="3947" y="7901"/>
                  </a:cubicBezTo>
                  <a:cubicBezTo>
                    <a:pt x="3947" y="8171"/>
                    <a:pt x="3920" y="8376"/>
                    <a:pt x="3862" y="8509"/>
                  </a:cubicBezTo>
                  <a:cubicBezTo>
                    <a:pt x="3807" y="8643"/>
                    <a:pt x="3718" y="8766"/>
                    <a:pt x="3588" y="8871"/>
                  </a:cubicBezTo>
                  <a:cubicBezTo>
                    <a:pt x="3462" y="8977"/>
                    <a:pt x="3264" y="9053"/>
                    <a:pt x="2990" y="9094"/>
                  </a:cubicBezTo>
                  <a:cubicBezTo>
                    <a:pt x="2926" y="9104"/>
                    <a:pt x="2864" y="9110"/>
                    <a:pt x="2806" y="9110"/>
                  </a:cubicBezTo>
                  <a:cubicBezTo>
                    <a:pt x="2620" y="9110"/>
                    <a:pt x="2462" y="9056"/>
                    <a:pt x="2337" y="8950"/>
                  </a:cubicBezTo>
                  <a:cubicBezTo>
                    <a:pt x="2177" y="8807"/>
                    <a:pt x="2078" y="8649"/>
                    <a:pt x="2050" y="8475"/>
                  </a:cubicBezTo>
                  <a:cubicBezTo>
                    <a:pt x="2027" y="8301"/>
                    <a:pt x="2027" y="8140"/>
                    <a:pt x="2057" y="8000"/>
                  </a:cubicBezTo>
                  <a:lnTo>
                    <a:pt x="2464" y="7942"/>
                  </a:lnTo>
                  <a:cubicBezTo>
                    <a:pt x="2508" y="7740"/>
                    <a:pt x="2515" y="7508"/>
                    <a:pt x="2471" y="7241"/>
                  </a:cubicBezTo>
                  <a:cubicBezTo>
                    <a:pt x="2433" y="6972"/>
                    <a:pt x="2300" y="6770"/>
                    <a:pt x="2081" y="6630"/>
                  </a:cubicBezTo>
                  <a:cubicBezTo>
                    <a:pt x="1924" y="6527"/>
                    <a:pt x="1729" y="6476"/>
                    <a:pt x="1502" y="6476"/>
                  </a:cubicBezTo>
                  <a:cubicBezTo>
                    <a:pt x="1419" y="6476"/>
                    <a:pt x="1332" y="6483"/>
                    <a:pt x="1241" y="6497"/>
                  </a:cubicBezTo>
                  <a:cubicBezTo>
                    <a:pt x="899" y="6551"/>
                    <a:pt x="646" y="6702"/>
                    <a:pt x="489" y="6954"/>
                  </a:cubicBezTo>
                  <a:cubicBezTo>
                    <a:pt x="325" y="7207"/>
                    <a:pt x="277" y="7501"/>
                    <a:pt x="325" y="7843"/>
                  </a:cubicBezTo>
                  <a:cubicBezTo>
                    <a:pt x="376" y="8185"/>
                    <a:pt x="506" y="8472"/>
                    <a:pt x="714" y="8704"/>
                  </a:cubicBezTo>
                  <a:cubicBezTo>
                    <a:pt x="926" y="8940"/>
                    <a:pt x="1172" y="9107"/>
                    <a:pt x="1466" y="9206"/>
                  </a:cubicBezTo>
                  <a:cubicBezTo>
                    <a:pt x="1820" y="9318"/>
                    <a:pt x="2183" y="9372"/>
                    <a:pt x="2558" y="9372"/>
                  </a:cubicBezTo>
                  <a:cubicBezTo>
                    <a:pt x="2758" y="9372"/>
                    <a:pt x="2961" y="9357"/>
                    <a:pt x="3168" y="9326"/>
                  </a:cubicBezTo>
                  <a:cubicBezTo>
                    <a:pt x="4268" y="9159"/>
                    <a:pt x="5099" y="8772"/>
                    <a:pt x="5649" y="8171"/>
                  </a:cubicBezTo>
                  <a:cubicBezTo>
                    <a:pt x="6199" y="7570"/>
                    <a:pt x="6411" y="6825"/>
                    <a:pt x="6277" y="5946"/>
                  </a:cubicBezTo>
                  <a:cubicBezTo>
                    <a:pt x="6172" y="5253"/>
                    <a:pt x="5861" y="4699"/>
                    <a:pt x="5355" y="4279"/>
                  </a:cubicBezTo>
                  <a:cubicBezTo>
                    <a:pt x="5085" y="4064"/>
                    <a:pt x="4723" y="3913"/>
                    <a:pt x="4272" y="3831"/>
                  </a:cubicBezTo>
                  <a:cubicBezTo>
                    <a:pt x="4072" y="3798"/>
                    <a:pt x="3853" y="3780"/>
                    <a:pt x="3614" y="3780"/>
                  </a:cubicBezTo>
                  <a:cubicBezTo>
                    <a:pt x="3318" y="3780"/>
                    <a:pt x="2992" y="3807"/>
                    <a:pt x="2638" y="3862"/>
                  </a:cubicBezTo>
                  <a:cubicBezTo>
                    <a:pt x="1996" y="3961"/>
                    <a:pt x="1398" y="4211"/>
                    <a:pt x="848" y="4627"/>
                  </a:cubicBezTo>
                  <a:lnTo>
                    <a:pt x="544" y="2222"/>
                  </a:lnTo>
                  <a:lnTo>
                    <a:pt x="3342" y="2516"/>
                  </a:lnTo>
                  <a:cubicBezTo>
                    <a:pt x="3721" y="2558"/>
                    <a:pt x="4007" y="2579"/>
                    <a:pt x="4203" y="2579"/>
                  </a:cubicBezTo>
                  <a:cubicBezTo>
                    <a:pt x="4289" y="2579"/>
                    <a:pt x="4358" y="2575"/>
                    <a:pt x="4408" y="2567"/>
                  </a:cubicBezTo>
                  <a:cubicBezTo>
                    <a:pt x="4576" y="2543"/>
                    <a:pt x="4699" y="2461"/>
                    <a:pt x="4791" y="2321"/>
                  </a:cubicBezTo>
                  <a:cubicBezTo>
                    <a:pt x="4952" y="2051"/>
                    <a:pt x="4999" y="1279"/>
                    <a:pt x="493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899" name="Google Shape;4899;p65"/>
          <p:cNvGrpSpPr/>
          <p:nvPr/>
        </p:nvGrpSpPr>
        <p:grpSpPr>
          <a:xfrm>
            <a:off x="138050" y="8337618"/>
            <a:ext cx="2271856" cy="1821592"/>
            <a:chOff x="69025" y="4168809"/>
            <a:chExt cx="1135928" cy="910796"/>
          </a:xfrm>
        </p:grpSpPr>
        <p:sp>
          <p:nvSpPr>
            <p:cNvPr id="4900" name="Google Shape;4900;p65"/>
            <p:cNvSpPr/>
            <p:nvPr/>
          </p:nvSpPr>
          <p:spPr>
            <a:xfrm rot="-892185">
              <a:off x="139365" y="4285157"/>
              <a:ext cx="995249" cy="678099"/>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1" name="Google Shape;4901;p65"/>
            <p:cNvSpPr/>
            <p:nvPr/>
          </p:nvSpPr>
          <p:spPr>
            <a:xfrm rot="-892185">
              <a:off x="221883" y="4367493"/>
              <a:ext cx="827810" cy="51291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02" name="Google Shape;4902;p65"/>
          <p:cNvGrpSpPr/>
          <p:nvPr/>
        </p:nvGrpSpPr>
        <p:grpSpPr>
          <a:xfrm>
            <a:off x="1351416" y="46768"/>
            <a:ext cx="1836316" cy="1519152"/>
            <a:chOff x="675708" y="23384"/>
            <a:chExt cx="918158" cy="759576"/>
          </a:xfrm>
        </p:grpSpPr>
        <p:sp>
          <p:nvSpPr>
            <p:cNvPr id="4903" name="Google Shape;4903;p65"/>
            <p:cNvSpPr/>
            <p:nvPr/>
          </p:nvSpPr>
          <p:spPr>
            <a:xfrm rot="-1545958">
              <a:off x="735571" y="174152"/>
              <a:ext cx="798432" cy="458041"/>
            </a:xfrm>
            <a:custGeom>
              <a:avLst/>
              <a:gdLst/>
              <a:ahLst/>
              <a:cxnLst/>
              <a:rect l="l" t="t" r="r" b="b"/>
              <a:pathLst>
                <a:path w="17231" h="9885" extrusionOk="0">
                  <a:moveTo>
                    <a:pt x="3818" y="0"/>
                  </a:moveTo>
                  <a:cubicBezTo>
                    <a:pt x="3314" y="0"/>
                    <a:pt x="2847" y="159"/>
                    <a:pt x="2483" y="476"/>
                  </a:cubicBezTo>
                  <a:cubicBezTo>
                    <a:pt x="2063" y="840"/>
                    <a:pt x="1820" y="1354"/>
                    <a:pt x="1820" y="1895"/>
                  </a:cubicBezTo>
                  <a:cubicBezTo>
                    <a:pt x="1820" y="2166"/>
                    <a:pt x="1867" y="2408"/>
                    <a:pt x="1970" y="2642"/>
                  </a:cubicBezTo>
                  <a:cubicBezTo>
                    <a:pt x="1951" y="2735"/>
                    <a:pt x="1923" y="2828"/>
                    <a:pt x="1914" y="2922"/>
                  </a:cubicBezTo>
                  <a:lnTo>
                    <a:pt x="1914" y="2940"/>
                  </a:lnTo>
                  <a:lnTo>
                    <a:pt x="1914" y="2950"/>
                  </a:lnTo>
                  <a:cubicBezTo>
                    <a:pt x="1858" y="3388"/>
                    <a:pt x="1820" y="3734"/>
                    <a:pt x="1792" y="3967"/>
                  </a:cubicBezTo>
                  <a:lnTo>
                    <a:pt x="1792" y="3976"/>
                  </a:lnTo>
                  <a:lnTo>
                    <a:pt x="1792" y="3986"/>
                  </a:lnTo>
                  <a:cubicBezTo>
                    <a:pt x="1774" y="4266"/>
                    <a:pt x="1736" y="4555"/>
                    <a:pt x="1699" y="4854"/>
                  </a:cubicBezTo>
                  <a:cubicBezTo>
                    <a:pt x="1186" y="5283"/>
                    <a:pt x="831" y="5666"/>
                    <a:pt x="579" y="6030"/>
                  </a:cubicBezTo>
                  <a:cubicBezTo>
                    <a:pt x="196" y="6599"/>
                    <a:pt x="0" y="7169"/>
                    <a:pt x="0" y="7757"/>
                  </a:cubicBezTo>
                  <a:cubicBezTo>
                    <a:pt x="0" y="8335"/>
                    <a:pt x="206" y="8867"/>
                    <a:pt x="607" y="9259"/>
                  </a:cubicBezTo>
                  <a:cubicBezTo>
                    <a:pt x="1027" y="9670"/>
                    <a:pt x="1550" y="9885"/>
                    <a:pt x="2138" y="9885"/>
                  </a:cubicBezTo>
                  <a:cubicBezTo>
                    <a:pt x="2670" y="9885"/>
                    <a:pt x="3678" y="9680"/>
                    <a:pt x="4350" y="8391"/>
                  </a:cubicBezTo>
                  <a:cubicBezTo>
                    <a:pt x="4387" y="8307"/>
                    <a:pt x="4434" y="8223"/>
                    <a:pt x="4471" y="8139"/>
                  </a:cubicBezTo>
                  <a:cubicBezTo>
                    <a:pt x="4537" y="8578"/>
                    <a:pt x="4733" y="8961"/>
                    <a:pt x="5041" y="9259"/>
                  </a:cubicBezTo>
                  <a:cubicBezTo>
                    <a:pt x="5433" y="9661"/>
                    <a:pt x="5965" y="9866"/>
                    <a:pt x="6543" y="9866"/>
                  </a:cubicBezTo>
                  <a:cubicBezTo>
                    <a:pt x="7085" y="9866"/>
                    <a:pt x="8083" y="9670"/>
                    <a:pt x="8765" y="8373"/>
                  </a:cubicBezTo>
                  <a:cubicBezTo>
                    <a:pt x="8793" y="8298"/>
                    <a:pt x="8849" y="8214"/>
                    <a:pt x="8877" y="8130"/>
                  </a:cubicBezTo>
                  <a:cubicBezTo>
                    <a:pt x="8952" y="8559"/>
                    <a:pt x="9148" y="8942"/>
                    <a:pt x="9446" y="9250"/>
                  </a:cubicBezTo>
                  <a:cubicBezTo>
                    <a:pt x="9848" y="9642"/>
                    <a:pt x="10370" y="9857"/>
                    <a:pt x="10958" y="9857"/>
                  </a:cubicBezTo>
                  <a:cubicBezTo>
                    <a:pt x="11490" y="9857"/>
                    <a:pt x="12498" y="9661"/>
                    <a:pt x="13170" y="8363"/>
                  </a:cubicBezTo>
                  <a:cubicBezTo>
                    <a:pt x="13366" y="7981"/>
                    <a:pt x="13544" y="7533"/>
                    <a:pt x="13684" y="7019"/>
                  </a:cubicBezTo>
                  <a:cubicBezTo>
                    <a:pt x="13833" y="7057"/>
                    <a:pt x="14001" y="7066"/>
                    <a:pt x="14160" y="7066"/>
                  </a:cubicBezTo>
                  <a:cubicBezTo>
                    <a:pt x="14347" y="7066"/>
                    <a:pt x="14533" y="7047"/>
                    <a:pt x="14701" y="7001"/>
                  </a:cubicBezTo>
                  <a:cubicBezTo>
                    <a:pt x="14851" y="7047"/>
                    <a:pt x="15028" y="7066"/>
                    <a:pt x="15224" y="7066"/>
                  </a:cubicBezTo>
                  <a:cubicBezTo>
                    <a:pt x="15905" y="7066"/>
                    <a:pt x="16325" y="6777"/>
                    <a:pt x="16559" y="6515"/>
                  </a:cubicBezTo>
                  <a:cubicBezTo>
                    <a:pt x="16773" y="6282"/>
                    <a:pt x="17035" y="5881"/>
                    <a:pt x="17035" y="5227"/>
                  </a:cubicBezTo>
                  <a:cubicBezTo>
                    <a:pt x="17035" y="4994"/>
                    <a:pt x="17044" y="4779"/>
                    <a:pt x="17063" y="4602"/>
                  </a:cubicBezTo>
                  <a:cubicBezTo>
                    <a:pt x="17081" y="4406"/>
                    <a:pt x="17100" y="4200"/>
                    <a:pt x="17147" y="3986"/>
                  </a:cubicBezTo>
                  <a:cubicBezTo>
                    <a:pt x="17212" y="3659"/>
                    <a:pt x="17231" y="3435"/>
                    <a:pt x="17231" y="3248"/>
                  </a:cubicBezTo>
                  <a:cubicBezTo>
                    <a:pt x="17231" y="2772"/>
                    <a:pt x="17044" y="2334"/>
                    <a:pt x="16708" y="2016"/>
                  </a:cubicBezTo>
                  <a:cubicBezTo>
                    <a:pt x="16549" y="1867"/>
                    <a:pt x="16288" y="1690"/>
                    <a:pt x="15924" y="1606"/>
                  </a:cubicBezTo>
                  <a:cubicBezTo>
                    <a:pt x="15719" y="1466"/>
                    <a:pt x="15411" y="1354"/>
                    <a:pt x="15000" y="1354"/>
                  </a:cubicBezTo>
                  <a:cubicBezTo>
                    <a:pt x="14841" y="1354"/>
                    <a:pt x="14692" y="1363"/>
                    <a:pt x="14524" y="1400"/>
                  </a:cubicBezTo>
                  <a:cubicBezTo>
                    <a:pt x="14431" y="999"/>
                    <a:pt x="14207" y="654"/>
                    <a:pt x="13899" y="402"/>
                  </a:cubicBezTo>
                  <a:cubicBezTo>
                    <a:pt x="13562" y="140"/>
                    <a:pt x="13124" y="0"/>
                    <a:pt x="12657" y="0"/>
                  </a:cubicBezTo>
                  <a:cubicBezTo>
                    <a:pt x="12162" y="0"/>
                    <a:pt x="11696" y="159"/>
                    <a:pt x="11332" y="476"/>
                  </a:cubicBezTo>
                  <a:cubicBezTo>
                    <a:pt x="11052" y="719"/>
                    <a:pt x="10846" y="1027"/>
                    <a:pt x="10744" y="1363"/>
                  </a:cubicBezTo>
                  <a:cubicBezTo>
                    <a:pt x="10688" y="1363"/>
                    <a:pt x="10641" y="1354"/>
                    <a:pt x="10585" y="1354"/>
                  </a:cubicBezTo>
                  <a:cubicBezTo>
                    <a:pt x="10417" y="1354"/>
                    <a:pt x="10268" y="1363"/>
                    <a:pt x="10100" y="1400"/>
                  </a:cubicBezTo>
                  <a:cubicBezTo>
                    <a:pt x="10016" y="999"/>
                    <a:pt x="9792" y="654"/>
                    <a:pt x="9474" y="402"/>
                  </a:cubicBezTo>
                  <a:cubicBezTo>
                    <a:pt x="9138" y="140"/>
                    <a:pt x="8699" y="0"/>
                    <a:pt x="8233" y="0"/>
                  </a:cubicBezTo>
                  <a:cubicBezTo>
                    <a:pt x="7738" y="0"/>
                    <a:pt x="7271" y="159"/>
                    <a:pt x="6907" y="476"/>
                  </a:cubicBezTo>
                  <a:cubicBezTo>
                    <a:pt x="6627" y="719"/>
                    <a:pt x="6431" y="1027"/>
                    <a:pt x="6329" y="1363"/>
                  </a:cubicBezTo>
                  <a:cubicBezTo>
                    <a:pt x="6263" y="1363"/>
                    <a:pt x="6217" y="1354"/>
                    <a:pt x="6161" y="1354"/>
                  </a:cubicBezTo>
                  <a:cubicBezTo>
                    <a:pt x="6002" y="1354"/>
                    <a:pt x="5843" y="1363"/>
                    <a:pt x="5685" y="1400"/>
                  </a:cubicBezTo>
                  <a:cubicBezTo>
                    <a:pt x="5591" y="999"/>
                    <a:pt x="5367" y="654"/>
                    <a:pt x="5050" y="402"/>
                  </a:cubicBezTo>
                  <a:cubicBezTo>
                    <a:pt x="4714" y="140"/>
                    <a:pt x="4285" y="0"/>
                    <a:pt x="3818"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4" name="Google Shape;4904;p65"/>
            <p:cNvSpPr/>
            <p:nvPr/>
          </p:nvSpPr>
          <p:spPr>
            <a:xfrm rot="-1545958">
              <a:off x="924769" y="484888"/>
              <a:ext cx="51480" cy="44159"/>
            </a:xfrm>
            <a:custGeom>
              <a:avLst/>
              <a:gdLst/>
              <a:ahLst/>
              <a:cxnLst/>
              <a:rect l="l" t="t" r="r" b="b"/>
              <a:pathLst>
                <a:path w="1111" h="953" extrusionOk="0">
                  <a:moveTo>
                    <a:pt x="597" y="1"/>
                  </a:moveTo>
                  <a:cubicBezTo>
                    <a:pt x="429" y="1"/>
                    <a:pt x="280" y="47"/>
                    <a:pt x="177" y="141"/>
                  </a:cubicBezTo>
                  <a:cubicBezTo>
                    <a:pt x="56" y="234"/>
                    <a:pt x="0" y="365"/>
                    <a:pt x="0" y="505"/>
                  </a:cubicBezTo>
                  <a:cubicBezTo>
                    <a:pt x="0" y="645"/>
                    <a:pt x="47" y="757"/>
                    <a:pt x="131" y="841"/>
                  </a:cubicBezTo>
                  <a:cubicBezTo>
                    <a:pt x="215" y="925"/>
                    <a:pt x="355" y="953"/>
                    <a:pt x="513" y="953"/>
                  </a:cubicBezTo>
                  <a:cubicBezTo>
                    <a:pt x="691" y="953"/>
                    <a:pt x="831" y="915"/>
                    <a:pt x="943" y="822"/>
                  </a:cubicBezTo>
                  <a:cubicBezTo>
                    <a:pt x="1055" y="719"/>
                    <a:pt x="1111" y="589"/>
                    <a:pt x="1111" y="421"/>
                  </a:cubicBezTo>
                  <a:cubicBezTo>
                    <a:pt x="1111" y="281"/>
                    <a:pt x="1064" y="178"/>
                    <a:pt x="971" y="103"/>
                  </a:cubicBezTo>
                  <a:cubicBezTo>
                    <a:pt x="878" y="38"/>
                    <a:pt x="747" y="1"/>
                    <a:pt x="59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5" name="Google Shape;4905;p65"/>
            <p:cNvSpPr/>
            <p:nvPr/>
          </p:nvSpPr>
          <p:spPr>
            <a:xfrm rot="-1545958">
              <a:off x="811706" y="295933"/>
              <a:ext cx="671330" cy="268615"/>
            </a:xfrm>
            <a:custGeom>
              <a:avLst/>
              <a:gdLst/>
              <a:ahLst/>
              <a:cxnLst/>
              <a:rect l="l" t="t" r="r" b="b"/>
              <a:pathLst>
                <a:path w="14488" h="5797" extrusionOk="0">
                  <a:moveTo>
                    <a:pt x="4929" y="644"/>
                  </a:moveTo>
                  <a:lnTo>
                    <a:pt x="4696" y="1793"/>
                  </a:lnTo>
                  <a:cubicBezTo>
                    <a:pt x="4659" y="1970"/>
                    <a:pt x="4603" y="2110"/>
                    <a:pt x="4519" y="2222"/>
                  </a:cubicBezTo>
                  <a:cubicBezTo>
                    <a:pt x="4435" y="2325"/>
                    <a:pt x="4360" y="2390"/>
                    <a:pt x="4267" y="2390"/>
                  </a:cubicBezTo>
                  <a:cubicBezTo>
                    <a:pt x="4173" y="2390"/>
                    <a:pt x="4099" y="2353"/>
                    <a:pt x="4052" y="2287"/>
                  </a:cubicBezTo>
                  <a:cubicBezTo>
                    <a:pt x="4005" y="2231"/>
                    <a:pt x="3968" y="2138"/>
                    <a:pt x="3968" y="2017"/>
                  </a:cubicBezTo>
                  <a:cubicBezTo>
                    <a:pt x="3968" y="1783"/>
                    <a:pt x="4015" y="1559"/>
                    <a:pt x="4099" y="1344"/>
                  </a:cubicBezTo>
                  <a:cubicBezTo>
                    <a:pt x="4183" y="1139"/>
                    <a:pt x="4295" y="971"/>
                    <a:pt x="4453" y="840"/>
                  </a:cubicBezTo>
                  <a:cubicBezTo>
                    <a:pt x="4603" y="719"/>
                    <a:pt x="4752" y="654"/>
                    <a:pt x="4929" y="644"/>
                  </a:cubicBezTo>
                  <a:close/>
                  <a:moveTo>
                    <a:pt x="9335" y="644"/>
                  </a:moveTo>
                  <a:lnTo>
                    <a:pt x="9102" y="1793"/>
                  </a:lnTo>
                  <a:cubicBezTo>
                    <a:pt x="9074" y="1970"/>
                    <a:pt x="9008" y="2110"/>
                    <a:pt x="8934" y="2222"/>
                  </a:cubicBezTo>
                  <a:cubicBezTo>
                    <a:pt x="8850" y="2325"/>
                    <a:pt x="8766" y="2390"/>
                    <a:pt x="8672" y="2390"/>
                  </a:cubicBezTo>
                  <a:cubicBezTo>
                    <a:pt x="8579" y="2390"/>
                    <a:pt x="8514" y="2353"/>
                    <a:pt x="8467" y="2287"/>
                  </a:cubicBezTo>
                  <a:cubicBezTo>
                    <a:pt x="8420" y="2231"/>
                    <a:pt x="8383" y="2138"/>
                    <a:pt x="8383" y="2017"/>
                  </a:cubicBezTo>
                  <a:cubicBezTo>
                    <a:pt x="8383" y="1783"/>
                    <a:pt x="8430" y="1559"/>
                    <a:pt x="8514" y="1344"/>
                  </a:cubicBezTo>
                  <a:cubicBezTo>
                    <a:pt x="8588" y="1139"/>
                    <a:pt x="8710" y="971"/>
                    <a:pt x="8859" y="840"/>
                  </a:cubicBezTo>
                  <a:cubicBezTo>
                    <a:pt x="9008" y="719"/>
                    <a:pt x="9167" y="654"/>
                    <a:pt x="9335" y="644"/>
                  </a:cubicBezTo>
                  <a:close/>
                  <a:moveTo>
                    <a:pt x="13750" y="644"/>
                  </a:moveTo>
                  <a:lnTo>
                    <a:pt x="13629" y="1279"/>
                  </a:lnTo>
                  <a:cubicBezTo>
                    <a:pt x="13563" y="1690"/>
                    <a:pt x="13470" y="1979"/>
                    <a:pt x="13377" y="2138"/>
                  </a:cubicBezTo>
                  <a:cubicBezTo>
                    <a:pt x="13283" y="2306"/>
                    <a:pt x="13171" y="2390"/>
                    <a:pt x="13059" y="2390"/>
                  </a:cubicBezTo>
                  <a:cubicBezTo>
                    <a:pt x="12975" y="2390"/>
                    <a:pt x="12919" y="2353"/>
                    <a:pt x="12873" y="2287"/>
                  </a:cubicBezTo>
                  <a:cubicBezTo>
                    <a:pt x="12826" y="2231"/>
                    <a:pt x="12798" y="2129"/>
                    <a:pt x="12798" y="2017"/>
                  </a:cubicBezTo>
                  <a:cubicBezTo>
                    <a:pt x="12807" y="1783"/>
                    <a:pt x="12835" y="1559"/>
                    <a:pt x="12929" y="1344"/>
                  </a:cubicBezTo>
                  <a:cubicBezTo>
                    <a:pt x="13013" y="1139"/>
                    <a:pt x="13134" y="971"/>
                    <a:pt x="13283" y="840"/>
                  </a:cubicBezTo>
                  <a:cubicBezTo>
                    <a:pt x="13423" y="719"/>
                    <a:pt x="13582" y="654"/>
                    <a:pt x="13750" y="644"/>
                  </a:cubicBezTo>
                  <a:close/>
                  <a:moveTo>
                    <a:pt x="1550" y="3650"/>
                  </a:moveTo>
                  <a:lnTo>
                    <a:pt x="1550" y="3650"/>
                  </a:lnTo>
                  <a:cubicBezTo>
                    <a:pt x="1438" y="4182"/>
                    <a:pt x="1317" y="4583"/>
                    <a:pt x="1196" y="4826"/>
                  </a:cubicBezTo>
                  <a:cubicBezTo>
                    <a:pt x="1065" y="5069"/>
                    <a:pt x="944" y="5190"/>
                    <a:pt x="841" y="5190"/>
                  </a:cubicBezTo>
                  <a:cubicBezTo>
                    <a:pt x="729" y="5190"/>
                    <a:pt x="673" y="5106"/>
                    <a:pt x="673" y="4938"/>
                  </a:cubicBezTo>
                  <a:cubicBezTo>
                    <a:pt x="673" y="4779"/>
                    <a:pt x="738" y="4593"/>
                    <a:pt x="878" y="4369"/>
                  </a:cubicBezTo>
                  <a:cubicBezTo>
                    <a:pt x="1018" y="4145"/>
                    <a:pt x="1242" y="3911"/>
                    <a:pt x="1550" y="3650"/>
                  </a:cubicBezTo>
                  <a:close/>
                  <a:moveTo>
                    <a:pt x="5975" y="3650"/>
                  </a:moveTo>
                  <a:lnTo>
                    <a:pt x="5975" y="3650"/>
                  </a:lnTo>
                  <a:cubicBezTo>
                    <a:pt x="5863" y="4191"/>
                    <a:pt x="5741" y="4583"/>
                    <a:pt x="5620" y="4826"/>
                  </a:cubicBezTo>
                  <a:cubicBezTo>
                    <a:pt x="5489" y="5069"/>
                    <a:pt x="5368" y="5190"/>
                    <a:pt x="5265" y="5190"/>
                  </a:cubicBezTo>
                  <a:cubicBezTo>
                    <a:pt x="5153" y="5190"/>
                    <a:pt x="5088" y="5106"/>
                    <a:pt x="5088" y="4938"/>
                  </a:cubicBezTo>
                  <a:cubicBezTo>
                    <a:pt x="5088" y="4779"/>
                    <a:pt x="5163" y="4593"/>
                    <a:pt x="5303" y="4369"/>
                  </a:cubicBezTo>
                  <a:cubicBezTo>
                    <a:pt x="5443" y="4145"/>
                    <a:pt x="5667" y="3911"/>
                    <a:pt x="5975" y="3650"/>
                  </a:cubicBezTo>
                  <a:close/>
                  <a:moveTo>
                    <a:pt x="10390" y="3650"/>
                  </a:moveTo>
                  <a:cubicBezTo>
                    <a:pt x="10268" y="4191"/>
                    <a:pt x="10156" y="4583"/>
                    <a:pt x="10026" y="4826"/>
                  </a:cubicBezTo>
                  <a:cubicBezTo>
                    <a:pt x="9895" y="5069"/>
                    <a:pt x="9783" y="5190"/>
                    <a:pt x="9680" y="5190"/>
                  </a:cubicBezTo>
                  <a:cubicBezTo>
                    <a:pt x="9559" y="5190"/>
                    <a:pt x="9503" y="5106"/>
                    <a:pt x="9503" y="4938"/>
                  </a:cubicBezTo>
                  <a:cubicBezTo>
                    <a:pt x="9503" y="4779"/>
                    <a:pt x="9568" y="4593"/>
                    <a:pt x="9708" y="4369"/>
                  </a:cubicBezTo>
                  <a:cubicBezTo>
                    <a:pt x="9848" y="4145"/>
                    <a:pt x="10072" y="3911"/>
                    <a:pt x="10390" y="3650"/>
                  </a:cubicBezTo>
                  <a:close/>
                  <a:moveTo>
                    <a:pt x="2409" y="0"/>
                  </a:moveTo>
                  <a:cubicBezTo>
                    <a:pt x="2260" y="0"/>
                    <a:pt x="2138" y="28"/>
                    <a:pt x="2073" y="84"/>
                  </a:cubicBezTo>
                  <a:cubicBezTo>
                    <a:pt x="1998" y="140"/>
                    <a:pt x="1952" y="224"/>
                    <a:pt x="1933" y="355"/>
                  </a:cubicBezTo>
                  <a:cubicBezTo>
                    <a:pt x="1868" y="794"/>
                    <a:pt x="1840" y="1120"/>
                    <a:pt x="1812" y="1344"/>
                  </a:cubicBezTo>
                  <a:cubicBezTo>
                    <a:pt x="1774" y="1727"/>
                    <a:pt x="1728" y="2119"/>
                    <a:pt x="1672" y="2511"/>
                  </a:cubicBezTo>
                  <a:lnTo>
                    <a:pt x="1625" y="2829"/>
                  </a:lnTo>
                  <a:cubicBezTo>
                    <a:pt x="1000" y="3314"/>
                    <a:pt x="580" y="3725"/>
                    <a:pt x="346" y="4051"/>
                  </a:cubicBezTo>
                  <a:cubicBezTo>
                    <a:pt x="122" y="4378"/>
                    <a:pt x="1" y="4695"/>
                    <a:pt x="1" y="4985"/>
                  </a:cubicBezTo>
                  <a:cubicBezTo>
                    <a:pt x="1" y="5199"/>
                    <a:pt x="76" y="5367"/>
                    <a:pt x="206" y="5498"/>
                  </a:cubicBezTo>
                  <a:cubicBezTo>
                    <a:pt x="328" y="5629"/>
                    <a:pt x="505" y="5694"/>
                    <a:pt x="720" y="5694"/>
                  </a:cubicBezTo>
                  <a:cubicBezTo>
                    <a:pt x="786" y="5709"/>
                    <a:pt x="850" y="5717"/>
                    <a:pt x="911" y="5717"/>
                  </a:cubicBezTo>
                  <a:cubicBezTo>
                    <a:pt x="1263" y="5717"/>
                    <a:pt x="1533" y="5473"/>
                    <a:pt x="1756" y="5059"/>
                  </a:cubicBezTo>
                  <a:cubicBezTo>
                    <a:pt x="2008" y="4565"/>
                    <a:pt x="2222" y="3893"/>
                    <a:pt x="2381" y="3043"/>
                  </a:cubicBezTo>
                  <a:cubicBezTo>
                    <a:pt x="2727" y="2810"/>
                    <a:pt x="3025" y="2595"/>
                    <a:pt x="3268" y="2437"/>
                  </a:cubicBezTo>
                  <a:cubicBezTo>
                    <a:pt x="3305" y="2549"/>
                    <a:pt x="3361" y="2642"/>
                    <a:pt x="3436" y="2735"/>
                  </a:cubicBezTo>
                  <a:cubicBezTo>
                    <a:pt x="3585" y="2922"/>
                    <a:pt x="3800" y="3015"/>
                    <a:pt x="4043" y="3015"/>
                  </a:cubicBezTo>
                  <a:cubicBezTo>
                    <a:pt x="4369" y="3015"/>
                    <a:pt x="4640" y="2838"/>
                    <a:pt x="4845" y="2493"/>
                  </a:cubicBezTo>
                  <a:cubicBezTo>
                    <a:pt x="4901" y="2651"/>
                    <a:pt x="4985" y="2782"/>
                    <a:pt x="5107" y="2875"/>
                  </a:cubicBezTo>
                  <a:cubicBezTo>
                    <a:pt x="5219" y="2969"/>
                    <a:pt x="5340" y="3015"/>
                    <a:pt x="5480" y="3015"/>
                  </a:cubicBezTo>
                  <a:cubicBezTo>
                    <a:pt x="5648" y="3015"/>
                    <a:pt x="5835" y="2950"/>
                    <a:pt x="6021" y="2791"/>
                  </a:cubicBezTo>
                  <a:cubicBezTo>
                    <a:pt x="6059" y="2773"/>
                    <a:pt x="6096" y="2735"/>
                    <a:pt x="6133" y="2717"/>
                  </a:cubicBezTo>
                  <a:lnTo>
                    <a:pt x="6133" y="2717"/>
                  </a:lnTo>
                  <a:lnTo>
                    <a:pt x="6096" y="2922"/>
                  </a:lnTo>
                  <a:cubicBezTo>
                    <a:pt x="5461" y="3417"/>
                    <a:pt x="5041" y="3818"/>
                    <a:pt x="4808" y="4145"/>
                  </a:cubicBezTo>
                  <a:cubicBezTo>
                    <a:pt x="4593" y="4471"/>
                    <a:pt x="4472" y="4789"/>
                    <a:pt x="4472" y="5078"/>
                  </a:cubicBezTo>
                  <a:cubicBezTo>
                    <a:pt x="4472" y="5293"/>
                    <a:pt x="4547" y="5470"/>
                    <a:pt x="4668" y="5591"/>
                  </a:cubicBezTo>
                  <a:cubicBezTo>
                    <a:pt x="4799" y="5722"/>
                    <a:pt x="4976" y="5797"/>
                    <a:pt x="5181" y="5797"/>
                  </a:cubicBezTo>
                  <a:cubicBezTo>
                    <a:pt x="5583" y="5797"/>
                    <a:pt x="5909" y="5545"/>
                    <a:pt x="6161" y="5059"/>
                  </a:cubicBezTo>
                  <a:cubicBezTo>
                    <a:pt x="6423" y="4565"/>
                    <a:pt x="6628" y="3893"/>
                    <a:pt x="6796" y="3043"/>
                  </a:cubicBezTo>
                  <a:cubicBezTo>
                    <a:pt x="7132" y="2810"/>
                    <a:pt x="7440" y="2595"/>
                    <a:pt x="7683" y="2437"/>
                  </a:cubicBezTo>
                  <a:cubicBezTo>
                    <a:pt x="7720" y="2549"/>
                    <a:pt x="7776" y="2642"/>
                    <a:pt x="7842" y="2735"/>
                  </a:cubicBezTo>
                  <a:cubicBezTo>
                    <a:pt x="8000" y="2922"/>
                    <a:pt x="8206" y="3015"/>
                    <a:pt x="8448" y="3015"/>
                  </a:cubicBezTo>
                  <a:cubicBezTo>
                    <a:pt x="8775" y="3015"/>
                    <a:pt x="9046" y="2838"/>
                    <a:pt x="9260" y="2493"/>
                  </a:cubicBezTo>
                  <a:cubicBezTo>
                    <a:pt x="9316" y="2651"/>
                    <a:pt x="9400" y="2782"/>
                    <a:pt x="9512" y="2875"/>
                  </a:cubicBezTo>
                  <a:cubicBezTo>
                    <a:pt x="9634" y="2969"/>
                    <a:pt x="9746" y="3015"/>
                    <a:pt x="9886" y="3015"/>
                  </a:cubicBezTo>
                  <a:cubicBezTo>
                    <a:pt x="10063" y="3015"/>
                    <a:pt x="10250" y="2950"/>
                    <a:pt x="10436" y="2791"/>
                  </a:cubicBezTo>
                  <a:cubicBezTo>
                    <a:pt x="10474" y="2773"/>
                    <a:pt x="10502" y="2735"/>
                    <a:pt x="10539" y="2717"/>
                  </a:cubicBezTo>
                  <a:lnTo>
                    <a:pt x="10539" y="2717"/>
                  </a:lnTo>
                  <a:lnTo>
                    <a:pt x="10502" y="2922"/>
                  </a:lnTo>
                  <a:cubicBezTo>
                    <a:pt x="9876" y="3417"/>
                    <a:pt x="9456" y="3818"/>
                    <a:pt x="9223" y="4145"/>
                  </a:cubicBezTo>
                  <a:cubicBezTo>
                    <a:pt x="8999" y="4471"/>
                    <a:pt x="8887" y="4789"/>
                    <a:pt x="8887" y="5078"/>
                  </a:cubicBezTo>
                  <a:cubicBezTo>
                    <a:pt x="8887" y="5293"/>
                    <a:pt x="8952" y="5470"/>
                    <a:pt x="9083" y="5591"/>
                  </a:cubicBezTo>
                  <a:cubicBezTo>
                    <a:pt x="9214" y="5722"/>
                    <a:pt x="9382" y="5797"/>
                    <a:pt x="9596" y="5797"/>
                  </a:cubicBezTo>
                  <a:cubicBezTo>
                    <a:pt x="9988" y="5797"/>
                    <a:pt x="10315" y="5545"/>
                    <a:pt x="10576" y="5059"/>
                  </a:cubicBezTo>
                  <a:cubicBezTo>
                    <a:pt x="10828" y="4565"/>
                    <a:pt x="11043" y="3893"/>
                    <a:pt x="11202" y="3043"/>
                  </a:cubicBezTo>
                  <a:cubicBezTo>
                    <a:pt x="11547" y="2810"/>
                    <a:pt x="11836" y="2605"/>
                    <a:pt x="12079" y="2437"/>
                  </a:cubicBezTo>
                  <a:cubicBezTo>
                    <a:pt x="12116" y="2549"/>
                    <a:pt x="12172" y="2642"/>
                    <a:pt x="12228" y="2735"/>
                  </a:cubicBezTo>
                  <a:cubicBezTo>
                    <a:pt x="12387" y="2922"/>
                    <a:pt x="12574" y="3015"/>
                    <a:pt x="12807" y="3015"/>
                  </a:cubicBezTo>
                  <a:cubicBezTo>
                    <a:pt x="13115" y="3015"/>
                    <a:pt x="13339" y="2838"/>
                    <a:pt x="13470" y="2483"/>
                  </a:cubicBezTo>
                  <a:lnTo>
                    <a:pt x="13470" y="2483"/>
                  </a:lnTo>
                  <a:lnTo>
                    <a:pt x="13461" y="2577"/>
                  </a:lnTo>
                  <a:cubicBezTo>
                    <a:pt x="13461" y="2726"/>
                    <a:pt x="13489" y="2838"/>
                    <a:pt x="13563" y="2903"/>
                  </a:cubicBezTo>
                  <a:cubicBezTo>
                    <a:pt x="13629" y="2959"/>
                    <a:pt x="13741" y="3006"/>
                    <a:pt x="13881" y="3006"/>
                  </a:cubicBezTo>
                  <a:cubicBezTo>
                    <a:pt x="14021" y="3006"/>
                    <a:pt x="14123" y="2969"/>
                    <a:pt x="14189" y="2903"/>
                  </a:cubicBezTo>
                  <a:cubicBezTo>
                    <a:pt x="14254" y="2829"/>
                    <a:pt x="14282" y="2726"/>
                    <a:pt x="14282" y="2558"/>
                  </a:cubicBezTo>
                  <a:cubicBezTo>
                    <a:pt x="14282" y="2278"/>
                    <a:pt x="14301" y="2026"/>
                    <a:pt x="14319" y="1793"/>
                  </a:cubicBezTo>
                  <a:cubicBezTo>
                    <a:pt x="14347" y="1559"/>
                    <a:pt x="14375" y="1326"/>
                    <a:pt x="14422" y="1064"/>
                  </a:cubicBezTo>
                  <a:cubicBezTo>
                    <a:pt x="14469" y="831"/>
                    <a:pt x="14487" y="672"/>
                    <a:pt x="14487" y="579"/>
                  </a:cubicBezTo>
                  <a:cubicBezTo>
                    <a:pt x="14487" y="486"/>
                    <a:pt x="14459" y="411"/>
                    <a:pt x="14403" y="364"/>
                  </a:cubicBezTo>
                  <a:cubicBezTo>
                    <a:pt x="14347" y="318"/>
                    <a:pt x="14273" y="299"/>
                    <a:pt x="14170" y="299"/>
                  </a:cubicBezTo>
                  <a:cubicBezTo>
                    <a:pt x="14077" y="299"/>
                    <a:pt x="13983" y="308"/>
                    <a:pt x="13909" y="318"/>
                  </a:cubicBezTo>
                  <a:cubicBezTo>
                    <a:pt x="13890" y="224"/>
                    <a:pt x="13862" y="168"/>
                    <a:pt x="13834" y="131"/>
                  </a:cubicBezTo>
                  <a:cubicBezTo>
                    <a:pt x="13797" y="94"/>
                    <a:pt x="13741" y="75"/>
                    <a:pt x="13647" y="75"/>
                  </a:cubicBezTo>
                  <a:cubicBezTo>
                    <a:pt x="13367" y="75"/>
                    <a:pt x="13097" y="168"/>
                    <a:pt x="12835" y="346"/>
                  </a:cubicBezTo>
                  <a:cubicBezTo>
                    <a:pt x="12583" y="514"/>
                    <a:pt x="12387" y="766"/>
                    <a:pt x="12228" y="1055"/>
                  </a:cubicBezTo>
                  <a:cubicBezTo>
                    <a:pt x="12116" y="1288"/>
                    <a:pt x="12042" y="1531"/>
                    <a:pt x="12014" y="1783"/>
                  </a:cubicBezTo>
                  <a:cubicBezTo>
                    <a:pt x="11790" y="1933"/>
                    <a:pt x="11556" y="2110"/>
                    <a:pt x="11295" y="2287"/>
                  </a:cubicBezTo>
                  <a:lnTo>
                    <a:pt x="11360" y="1858"/>
                  </a:lnTo>
                  <a:cubicBezTo>
                    <a:pt x="11500" y="1008"/>
                    <a:pt x="11556" y="486"/>
                    <a:pt x="11556" y="280"/>
                  </a:cubicBezTo>
                  <a:cubicBezTo>
                    <a:pt x="11556" y="215"/>
                    <a:pt x="11528" y="168"/>
                    <a:pt x="11500" y="131"/>
                  </a:cubicBezTo>
                  <a:cubicBezTo>
                    <a:pt x="11463" y="94"/>
                    <a:pt x="11379" y="75"/>
                    <a:pt x="11248" y="75"/>
                  </a:cubicBezTo>
                  <a:cubicBezTo>
                    <a:pt x="11099" y="75"/>
                    <a:pt x="10987" y="94"/>
                    <a:pt x="10912" y="159"/>
                  </a:cubicBezTo>
                  <a:cubicBezTo>
                    <a:pt x="10847" y="215"/>
                    <a:pt x="10800" y="299"/>
                    <a:pt x="10772" y="420"/>
                  </a:cubicBezTo>
                  <a:cubicBezTo>
                    <a:pt x="10716" y="868"/>
                    <a:pt x="10679" y="1195"/>
                    <a:pt x="10660" y="1419"/>
                  </a:cubicBezTo>
                  <a:cubicBezTo>
                    <a:pt x="10642" y="1531"/>
                    <a:pt x="10632" y="1662"/>
                    <a:pt x="10623" y="1783"/>
                  </a:cubicBezTo>
                  <a:cubicBezTo>
                    <a:pt x="10483" y="1942"/>
                    <a:pt x="10362" y="2073"/>
                    <a:pt x="10268" y="2157"/>
                  </a:cubicBezTo>
                  <a:cubicBezTo>
                    <a:pt x="10156" y="2259"/>
                    <a:pt x="10063" y="2306"/>
                    <a:pt x="9988" y="2306"/>
                  </a:cubicBezTo>
                  <a:cubicBezTo>
                    <a:pt x="9942" y="2306"/>
                    <a:pt x="9895" y="2278"/>
                    <a:pt x="9876" y="2250"/>
                  </a:cubicBezTo>
                  <a:cubicBezTo>
                    <a:pt x="9839" y="2213"/>
                    <a:pt x="9830" y="2166"/>
                    <a:pt x="9830" y="2091"/>
                  </a:cubicBezTo>
                  <a:cubicBezTo>
                    <a:pt x="9830" y="1905"/>
                    <a:pt x="9876" y="1578"/>
                    <a:pt x="9970" y="1102"/>
                  </a:cubicBezTo>
                  <a:cubicBezTo>
                    <a:pt x="10026" y="775"/>
                    <a:pt x="10063" y="560"/>
                    <a:pt x="10063" y="486"/>
                  </a:cubicBezTo>
                  <a:cubicBezTo>
                    <a:pt x="10063" y="346"/>
                    <a:pt x="9960" y="262"/>
                    <a:pt x="9755" y="262"/>
                  </a:cubicBezTo>
                  <a:cubicBezTo>
                    <a:pt x="9662" y="262"/>
                    <a:pt x="9568" y="271"/>
                    <a:pt x="9494" y="280"/>
                  </a:cubicBezTo>
                  <a:cubicBezTo>
                    <a:pt x="9466" y="187"/>
                    <a:pt x="9447" y="131"/>
                    <a:pt x="9410" y="94"/>
                  </a:cubicBezTo>
                  <a:cubicBezTo>
                    <a:pt x="9372" y="66"/>
                    <a:pt x="9316" y="38"/>
                    <a:pt x="9223" y="38"/>
                  </a:cubicBezTo>
                  <a:cubicBezTo>
                    <a:pt x="8943" y="38"/>
                    <a:pt x="8672" y="131"/>
                    <a:pt x="8420" y="308"/>
                  </a:cubicBezTo>
                  <a:cubicBezTo>
                    <a:pt x="8159" y="486"/>
                    <a:pt x="7963" y="728"/>
                    <a:pt x="7814" y="1018"/>
                  </a:cubicBezTo>
                  <a:cubicBezTo>
                    <a:pt x="7692" y="1251"/>
                    <a:pt x="7627" y="1503"/>
                    <a:pt x="7590" y="1746"/>
                  </a:cubicBezTo>
                  <a:cubicBezTo>
                    <a:pt x="7365" y="1895"/>
                    <a:pt x="7132" y="2073"/>
                    <a:pt x="6880" y="2259"/>
                  </a:cubicBezTo>
                  <a:lnTo>
                    <a:pt x="6936" y="1821"/>
                  </a:lnTo>
                  <a:cubicBezTo>
                    <a:pt x="7076" y="971"/>
                    <a:pt x="7132" y="448"/>
                    <a:pt x="7132" y="252"/>
                  </a:cubicBezTo>
                  <a:cubicBezTo>
                    <a:pt x="7132" y="178"/>
                    <a:pt x="7113" y="131"/>
                    <a:pt x="7076" y="94"/>
                  </a:cubicBezTo>
                  <a:cubicBezTo>
                    <a:pt x="7039" y="66"/>
                    <a:pt x="6955" y="38"/>
                    <a:pt x="6833" y="38"/>
                  </a:cubicBezTo>
                  <a:cubicBezTo>
                    <a:pt x="6675" y="38"/>
                    <a:pt x="6563" y="66"/>
                    <a:pt x="6488" y="122"/>
                  </a:cubicBezTo>
                  <a:cubicBezTo>
                    <a:pt x="6423" y="178"/>
                    <a:pt x="6376" y="262"/>
                    <a:pt x="6348" y="392"/>
                  </a:cubicBezTo>
                  <a:cubicBezTo>
                    <a:pt x="6292" y="831"/>
                    <a:pt x="6255" y="1158"/>
                    <a:pt x="6236" y="1382"/>
                  </a:cubicBezTo>
                  <a:cubicBezTo>
                    <a:pt x="6227" y="1494"/>
                    <a:pt x="6208" y="1625"/>
                    <a:pt x="6199" y="1746"/>
                  </a:cubicBezTo>
                  <a:cubicBezTo>
                    <a:pt x="6059" y="1905"/>
                    <a:pt x="5947" y="2035"/>
                    <a:pt x="5853" y="2119"/>
                  </a:cubicBezTo>
                  <a:cubicBezTo>
                    <a:pt x="5732" y="2222"/>
                    <a:pt x="5639" y="2269"/>
                    <a:pt x="5573" y="2269"/>
                  </a:cubicBezTo>
                  <a:cubicBezTo>
                    <a:pt x="5527" y="2269"/>
                    <a:pt x="5480" y="2250"/>
                    <a:pt x="5452" y="2213"/>
                  </a:cubicBezTo>
                  <a:cubicBezTo>
                    <a:pt x="5433" y="2175"/>
                    <a:pt x="5405" y="2129"/>
                    <a:pt x="5405" y="2054"/>
                  </a:cubicBezTo>
                  <a:cubicBezTo>
                    <a:pt x="5405" y="1867"/>
                    <a:pt x="5452" y="1541"/>
                    <a:pt x="5545" y="1064"/>
                  </a:cubicBezTo>
                  <a:cubicBezTo>
                    <a:pt x="5601" y="738"/>
                    <a:pt x="5639" y="532"/>
                    <a:pt x="5639" y="448"/>
                  </a:cubicBezTo>
                  <a:cubicBezTo>
                    <a:pt x="5639" y="308"/>
                    <a:pt x="5536" y="224"/>
                    <a:pt x="5340" y="224"/>
                  </a:cubicBezTo>
                  <a:cubicBezTo>
                    <a:pt x="5247" y="224"/>
                    <a:pt x="5153" y="243"/>
                    <a:pt x="5069" y="252"/>
                  </a:cubicBezTo>
                  <a:cubicBezTo>
                    <a:pt x="5041" y="159"/>
                    <a:pt x="5023" y="94"/>
                    <a:pt x="4985" y="66"/>
                  </a:cubicBezTo>
                  <a:cubicBezTo>
                    <a:pt x="4948" y="28"/>
                    <a:pt x="4892" y="0"/>
                    <a:pt x="4799" y="0"/>
                  </a:cubicBezTo>
                  <a:cubicBezTo>
                    <a:pt x="4519" y="0"/>
                    <a:pt x="4248" y="94"/>
                    <a:pt x="3996" y="271"/>
                  </a:cubicBezTo>
                  <a:cubicBezTo>
                    <a:pt x="3735" y="448"/>
                    <a:pt x="3539" y="691"/>
                    <a:pt x="3389" y="980"/>
                  </a:cubicBezTo>
                  <a:cubicBezTo>
                    <a:pt x="3268" y="1214"/>
                    <a:pt x="3203" y="1466"/>
                    <a:pt x="3165" y="1709"/>
                  </a:cubicBezTo>
                  <a:cubicBezTo>
                    <a:pt x="2941" y="1858"/>
                    <a:pt x="2708" y="2035"/>
                    <a:pt x="2456" y="2222"/>
                  </a:cubicBezTo>
                  <a:lnTo>
                    <a:pt x="2512" y="1793"/>
                  </a:lnTo>
                  <a:cubicBezTo>
                    <a:pt x="2652" y="934"/>
                    <a:pt x="2708" y="411"/>
                    <a:pt x="2708" y="215"/>
                  </a:cubicBezTo>
                  <a:cubicBezTo>
                    <a:pt x="2708" y="140"/>
                    <a:pt x="2689" y="94"/>
                    <a:pt x="2652" y="66"/>
                  </a:cubicBezTo>
                  <a:cubicBezTo>
                    <a:pt x="2615" y="28"/>
                    <a:pt x="2540" y="0"/>
                    <a:pt x="240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6" name="Google Shape;4906;p65"/>
            <p:cNvSpPr/>
            <p:nvPr/>
          </p:nvSpPr>
          <p:spPr>
            <a:xfrm rot="-1545958">
              <a:off x="1108812" y="395473"/>
              <a:ext cx="51944" cy="44159"/>
            </a:xfrm>
            <a:custGeom>
              <a:avLst/>
              <a:gdLst/>
              <a:ahLst/>
              <a:cxnLst/>
              <a:rect l="l" t="t" r="r" b="b"/>
              <a:pathLst>
                <a:path w="1121" h="953" extrusionOk="0">
                  <a:moveTo>
                    <a:pt x="588" y="0"/>
                  </a:moveTo>
                  <a:cubicBezTo>
                    <a:pt x="429" y="0"/>
                    <a:pt x="280" y="47"/>
                    <a:pt x="168" y="140"/>
                  </a:cubicBezTo>
                  <a:cubicBezTo>
                    <a:pt x="56" y="234"/>
                    <a:pt x="0" y="364"/>
                    <a:pt x="0" y="504"/>
                  </a:cubicBezTo>
                  <a:cubicBezTo>
                    <a:pt x="0" y="644"/>
                    <a:pt x="47" y="756"/>
                    <a:pt x="121" y="840"/>
                  </a:cubicBezTo>
                  <a:cubicBezTo>
                    <a:pt x="205" y="924"/>
                    <a:pt x="345" y="952"/>
                    <a:pt x="513" y="952"/>
                  </a:cubicBezTo>
                  <a:cubicBezTo>
                    <a:pt x="681" y="952"/>
                    <a:pt x="821" y="906"/>
                    <a:pt x="943" y="812"/>
                  </a:cubicBezTo>
                  <a:cubicBezTo>
                    <a:pt x="1045" y="719"/>
                    <a:pt x="1101" y="579"/>
                    <a:pt x="1101" y="420"/>
                  </a:cubicBezTo>
                  <a:cubicBezTo>
                    <a:pt x="1120" y="299"/>
                    <a:pt x="1073" y="196"/>
                    <a:pt x="961" y="112"/>
                  </a:cubicBezTo>
                  <a:cubicBezTo>
                    <a:pt x="868" y="47"/>
                    <a:pt x="747" y="0"/>
                    <a:pt x="58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7" name="Google Shape;4907;p65"/>
            <p:cNvSpPr/>
            <p:nvPr/>
          </p:nvSpPr>
          <p:spPr>
            <a:xfrm rot="-1545958">
              <a:off x="1293083" y="306635"/>
              <a:ext cx="51480" cy="44159"/>
            </a:xfrm>
            <a:custGeom>
              <a:avLst/>
              <a:gdLst/>
              <a:ahLst/>
              <a:cxnLst/>
              <a:rect l="l" t="t" r="r" b="b"/>
              <a:pathLst>
                <a:path w="1111" h="953" extrusionOk="0">
                  <a:moveTo>
                    <a:pt x="597" y="0"/>
                  </a:moveTo>
                  <a:cubicBezTo>
                    <a:pt x="439" y="0"/>
                    <a:pt x="280" y="47"/>
                    <a:pt x="177" y="140"/>
                  </a:cubicBezTo>
                  <a:cubicBezTo>
                    <a:pt x="65" y="234"/>
                    <a:pt x="0" y="364"/>
                    <a:pt x="0" y="504"/>
                  </a:cubicBezTo>
                  <a:cubicBezTo>
                    <a:pt x="0" y="644"/>
                    <a:pt x="47" y="756"/>
                    <a:pt x="131" y="840"/>
                  </a:cubicBezTo>
                  <a:cubicBezTo>
                    <a:pt x="215" y="924"/>
                    <a:pt x="355" y="952"/>
                    <a:pt x="513" y="952"/>
                  </a:cubicBezTo>
                  <a:cubicBezTo>
                    <a:pt x="691" y="952"/>
                    <a:pt x="831" y="906"/>
                    <a:pt x="952" y="812"/>
                  </a:cubicBezTo>
                  <a:cubicBezTo>
                    <a:pt x="1055" y="719"/>
                    <a:pt x="1111" y="579"/>
                    <a:pt x="1111" y="420"/>
                  </a:cubicBezTo>
                  <a:cubicBezTo>
                    <a:pt x="1111" y="299"/>
                    <a:pt x="1064" y="196"/>
                    <a:pt x="971" y="112"/>
                  </a:cubicBezTo>
                  <a:cubicBezTo>
                    <a:pt x="877" y="47"/>
                    <a:pt x="747" y="0"/>
                    <a:pt x="59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E4C43C55-B02D-2CE0-9844-FC7306AF4CFD}"/>
              </a:ext>
            </a:extLst>
          </p:cNvPr>
          <p:cNvSpPr/>
          <p:nvPr/>
        </p:nvSpPr>
        <p:spPr>
          <a:xfrm>
            <a:off x="2419564" y="1076082"/>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2. Vẽ biểu đồ hình quạt tròn bằng Excel.</a:t>
            </a:r>
            <a:endParaRPr lang="en-US" sz="4400" b="1" kern="0" dirty="0">
              <a:solidFill>
                <a:schemeClr val="bg1">
                  <a:lumMod val="25000"/>
                </a:schemeClr>
              </a:solidFill>
              <a:cs typeface="Arial"/>
              <a:sym typeface="Arial"/>
            </a:endParaRPr>
          </a:p>
        </p:txBody>
      </p:sp>
      <p:sp>
        <p:nvSpPr>
          <p:cNvPr id="5" name="TextBox 4">
            <a:extLst>
              <a:ext uri="{FF2B5EF4-FFF2-40B4-BE49-F238E27FC236}">
                <a16:creationId xmlns:a16="http://schemas.microsoft.com/office/drawing/2014/main" id="{7572F866-DBE3-C36D-C2B2-E9102434DA5A}"/>
              </a:ext>
            </a:extLst>
          </p:cNvPr>
          <p:cNvSpPr txBox="1"/>
          <p:nvPr/>
        </p:nvSpPr>
        <p:spPr>
          <a:xfrm>
            <a:off x="2707526" y="2648664"/>
            <a:ext cx="12363236" cy="5723426"/>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đề,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85"/>
        <p:cNvGrpSpPr/>
        <p:nvPr/>
      </p:nvGrpSpPr>
      <p:grpSpPr>
        <a:xfrm>
          <a:off x="0" y="0"/>
          <a:ext cx="0" cy="0"/>
          <a:chOff x="0" y="0"/>
          <a:chExt cx="0" cy="0"/>
        </a:xfrm>
      </p:grpSpPr>
      <p:grpSp>
        <p:nvGrpSpPr>
          <p:cNvPr id="4993" name="Google Shape;4993;p68"/>
          <p:cNvGrpSpPr/>
          <p:nvPr/>
        </p:nvGrpSpPr>
        <p:grpSpPr>
          <a:xfrm>
            <a:off x="-182012" y="8420100"/>
            <a:ext cx="2802424" cy="2393690"/>
            <a:chOff x="7258984" y="3788452"/>
            <a:chExt cx="1401212" cy="1196845"/>
          </a:xfrm>
        </p:grpSpPr>
        <p:sp>
          <p:nvSpPr>
            <p:cNvPr id="4994" name="Google Shape;4994;p68"/>
            <p:cNvSpPr/>
            <p:nvPr/>
          </p:nvSpPr>
          <p:spPr>
            <a:xfrm rot="1640474">
              <a:off x="7358507" y="4023983"/>
              <a:ext cx="1202165" cy="725783"/>
            </a:xfrm>
            <a:custGeom>
              <a:avLst/>
              <a:gdLst/>
              <a:ahLst/>
              <a:cxnLst/>
              <a:rect l="l" t="t" r="r" b="b"/>
              <a:pathLst>
                <a:path w="18230" h="11006" extrusionOk="0">
                  <a:moveTo>
                    <a:pt x="16195" y="1"/>
                  </a:moveTo>
                  <a:cubicBezTo>
                    <a:pt x="15756" y="1"/>
                    <a:pt x="15103" y="141"/>
                    <a:pt x="14505" y="794"/>
                  </a:cubicBezTo>
                  <a:cubicBezTo>
                    <a:pt x="14179" y="1149"/>
                    <a:pt x="13908" y="1597"/>
                    <a:pt x="13712" y="2138"/>
                  </a:cubicBezTo>
                  <a:cubicBezTo>
                    <a:pt x="13656" y="2287"/>
                    <a:pt x="13609" y="2437"/>
                    <a:pt x="13562" y="2595"/>
                  </a:cubicBezTo>
                  <a:cubicBezTo>
                    <a:pt x="13404" y="2549"/>
                    <a:pt x="13217" y="2511"/>
                    <a:pt x="13021" y="2511"/>
                  </a:cubicBezTo>
                  <a:cubicBezTo>
                    <a:pt x="12536" y="2511"/>
                    <a:pt x="12050" y="2642"/>
                    <a:pt x="11621" y="2894"/>
                  </a:cubicBezTo>
                  <a:cubicBezTo>
                    <a:pt x="11257" y="2651"/>
                    <a:pt x="10828" y="2521"/>
                    <a:pt x="10361" y="2521"/>
                  </a:cubicBezTo>
                  <a:cubicBezTo>
                    <a:pt x="9988" y="2521"/>
                    <a:pt x="9624" y="2605"/>
                    <a:pt x="9297" y="2745"/>
                  </a:cubicBezTo>
                  <a:cubicBezTo>
                    <a:pt x="9045" y="2605"/>
                    <a:pt x="8737" y="2521"/>
                    <a:pt x="8401" y="2521"/>
                  </a:cubicBezTo>
                  <a:cubicBezTo>
                    <a:pt x="8167" y="2521"/>
                    <a:pt x="7934" y="2558"/>
                    <a:pt x="7701" y="2642"/>
                  </a:cubicBezTo>
                  <a:cubicBezTo>
                    <a:pt x="7505" y="2558"/>
                    <a:pt x="7281" y="2521"/>
                    <a:pt x="7019" y="2521"/>
                  </a:cubicBezTo>
                  <a:lnTo>
                    <a:pt x="6898" y="2521"/>
                  </a:lnTo>
                  <a:cubicBezTo>
                    <a:pt x="6833" y="1867"/>
                    <a:pt x="6571" y="1307"/>
                    <a:pt x="6105" y="869"/>
                  </a:cubicBezTo>
                  <a:cubicBezTo>
                    <a:pt x="5591" y="383"/>
                    <a:pt x="4910" y="150"/>
                    <a:pt x="4060" y="150"/>
                  </a:cubicBezTo>
                  <a:cubicBezTo>
                    <a:pt x="3286" y="150"/>
                    <a:pt x="2576" y="355"/>
                    <a:pt x="1951" y="757"/>
                  </a:cubicBezTo>
                  <a:cubicBezTo>
                    <a:pt x="1316" y="1158"/>
                    <a:pt x="831" y="1718"/>
                    <a:pt x="486" y="2418"/>
                  </a:cubicBezTo>
                  <a:cubicBezTo>
                    <a:pt x="159" y="3081"/>
                    <a:pt x="0" y="3827"/>
                    <a:pt x="0" y="4658"/>
                  </a:cubicBezTo>
                  <a:cubicBezTo>
                    <a:pt x="0" y="5349"/>
                    <a:pt x="159" y="5974"/>
                    <a:pt x="476" y="6516"/>
                  </a:cubicBezTo>
                  <a:cubicBezTo>
                    <a:pt x="803" y="7076"/>
                    <a:pt x="1270" y="7514"/>
                    <a:pt x="1867" y="7804"/>
                  </a:cubicBezTo>
                  <a:cubicBezTo>
                    <a:pt x="1718" y="8168"/>
                    <a:pt x="1643" y="8532"/>
                    <a:pt x="1643" y="8905"/>
                  </a:cubicBezTo>
                  <a:cubicBezTo>
                    <a:pt x="1643" y="9484"/>
                    <a:pt x="1867" y="10025"/>
                    <a:pt x="2268" y="10408"/>
                  </a:cubicBezTo>
                  <a:cubicBezTo>
                    <a:pt x="2660" y="10791"/>
                    <a:pt x="3174" y="11005"/>
                    <a:pt x="3762" y="11005"/>
                  </a:cubicBezTo>
                  <a:cubicBezTo>
                    <a:pt x="4294" y="11005"/>
                    <a:pt x="5302" y="10809"/>
                    <a:pt x="5974" y="9512"/>
                  </a:cubicBezTo>
                  <a:cubicBezTo>
                    <a:pt x="6170" y="9138"/>
                    <a:pt x="6338" y="8709"/>
                    <a:pt x="6478" y="8205"/>
                  </a:cubicBezTo>
                  <a:cubicBezTo>
                    <a:pt x="6543" y="8214"/>
                    <a:pt x="6618" y="8214"/>
                    <a:pt x="6683" y="8214"/>
                  </a:cubicBezTo>
                  <a:cubicBezTo>
                    <a:pt x="7225" y="8214"/>
                    <a:pt x="7691" y="8009"/>
                    <a:pt x="8018" y="7636"/>
                  </a:cubicBezTo>
                  <a:cubicBezTo>
                    <a:pt x="8102" y="7542"/>
                    <a:pt x="8167" y="7449"/>
                    <a:pt x="8223" y="7328"/>
                  </a:cubicBezTo>
                  <a:cubicBezTo>
                    <a:pt x="8261" y="7374"/>
                    <a:pt x="8307" y="7412"/>
                    <a:pt x="8345" y="7458"/>
                  </a:cubicBezTo>
                  <a:cubicBezTo>
                    <a:pt x="8690" y="7794"/>
                    <a:pt x="9325" y="8214"/>
                    <a:pt x="10342" y="8214"/>
                  </a:cubicBezTo>
                  <a:cubicBezTo>
                    <a:pt x="10697" y="8214"/>
                    <a:pt x="11042" y="8158"/>
                    <a:pt x="11369" y="8056"/>
                  </a:cubicBezTo>
                  <a:cubicBezTo>
                    <a:pt x="11630" y="8158"/>
                    <a:pt x="11910" y="8214"/>
                    <a:pt x="12218" y="8214"/>
                  </a:cubicBezTo>
                  <a:cubicBezTo>
                    <a:pt x="12470" y="8214"/>
                    <a:pt x="12732" y="8168"/>
                    <a:pt x="12965" y="8084"/>
                  </a:cubicBezTo>
                  <a:cubicBezTo>
                    <a:pt x="13189" y="8168"/>
                    <a:pt x="13422" y="8214"/>
                    <a:pt x="13656" y="8214"/>
                  </a:cubicBezTo>
                  <a:cubicBezTo>
                    <a:pt x="13992" y="8214"/>
                    <a:pt x="14328" y="8130"/>
                    <a:pt x="14645" y="7972"/>
                  </a:cubicBezTo>
                  <a:cubicBezTo>
                    <a:pt x="14972" y="8130"/>
                    <a:pt x="15336" y="8214"/>
                    <a:pt x="15728" y="8214"/>
                  </a:cubicBezTo>
                  <a:cubicBezTo>
                    <a:pt x="16325" y="8214"/>
                    <a:pt x="16885" y="8018"/>
                    <a:pt x="17343" y="7636"/>
                  </a:cubicBezTo>
                  <a:cubicBezTo>
                    <a:pt x="17576" y="7430"/>
                    <a:pt x="17772" y="7188"/>
                    <a:pt x="17884" y="6898"/>
                  </a:cubicBezTo>
                  <a:cubicBezTo>
                    <a:pt x="17996" y="6656"/>
                    <a:pt x="18043" y="6394"/>
                    <a:pt x="18043" y="6124"/>
                  </a:cubicBezTo>
                  <a:cubicBezTo>
                    <a:pt x="18043" y="5816"/>
                    <a:pt x="17968" y="5508"/>
                    <a:pt x="17819" y="5256"/>
                  </a:cubicBezTo>
                  <a:cubicBezTo>
                    <a:pt x="17819" y="5237"/>
                    <a:pt x="17809" y="5228"/>
                    <a:pt x="17809" y="5218"/>
                  </a:cubicBezTo>
                  <a:cubicBezTo>
                    <a:pt x="18089" y="4892"/>
                    <a:pt x="18229" y="4472"/>
                    <a:pt x="18229" y="4061"/>
                  </a:cubicBezTo>
                  <a:cubicBezTo>
                    <a:pt x="18229" y="3715"/>
                    <a:pt x="18117" y="3435"/>
                    <a:pt x="18005" y="3221"/>
                  </a:cubicBezTo>
                  <a:cubicBezTo>
                    <a:pt x="18108" y="2894"/>
                    <a:pt x="18155" y="2558"/>
                    <a:pt x="18155" y="2203"/>
                  </a:cubicBezTo>
                  <a:cubicBezTo>
                    <a:pt x="18155" y="1709"/>
                    <a:pt x="18024" y="1251"/>
                    <a:pt x="17781" y="869"/>
                  </a:cubicBezTo>
                  <a:cubicBezTo>
                    <a:pt x="17417" y="318"/>
                    <a:pt x="16848" y="1"/>
                    <a:pt x="1619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95" name="Google Shape;4995;p68"/>
            <p:cNvSpPr/>
            <p:nvPr/>
          </p:nvSpPr>
          <p:spPr>
            <a:xfrm rot="1640474">
              <a:off x="7450177" y="4116297"/>
              <a:ext cx="1018774" cy="541139"/>
            </a:xfrm>
            <a:custGeom>
              <a:avLst/>
              <a:gdLst/>
              <a:ahLst/>
              <a:cxnLst/>
              <a:rect l="l" t="t" r="r" b="b"/>
              <a:pathLst>
                <a:path w="15449" h="8206" extrusionOk="0">
                  <a:moveTo>
                    <a:pt x="14655" y="598"/>
                  </a:moveTo>
                  <a:cubicBezTo>
                    <a:pt x="14749" y="598"/>
                    <a:pt x="14795" y="710"/>
                    <a:pt x="14795" y="962"/>
                  </a:cubicBezTo>
                  <a:cubicBezTo>
                    <a:pt x="14795" y="1167"/>
                    <a:pt x="14739" y="1410"/>
                    <a:pt x="14609" y="1671"/>
                  </a:cubicBezTo>
                  <a:cubicBezTo>
                    <a:pt x="14469" y="1942"/>
                    <a:pt x="14291" y="2175"/>
                    <a:pt x="14049" y="2381"/>
                  </a:cubicBezTo>
                  <a:cubicBezTo>
                    <a:pt x="14095" y="2045"/>
                    <a:pt x="14151" y="1737"/>
                    <a:pt x="14226" y="1475"/>
                  </a:cubicBezTo>
                  <a:cubicBezTo>
                    <a:pt x="14291" y="1205"/>
                    <a:pt x="14366" y="981"/>
                    <a:pt x="14441" y="831"/>
                  </a:cubicBezTo>
                  <a:cubicBezTo>
                    <a:pt x="14525" y="682"/>
                    <a:pt x="14581" y="598"/>
                    <a:pt x="14655" y="598"/>
                  </a:cubicBezTo>
                  <a:close/>
                  <a:moveTo>
                    <a:pt x="8859" y="3118"/>
                  </a:moveTo>
                  <a:cubicBezTo>
                    <a:pt x="8924" y="3118"/>
                    <a:pt x="8980" y="3137"/>
                    <a:pt x="9027" y="3184"/>
                  </a:cubicBezTo>
                  <a:cubicBezTo>
                    <a:pt x="9074" y="3230"/>
                    <a:pt x="9102" y="3296"/>
                    <a:pt x="9102" y="3370"/>
                  </a:cubicBezTo>
                  <a:cubicBezTo>
                    <a:pt x="9102" y="3529"/>
                    <a:pt x="9027" y="3669"/>
                    <a:pt x="8887" y="3772"/>
                  </a:cubicBezTo>
                  <a:cubicBezTo>
                    <a:pt x="8747" y="3884"/>
                    <a:pt x="8560" y="3968"/>
                    <a:pt x="8318" y="4024"/>
                  </a:cubicBezTo>
                  <a:lnTo>
                    <a:pt x="8308" y="4024"/>
                  </a:lnTo>
                  <a:cubicBezTo>
                    <a:pt x="8308" y="3772"/>
                    <a:pt x="8364" y="3557"/>
                    <a:pt x="8467" y="3389"/>
                  </a:cubicBezTo>
                  <a:cubicBezTo>
                    <a:pt x="8579" y="3212"/>
                    <a:pt x="8700" y="3118"/>
                    <a:pt x="8859" y="3118"/>
                  </a:cubicBezTo>
                  <a:close/>
                  <a:moveTo>
                    <a:pt x="11715" y="3081"/>
                  </a:moveTo>
                  <a:lnTo>
                    <a:pt x="11482" y="4210"/>
                  </a:lnTo>
                  <a:cubicBezTo>
                    <a:pt x="11444" y="4388"/>
                    <a:pt x="11388" y="4528"/>
                    <a:pt x="11304" y="4649"/>
                  </a:cubicBezTo>
                  <a:cubicBezTo>
                    <a:pt x="11220" y="4752"/>
                    <a:pt x="11146" y="4808"/>
                    <a:pt x="11052" y="4808"/>
                  </a:cubicBezTo>
                  <a:cubicBezTo>
                    <a:pt x="10959" y="4808"/>
                    <a:pt x="10884" y="4770"/>
                    <a:pt x="10838" y="4714"/>
                  </a:cubicBezTo>
                  <a:cubicBezTo>
                    <a:pt x="10791" y="4658"/>
                    <a:pt x="10754" y="4565"/>
                    <a:pt x="10754" y="4434"/>
                  </a:cubicBezTo>
                  <a:cubicBezTo>
                    <a:pt x="10754" y="4201"/>
                    <a:pt x="10800" y="3977"/>
                    <a:pt x="10884" y="3781"/>
                  </a:cubicBezTo>
                  <a:cubicBezTo>
                    <a:pt x="10968" y="3566"/>
                    <a:pt x="11080" y="3408"/>
                    <a:pt x="11239" y="3277"/>
                  </a:cubicBezTo>
                  <a:cubicBezTo>
                    <a:pt x="11388" y="3146"/>
                    <a:pt x="11538" y="3090"/>
                    <a:pt x="11715" y="3081"/>
                  </a:cubicBezTo>
                  <a:close/>
                  <a:moveTo>
                    <a:pt x="3137" y="6068"/>
                  </a:moveTo>
                  <a:lnTo>
                    <a:pt x="3137" y="6068"/>
                  </a:lnTo>
                  <a:cubicBezTo>
                    <a:pt x="3025" y="6618"/>
                    <a:pt x="2904" y="7001"/>
                    <a:pt x="2773" y="7244"/>
                  </a:cubicBezTo>
                  <a:cubicBezTo>
                    <a:pt x="2652" y="7496"/>
                    <a:pt x="2530" y="7608"/>
                    <a:pt x="2428" y="7608"/>
                  </a:cubicBezTo>
                  <a:cubicBezTo>
                    <a:pt x="2306" y="7608"/>
                    <a:pt x="2250" y="7524"/>
                    <a:pt x="2250" y="7365"/>
                  </a:cubicBezTo>
                  <a:cubicBezTo>
                    <a:pt x="2250" y="7197"/>
                    <a:pt x="2325" y="7010"/>
                    <a:pt x="2465" y="6796"/>
                  </a:cubicBezTo>
                  <a:cubicBezTo>
                    <a:pt x="2605" y="6572"/>
                    <a:pt x="2820" y="6338"/>
                    <a:pt x="3137" y="6068"/>
                  </a:cubicBezTo>
                  <a:close/>
                  <a:moveTo>
                    <a:pt x="14805" y="1"/>
                  </a:moveTo>
                  <a:cubicBezTo>
                    <a:pt x="14571" y="1"/>
                    <a:pt x="14347" y="122"/>
                    <a:pt x="14151" y="337"/>
                  </a:cubicBezTo>
                  <a:cubicBezTo>
                    <a:pt x="13955" y="561"/>
                    <a:pt x="13778" y="869"/>
                    <a:pt x="13629" y="1242"/>
                  </a:cubicBezTo>
                  <a:cubicBezTo>
                    <a:pt x="13489" y="1615"/>
                    <a:pt x="13367" y="2035"/>
                    <a:pt x="13302" y="2483"/>
                  </a:cubicBezTo>
                  <a:lnTo>
                    <a:pt x="12947" y="2483"/>
                  </a:lnTo>
                  <a:cubicBezTo>
                    <a:pt x="12761" y="2483"/>
                    <a:pt x="12667" y="2605"/>
                    <a:pt x="12667" y="2838"/>
                  </a:cubicBezTo>
                  <a:cubicBezTo>
                    <a:pt x="12667" y="2932"/>
                    <a:pt x="12695" y="3016"/>
                    <a:pt x="12742" y="3062"/>
                  </a:cubicBezTo>
                  <a:cubicBezTo>
                    <a:pt x="12789" y="3100"/>
                    <a:pt x="12873" y="3128"/>
                    <a:pt x="12985" y="3128"/>
                  </a:cubicBezTo>
                  <a:lnTo>
                    <a:pt x="13227" y="3128"/>
                  </a:lnTo>
                  <a:cubicBezTo>
                    <a:pt x="13218" y="3314"/>
                    <a:pt x="13209" y="3501"/>
                    <a:pt x="13209" y="3678"/>
                  </a:cubicBezTo>
                  <a:cubicBezTo>
                    <a:pt x="13209" y="3809"/>
                    <a:pt x="13209" y="3930"/>
                    <a:pt x="13218" y="4052"/>
                  </a:cubicBezTo>
                  <a:cubicBezTo>
                    <a:pt x="13181" y="4061"/>
                    <a:pt x="13153" y="4089"/>
                    <a:pt x="13115" y="4117"/>
                  </a:cubicBezTo>
                  <a:cubicBezTo>
                    <a:pt x="12929" y="4341"/>
                    <a:pt x="12779" y="4509"/>
                    <a:pt x="12658" y="4612"/>
                  </a:cubicBezTo>
                  <a:cubicBezTo>
                    <a:pt x="12546" y="4714"/>
                    <a:pt x="12452" y="4761"/>
                    <a:pt x="12378" y="4761"/>
                  </a:cubicBezTo>
                  <a:cubicBezTo>
                    <a:pt x="12331" y="4761"/>
                    <a:pt x="12284" y="4742"/>
                    <a:pt x="12266" y="4705"/>
                  </a:cubicBezTo>
                  <a:cubicBezTo>
                    <a:pt x="12228" y="4668"/>
                    <a:pt x="12219" y="4621"/>
                    <a:pt x="12219" y="4556"/>
                  </a:cubicBezTo>
                  <a:cubicBezTo>
                    <a:pt x="12219" y="4360"/>
                    <a:pt x="12266" y="4042"/>
                    <a:pt x="12359" y="3557"/>
                  </a:cubicBezTo>
                  <a:cubicBezTo>
                    <a:pt x="12415" y="3230"/>
                    <a:pt x="12452" y="3025"/>
                    <a:pt x="12452" y="2941"/>
                  </a:cubicBezTo>
                  <a:cubicBezTo>
                    <a:pt x="12452" y="2801"/>
                    <a:pt x="12340" y="2717"/>
                    <a:pt x="12144" y="2717"/>
                  </a:cubicBezTo>
                  <a:cubicBezTo>
                    <a:pt x="12051" y="2717"/>
                    <a:pt x="11958" y="2736"/>
                    <a:pt x="11874" y="2745"/>
                  </a:cubicBezTo>
                  <a:cubicBezTo>
                    <a:pt x="11855" y="2651"/>
                    <a:pt x="11827" y="2586"/>
                    <a:pt x="11799" y="2558"/>
                  </a:cubicBezTo>
                  <a:cubicBezTo>
                    <a:pt x="11762" y="2521"/>
                    <a:pt x="11706" y="2493"/>
                    <a:pt x="11612" y="2493"/>
                  </a:cubicBezTo>
                  <a:cubicBezTo>
                    <a:pt x="11332" y="2493"/>
                    <a:pt x="11062" y="2586"/>
                    <a:pt x="10800" y="2764"/>
                  </a:cubicBezTo>
                  <a:cubicBezTo>
                    <a:pt x="10548" y="2941"/>
                    <a:pt x="10352" y="3184"/>
                    <a:pt x="10194" y="3482"/>
                  </a:cubicBezTo>
                  <a:cubicBezTo>
                    <a:pt x="10044" y="3762"/>
                    <a:pt x="9979" y="4061"/>
                    <a:pt x="9960" y="4378"/>
                  </a:cubicBezTo>
                  <a:cubicBezTo>
                    <a:pt x="9858" y="4472"/>
                    <a:pt x="9746" y="4537"/>
                    <a:pt x="9615" y="4612"/>
                  </a:cubicBezTo>
                  <a:cubicBezTo>
                    <a:pt x="9382" y="4742"/>
                    <a:pt x="9167" y="4808"/>
                    <a:pt x="8980" y="4808"/>
                  </a:cubicBezTo>
                  <a:cubicBezTo>
                    <a:pt x="8691" y="4808"/>
                    <a:pt x="8495" y="4714"/>
                    <a:pt x="8402" y="4528"/>
                  </a:cubicBezTo>
                  <a:cubicBezTo>
                    <a:pt x="8887" y="4416"/>
                    <a:pt x="9232" y="4248"/>
                    <a:pt x="9438" y="4042"/>
                  </a:cubicBezTo>
                  <a:cubicBezTo>
                    <a:pt x="9652" y="3828"/>
                    <a:pt x="9746" y="3594"/>
                    <a:pt x="9746" y="3305"/>
                  </a:cubicBezTo>
                  <a:cubicBezTo>
                    <a:pt x="9746" y="3062"/>
                    <a:pt x="9671" y="2876"/>
                    <a:pt x="9522" y="2717"/>
                  </a:cubicBezTo>
                  <a:cubicBezTo>
                    <a:pt x="9382" y="2577"/>
                    <a:pt x="9186" y="2511"/>
                    <a:pt x="8952" y="2511"/>
                  </a:cubicBezTo>
                  <a:cubicBezTo>
                    <a:pt x="8682" y="2511"/>
                    <a:pt x="8439" y="2577"/>
                    <a:pt x="8224" y="2726"/>
                  </a:cubicBezTo>
                  <a:cubicBezTo>
                    <a:pt x="8019" y="2866"/>
                    <a:pt x="7851" y="3072"/>
                    <a:pt x="7720" y="3314"/>
                  </a:cubicBezTo>
                  <a:cubicBezTo>
                    <a:pt x="7655" y="3464"/>
                    <a:pt x="7608" y="3632"/>
                    <a:pt x="7571" y="3790"/>
                  </a:cubicBezTo>
                  <a:cubicBezTo>
                    <a:pt x="7515" y="3818"/>
                    <a:pt x="7468" y="3828"/>
                    <a:pt x="7421" y="3828"/>
                  </a:cubicBezTo>
                  <a:cubicBezTo>
                    <a:pt x="7319" y="3828"/>
                    <a:pt x="7272" y="3762"/>
                    <a:pt x="7272" y="3604"/>
                  </a:cubicBezTo>
                  <a:cubicBezTo>
                    <a:pt x="7272" y="3557"/>
                    <a:pt x="7281" y="3464"/>
                    <a:pt x="7319" y="3305"/>
                  </a:cubicBezTo>
                  <a:cubicBezTo>
                    <a:pt x="7347" y="3090"/>
                    <a:pt x="7375" y="2969"/>
                    <a:pt x="7375" y="2922"/>
                  </a:cubicBezTo>
                  <a:cubicBezTo>
                    <a:pt x="7375" y="2651"/>
                    <a:pt x="7244" y="2521"/>
                    <a:pt x="6973" y="2521"/>
                  </a:cubicBezTo>
                  <a:cubicBezTo>
                    <a:pt x="6833" y="2521"/>
                    <a:pt x="6693" y="2567"/>
                    <a:pt x="6535" y="2661"/>
                  </a:cubicBezTo>
                  <a:cubicBezTo>
                    <a:pt x="6367" y="2754"/>
                    <a:pt x="6208" y="2922"/>
                    <a:pt x="6031" y="3137"/>
                  </a:cubicBezTo>
                  <a:cubicBezTo>
                    <a:pt x="5872" y="3361"/>
                    <a:pt x="5704" y="3650"/>
                    <a:pt x="5573" y="4005"/>
                  </a:cubicBezTo>
                  <a:cubicBezTo>
                    <a:pt x="5592" y="3818"/>
                    <a:pt x="5611" y="3669"/>
                    <a:pt x="5639" y="3548"/>
                  </a:cubicBezTo>
                  <a:cubicBezTo>
                    <a:pt x="5657" y="3436"/>
                    <a:pt x="5695" y="3277"/>
                    <a:pt x="5732" y="3118"/>
                  </a:cubicBezTo>
                  <a:cubicBezTo>
                    <a:pt x="5788" y="2885"/>
                    <a:pt x="5825" y="2736"/>
                    <a:pt x="5825" y="2670"/>
                  </a:cubicBezTo>
                  <a:cubicBezTo>
                    <a:pt x="5825" y="2614"/>
                    <a:pt x="5807" y="2577"/>
                    <a:pt x="5779" y="2558"/>
                  </a:cubicBezTo>
                  <a:cubicBezTo>
                    <a:pt x="5741" y="2530"/>
                    <a:pt x="5685" y="2521"/>
                    <a:pt x="5601" y="2521"/>
                  </a:cubicBezTo>
                  <a:cubicBezTo>
                    <a:pt x="5452" y="2521"/>
                    <a:pt x="5331" y="2549"/>
                    <a:pt x="5247" y="2605"/>
                  </a:cubicBezTo>
                  <a:cubicBezTo>
                    <a:pt x="5172" y="2661"/>
                    <a:pt x="5107" y="2745"/>
                    <a:pt x="5060" y="2876"/>
                  </a:cubicBezTo>
                  <a:cubicBezTo>
                    <a:pt x="4939" y="3277"/>
                    <a:pt x="4855" y="3716"/>
                    <a:pt x="4845" y="4164"/>
                  </a:cubicBezTo>
                  <a:cubicBezTo>
                    <a:pt x="4593" y="4332"/>
                    <a:pt x="4341" y="4518"/>
                    <a:pt x="4052" y="4742"/>
                  </a:cubicBezTo>
                  <a:lnTo>
                    <a:pt x="4117" y="4276"/>
                  </a:lnTo>
                  <a:cubicBezTo>
                    <a:pt x="4192" y="3809"/>
                    <a:pt x="4239" y="3501"/>
                    <a:pt x="4248" y="3370"/>
                  </a:cubicBezTo>
                  <a:cubicBezTo>
                    <a:pt x="4257" y="3258"/>
                    <a:pt x="4239" y="3174"/>
                    <a:pt x="4173" y="3118"/>
                  </a:cubicBezTo>
                  <a:cubicBezTo>
                    <a:pt x="4117" y="3062"/>
                    <a:pt x="4033" y="3025"/>
                    <a:pt x="3959" y="3025"/>
                  </a:cubicBezTo>
                  <a:lnTo>
                    <a:pt x="2801" y="3025"/>
                  </a:lnTo>
                  <a:cubicBezTo>
                    <a:pt x="2698" y="3025"/>
                    <a:pt x="2614" y="3062"/>
                    <a:pt x="2558" y="3118"/>
                  </a:cubicBezTo>
                  <a:cubicBezTo>
                    <a:pt x="2493" y="3184"/>
                    <a:pt x="2465" y="3268"/>
                    <a:pt x="2465" y="3389"/>
                  </a:cubicBezTo>
                  <a:cubicBezTo>
                    <a:pt x="2465" y="3510"/>
                    <a:pt x="2493" y="3604"/>
                    <a:pt x="2558" y="3669"/>
                  </a:cubicBezTo>
                  <a:cubicBezTo>
                    <a:pt x="2614" y="3725"/>
                    <a:pt x="2708" y="3744"/>
                    <a:pt x="2820" y="3744"/>
                  </a:cubicBezTo>
                  <a:lnTo>
                    <a:pt x="3455" y="3744"/>
                  </a:lnTo>
                  <a:lnTo>
                    <a:pt x="3371" y="4509"/>
                  </a:lnTo>
                  <a:cubicBezTo>
                    <a:pt x="3072" y="4630"/>
                    <a:pt x="2764" y="4696"/>
                    <a:pt x="2484" y="4696"/>
                  </a:cubicBezTo>
                  <a:cubicBezTo>
                    <a:pt x="1970" y="4696"/>
                    <a:pt x="1588" y="4556"/>
                    <a:pt x="1317" y="4285"/>
                  </a:cubicBezTo>
                  <a:cubicBezTo>
                    <a:pt x="1046" y="4014"/>
                    <a:pt x="906" y="3632"/>
                    <a:pt x="906" y="3137"/>
                  </a:cubicBezTo>
                  <a:cubicBezTo>
                    <a:pt x="906" y="2661"/>
                    <a:pt x="990" y="2241"/>
                    <a:pt x="1140" y="1905"/>
                  </a:cubicBezTo>
                  <a:cubicBezTo>
                    <a:pt x="1298" y="1569"/>
                    <a:pt x="1504" y="1298"/>
                    <a:pt x="1765" y="1121"/>
                  </a:cubicBezTo>
                  <a:cubicBezTo>
                    <a:pt x="2017" y="943"/>
                    <a:pt x="2297" y="869"/>
                    <a:pt x="2605" y="869"/>
                  </a:cubicBezTo>
                  <a:cubicBezTo>
                    <a:pt x="2848" y="869"/>
                    <a:pt x="3025" y="915"/>
                    <a:pt x="3128" y="1009"/>
                  </a:cubicBezTo>
                  <a:cubicBezTo>
                    <a:pt x="3231" y="1102"/>
                    <a:pt x="3287" y="1242"/>
                    <a:pt x="3287" y="1401"/>
                  </a:cubicBezTo>
                  <a:cubicBezTo>
                    <a:pt x="3287" y="1475"/>
                    <a:pt x="3277" y="1550"/>
                    <a:pt x="3259" y="1671"/>
                  </a:cubicBezTo>
                  <a:cubicBezTo>
                    <a:pt x="3240" y="1765"/>
                    <a:pt x="3231" y="1830"/>
                    <a:pt x="3231" y="1877"/>
                  </a:cubicBezTo>
                  <a:cubicBezTo>
                    <a:pt x="3231" y="1970"/>
                    <a:pt x="3268" y="2045"/>
                    <a:pt x="3333" y="2101"/>
                  </a:cubicBezTo>
                  <a:cubicBezTo>
                    <a:pt x="3408" y="2157"/>
                    <a:pt x="3501" y="2185"/>
                    <a:pt x="3604" y="2185"/>
                  </a:cubicBezTo>
                  <a:cubicBezTo>
                    <a:pt x="3772" y="2185"/>
                    <a:pt x="3893" y="2110"/>
                    <a:pt x="3987" y="1961"/>
                  </a:cubicBezTo>
                  <a:cubicBezTo>
                    <a:pt x="4080" y="1811"/>
                    <a:pt x="4117" y="1625"/>
                    <a:pt x="4117" y="1382"/>
                  </a:cubicBezTo>
                  <a:cubicBezTo>
                    <a:pt x="4117" y="1009"/>
                    <a:pt x="4005" y="710"/>
                    <a:pt x="3753" y="477"/>
                  </a:cubicBezTo>
                  <a:cubicBezTo>
                    <a:pt x="3511" y="262"/>
                    <a:pt x="3147" y="141"/>
                    <a:pt x="2670" y="141"/>
                  </a:cubicBezTo>
                  <a:cubicBezTo>
                    <a:pt x="2166" y="141"/>
                    <a:pt x="1718" y="271"/>
                    <a:pt x="1308" y="523"/>
                  </a:cubicBezTo>
                  <a:cubicBezTo>
                    <a:pt x="897" y="785"/>
                    <a:pt x="580" y="1149"/>
                    <a:pt x="346" y="1615"/>
                  </a:cubicBezTo>
                  <a:cubicBezTo>
                    <a:pt x="113" y="2082"/>
                    <a:pt x="1" y="2614"/>
                    <a:pt x="1" y="3230"/>
                  </a:cubicBezTo>
                  <a:cubicBezTo>
                    <a:pt x="1" y="3669"/>
                    <a:pt x="94" y="4052"/>
                    <a:pt x="290" y="4388"/>
                  </a:cubicBezTo>
                  <a:cubicBezTo>
                    <a:pt x="486" y="4714"/>
                    <a:pt x="757" y="4976"/>
                    <a:pt x="1112" y="5144"/>
                  </a:cubicBezTo>
                  <a:cubicBezTo>
                    <a:pt x="1457" y="5321"/>
                    <a:pt x="1868" y="5414"/>
                    <a:pt x="2325" y="5414"/>
                  </a:cubicBezTo>
                  <a:cubicBezTo>
                    <a:pt x="2633" y="5414"/>
                    <a:pt x="2951" y="5349"/>
                    <a:pt x="3277" y="5218"/>
                  </a:cubicBezTo>
                  <a:lnTo>
                    <a:pt x="3277" y="5218"/>
                  </a:lnTo>
                  <a:lnTo>
                    <a:pt x="3259" y="5330"/>
                  </a:lnTo>
                  <a:cubicBezTo>
                    <a:pt x="2820" y="5676"/>
                    <a:pt x="2484" y="5965"/>
                    <a:pt x="2250" y="6217"/>
                  </a:cubicBezTo>
                  <a:cubicBezTo>
                    <a:pt x="2017" y="6478"/>
                    <a:pt x="1858" y="6712"/>
                    <a:pt x="1765" y="6908"/>
                  </a:cubicBezTo>
                  <a:cubicBezTo>
                    <a:pt x="1681" y="7104"/>
                    <a:pt x="1634" y="7309"/>
                    <a:pt x="1634" y="7496"/>
                  </a:cubicBezTo>
                  <a:cubicBezTo>
                    <a:pt x="1634" y="7701"/>
                    <a:pt x="1700" y="7879"/>
                    <a:pt x="1830" y="8009"/>
                  </a:cubicBezTo>
                  <a:cubicBezTo>
                    <a:pt x="1961" y="8131"/>
                    <a:pt x="2138" y="8205"/>
                    <a:pt x="2344" y="8205"/>
                  </a:cubicBezTo>
                  <a:cubicBezTo>
                    <a:pt x="2745" y="8205"/>
                    <a:pt x="3053" y="7963"/>
                    <a:pt x="3315" y="7468"/>
                  </a:cubicBezTo>
                  <a:cubicBezTo>
                    <a:pt x="3567" y="6982"/>
                    <a:pt x="3781" y="6301"/>
                    <a:pt x="3940" y="5452"/>
                  </a:cubicBezTo>
                  <a:cubicBezTo>
                    <a:pt x="4332" y="5181"/>
                    <a:pt x="4640" y="4966"/>
                    <a:pt x="4873" y="4817"/>
                  </a:cubicBezTo>
                  <a:cubicBezTo>
                    <a:pt x="4892" y="4976"/>
                    <a:pt x="4911" y="5088"/>
                    <a:pt x="4948" y="5181"/>
                  </a:cubicBezTo>
                  <a:cubicBezTo>
                    <a:pt x="5004" y="5349"/>
                    <a:pt x="5125" y="5424"/>
                    <a:pt x="5275" y="5424"/>
                  </a:cubicBezTo>
                  <a:cubicBezTo>
                    <a:pt x="5405" y="5424"/>
                    <a:pt x="5499" y="5396"/>
                    <a:pt x="5555" y="5321"/>
                  </a:cubicBezTo>
                  <a:cubicBezTo>
                    <a:pt x="5611" y="5256"/>
                    <a:pt x="5667" y="5125"/>
                    <a:pt x="5713" y="4929"/>
                  </a:cubicBezTo>
                  <a:cubicBezTo>
                    <a:pt x="5779" y="4668"/>
                    <a:pt x="5853" y="4434"/>
                    <a:pt x="5965" y="4210"/>
                  </a:cubicBezTo>
                  <a:cubicBezTo>
                    <a:pt x="6059" y="3996"/>
                    <a:pt x="6161" y="3809"/>
                    <a:pt x="6264" y="3669"/>
                  </a:cubicBezTo>
                  <a:cubicBezTo>
                    <a:pt x="6367" y="3529"/>
                    <a:pt x="6451" y="3454"/>
                    <a:pt x="6507" y="3454"/>
                  </a:cubicBezTo>
                  <a:cubicBezTo>
                    <a:pt x="6553" y="3454"/>
                    <a:pt x="6581" y="3492"/>
                    <a:pt x="6581" y="3548"/>
                  </a:cubicBezTo>
                  <a:cubicBezTo>
                    <a:pt x="6581" y="3576"/>
                    <a:pt x="6581" y="3632"/>
                    <a:pt x="6572" y="3716"/>
                  </a:cubicBezTo>
                  <a:cubicBezTo>
                    <a:pt x="6553" y="3772"/>
                    <a:pt x="6544" y="3837"/>
                    <a:pt x="6544" y="3902"/>
                  </a:cubicBezTo>
                  <a:cubicBezTo>
                    <a:pt x="6544" y="4089"/>
                    <a:pt x="6600" y="4238"/>
                    <a:pt x="6721" y="4350"/>
                  </a:cubicBezTo>
                  <a:cubicBezTo>
                    <a:pt x="6833" y="4472"/>
                    <a:pt x="7001" y="4518"/>
                    <a:pt x="7225" y="4518"/>
                  </a:cubicBezTo>
                  <a:cubicBezTo>
                    <a:pt x="7365" y="4518"/>
                    <a:pt x="7487" y="4490"/>
                    <a:pt x="7608" y="4434"/>
                  </a:cubicBezTo>
                  <a:cubicBezTo>
                    <a:pt x="7655" y="4677"/>
                    <a:pt x="7767" y="4892"/>
                    <a:pt x="7935" y="5050"/>
                  </a:cubicBezTo>
                  <a:cubicBezTo>
                    <a:pt x="8168" y="5284"/>
                    <a:pt x="8504" y="5405"/>
                    <a:pt x="8934" y="5405"/>
                  </a:cubicBezTo>
                  <a:cubicBezTo>
                    <a:pt x="9251" y="5405"/>
                    <a:pt x="9559" y="5321"/>
                    <a:pt x="9839" y="5172"/>
                  </a:cubicBezTo>
                  <a:cubicBezTo>
                    <a:pt x="9942" y="5116"/>
                    <a:pt x="10035" y="5050"/>
                    <a:pt x="10119" y="4985"/>
                  </a:cubicBezTo>
                  <a:cubicBezTo>
                    <a:pt x="10138" y="5032"/>
                    <a:pt x="10175" y="5078"/>
                    <a:pt x="10212" y="5125"/>
                  </a:cubicBezTo>
                  <a:cubicBezTo>
                    <a:pt x="10362" y="5312"/>
                    <a:pt x="10567" y="5405"/>
                    <a:pt x="10819" y="5405"/>
                  </a:cubicBezTo>
                  <a:cubicBezTo>
                    <a:pt x="11146" y="5405"/>
                    <a:pt x="11407" y="5228"/>
                    <a:pt x="11622" y="4882"/>
                  </a:cubicBezTo>
                  <a:cubicBezTo>
                    <a:pt x="11678" y="5041"/>
                    <a:pt x="11762" y="5172"/>
                    <a:pt x="11874" y="5265"/>
                  </a:cubicBezTo>
                  <a:cubicBezTo>
                    <a:pt x="11995" y="5358"/>
                    <a:pt x="12107" y="5405"/>
                    <a:pt x="12247" y="5405"/>
                  </a:cubicBezTo>
                  <a:cubicBezTo>
                    <a:pt x="12424" y="5405"/>
                    <a:pt x="12611" y="5330"/>
                    <a:pt x="12798" y="5181"/>
                  </a:cubicBezTo>
                  <a:cubicBezTo>
                    <a:pt x="12985" y="5041"/>
                    <a:pt x="13171" y="4854"/>
                    <a:pt x="13339" y="4649"/>
                  </a:cubicBezTo>
                  <a:cubicBezTo>
                    <a:pt x="13339" y="4630"/>
                    <a:pt x="13349" y="4630"/>
                    <a:pt x="13349" y="4621"/>
                  </a:cubicBezTo>
                  <a:cubicBezTo>
                    <a:pt x="13386" y="4714"/>
                    <a:pt x="13414" y="4808"/>
                    <a:pt x="13479" y="4901"/>
                  </a:cubicBezTo>
                  <a:cubicBezTo>
                    <a:pt x="13666" y="5228"/>
                    <a:pt x="13946" y="5396"/>
                    <a:pt x="14338" y="5396"/>
                  </a:cubicBezTo>
                  <a:cubicBezTo>
                    <a:pt x="14609" y="5396"/>
                    <a:pt x="14851" y="5293"/>
                    <a:pt x="15075" y="5125"/>
                  </a:cubicBezTo>
                  <a:cubicBezTo>
                    <a:pt x="15131" y="5078"/>
                    <a:pt x="15178" y="5004"/>
                    <a:pt x="15215" y="4938"/>
                  </a:cubicBezTo>
                  <a:cubicBezTo>
                    <a:pt x="15253" y="4864"/>
                    <a:pt x="15262" y="4780"/>
                    <a:pt x="15262" y="4705"/>
                  </a:cubicBezTo>
                  <a:cubicBezTo>
                    <a:pt x="15262" y="4621"/>
                    <a:pt x="15253" y="4565"/>
                    <a:pt x="15215" y="4500"/>
                  </a:cubicBezTo>
                  <a:cubicBezTo>
                    <a:pt x="15178" y="4444"/>
                    <a:pt x="15141" y="4425"/>
                    <a:pt x="15094" y="4425"/>
                  </a:cubicBezTo>
                  <a:cubicBezTo>
                    <a:pt x="15047" y="4425"/>
                    <a:pt x="15001" y="4444"/>
                    <a:pt x="14954" y="4481"/>
                  </a:cubicBezTo>
                  <a:cubicBezTo>
                    <a:pt x="14889" y="4556"/>
                    <a:pt x="14805" y="4593"/>
                    <a:pt x="14711" y="4640"/>
                  </a:cubicBezTo>
                  <a:cubicBezTo>
                    <a:pt x="14618" y="4686"/>
                    <a:pt x="14553" y="4705"/>
                    <a:pt x="14478" y="4705"/>
                  </a:cubicBezTo>
                  <a:cubicBezTo>
                    <a:pt x="14347" y="4705"/>
                    <a:pt x="14245" y="4668"/>
                    <a:pt x="14179" y="4593"/>
                  </a:cubicBezTo>
                  <a:cubicBezTo>
                    <a:pt x="14105" y="4528"/>
                    <a:pt x="14049" y="4406"/>
                    <a:pt x="14021" y="4238"/>
                  </a:cubicBezTo>
                  <a:cubicBezTo>
                    <a:pt x="13993" y="4070"/>
                    <a:pt x="13974" y="3837"/>
                    <a:pt x="13974" y="3538"/>
                  </a:cubicBezTo>
                  <a:cubicBezTo>
                    <a:pt x="13974" y="3417"/>
                    <a:pt x="13974" y="3258"/>
                    <a:pt x="13993" y="3053"/>
                  </a:cubicBezTo>
                  <a:lnTo>
                    <a:pt x="14749" y="3053"/>
                  </a:lnTo>
                  <a:cubicBezTo>
                    <a:pt x="15215" y="3053"/>
                    <a:pt x="15449" y="2913"/>
                    <a:pt x="15449" y="2623"/>
                  </a:cubicBezTo>
                  <a:cubicBezTo>
                    <a:pt x="15449" y="2539"/>
                    <a:pt x="15439" y="2493"/>
                    <a:pt x="15402" y="2465"/>
                  </a:cubicBezTo>
                  <a:cubicBezTo>
                    <a:pt x="15383" y="2474"/>
                    <a:pt x="15362" y="2476"/>
                    <a:pt x="15337" y="2476"/>
                  </a:cubicBezTo>
                  <a:cubicBezTo>
                    <a:pt x="15311" y="2476"/>
                    <a:pt x="15281" y="2474"/>
                    <a:pt x="15243" y="2474"/>
                  </a:cubicBezTo>
                  <a:lnTo>
                    <a:pt x="14562" y="2474"/>
                  </a:lnTo>
                  <a:cubicBezTo>
                    <a:pt x="15094" y="1998"/>
                    <a:pt x="15365" y="1447"/>
                    <a:pt x="15365" y="803"/>
                  </a:cubicBezTo>
                  <a:cubicBezTo>
                    <a:pt x="15365" y="570"/>
                    <a:pt x="15318" y="383"/>
                    <a:pt x="15215" y="234"/>
                  </a:cubicBezTo>
                  <a:cubicBezTo>
                    <a:pt x="15122" y="85"/>
                    <a:pt x="14982" y="1"/>
                    <a:pt x="14805"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5" name="Rectangle 4">
            <a:extLst>
              <a:ext uri="{FF2B5EF4-FFF2-40B4-BE49-F238E27FC236}">
                <a16:creationId xmlns:a16="http://schemas.microsoft.com/office/drawing/2014/main" id="{37A2A129-F1EE-EF8F-F240-C0B6ACAD08A4}"/>
              </a:ext>
            </a:extLst>
          </p:cNvPr>
          <p:cNvSpPr/>
          <p:nvPr/>
        </p:nvSpPr>
        <p:spPr>
          <a:xfrm>
            <a:off x="2419564" y="1638300"/>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3. Vẽ biểu đồ đoạn thẳng bằng Excel.</a:t>
            </a:r>
            <a:endParaRPr lang="en-US" sz="4400" b="1" kern="0" dirty="0">
              <a:solidFill>
                <a:schemeClr val="bg1">
                  <a:lumMod val="25000"/>
                </a:schemeClr>
              </a:solidFill>
              <a:cs typeface="Arial"/>
              <a:sym typeface="Arial"/>
            </a:endParaRPr>
          </a:p>
        </p:txBody>
      </p:sp>
      <p:sp>
        <p:nvSpPr>
          <p:cNvPr id="8" name="TextBox 7">
            <a:extLst>
              <a:ext uri="{FF2B5EF4-FFF2-40B4-BE49-F238E27FC236}">
                <a16:creationId xmlns:a16="http://schemas.microsoft.com/office/drawing/2014/main" id="{358B601D-3909-A07C-CF9A-21481D64BF25}"/>
              </a:ext>
            </a:extLst>
          </p:cNvPr>
          <p:cNvSpPr txBox="1"/>
          <p:nvPr/>
        </p:nvSpPr>
        <p:spPr>
          <a:xfrm>
            <a:off x="2394422" y="3127482"/>
            <a:ext cx="12725400" cy="5826018"/>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đê,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2"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94"/>
        <p:cNvGrpSpPr/>
        <p:nvPr/>
      </p:nvGrpSpPr>
      <p:grpSpPr>
        <a:xfrm>
          <a:off x="0" y="0"/>
          <a:ext cx="0" cy="0"/>
          <a:chOff x="0" y="0"/>
          <a:chExt cx="0" cy="0"/>
        </a:xfrm>
      </p:grpSpPr>
      <p:sp>
        <p:nvSpPr>
          <p:cNvPr id="4297" name="Google Shape;4297;p57"/>
          <p:cNvSpPr txBox="1">
            <a:spLocks noGrp="1"/>
          </p:cNvSpPr>
          <p:nvPr>
            <p:ph type="title"/>
          </p:nvPr>
        </p:nvSpPr>
        <p:spPr>
          <a:xfrm>
            <a:off x="2409900" y="813883"/>
            <a:ext cx="13468200" cy="1269600"/>
          </a:xfrm>
          <a:prstGeom prst="rect">
            <a:avLst/>
          </a:prstGeom>
        </p:spPr>
        <p:txBody>
          <a:bodyPr spcFirstLastPara="1" wrap="square" lIns="182850" tIns="182850" rIns="182850" bIns="182850" anchor="t" anchorCtr="0">
            <a:noAutofit/>
          </a:bodyPr>
          <a:lstStyle/>
          <a:p>
            <a:r>
              <a:rPr lang="en-US" sz="6600" b="1" dirty="0">
                <a:solidFill>
                  <a:srgbClr val="C00000"/>
                </a:solidFill>
                <a:latin typeface="+mn-lt"/>
              </a:rPr>
              <a:t>LUYỆN TẬP – VẬN DỤNG</a:t>
            </a:r>
            <a:endParaRPr sz="6600" b="1" dirty="0">
              <a:solidFill>
                <a:srgbClr val="C00000"/>
              </a:solidFill>
              <a:latin typeface="+mn-lt"/>
            </a:endParaRPr>
          </a:p>
        </p:txBody>
      </p:sp>
      <p:sp>
        <p:nvSpPr>
          <p:cNvPr id="4403" name="Google Shape;4403;p57"/>
          <p:cNvSpPr/>
          <p:nvPr/>
        </p:nvSpPr>
        <p:spPr>
          <a:xfrm rot="-1128583">
            <a:off x="210709" y="457039"/>
            <a:ext cx="2462950" cy="1532406"/>
          </a:xfrm>
          <a:custGeom>
            <a:avLst/>
            <a:gdLst/>
            <a:ahLst/>
            <a:cxnLst/>
            <a:rect l="l" t="t" r="r" b="b"/>
            <a:pathLst>
              <a:path w="13713" h="8532" extrusionOk="0">
                <a:moveTo>
                  <a:pt x="3034" y="0"/>
                </a:moveTo>
                <a:cubicBezTo>
                  <a:pt x="2605" y="0"/>
                  <a:pt x="2194" y="131"/>
                  <a:pt x="1858" y="364"/>
                </a:cubicBezTo>
                <a:cubicBezTo>
                  <a:pt x="1363" y="710"/>
                  <a:pt x="1093" y="1251"/>
                  <a:pt x="1121" y="1839"/>
                </a:cubicBezTo>
                <a:cubicBezTo>
                  <a:pt x="1130" y="2007"/>
                  <a:pt x="1130" y="2287"/>
                  <a:pt x="1130" y="2670"/>
                </a:cubicBezTo>
                <a:cubicBezTo>
                  <a:pt x="794" y="3267"/>
                  <a:pt x="533" y="3837"/>
                  <a:pt x="346" y="4359"/>
                </a:cubicBezTo>
                <a:cubicBezTo>
                  <a:pt x="113" y="5050"/>
                  <a:pt x="1" y="5666"/>
                  <a:pt x="1" y="6226"/>
                </a:cubicBezTo>
                <a:cubicBezTo>
                  <a:pt x="1" y="6786"/>
                  <a:pt x="131" y="7281"/>
                  <a:pt x="393" y="7673"/>
                </a:cubicBezTo>
                <a:cubicBezTo>
                  <a:pt x="766" y="8214"/>
                  <a:pt x="1373" y="8532"/>
                  <a:pt x="2063" y="8532"/>
                </a:cubicBezTo>
                <a:cubicBezTo>
                  <a:pt x="2530" y="8532"/>
                  <a:pt x="3660" y="8364"/>
                  <a:pt x="4220" y="6805"/>
                </a:cubicBezTo>
                <a:cubicBezTo>
                  <a:pt x="4341" y="6478"/>
                  <a:pt x="4434" y="6124"/>
                  <a:pt x="4500" y="5741"/>
                </a:cubicBezTo>
                <a:lnTo>
                  <a:pt x="4537" y="5741"/>
                </a:lnTo>
                <a:cubicBezTo>
                  <a:pt x="4873" y="5741"/>
                  <a:pt x="5218" y="5685"/>
                  <a:pt x="5517" y="5554"/>
                </a:cubicBezTo>
                <a:cubicBezTo>
                  <a:pt x="5825" y="5685"/>
                  <a:pt x="6152" y="5741"/>
                  <a:pt x="6497" y="5741"/>
                </a:cubicBezTo>
                <a:cubicBezTo>
                  <a:pt x="6964" y="5741"/>
                  <a:pt x="7421" y="5610"/>
                  <a:pt x="7813" y="5367"/>
                </a:cubicBezTo>
                <a:cubicBezTo>
                  <a:pt x="8131" y="5601"/>
                  <a:pt x="8532" y="5741"/>
                  <a:pt x="8952" y="5741"/>
                </a:cubicBezTo>
                <a:cubicBezTo>
                  <a:pt x="9223" y="5741"/>
                  <a:pt x="9493" y="5685"/>
                  <a:pt x="9755" y="5573"/>
                </a:cubicBezTo>
                <a:cubicBezTo>
                  <a:pt x="9988" y="5685"/>
                  <a:pt x="10240" y="5741"/>
                  <a:pt x="10511" y="5741"/>
                </a:cubicBezTo>
                <a:cubicBezTo>
                  <a:pt x="10949" y="5741"/>
                  <a:pt x="11388" y="5601"/>
                  <a:pt x="11733" y="5339"/>
                </a:cubicBezTo>
                <a:cubicBezTo>
                  <a:pt x="12004" y="5143"/>
                  <a:pt x="12247" y="4863"/>
                  <a:pt x="12508" y="4481"/>
                </a:cubicBezTo>
                <a:cubicBezTo>
                  <a:pt x="12844" y="3930"/>
                  <a:pt x="13180" y="3258"/>
                  <a:pt x="13544" y="2399"/>
                </a:cubicBezTo>
                <a:lnTo>
                  <a:pt x="13554" y="2381"/>
                </a:lnTo>
                <a:lnTo>
                  <a:pt x="13572" y="2353"/>
                </a:lnTo>
                <a:cubicBezTo>
                  <a:pt x="13666" y="2110"/>
                  <a:pt x="13712" y="1877"/>
                  <a:pt x="13712" y="1653"/>
                </a:cubicBezTo>
                <a:cubicBezTo>
                  <a:pt x="13712" y="850"/>
                  <a:pt x="13115" y="38"/>
                  <a:pt x="11967" y="38"/>
                </a:cubicBezTo>
                <a:cubicBezTo>
                  <a:pt x="11659" y="38"/>
                  <a:pt x="11379" y="94"/>
                  <a:pt x="11117" y="224"/>
                </a:cubicBezTo>
                <a:cubicBezTo>
                  <a:pt x="10912" y="112"/>
                  <a:pt x="10632" y="38"/>
                  <a:pt x="10287" y="38"/>
                </a:cubicBezTo>
                <a:cubicBezTo>
                  <a:pt x="10007" y="38"/>
                  <a:pt x="9755" y="94"/>
                  <a:pt x="9512" y="206"/>
                </a:cubicBezTo>
                <a:cubicBezTo>
                  <a:pt x="9297" y="103"/>
                  <a:pt x="9045" y="38"/>
                  <a:pt x="8719" y="38"/>
                </a:cubicBezTo>
                <a:cubicBezTo>
                  <a:pt x="8355" y="38"/>
                  <a:pt x="8028" y="112"/>
                  <a:pt x="7748" y="271"/>
                </a:cubicBezTo>
                <a:cubicBezTo>
                  <a:pt x="7431" y="112"/>
                  <a:pt x="7066" y="38"/>
                  <a:pt x="6693" y="38"/>
                </a:cubicBezTo>
                <a:cubicBezTo>
                  <a:pt x="6208" y="38"/>
                  <a:pt x="5741" y="159"/>
                  <a:pt x="5321" y="411"/>
                </a:cubicBezTo>
                <a:cubicBezTo>
                  <a:pt x="4966" y="150"/>
                  <a:pt x="4546" y="19"/>
                  <a:pt x="4098" y="19"/>
                </a:cubicBezTo>
                <a:cubicBezTo>
                  <a:pt x="3921" y="19"/>
                  <a:pt x="3753" y="47"/>
                  <a:pt x="3585" y="84"/>
                </a:cubicBezTo>
                <a:cubicBezTo>
                  <a:pt x="3426" y="38"/>
                  <a:pt x="3240" y="0"/>
                  <a:pt x="3034"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04" name="Google Shape;4404;p57"/>
          <p:cNvSpPr/>
          <p:nvPr/>
        </p:nvSpPr>
        <p:spPr>
          <a:xfrm rot="-1128583">
            <a:off x="468811" y="707398"/>
            <a:ext cx="1953226" cy="1029508"/>
          </a:xfrm>
          <a:custGeom>
            <a:avLst/>
            <a:gdLst/>
            <a:ahLst/>
            <a:cxnLst/>
            <a:rect l="l" t="t" r="r" b="b"/>
            <a:pathLst>
              <a:path w="10875" h="5732" extrusionOk="0">
                <a:moveTo>
                  <a:pt x="5255" y="682"/>
                </a:moveTo>
                <a:cubicBezTo>
                  <a:pt x="5246" y="747"/>
                  <a:pt x="5236" y="803"/>
                  <a:pt x="5236" y="878"/>
                </a:cubicBezTo>
                <a:cubicBezTo>
                  <a:pt x="5236" y="1027"/>
                  <a:pt x="5274" y="1177"/>
                  <a:pt x="5339" y="1317"/>
                </a:cubicBezTo>
                <a:cubicBezTo>
                  <a:pt x="5414" y="1457"/>
                  <a:pt x="5507" y="1578"/>
                  <a:pt x="5628" y="1662"/>
                </a:cubicBezTo>
                <a:cubicBezTo>
                  <a:pt x="5600" y="1858"/>
                  <a:pt x="5535" y="2017"/>
                  <a:pt x="5432" y="2129"/>
                </a:cubicBezTo>
                <a:cubicBezTo>
                  <a:pt x="5339" y="2231"/>
                  <a:pt x="5227" y="2287"/>
                  <a:pt x="5096" y="2287"/>
                </a:cubicBezTo>
                <a:cubicBezTo>
                  <a:pt x="4975" y="2287"/>
                  <a:pt x="4872" y="2231"/>
                  <a:pt x="4779" y="2110"/>
                </a:cubicBezTo>
                <a:cubicBezTo>
                  <a:pt x="4686" y="1998"/>
                  <a:pt x="4648" y="1821"/>
                  <a:pt x="4648" y="1587"/>
                </a:cubicBezTo>
                <a:cubicBezTo>
                  <a:pt x="4648" y="1289"/>
                  <a:pt x="4714" y="1065"/>
                  <a:pt x="4816" y="915"/>
                </a:cubicBezTo>
                <a:cubicBezTo>
                  <a:pt x="4919" y="747"/>
                  <a:pt x="5059" y="682"/>
                  <a:pt x="5227" y="682"/>
                </a:cubicBezTo>
                <a:close/>
                <a:moveTo>
                  <a:pt x="2408" y="645"/>
                </a:moveTo>
                <a:cubicBezTo>
                  <a:pt x="2492" y="645"/>
                  <a:pt x="2567" y="682"/>
                  <a:pt x="2614" y="738"/>
                </a:cubicBezTo>
                <a:cubicBezTo>
                  <a:pt x="2660" y="794"/>
                  <a:pt x="2679" y="897"/>
                  <a:pt x="2679" y="1018"/>
                </a:cubicBezTo>
                <a:cubicBezTo>
                  <a:pt x="2679" y="1223"/>
                  <a:pt x="2642" y="1429"/>
                  <a:pt x="2567" y="1625"/>
                </a:cubicBezTo>
                <a:cubicBezTo>
                  <a:pt x="2492" y="1811"/>
                  <a:pt x="2390" y="1970"/>
                  <a:pt x="2259" y="2101"/>
                </a:cubicBezTo>
                <a:cubicBezTo>
                  <a:pt x="2128" y="2231"/>
                  <a:pt x="1988" y="2315"/>
                  <a:pt x="1848" y="2343"/>
                </a:cubicBezTo>
                <a:cubicBezTo>
                  <a:pt x="1867" y="2231"/>
                  <a:pt x="1867" y="2091"/>
                  <a:pt x="1867" y="1905"/>
                </a:cubicBezTo>
                <a:cubicBezTo>
                  <a:pt x="1867" y="1550"/>
                  <a:pt x="1867" y="1289"/>
                  <a:pt x="1876" y="1111"/>
                </a:cubicBezTo>
                <a:cubicBezTo>
                  <a:pt x="2082" y="794"/>
                  <a:pt x="2259" y="645"/>
                  <a:pt x="2408" y="645"/>
                </a:cubicBezTo>
                <a:close/>
                <a:moveTo>
                  <a:pt x="1092" y="2595"/>
                </a:moveTo>
                <a:cubicBezTo>
                  <a:pt x="1074" y="3314"/>
                  <a:pt x="1027" y="3921"/>
                  <a:pt x="952" y="4397"/>
                </a:cubicBezTo>
                <a:cubicBezTo>
                  <a:pt x="887" y="4892"/>
                  <a:pt x="793" y="5125"/>
                  <a:pt x="672" y="5125"/>
                </a:cubicBezTo>
                <a:cubicBezTo>
                  <a:pt x="625" y="5125"/>
                  <a:pt x="588" y="5088"/>
                  <a:pt x="569" y="5022"/>
                </a:cubicBezTo>
                <a:cubicBezTo>
                  <a:pt x="532" y="4948"/>
                  <a:pt x="523" y="4845"/>
                  <a:pt x="523" y="4714"/>
                </a:cubicBezTo>
                <a:cubicBezTo>
                  <a:pt x="523" y="4462"/>
                  <a:pt x="569" y="4145"/>
                  <a:pt x="672" y="3771"/>
                </a:cubicBezTo>
                <a:cubicBezTo>
                  <a:pt x="775" y="3398"/>
                  <a:pt x="915" y="2997"/>
                  <a:pt x="1092" y="2595"/>
                </a:cubicBezTo>
                <a:close/>
                <a:moveTo>
                  <a:pt x="1643" y="1"/>
                </a:moveTo>
                <a:cubicBezTo>
                  <a:pt x="1494" y="1"/>
                  <a:pt x="1372" y="38"/>
                  <a:pt x="1270" y="103"/>
                </a:cubicBezTo>
                <a:cubicBezTo>
                  <a:pt x="1176" y="178"/>
                  <a:pt x="1120" y="271"/>
                  <a:pt x="1130" y="383"/>
                </a:cubicBezTo>
                <a:cubicBezTo>
                  <a:pt x="1139" y="617"/>
                  <a:pt x="1139" y="1037"/>
                  <a:pt x="1139" y="1643"/>
                </a:cubicBezTo>
                <a:cubicBezTo>
                  <a:pt x="756" y="2287"/>
                  <a:pt x="467" y="2885"/>
                  <a:pt x="280" y="3417"/>
                </a:cubicBezTo>
                <a:cubicBezTo>
                  <a:pt x="93" y="3958"/>
                  <a:pt x="0" y="4425"/>
                  <a:pt x="0" y="4826"/>
                </a:cubicBezTo>
                <a:cubicBezTo>
                  <a:pt x="0" y="5106"/>
                  <a:pt x="56" y="5330"/>
                  <a:pt x="159" y="5498"/>
                </a:cubicBezTo>
                <a:cubicBezTo>
                  <a:pt x="243" y="5648"/>
                  <a:pt x="401" y="5732"/>
                  <a:pt x="625" y="5732"/>
                </a:cubicBezTo>
                <a:cubicBezTo>
                  <a:pt x="990" y="5732"/>
                  <a:pt x="1270" y="5461"/>
                  <a:pt x="1466" y="4929"/>
                </a:cubicBezTo>
                <a:cubicBezTo>
                  <a:pt x="1652" y="4388"/>
                  <a:pt x="1783" y="3725"/>
                  <a:pt x="1830" y="2931"/>
                </a:cubicBezTo>
                <a:cubicBezTo>
                  <a:pt x="2082" y="2931"/>
                  <a:pt x="2334" y="2847"/>
                  <a:pt x="2567" y="2698"/>
                </a:cubicBezTo>
                <a:cubicBezTo>
                  <a:pt x="2707" y="2847"/>
                  <a:pt x="2875" y="2931"/>
                  <a:pt x="3099" y="2931"/>
                </a:cubicBezTo>
                <a:cubicBezTo>
                  <a:pt x="3360" y="2931"/>
                  <a:pt x="3594" y="2857"/>
                  <a:pt x="3799" y="2717"/>
                </a:cubicBezTo>
                <a:cubicBezTo>
                  <a:pt x="3920" y="2642"/>
                  <a:pt x="4023" y="2549"/>
                  <a:pt x="4126" y="2455"/>
                </a:cubicBezTo>
                <a:cubicBezTo>
                  <a:pt x="4210" y="2567"/>
                  <a:pt x="4303" y="2670"/>
                  <a:pt x="4434" y="2754"/>
                </a:cubicBezTo>
                <a:cubicBezTo>
                  <a:pt x="4602" y="2866"/>
                  <a:pt x="4816" y="2931"/>
                  <a:pt x="5059" y="2931"/>
                </a:cubicBezTo>
                <a:cubicBezTo>
                  <a:pt x="5348" y="2931"/>
                  <a:pt x="5619" y="2819"/>
                  <a:pt x="5843" y="2614"/>
                </a:cubicBezTo>
                <a:cubicBezTo>
                  <a:pt x="6077" y="2399"/>
                  <a:pt x="6226" y="2129"/>
                  <a:pt x="6310" y="1783"/>
                </a:cubicBezTo>
                <a:cubicBezTo>
                  <a:pt x="6515" y="1774"/>
                  <a:pt x="6721" y="1755"/>
                  <a:pt x="6889" y="1709"/>
                </a:cubicBezTo>
                <a:cubicBezTo>
                  <a:pt x="6907" y="1830"/>
                  <a:pt x="6917" y="1970"/>
                  <a:pt x="6926" y="2110"/>
                </a:cubicBezTo>
                <a:cubicBezTo>
                  <a:pt x="6954" y="2390"/>
                  <a:pt x="7010" y="2605"/>
                  <a:pt x="7113" y="2745"/>
                </a:cubicBezTo>
                <a:cubicBezTo>
                  <a:pt x="7206" y="2875"/>
                  <a:pt x="7346" y="2941"/>
                  <a:pt x="7514" y="2941"/>
                </a:cubicBezTo>
                <a:cubicBezTo>
                  <a:pt x="7654" y="2941"/>
                  <a:pt x="7766" y="2903"/>
                  <a:pt x="7869" y="2838"/>
                </a:cubicBezTo>
                <a:cubicBezTo>
                  <a:pt x="7981" y="2763"/>
                  <a:pt x="8074" y="2642"/>
                  <a:pt x="8177" y="2455"/>
                </a:cubicBezTo>
                <a:cubicBezTo>
                  <a:pt x="8279" y="2269"/>
                  <a:pt x="8401" y="1998"/>
                  <a:pt x="8522" y="1634"/>
                </a:cubicBezTo>
                <a:cubicBezTo>
                  <a:pt x="8541" y="1849"/>
                  <a:pt x="8541" y="2007"/>
                  <a:pt x="8550" y="2110"/>
                </a:cubicBezTo>
                <a:cubicBezTo>
                  <a:pt x="8569" y="2399"/>
                  <a:pt x="8615" y="2614"/>
                  <a:pt x="8699" y="2745"/>
                </a:cubicBezTo>
                <a:cubicBezTo>
                  <a:pt x="8783" y="2866"/>
                  <a:pt x="8895" y="2931"/>
                  <a:pt x="9073" y="2931"/>
                </a:cubicBezTo>
                <a:cubicBezTo>
                  <a:pt x="9222" y="2931"/>
                  <a:pt x="9362" y="2885"/>
                  <a:pt x="9483" y="2801"/>
                </a:cubicBezTo>
                <a:cubicBezTo>
                  <a:pt x="9595" y="2717"/>
                  <a:pt x="9735" y="2558"/>
                  <a:pt x="9875" y="2325"/>
                </a:cubicBezTo>
                <a:cubicBezTo>
                  <a:pt x="10174" y="1849"/>
                  <a:pt x="10482" y="1214"/>
                  <a:pt x="10828" y="430"/>
                </a:cubicBezTo>
                <a:cubicBezTo>
                  <a:pt x="10856" y="355"/>
                  <a:pt x="10874" y="281"/>
                  <a:pt x="10874" y="234"/>
                </a:cubicBezTo>
                <a:cubicBezTo>
                  <a:pt x="10874" y="94"/>
                  <a:pt x="10753" y="10"/>
                  <a:pt x="10529" y="10"/>
                </a:cubicBezTo>
                <a:cubicBezTo>
                  <a:pt x="10417" y="10"/>
                  <a:pt x="10333" y="38"/>
                  <a:pt x="10249" y="85"/>
                </a:cubicBezTo>
                <a:cubicBezTo>
                  <a:pt x="10183" y="131"/>
                  <a:pt x="10127" y="215"/>
                  <a:pt x="10081" y="327"/>
                </a:cubicBezTo>
                <a:cubicBezTo>
                  <a:pt x="9922" y="738"/>
                  <a:pt x="9782" y="1065"/>
                  <a:pt x="9670" y="1307"/>
                </a:cubicBezTo>
                <a:cubicBezTo>
                  <a:pt x="9549" y="1550"/>
                  <a:pt x="9390" y="1830"/>
                  <a:pt x="9203" y="2175"/>
                </a:cubicBezTo>
                <a:cubicBezTo>
                  <a:pt x="9203" y="1989"/>
                  <a:pt x="9194" y="1690"/>
                  <a:pt x="9194" y="1289"/>
                </a:cubicBezTo>
                <a:lnTo>
                  <a:pt x="9194" y="327"/>
                </a:lnTo>
                <a:cubicBezTo>
                  <a:pt x="9194" y="215"/>
                  <a:pt x="9166" y="141"/>
                  <a:pt x="9110" y="94"/>
                </a:cubicBezTo>
                <a:cubicBezTo>
                  <a:pt x="9054" y="47"/>
                  <a:pt x="8970" y="29"/>
                  <a:pt x="8849" y="29"/>
                </a:cubicBezTo>
                <a:cubicBezTo>
                  <a:pt x="8774" y="29"/>
                  <a:pt x="8690" y="47"/>
                  <a:pt x="8634" y="94"/>
                </a:cubicBezTo>
                <a:cubicBezTo>
                  <a:pt x="8569" y="141"/>
                  <a:pt x="8513" y="225"/>
                  <a:pt x="8466" y="337"/>
                </a:cubicBezTo>
                <a:cubicBezTo>
                  <a:pt x="8317" y="747"/>
                  <a:pt x="8177" y="1083"/>
                  <a:pt x="8074" y="1354"/>
                </a:cubicBezTo>
                <a:cubicBezTo>
                  <a:pt x="7953" y="1625"/>
                  <a:pt x="7822" y="1895"/>
                  <a:pt x="7701" y="2185"/>
                </a:cubicBezTo>
                <a:cubicBezTo>
                  <a:pt x="7635" y="1429"/>
                  <a:pt x="7617" y="803"/>
                  <a:pt x="7617" y="337"/>
                </a:cubicBezTo>
                <a:cubicBezTo>
                  <a:pt x="7617" y="225"/>
                  <a:pt x="7589" y="150"/>
                  <a:pt x="7533" y="103"/>
                </a:cubicBezTo>
                <a:cubicBezTo>
                  <a:pt x="7486" y="57"/>
                  <a:pt x="7402" y="38"/>
                  <a:pt x="7299" y="38"/>
                </a:cubicBezTo>
                <a:cubicBezTo>
                  <a:pt x="7150" y="38"/>
                  <a:pt x="7047" y="57"/>
                  <a:pt x="6973" y="122"/>
                </a:cubicBezTo>
                <a:cubicBezTo>
                  <a:pt x="6907" y="169"/>
                  <a:pt x="6870" y="271"/>
                  <a:pt x="6870" y="411"/>
                </a:cubicBezTo>
                <a:lnTo>
                  <a:pt x="6870" y="635"/>
                </a:lnTo>
                <a:cubicBezTo>
                  <a:pt x="6870" y="785"/>
                  <a:pt x="6870" y="934"/>
                  <a:pt x="6879" y="1102"/>
                </a:cubicBezTo>
                <a:cubicBezTo>
                  <a:pt x="6693" y="1149"/>
                  <a:pt x="6515" y="1167"/>
                  <a:pt x="6375" y="1177"/>
                </a:cubicBezTo>
                <a:cubicBezTo>
                  <a:pt x="6347" y="869"/>
                  <a:pt x="6235" y="598"/>
                  <a:pt x="6039" y="374"/>
                </a:cubicBezTo>
                <a:cubicBezTo>
                  <a:pt x="5853" y="150"/>
                  <a:pt x="5600" y="47"/>
                  <a:pt x="5283" y="47"/>
                </a:cubicBezTo>
                <a:cubicBezTo>
                  <a:pt x="5022" y="47"/>
                  <a:pt x="4788" y="113"/>
                  <a:pt x="4583" y="253"/>
                </a:cubicBezTo>
                <a:cubicBezTo>
                  <a:pt x="4368" y="393"/>
                  <a:pt x="4210" y="589"/>
                  <a:pt x="4088" y="831"/>
                </a:cubicBezTo>
                <a:cubicBezTo>
                  <a:pt x="3976" y="1074"/>
                  <a:pt x="3920" y="1354"/>
                  <a:pt x="3920" y="1671"/>
                </a:cubicBezTo>
                <a:cubicBezTo>
                  <a:pt x="3920" y="1746"/>
                  <a:pt x="3930" y="1830"/>
                  <a:pt x="3939" y="1914"/>
                </a:cubicBezTo>
                <a:cubicBezTo>
                  <a:pt x="3846" y="2007"/>
                  <a:pt x="3762" y="2091"/>
                  <a:pt x="3696" y="2147"/>
                </a:cubicBezTo>
                <a:cubicBezTo>
                  <a:pt x="3566" y="2241"/>
                  <a:pt x="3435" y="2297"/>
                  <a:pt x="3314" y="2297"/>
                </a:cubicBezTo>
                <a:cubicBezTo>
                  <a:pt x="3248" y="2297"/>
                  <a:pt x="3183" y="2287"/>
                  <a:pt x="3090" y="2259"/>
                </a:cubicBezTo>
                <a:cubicBezTo>
                  <a:pt x="3220" y="2101"/>
                  <a:pt x="3314" y="1905"/>
                  <a:pt x="3379" y="1699"/>
                </a:cubicBezTo>
                <a:cubicBezTo>
                  <a:pt x="3454" y="1494"/>
                  <a:pt x="3482" y="1279"/>
                  <a:pt x="3482" y="1065"/>
                </a:cubicBezTo>
                <a:cubicBezTo>
                  <a:pt x="3482" y="757"/>
                  <a:pt x="3416" y="514"/>
                  <a:pt x="3267" y="327"/>
                </a:cubicBezTo>
                <a:cubicBezTo>
                  <a:pt x="3108" y="141"/>
                  <a:pt x="2922" y="47"/>
                  <a:pt x="2707" y="47"/>
                </a:cubicBezTo>
                <a:cubicBezTo>
                  <a:pt x="2567" y="47"/>
                  <a:pt x="2427" y="85"/>
                  <a:pt x="2296" y="150"/>
                </a:cubicBezTo>
                <a:cubicBezTo>
                  <a:pt x="2166" y="225"/>
                  <a:pt x="2035" y="337"/>
                  <a:pt x="1914" y="505"/>
                </a:cubicBezTo>
                <a:cubicBezTo>
                  <a:pt x="1914" y="458"/>
                  <a:pt x="1895" y="374"/>
                  <a:pt x="1895" y="271"/>
                </a:cubicBezTo>
                <a:cubicBezTo>
                  <a:pt x="1895" y="159"/>
                  <a:pt x="1876" y="94"/>
                  <a:pt x="1830" y="57"/>
                </a:cubicBezTo>
                <a:cubicBezTo>
                  <a:pt x="1792" y="19"/>
                  <a:pt x="1727" y="1"/>
                  <a:pt x="164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 name="Rectangle 5"/>
          <p:cNvSpPr/>
          <p:nvPr/>
        </p:nvSpPr>
        <p:spPr>
          <a:xfrm>
            <a:off x="2564880" y="2737290"/>
            <a:ext cx="13976802" cy="1998176"/>
          </a:xfrm>
          <a:prstGeom prst="rect">
            <a:avLst/>
          </a:prstGeom>
        </p:spPr>
        <p:txBody>
          <a:bodyPr wrap="square">
            <a:spAutoFit/>
          </a:bodyPr>
          <a:lstStyle/>
          <a:p>
            <a:pPr algn="just" defTabSz="1828800">
              <a:lnSpc>
                <a:spcPct val="150000"/>
              </a:lnSpc>
              <a:buClr>
                <a:srgbClr val="000000"/>
              </a:buClr>
            </a:pPr>
            <a:r>
              <a:rPr lang="vi-VN" sz="4400" b="1" kern="0" dirty="0">
                <a:solidFill>
                  <a:srgbClr val="0070C0"/>
                </a:solidFill>
                <a:latin typeface="Arial"/>
                <a:cs typeface="Arial"/>
                <a:sym typeface="Arial"/>
              </a:rPr>
              <a:t>Hoạt động: </a:t>
            </a:r>
            <a:r>
              <a:rPr lang="en-US" sz="4400" b="1" kern="0" dirty="0">
                <a:solidFill>
                  <a:srgbClr val="000000"/>
                </a:solidFill>
                <a:latin typeface="Arial"/>
                <a:cs typeface="Arial"/>
                <a:sym typeface="Arial"/>
              </a:rPr>
              <a:t>P</a:t>
            </a:r>
            <a:r>
              <a:rPr lang="vi-VN" sz="4400" b="1" kern="0" dirty="0">
                <a:solidFill>
                  <a:srgbClr val="000000"/>
                </a:solidFill>
                <a:latin typeface="Arial"/>
                <a:cs typeface="Arial"/>
                <a:sym typeface="Arial"/>
              </a:rPr>
              <a:t>hân tích kết quả học tập môn Toán của lớp.</a:t>
            </a:r>
            <a:endParaRPr lang="en-US" sz="4400" b="1" kern="0" dirty="0">
              <a:solidFill>
                <a:srgbClr val="000000"/>
              </a:solidFill>
              <a:latin typeface="Arial"/>
              <a:cs typeface="Arial"/>
              <a:sym typeface="Arial"/>
            </a:endParaRP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0710" y="7802920"/>
            <a:ext cx="2700610" cy="2484080"/>
          </a:xfrm>
          <a:prstGeom prst="rect">
            <a:avLst/>
          </a:prstGeom>
        </p:spPr>
      </p:pic>
      <p:sp>
        <p:nvSpPr>
          <p:cNvPr id="11" name="TextBox 10">
            <a:extLst>
              <a:ext uri="{FF2B5EF4-FFF2-40B4-BE49-F238E27FC236}">
                <a16:creationId xmlns:a16="http://schemas.microsoft.com/office/drawing/2014/main" id="{7988F2C5-0B9F-8C55-74A2-AE4EA0AA3FCF}"/>
              </a:ext>
            </a:extLst>
          </p:cNvPr>
          <p:cNvSpPr txBox="1"/>
          <p:nvPr/>
        </p:nvSpPr>
        <p:spPr>
          <a:xfrm>
            <a:off x="2564880" y="5127171"/>
            <a:ext cx="13976802" cy="2850845"/>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 Mỗi tổ thống kê số lượng điểm môn Toán từ 6,5 trở lên của các trong tổ theo từng tháng: 9, 10, 11, 12. </a:t>
            </a:r>
          </a:p>
          <a:p>
            <a:pPr algn="just">
              <a:lnSpc>
                <a:spcPct val="150000"/>
              </a:lnSpc>
              <a:spcAft>
                <a:spcPts val="800"/>
              </a:spcAft>
            </a:pPr>
            <a:r>
              <a:rPr lang="nl-NL" sz="4000" dirty="0">
                <a:effectLst/>
                <a:latin typeface="+mj-lt"/>
                <a:ea typeface="Times New Roman" panose="02020603050405020304" pitchFamily="18" charset="0"/>
              </a:rPr>
              <a:t>+ Vẽ biểu đồ đoạn thẳng biểu diễn Bảng thống kê trên.</a:t>
            </a:r>
            <a:endParaRPr lang="en-US" sz="4000" dirty="0">
              <a:effectLst/>
              <a:latin typeface="+mj-lt"/>
              <a:ea typeface="Times New Roman" panose="02020603050405020304"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297"/>
                                        </p:tgtEl>
                                        <p:attrNameLst>
                                          <p:attrName>style.visibility</p:attrName>
                                        </p:attrNameLst>
                                      </p:cBhvr>
                                      <p:to>
                                        <p:strVal val="visible"/>
                                      </p:to>
                                    </p:set>
                                    <p:animEffect transition="in" filter="barn(inVertical)">
                                      <p:cBhvr>
                                        <p:cTn id="7" dur="500"/>
                                        <p:tgtEl>
                                          <p:spTgt spid="429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par>
                                <p:cTn id="13" presetID="5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randombar(horizontal)">
                                      <p:cBhvr>
                                        <p:cTn id="22" dur="500"/>
                                        <p:tgtEl>
                                          <p:spTgt spid="1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animEffect transition="in" filter="randombar(horizontal)">
                                      <p:cBhvr>
                                        <p:cTn id="27"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7"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11"/>
        <p:cNvGrpSpPr/>
        <p:nvPr/>
      </p:nvGrpSpPr>
      <p:grpSpPr>
        <a:xfrm>
          <a:off x="0" y="0"/>
          <a:ext cx="0" cy="0"/>
          <a:chOff x="0" y="0"/>
          <a:chExt cx="0" cy="0"/>
        </a:xfrm>
      </p:grpSpPr>
      <p:grpSp>
        <p:nvGrpSpPr>
          <p:cNvPr id="4937" name="Google Shape;4937;p66"/>
          <p:cNvGrpSpPr/>
          <p:nvPr/>
        </p:nvGrpSpPr>
        <p:grpSpPr>
          <a:xfrm rot="956018">
            <a:off x="17009285" y="8727855"/>
            <a:ext cx="938278" cy="1322026"/>
            <a:chOff x="4728225" y="2172442"/>
            <a:chExt cx="389800" cy="549224"/>
          </a:xfrm>
        </p:grpSpPr>
        <p:sp>
          <p:nvSpPr>
            <p:cNvPr id="4938" name="Google Shape;4938;p66"/>
            <p:cNvSpPr/>
            <p:nvPr/>
          </p:nvSpPr>
          <p:spPr>
            <a:xfrm>
              <a:off x="4728225" y="2172442"/>
              <a:ext cx="389800" cy="549224"/>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39" name="Google Shape;4939;p66"/>
            <p:cNvSpPr/>
            <p:nvPr/>
          </p:nvSpPr>
          <p:spPr>
            <a:xfrm>
              <a:off x="4785952" y="2265711"/>
              <a:ext cx="177711" cy="398674"/>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0" name="Google Shape;4940;p66"/>
          <p:cNvGrpSpPr/>
          <p:nvPr/>
        </p:nvGrpSpPr>
        <p:grpSpPr>
          <a:xfrm rot="-395179">
            <a:off x="376548" y="904632"/>
            <a:ext cx="934184" cy="1072940"/>
            <a:chOff x="1302842" y="1417634"/>
            <a:chExt cx="467092" cy="536470"/>
          </a:xfrm>
        </p:grpSpPr>
        <p:sp>
          <p:nvSpPr>
            <p:cNvPr id="4941" name="Google Shape;4941;p66"/>
            <p:cNvSpPr/>
            <p:nvPr/>
          </p:nvSpPr>
          <p:spPr>
            <a:xfrm>
              <a:off x="1302842" y="1417634"/>
              <a:ext cx="467092" cy="536470"/>
            </a:xfrm>
            <a:custGeom>
              <a:avLst/>
              <a:gdLst/>
              <a:ahLst/>
              <a:cxnLst/>
              <a:rect l="l" t="t" r="r" b="b"/>
              <a:pathLst>
                <a:path w="12563" h="14429" extrusionOk="0">
                  <a:moveTo>
                    <a:pt x="12562" y="1"/>
                  </a:moveTo>
                  <a:cubicBezTo>
                    <a:pt x="12142" y="1"/>
                    <a:pt x="1" y="257"/>
                    <a:pt x="1" y="257"/>
                  </a:cubicBezTo>
                  <a:lnTo>
                    <a:pt x="172" y="14428"/>
                  </a:lnTo>
                  <a:lnTo>
                    <a:pt x="12391" y="14172"/>
                  </a:lnTo>
                  <a:lnTo>
                    <a:pt x="12562"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2" name="Google Shape;4942;p66"/>
            <p:cNvSpPr/>
            <p:nvPr/>
          </p:nvSpPr>
          <p:spPr>
            <a:xfrm>
              <a:off x="1365747" y="1485003"/>
              <a:ext cx="322090" cy="396525"/>
            </a:xfrm>
            <a:custGeom>
              <a:avLst/>
              <a:gdLst/>
              <a:ahLst/>
              <a:cxnLst/>
              <a:rect l="l" t="t" r="r" b="b"/>
              <a:pathLst>
                <a:path w="8663" h="10665" extrusionOk="0">
                  <a:moveTo>
                    <a:pt x="0" y="0"/>
                  </a:moveTo>
                  <a:lnTo>
                    <a:pt x="0" y="256"/>
                  </a:lnTo>
                  <a:lnTo>
                    <a:pt x="837" y="256"/>
                  </a:lnTo>
                  <a:lnTo>
                    <a:pt x="837" y="10409"/>
                  </a:lnTo>
                  <a:lnTo>
                    <a:pt x="55" y="10409"/>
                  </a:lnTo>
                  <a:lnTo>
                    <a:pt x="55" y="10665"/>
                  </a:lnTo>
                  <a:lnTo>
                    <a:pt x="4135" y="10665"/>
                  </a:lnTo>
                  <a:lnTo>
                    <a:pt x="4135" y="10409"/>
                  </a:lnTo>
                  <a:lnTo>
                    <a:pt x="3482" y="10409"/>
                  </a:lnTo>
                  <a:lnTo>
                    <a:pt x="3482" y="7179"/>
                  </a:lnTo>
                  <a:lnTo>
                    <a:pt x="3752" y="7108"/>
                  </a:lnTo>
                  <a:lnTo>
                    <a:pt x="5358" y="10405"/>
                  </a:lnTo>
                  <a:lnTo>
                    <a:pt x="4702" y="10405"/>
                  </a:lnTo>
                  <a:lnTo>
                    <a:pt x="4702" y="10661"/>
                  </a:lnTo>
                  <a:lnTo>
                    <a:pt x="8663" y="10661"/>
                  </a:lnTo>
                  <a:lnTo>
                    <a:pt x="8663" y="10405"/>
                  </a:lnTo>
                  <a:lnTo>
                    <a:pt x="8150" y="10405"/>
                  </a:lnTo>
                  <a:lnTo>
                    <a:pt x="5690" y="5587"/>
                  </a:lnTo>
                  <a:lnTo>
                    <a:pt x="7381" y="4152"/>
                  </a:lnTo>
                  <a:lnTo>
                    <a:pt x="8376" y="4152"/>
                  </a:lnTo>
                  <a:lnTo>
                    <a:pt x="8376" y="3896"/>
                  </a:lnTo>
                  <a:lnTo>
                    <a:pt x="5574" y="3896"/>
                  </a:lnTo>
                  <a:lnTo>
                    <a:pt x="5574" y="4152"/>
                  </a:lnTo>
                  <a:lnTo>
                    <a:pt x="6913" y="4152"/>
                  </a:lnTo>
                  <a:lnTo>
                    <a:pt x="3711" y="6807"/>
                  </a:lnTo>
                  <a:lnTo>
                    <a:pt x="3486" y="6892"/>
                  </a:lnTo>
                  <a:lnTo>
                    <a:pt x="3486" y="0"/>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3" name="Google Shape;4943;p66"/>
          <p:cNvGrpSpPr/>
          <p:nvPr/>
        </p:nvGrpSpPr>
        <p:grpSpPr>
          <a:xfrm>
            <a:off x="25" y="8583260"/>
            <a:ext cx="2044262" cy="1611216"/>
            <a:chOff x="7787896" y="332554"/>
            <a:chExt cx="1317688" cy="1038556"/>
          </a:xfrm>
        </p:grpSpPr>
        <p:sp>
          <p:nvSpPr>
            <p:cNvPr id="4944" name="Google Shape;4944;p6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5" name="Google Shape;4945;p6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 name="TextBox 3">
            <a:extLst>
              <a:ext uri="{FF2B5EF4-FFF2-40B4-BE49-F238E27FC236}">
                <a16:creationId xmlns:a16="http://schemas.microsoft.com/office/drawing/2014/main" id="{00DD5280-DA82-9AFC-5928-38BAB194D9A2}"/>
              </a:ext>
            </a:extLst>
          </p:cNvPr>
          <p:cNvSpPr txBox="1"/>
          <p:nvPr/>
        </p:nvSpPr>
        <p:spPr>
          <a:xfrm>
            <a:off x="2247900" y="870926"/>
            <a:ext cx="13792200" cy="2748253"/>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Vẽ biểu đồ hình quạt biểu diễn tỉ lệ phần trăm số học sinh đạt điểm tốt và khá môn Toán của từng tổ so với cả lớp theo bảng thống kê sau. </a:t>
            </a:r>
            <a:endParaRPr lang="en-US" sz="4000" dirty="0">
              <a:effectLst/>
              <a:latin typeface="+mj-lt"/>
              <a:ea typeface="Times New Roman" panose="02020603050405020304" pitchFamily="18" charset="0"/>
            </a:endParaRPr>
          </a:p>
        </p:txBody>
      </p:sp>
      <p:graphicFrame>
        <p:nvGraphicFramePr>
          <p:cNvPr id="6" name="Table 5">
            <a:extLst>
              <a:ext uri="{FF2B5EF4-FFF2-40B4-BE49-F238E27FC236}">
                <a16:creationId xmlns:a16="http://schemas.microsoft.com/office/drawing/2014/main" id="{EE868F9B-3736-EFC9-65A1-7B5383CA2FAA}"/>
              </a:ext>
            </a:extLst>
          </p:cNvPr>
          <p:cNvGraphicFramePr>
            <a:graphicFrameLocks noGrp="1"/>
          </p:cNvGraphicFramePr>
          <p:nvPr>
            <p:extLst>
              <p:ext uri="{D42A27DB-BD31-4B8C-83A1-F6EECF244321}">
                <p14:modId xmlns:p14="http://schemas.microsoft.com/office/powerpoint/2010/main" val="1297164059"/>
              </p:ext>
            </p:extLst>
          </p:nvPr>
        </p:nvGraphicFramePr>
        <p:xfrm>
          <a:off x="2247900" y="3973790"/>
          <a:ext cx="13732330" cy="4935540"/>
        </p:xfrm>
        <a:graphic>
          <a:graphicData uri="http://schemas.openxmlformats.org/drawingml/2006/table">
            <a:tbl>
              <a:tblPr bandRow="1">
                <a:tableStyleId>{5940675A-B579-460E-94D1-54222C63F5DA}</a:tableStyleId>
              </a:tblPr>
              <a:tblGrid>
                <a:gridCol w="1384711">
                  <a:extLst>
                    <a:ext uri="{9D8B030D-6E8A-4147-A177-3AD203B41FA5}">
                      <a16:colId xmlns:a16="http://schemas.microsoft.com/office/drawing/2014/main" val="488951879"/>
                    </a:ext>
                  </a:extLst>
                </a:gridCol>
                <a:gridCol w="6806790">
                  <a:extLst>
                    <a:ext uri="{9D8B030D-6E8A-4147-A177-3AD203B41FA5}">
                      <a16:colId xmlns:a16="http://schemas.microsoft.com/office/drawing/2014/main" val="3716739901"/>
                    </a:ext>
                  </a:extLst>
                </a:gridCol>
                <a:gridCol w="5540829">
                  <a:extLst>
                    <a:ext uri="{9D8B030D-6E8A-4147-A177-3AD203B41FA5}">
                      <a16:colId xmlns:a16="http://schemas.microsoft.com/office/drawing/2014/main" val="2776817836"/>
                    </a:ext>
                  </a:extLst>
                </a:gridCol>
              </a:tblGrid>
              <a:tr h="0">
                <a:tc>
                  <a:txBody>
                    <a:bodyPr/>
                    <a:lstStyle/>
                    <a:p>
                      <a:pPr marL="0" marR="0" algn="ctr">
                        <a:lnSpc>
                          <a:spcPct val="150000"/>
                        </a:lnSpc>
                        <a:spcBef>
                          <a:spcPts val="0"/>
                        </a:spcBef>
                        <a:spcAft>
                          <a:spcPts val="800"/>
                        </a:spcAft>
                      </a:pPr>
                      <a:r>
                        <a:rPr lang="nl-NL" sz="4000" dirty="0">
                          <a:effectLst/>
                        </a:rPr>
                        <a:t>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Số lượng điểm tốt và khá môn Toán của 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Tỉ lệ phần trăm của mỗi tổ so với cả lớp</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107330674"/>
                  </a:ext>
                </a:extLst>
              </a:tr>
              <a:tr h="0">
                <a:tc>
                  <a:txBody>
                    <a:bodyPr/>
                    <a:lstStyle/>
                    <a:p>
                      <a:pPr marL="0" marR="0" algn="ctr">
                        <a:lnSpc>
                          <a:spcPct val="150000"/>
                        </a:lnSpc>
                        <a:spcBef>
                          <a:spcPts val="0"/>
                        </a:spcBef>
                        <a:spcAft>
                          <a:spcPts val="800"/>
                        </a:spcAft>
                      </a:pPr>
                      <a:r>
                        <a:rPr lang="nl-NL" sz="4000" dirty="0">
                          <a:effectLst/>
                        </a:rPr>
                        <a:t>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31%</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25649812"/>
                  </a:ext>
                </a:extLst>
              </a:tr>
              <a:tr h="0">
                <a:tc>
                  <a:txBody>
                    <a:bodyPr/>
                    <a:lstStyle/>
                    <a:p>
                      <a:pPr marL="0" marR="0" algn="ctr">
                        <a:lnSpc>
                          <a:spcPct val="150000"/>
                        </a:lnSpc>
                        <a:spcBef>
                          <a:spcPts val="0"/>
                        </a:spcBef>
                        <a:spcAft>
                          <a:spcPts val="800"/>
                        </a:spcAft>
                      </a:pPr>
                      <a:r>
                        <a:rPr lang="nl-NL" sz="4000" dirty="0">
                          <a:effectLst/>
                        </a:rPr>
                        <a:t>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34</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38%</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93927219"/>
                  </a:ext>
                </a:extLst>
              </a:tr>
              <a:tr h="0">
                <a:tc>
                  <a:txBody>
                    <a:bodyPr/>
                    <a:lstStyle/>
                    <a:p>
                      <a:pPr marL="0" marR="0" algn="ctr">
                        <a:lnSpc>
                          <a:spcPct val="150000"/>
                        </a:lnSpc>
                        <a:spcBef>
                          <a:spcPts val="0"/>
                        </a:spcBef>
                        <a:spcAft>
                          <a:spcPts val="800"/>
                        </a:spcAft>
                      </a:pPr>
                      <a:r>
                        <a:rPr lang="nl-NL" sz="4000" dirty="0">
                          <a:effectLst/>
                        </a:rPr>
                        <a:t>3</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31%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948280843"/>
                  </a:ext>
                </a:extLst>
              </a:tr>
              <a:tr h="0">
                <a:tc>
                  <a:txBody>
                    <a:bodyPr/>
                    <a:lstStyle/>
                    <a:p>
                      <a:pPr marL="0" marR="0" algn="ctr">
                        <a:lnSpc>
                          <a:spcPct val="150000"/>
                        </a:lnSpc>
                        <a:spcBef>
                          <a:spcPts val="0"/>
                        </a:spcBef>
                        <a:spcAft>
                          <a:spcPts val="800"/>
                        </a:spcAft>
                      </a:pPr>
                      <a:r>
                        <a:rPr lang="nl-NL" sz="4000" dirty="0">
                          <a:effectLst/>
                        </a:rPr>
                        <a:t>Tổng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a:effectLst/>
                        </a:rPr>
                        <a:t>90</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100%</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035141927"/>
                  </a:ext>
                </a:extLst>
              </a:tr>
            </a:tbl>
          </a:graphicData>
        </a:graphic>
      </p:graphicFrame>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416"/>
        <p:cNvGrpSpPr/>
        <p:nvPr/>
      </p:nvGrpSpPr>
      <p:grpSpPr>
        <a:xfrm>
          <a:off x="0" y="0"/>
          <a:ext cx="0" cy="0"/>
          <a:chOff x="0" y="0"/>
          <a:chExt cx="0" cy="0"/>
        </a:xfrm>
      </p:grpSpPr>
      <p:grpSp>
        <p:nvGrpSpPr>
          <p:cNvPr id="4484" name="Google Shape;4484;p58"/>
          <p:cNvGrpSpPr/>
          <p:nvPr/>
        </p:nvGrpSpPr>
        <p:grpSpPr>
          <a:xfrm rot="992142">
            <a:off x="16548921" y="117918"/>
            <a:ext cx="1587890" cy="1293032"/>
            <a:chOff x="107823" y="132102"/>
            <a:chExt cx="793980" cy="646544"/>
          </a:xfrm>
        </p:grpSpPr>
        <p:sp>
          <p:nvSpPr>
            <p:cNvPr id="4485" name="Google Shape;4485;p58"/>
            <p:cNvSpPr/>
            <p:nvPr/>
          </p:nvSpPr>
          <p:spPr>
            <a:xfrm rot="-988383">
              <a:off x="160395" y="220110"/>
              <a:ext cx="688835" cy="470527"/>
            </a:xfrm>
            <a:custGeom>
              <a:avLst/>
              <a:gdLst/>
              <a:ahLst/>
              <a:cxnLst/>
              <a:rect l="l" t="t" r="r" b="b"/>
              <a:pathLst>
                <a:path w="11781" h="8047" extrusionOk="0">
                  <a:moveTo>
                    <a:pt x="3977" y="1"/>
                  </a:moveTo>
                  <a:cubicBezTo>
                    <a:pt x="3221" y="1"/>
                    <a:pt x="2521" y="206"/>
                    <a:pt x="1895" y="617"/>
                  </a:cubicBezTo>
                  <a:cubicBezTo>
                    <a:pt x="1289" y="1018"/>
                    <a:pt x="813" y="1587"/>
                    <a:pt x="477" y="2287"/>
                  </a:cubicBezTo>
                  <a:cubicBezTo>
                    <a:pt x="159" y="2950"/>
                    <a:pt x="1" y="3706"/>
                    <a:pt x="1" y="4546"/>
                  </a:cubicBezTo>
                  <a:cubicBezTo>
                    <a:pt x="1" y="5228"/>
                    <a:pt x="141" y="5834"/>
                    <a:pt x="430" y="6357"/>
                  </a:cubicBezTo>
                  <a:cubicBezTo>
                    <a:pt x="729" y="6898"/>
                    <a:pt x="1149" y="7328"/>
                    <a:pt x="1681" y="7626"/>
                  </a:cubicBezTo>
                  <a:cubicBezTo>
                    <a:pt x="2175" y="7906"/>
                    <a:pt x="2754" y="8046"/>
                    <a:pt x="3361" y="8046"/>
                  </a:cubicBezTo>
                  <a:cubicBezTo>
                    <a:pt x="4117" y="8046"/>
                    <a:pt x="4817" y="7841"/>
                    <a:pt x="5433" y="7430"/>
                  </a:cubicBezTo>
                  <a:cubicBezTo>
                    <a:pt x="5470" y="7412"/>
                    <a:pt x="5517" y="7374"/>
                    <a:pt x="5554" y="7346"/>
                  </a:cubicBezTo>
                  <a:cubicBezTo>
                    <a:pt x="5909" y="7794"/>
                    <a:pt x="6441" y="8046"/>
                    <a:pt x="7020" y="8046"/>
                  </a:cubicBezTo>
                  <a:cubicBezTo>
                    <a:pt x="7300" y="8046"/>
                    <a:pt x="7570" y="7990"/>
                    <a:pt x="7822" y="7888"/>
                  </a:cubicBezTo>
                  <a:cubicBezTo>
                    <a:pt x="8056" y="7990"/>
                    <a:pt x="8317" y="8046"/>
                    <a:pt x="8588" y="8046"/>
                  </a:cubicBezTo>
                  <a:cubicBezTo>
                    <a:pt x="9027" y="8046"/>
                    <a:pt x="9456" y="7906"/>
                    <a:pt x="9811" y="7654"/>
                  </a:cubicBezTo>
                  <a:cubicBezTo>
                    <a:pt x="10081" y="7458"/>
                    <a:pt x="10324" y="7178"/>
                    <a:pt x="10576" y="6786"/>
                  </a:cubicBezTo>
                  <a:cubicBezTo>
                    <a:pt x="10921" y="6245"/>
                    <a:pt x="11257" y="5564"/>
                    <a:pt x="11621" y="4714"/>
                  </a:cubicBezTo>
                  <a:lnTo>
                    <a:pt x="11631" y="4686"/>
                  </a:lnTo>
                  <a:lnTo>
                    <a:pt x="11640" y="4667"/>
                  </a:lnTo>
                  <a:cubicBezTo>
                    <a:pt x="11733" y="4425"/>
                    <a:pt x="11780" y="4191"/>
                    <a:pt x="11780" y="3967"/>
                  </a:cubicBezTo>
                  <a:cubicBezTo>
                    <a:pt x="11780" y="3165"/>
                    <a:pt x="11183" y="2343"/>
                    <a:pt x="10044" y="2343"/>
                  </a:cubicBezTo>
                  <a:cubicBezTo>
                    <a:pt x="9727" y="2343"/>
                    <a:pt x="9447" y="2399"/>
                    <a:pt x="9195" y="2530"/>
                  </a:cubicBezTo>
                  <a:cubicBezTo>
                    <a:pt x="8980" y="2427"/>
                    <a:pt x="8700" y="2343"/>
                    <a:pt x="8364" y="2343"/>
                  </a:cubicBezTo>
                  <a:cubicBezTo>
                    <a:pt x="8084" y="2343"/>
                    <a:pt x="7822" y="2399"/>
                    <a:pt x="7580" y="2521"/>
                  </a:cubicBezTo>
                  <a:cubicBezTo>
                    <a:pt x="7468" y="2465"/>
                    <a:pt x="7337" y="2418"/>
                    <a:pt x="7188" y="2390"/>
                  </a:cubicBezTo>
                  <a:cubicBezTo>
                    <a:pt x="7113" y="2147"/>
                    <a:pt x="7020" y="1914"/>
                    <a:pt x="6908" y="1699"/>
                  </a:cubicBezTo>
                  <a:cubicBezTo>
                    <a:pt x="6600" y="1139"/>
                    <a:pt x="6180" y="719"/>
                    <a:pt x="5657" y="421"/>
                  </a:cubicBezTo>
                  <a:cubicBezTo>
                    <a:pt x="5153" y="141"/>
                    <a:pt x="4584" y="1"/>
                    <a:pt x="3977"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6" name="Google Shape;4486;p58"/>
            <p:cNvSpPr/>
            <p:nvPr/>
          </p:nvSpPr>
          <p:spPr>
            <a:xfrm rot="-988383">
              <a:off x="247844" y="337135"/>
              <a:ext cx="264694" cy="307857"/>
            </a:xfrm>
            <a:custGeom>
              <a:avLst/>
              <a:gdLst/>
              <a:ahLst/>
              <a:cxnLst/>
              <a:rect l="l" t="t" r="r" b="b"/>
              <a:pathLst>
                <a:path w="4527" h="5265" extrusionOk="0">
                  <a:moveTo>
                    <a:pt x="2530" y="729"/>
                  </a:moveTo>
                  <a:cubicBezTo>
                    <a:pt x="2856" y="729"/>
                    <a:pt x="3127" y="859"/>
                    <a:pt x="3323" y="1111"/>
                  </a:cubicBezTo>
                  <a:cubicBezTo>
                    <a:pt x="3528" y="1373"/>
                    <a:pt x="3640" y="1746"/>
                    <a:pt x="3640" y="2231"/>
                  </a:cubicBezTo>
                  <a:cubicBezTo>
                    <a:pt x="3631" y="2679"/>
                    <a:pt x="3556" y="3071"/>
                    <a:pt x="3426" y="3426"/>
                  </a:cubicBezTo>
                  <a:cubicBezTo>
                    <a:pt x="3304" y="3772"/>
                    <a:pt x="3118" y="4052"/>
                    <a:pt x="2866" y="4248"/>
                  </a:cubicBezTo>
                  <a:cubicBezTo>
                    <a:pt x="2623" y="4453"/>
                    <a:pt x="2343" y="4546"/>
                    <a:pt x="2016" y="4546"/>
                  </a:cubicBezTo>
                  <a:cubicBezTo>
                    <a:pt x="1689" y="4546"/>
                    <a:pt x="1419" y="4416"/>
                    <a:pt x="1223" y="4154"/>
                  </a:cubicBezTo>
                  <a:cubicBezTo>
                    <a:pt x="1017" y="3902"/>
                    <a:pt x="924" y="3529"/>
                    <a:pt x="924" y="3034"/>
                  </a:cubicBezTo>
                  <a:cubicBezTo>
                    <a:pt x="924" y="2586"/>
                    <a:pt x="989" y="2185"/>
                    <a:pt x="1120" y="1839"/>
                  </a:cubicBezTo>
                  <a:cubicBezTo>
                    <a:pt x="1241" y="1485"/>
                    <a:pt x="1447" y="1205"/>
                    <a:pt x="1689" y="1018"/>
                  </a:cubicBezTo>
                  <a:cubicBezTo>
                    <a:pt x="1932" y="822"/>
                    <a:pt x="2212" y="729"/>
                    <a:pt x="2530" y="729"/>
                  </a:cubicBezTo>
                  <a:close/>
                  <a:moveTo>
                    <a:pt x="2576" y="1"/>
                  </a:moveTo>
                  <a:cubicBezTo>
                    <a:pt x="2100" y="1"/>
                    <a:pt x="1671" y="131"/>
                    <a:pt x="1269" y="393"/>
                  </a:cubicBezTo>
                  <a:cubicBezTo>
                    <a:pt x="877" y="645"/>
                    <a:pt x="569" y="1018"/>
                    <a:pt x="336" y="1494"/>
                  </a:cubicBezTo>
                  <a:cubicBezTo>
                    <a:pt x="103" y="1979"/>
                    <a:pt x="0" y="2521"/>
                    <a:pt x="0" y="3155"/>
                  </a:cubicBezTo>
                  <a:cubicBezTo>
                    <a:pt x="0" y="3594"/>
                    <a:pt x="84" y="3986"/>
                    <a:pt x="252" y="4294"/>
                  </a:cubicBezTo>
                  <a:cubicBezTo>
                    <a:pt x="429" y="4612"/>
                    <a:pt x="663" y="4854"/>
                    <a:pt x="952" y="5022"/>
                  </a:cubicBezTo>
                  <a:cubicBezTo>
                    <a:pt x="1251" y="5181"/>
                    <a:pt x="1587" y="5265"/>
                    <a:pt x="1951" y="5265"/>
                  </a:cubicBezTo>
                  <a:cubicBezTo>
                    <a:pt x="2427" y="5265"/>
                    <a:pt x="2856" y="5134"/>
                    <a:pt x="3258" y="4882"/>
                  </a:cubicBezTo>
                  <a:cubicBezTo>
                    <a:pt x="3650" y="4621"/>
                    <a:pt x="3958" y="4248"/>
                    <a:pt x="4191" y="3772"/>
                  </a:cubicBezTo>
                  <a:cubicBezTo>
                    <a:pt x="4424" y="3295"/>
                    <a:pt x="4527" y="2745"/>
                    <a:pt x="4527" y="2119"/>
                  </a:cubicBezTo>
                  <a:cubicBezTo>
                    <a:pt x="4527" y="1671"/>
                    <a:pt x="4443" y="1289"/>
                    <a:pt x="4266" y="971"/>
                  </a:cubicBezTo>
                  <a:cubicBezTo>
                    <a:pt x="4107" y="654"/>
                    <a:pt x="3864" y="411"/>
                    <a:pt x="3566" y="253"/>
                  </a:cubicBezTo>
                  <a:cubicBezTo>
                    <a:pt x="3276" y="85"/>
                    <a:pt x="2940" y="1"/>
                    <a:pt x="2576"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7" name="Google Shape;4487;p58"/>
            <p:cNvSpPr/>
            <p:nvPr/>
          </p:nvSpPr>
          <p:spPr>
            <a:xfrm rot="-988383">
              <a:off x="547881" y="393969"/>
              <a:ext cx="234699" cy="172494"/>
            </a:xfrm>
            <a:custGeom>
              <a:avLst/>
              <a:gdLst/>
              <a:ahLst/>
              <a:cxnLst/>
              <a:rect l="l" t="t" r="r" b="b"/>
              <a:pathLst>
                <a:path w="4014" h="2950" extrusionOk="0">
                  <a:moveTo>
                    <a:pt x="1979" y="0"/>
                  </a:moveTo>
                  <a:cubicBezTo>
                    <a:pt x="1895" y="0"/>
                    <a:pt x="1820" y="19"/>
                    <a:pt x="1755" y="65"/>
                  </a:cubicBezTo>
                  <a:cubicBezTo>
                    <a:pt x="1699" y="112"/>
                    <a:pt x="1643" y="196"/>
                    <a:pt x="1596" y="317"/>
                  </a:cubicBezTo>
                  <a:cubicBezTo>
                    <a:pt x="1447" y="719"/>
                    <a:pt x="1307" y="1064"/>
                    <a:pt x="1195" y="1326"/>
                  </a:cubicBezTo>
                  <a:cubicBezTo>
                    <a:pt x="1083" y="1596"/>
                    <a:pt x="952" y="1867"/>
                    <a:pt x="822" y="2156"/>
                  </a:cubicBezTo>
                  <a:cubicBezTo>
                    <a:pt x="766" y="1400"/>
                    <a:pt x="747" y="784"/>
                    <a:pt x="747" y="317"/>
                  </a:cubicBezTo>
                  <a:cubicBezTo>
                    <a:pt x="747" y="196"/>
                    <a:pt x="719" y="131"/>
                    <a:pt x="663" y="84"/>
                  </a:cubicBezTo>
                  <a:cubicBezTo>
                    <a:pt x="616" y="37"/>
                    <a:pt x="532" y="9"/>
                    <a:pt x="430" y="9"/>
                  </a:cubicBezTo>
                  <a:cubicBezTo>
                    <a:pt x="280" y="9"/>
                    <a:pt x="168" y="37"/>
                    <a:pt x="103" y="93"/>
                  </a:cubicBezTo>
                  <a:cubicBezTo>
                    <a:pt x="28" y="140"/>
                    <a:pt x="0" y="243"/>
                    <a:pt x="0" y="383"/>
                  </a:cubicBezTo>
                  <a:lnTo>
                    <a:pt x="0" y="607"/>
                  </a:lnTo>
                  <a:cubicBezTo>
                    <a:pt x="0" y="1036"/>
                    <a:pt x="19" y="1540"/>
                    <a:pt x="66" y="2119"/>
                  </a:cubicBezTo>
                  <a:cubicBezTo>
                    <a:pt x="94" y="2399"/>
                    <a:pt x="150" y="2614"/>
                    <a:pt x="252" y="2754"/>
                  </a:cubicBezTo>
                  <a:cubicBezTo>
                    <a:pt x="346" y="2884"/>
                    <a:pt x="486" y="2950"/>
                    <a:pt x="654" y="2950"/>
                  </a:cubicBezTo>
                  <a:cubicBezTo>
                    <a:pt x="794" y="2950"/>
                    <a:pt x="906" y="2912"/>
                    <a:pt x="1008" y="2847"/>
                  </a:cubicBezTo>
                  <a:cubicBezTo>
                    <a:pt x="1120" y="2772"/>
                    <a:pt x="1214" y="2651"/>
                    <a:pt x="1316" y="2455"/>
                  </a:cubicBezTo>
                  <a:cubicBezTo>
                    <a:pt x="1419" y="2268"/>
                    <a:pt x="1540" y="2007"/>
                    <a:pt x="1662" y="1643"/>
                  </a:cubicBezTo>
                  <a:cubicBezTo>
                    <a:pt x="1680" y="1848"/>
                    <a:pt x="1680" y="2016"/>
                    <a:pt x="1690" y="2119"/>
                  </a:cubicBezTo>
                  <a:cubicBezTo>
                    <a:pt x="1708" y="2418"/>
                    <a:pt x="1755" y="2623"/>
                    <a:pt x="1839" y="2754"/>
                  </a:cubicBezTo>
                  <a:cubicBezTo>
                    <a:pt x="1923" y="2884"/>
                    <a:pt x="2035" y="2940"/>
                    <a:pt x="2213" y="2940"/>
                  </a:cubicBezTo>
                  <a:cubicBezTo>
                    <a:pt x="2362" y="2940"/>
                    <a:pt x="2502" y="2894"/>
                    <a:pt x="2623" y="2810"/>
                  </a:cubicBezTo>
                  <a:cubicBezTo>
                    <a:pt x="2735" y="2726"/>
                    <a:pt x="2875" y="2567"/>
                    <a:pt x="3015" y="2334"/>
                  </a:cubicBezTo>
                  <a:cubicBezTo>
                    <a:pt x="3314" y="1848"/>
                    <a:pt x="3622" y="1223"/>
                    <a:pt x="3967" y="439"/>
                  </a:cubicBezTo>
                  <a:cubicBezTo>
                    <a:pt x="3995" y="355"/>
                    <a:pt x="4014" y="289"/>
                    <a:pt x="4014" y="243"/>
                  </a:cubicBezTo>
                  <a:cubicBezTo>
                    <a:pt x="4014" y="103"/>
                    <a:pt x="3893" y="19"/>
                    <a:pt x="3669" y="19"/>
                  </a:cubicBezTo>
                  <a:cubicBezTo>
                    <a:pt x="3557" y="19"/>
                    <a:pt x="3473" y="47"/>
                    <a:pt x="3389" y="93"/>
                  </a:cubicBezTo>
                  <a:cubicBezTo>
                    <a:pt x="3323" y="140"/>
                    <a:pt x="3267" y="224"/>
                    <a:pt x="3221" y="336"/>
                  </a:cubicBezTo>
                  <a:cubicBezTo>
                    <a:pt x="3062" y="747"/>
                    <a:pt x="2922" y="1074"/>
                    <a:pt x="2810" y="1316"/>
                  </a:cubicBezTo>
                  <a:cubicBezTo>
                    <a:pt x="2689" y="1559"/>
                    <a:pt x="2530" y="1839"/>
                    <a:pt x="2343" y="2184"/>
                  </a:cubicBezTo>
                  <a:cubicBezTo>
                    <a:pt x="2343" y="1988"/>
                    <a:pt x="2334" y="1699"/>
                    <a:pt x="2334" y="1288"/>
                  </a:cubicBezTo>
                  <a:lnTo>
                    <a:pt x="2334" y="336"/>
                  </a:lnTo>
                  <a:cubicBezTo>
                    <a:pt x="2315" y="196"/>
                    <a:pt x="2297" y="112"/>
                    <a:pt x="2241" y="65"/>
                  </a:cubicBezTo>
                  <a:cubicBezTo>
                    <a:pt x="2175" y="19"/>
                    <a:pt x="2101" y="0"/>
                    <a:pt x="197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488" name="Google Shape;4488;p58"/>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9" name="Google Shape;4489;p58"/>
          <p:cNvSpPr/>
          <p:nvPr/>
        </p:nvSpPr>
        <p:spPr>
          <a:xfrm rot="5400000">
            <a:off x="16834500" y="553974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490" name="Google Shape;4490;p58"/>
          <p:cNvGrpSpPr/>
          <p:nvPr/>
        </p:nvGrpSpPr>
        <p:grpSpPr>
          <a:xfrm>
            <a:off x="16387126" y="8829547"/>
            <a:ext cx="815456" cy="970622"/>
            <a:chOff x="8193563" y="4414773"/>
            <a:chExt cx="407728" cy="485311"/>
          </a:xfrm>
        </p:grpSpPr>
        <p:sp>
          <p:nvSpPr>
            <p:cNvPr id="4491" name="Google Shape;4491;p58"/>
            <p:cNvSpPr/>
            <p:nvPr/>
          </p:nvSpPr>
          <p:spPr>
            <a:xfrm>
              <a:off x="8193563" y="4414773"/>
              <a:ext cx="407728" cy="48531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92" name="Google Shape;4492;p58"/>
            <p:cNvSpPr/>
            <p:nvPr/>
          </p:nvSpPr>
          <p:spPr>
            <a:xfrm>
              <a:off x="8217452" y="4473128"/>
              <a:ext cx="333013" cy="342514"/>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39561" y="2874416"/>
            <a:ext cx="2675126" cy="7109440"/>
          </a:xfrm>
          <a:prstGeom prst="rect">
            <a:avLst/>
          </a:prstGeom>
        </p:spPr>
      </p:pic>
      <p:sp>
        <p:nvSpPr>
          <p:cNvPr id="4" name="TextBox 3">
            <a:extLst>
              <a:ext uri="{FF2B5EF4-FFF2-40B4-BE49-F238E27FC236}">
                <a16:creationId xmlns:a16="http://schemas.microsoft.com/office/drawing/2014/main" id="{C6327E14-094D-5AA1-1452-25C16A01B8ED}"/>
              </a:ext>
            </a:extLst>
          </p:cNvPr>
          <p:cNvSpPr txBox="1"/>
          <p:nvPr/>
        </p:nvSpPr>
        <p:spPr>
          <a:xfrm>
            <a:off x="3314687" y="1191745"/>
            <a:ext cx="13237207" cy="7903510"/>
          </a:xfrm>
          <a:prstGeom prst="rect">
            <a:avLst/>
          </a:prstGeom>
          <a:noFill/>
        </p:spPr>
        <p:txBody>
          <a:bodyPr wrap="square">
            <a:spAutoFit/>
          </a:bodyPr>
          <a:lstStyle/>
          <a:p>
            <a:pPr marL="0" marR="0" algn="just">
              <a:lnSpc>
                <a:spcPct val="150000"/>
              </a:lnSpc>
              <a:spcBef>
                <a:spcPts val="600"/>
              </a:spcBef>
              <a:spcAft>
                <a:spcPts val="800"/>
              </a:spcAft>
            </a:pPr>
            <a:r>
              <a:rPr lang="nl-NL" sz="4000" b="1" dirty="0">
                <a:solidFill>
                  <a:srgbClr val="000000"/>
                </a:solidFill>
                <a:effectLst/>
                <a:latin typeface="+mj-lt"/>
                <a:ea typeface="Times New Roman" panose="02020603050405020304" pitchFamily="18" charset="0"/>
              </a:rPr>
              <a:t>Bài tập:</a:t>
            </a:r>
            <a:r>
              <a:rPr lang="nl-NL" sz="4000" dirty="0">
                <a:solidFill>
                  <a:srgbClr val="000000"/>
                </a:solidFill>
                <a:effectLst/>
                <a:latin typeface="+mj-lt"/>
                <a:ea typeface="Times New Roman" panose="02020603050405020304" pitchFamily="18" charset="0"/>
              </a:rPr>
              <a:t> Cho tổng số dân của Việt Nam năm 2019 là 96,48 triệu người. Trong đó có 65% dân số nông thôn, 35% dân số thành thị. </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a) Hãy vẽ biểu đồ hình quạt tròn biểu diễn cơ cấu dân số Việt Nam năm 2019 theo nơi sinh sống.</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b) Hãy tính số dân Việt Nam sống ở thành thị, nông thôn năm 2019.</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c) Vẽ biểu đồ hình quạt tròn bằng Excel.</a:t>
            </a:r>
            <a:endParaRPr lang="en-US" sz="4000" dirty="0">
              <a:effectLst/>
              <a:latin typeface="+mj-lt"/>
              <a:ea typeface="Times New Roman" panose="02020603050405020304" pitchFamily="18"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randombar(horizontal)">
                                      <p:cBhvr>
                                        <p:cTn id="14" dur="5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randombar(horizontal)">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randombar(horizontal)">
                                      <p:cBhvr>
                                        <p:cTn id="24" dur="500"/>
                                        <p:tgtEl>
                                          <p:spTgt spid="4">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Effect transition="in" filter="randombar(horizontal)">
                                      <p:cBhvr>
                                        <p:cTn id="29"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13"/>
        <p:cNvGrpSpPr/>
        <p:nvPr/>
      </p:nvGrpSpPr>
      <p:grpSpPr>
        <a:xfrm>
          <a:off x="0" y="0"/>
          <a:ext cx="0" cy="0"/>
          <a:chOff x="0" y="0"/>
          <a:chExt cx="0" cy="0"/>
        </a:xfrm>
      </p:grpSpPr>
      <p:sp>
        <p:nvSpPr>
          <p:cNvPr id="4715" name="Google Shape;4715;p62"/>
          <p:cNvSpPr/>
          <p:nvPr/>
        </p:nvSpPr>
        <p:spPr>
          <a:xfrm>
            <a:off x="9646750" y="3267351"/>
            <a:ext cx="2252848" cy="2099010"/>
          </a:xfrm>
          <a:custGeom>
            <a:avLst/>
            <a:gdLst/>
            <a:ahLst/>
            <a:cxnLst/>
            <a:rect l="l" t="t" r="r" b="b"/>
            <a:pathLst>
              <a:path w="12528" h="10355" extrusionOk="0">
                <a:moveTo>
                  <a:pt x="192" y="1"/>
                </a:moveTo>
                <a:lnTo>
                  <a:pt x="1" y="10355"/>
                </a:lnTo>
                <a:lnTo>
                  <a:pt x="12528" y="9972"/>
                </a:lnTo>
                <a:lnTo>
                  <a:pt x="10481"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19" name="Google Shape;4719;p62"/>
          <p:cNvSpPr txBox="1">
            <a:spLocks noGrp="1"/>
          </p:cNvSpPr>
          <p:nvPr>
            <p:ph type="title"/>
          </p:nvPr>
        </p:nvSpPr>
        <p:spPr>
          <a:xfrm>
            <a:off x="2409900" y="1076000"/>
            <a:ext cx="13468200" cy="1269600"/>
          </a:xfrm>
          <a:prstGeom prst="rect">
            <a:avLst/>
          </a:prstGeom>
        </p:spPr>
        <p:txBody>
          <a:bodyPr spcFirstLastPara="1" wrap="square" lIns="182850" tIns="182850" rIns="182850" bIns="182850" anchor="ctr" anchorCtr="0">
            <a:noAutofit/>
          </a:bodyPr>
          <a:lstStyle/>
          <a:p>
            <a:r>
              <a:rPr lang="en-US" sz="6400" b="1" dirty="0">
                <a:solidFill>
                  <a:schemeClr val="accent5">
                    <a:lumMod val="75000"/>
                    <a:lumOff val="25000"/>
                  </a:schemeClr>
                </a:solidFill>
                <a:latin typeface="+mn-lt"/>
              </a:rPr>
              <a:t>HƯỚNG DẪN VỀ NHÀ</a:t>
            </a:r>
            <a:endParaRPr sz="6400" b="1" dirty="0">
              <a:solidFill>
                <a:schemeClr val="accent5">
                  <a:lumMod val="75000"/>
                  <a:lumOff val="25000"/>
                </a:schemeClr>
              </a:solidFill>
              <a:latin typeface="+mn-lt"/>
            </a:endParaRPr>
          </a:p>
        </p:txBody>
      </p:sp>
      <p:sp>
        <p:nvSpPr>
          <p:cNvPr id="4720" name="Google Shape;4720;p62"/>
          <p:cNvSpPr txBox="1">
            <a:spLocks noGrp="1"/>
          </p:cNvSpPr>
          <p:nvPr>
            <p:ph type="subTitle" idx="4294967295"/>
          </p:nvPr>
        </p:nvSpPr>
        <p:spPr>
          <a:xfrm>
            <a:off x="1449250" y="3258000"/>
            <a:ext cx="4647600" cy="1000200"/>
          </a:xfrm>
          <a:prstGeom prst="rect">
            <a:avLst/>
          </a:prstGeom>
        </p:spPr>
        <p:txBody>
          <a:bodyPr spcFirstLastPara="1" wrap="square" lIns="182850" tIns="182850" rIns="182850" bIns="182850" anchor="t" anchorCtr="0">
            <a:noAutofit/>
          </a:bodyPr>
          <a:lstStyle/>
          <a:p>
            <a:pPr marL="0" indent="0" algn="r">
              <a:buNone/>
            </a:pPr>
            <a:r>
              <a:rPr lang="en-US" sz="5600" b="1" dirty="0">
                <a:solidFill>
                  <a:srgbClr val="C00000"/>
                </a:solidFill>
                <a:latin typeface="+mn-lt"/>
                <a:ea typeface="DM Serif Display"/>
                <a:cs typeface="DM Serif Display"/>
                <a:sym typeface="DM Serif Display"/>
              </a:rPr>
              <a:t>01</a:t>
            </a:r>
            <a:endParaRPr sz="5600" b="1" dirty="0">
              <a:solidFill>
                <a:srgbClr val="C00000"/>
              </a:solidFill>
              <a:latin typeface="+mn-lt"/>
              <a:ea typeface="DM Serif Display"/>
              <a:cs typeface="DM Serif Display"/>
              <a:sym typeface="DM Serif Display"/>
            </a:endParaRPr>
          </a:p>
        </p:txBody>
      </p:sp>
      <p:sp>
        <p:nvSpPr>
          <p:cNvPr id="4724" name="Google Shape;4724;p62"/>
          <p:cNvSpPr txBox="1">
            <a:spLocks noGrp="1"/>
          </p:cNvSpPr>
          <p:nvPr>
            <p:ph type="subTitle" idx="4294967295"/>
          </p:nvPr>
        </p:nvSpPr>
        <p:spPr>
          <a:xfrm>
            <a:off x="12175750" y="3270800"/>
            <a:ext cx="4647600" cy="1000200"/>
          </a:xfrm>
          <a:prstGeom prst="rect">
            <a:avLst/>
          </a:prstGeom>
        </p:spPr>
        <p:txBody>
          <a:bodyPr spcFirstLastPara="1" wrap="square" lIns="182850" tIns="182850" rIns="182850" bIns="182850" anchor="t" anchorCtr="0">
            <a:noAutofit/>
          </a:bodyPr>
          <a:lstStyle/>
          <a:p>
            <a:pPr marL="0" indent="0">
              <a:buNone/>
            </a:pPr>
            <a:r>
              <a:rPr lang="en-US" sz="5600" b="1" dirty="0">
                <a:solidFill>
                  <a:srgbClr val="C00000"/>
                </a:solidFill>
                <a:latin typeface="+mn-lt"/>
                <a:ea typeface="DM Serif Display"/>
                <a:cs typeface="DM Serif Display"/>
                <a:sym typeface="DM Serif Display"/>
              </a:rPr>
              <a:t>02</a:t>
            </a:r>
            <a:endParaRPr sz="5600" b="1" dirty="0">
              <a:solidFill>
                <a:srgbClr val="C00000"/>
              </a:solidFill>
              <a:latin typeface="+mn-lt"/>
              <a:ea typeface="DM Serif Display"/>
              <a:cs typeface="DM Serif Display"/>
              <a:sym typeface="DM Serif Display"/>
            </a:endParaRPr>
          </a:p>
        </p:txBody>
      </p:sp>
      <p:grpSp>
        <p:nvGrpSpPr>
          <p:cNvPr id="4742" name="Google Shape;4742;p62"/>
          <p:cNvGrpSpPr/>
          <p:nvPr/>
        </p:nvGrpSpPr>
        <p:grpSpPr>
          <a:xfrm>
            <a:off x="10237612" y="3769099"/>
            <a:ext cx="1071112" cy="908282"/>
            <a:chOff x="4043069" y="1884549"/>
            <a:chExt cx="535556" cy="454141"/>
          </a:xfrm>
        </p:grpSpPr>
        <p:sp>
          <p:nvSpPr>
            <p:cNvPr id="4743" name="Google Shape;4743;p62"/>
            <p:cNvSpPr/>
            <p:nvPr/>
          </p:nvSpPr>
          <p:spPr>
            <a:xfrm>
              <a:off x="4043069" y="1907592"/>
              <a:ext cx="535554" cy="43109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44" name="Google Shape;4744;p62"/>
            <p:cNvSpPr/>
            <p:nvPr/>
          </p:nvSpPr>
          <p:spPr>
            <a:xfrm>
              <a:off x="4516312" y="1884549"/>
              <a:ext cx="62313" cy="44500"/>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cxnSp>
        <p:nvCxnSpPr>
          <p:cNvPr id="3" name="Straight Connector 2"/>
          <p:cNvCxnSpPr/>
          <p:nvPr/>
        </p:nvCxnSpPr>
        <p:spPr>
          <a:xfrm>
            <a:off x="7997178" y="4271000"/>
            <a:ext cx="1649572"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47" name="Google Shape;4716;p62"/>
          <p:cNvSpPr/>
          <p:nvPr/>
        </p:nvSpPr>
        <p:spPr>
          <a:xfrm>
            <a:off x="6508578" y="3311250"/>
            <a:ext cx="1974860" cy="2011192"/>
          </a:xfrm>
          <a:custGeom>
            <a:avLst/>
            <a:gdLst/>
            <a:ahLst/>
            <a:cxnLst/>
            <a:rect l="l" t="t" r="r" b="b"/>
            <a:pathLst>
              <a:path w="12368" h="12651" extrusionOk="0">
                <a:moveTo>
                  <a:pt x="11065" y="1"/>
                </a:moveTo>
                <a:lnTo>
                  <a:pt x="1" y="568"/>
                </a:lnTo>
                <a:lnTo>
                  <a:pt x="968" y="12651"/>
                </a:lnTo>
                <a:lnTo>
                  <a:pt x="12367" y="12309"/>
                </a:lnTo>
                <a:lnTo>
                  <a:pt x="11065"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8" name="Google Shape;4728;p62"/>
          <p:cNvGrpSpPr/>
          <p:nvPr/>
        </p:nvGrpSpPr>
        <p:grpSpPr>
          <a:xfrm>
            <a:off x="6994852" y="3715701"/>
            <a:ext cx="1002328" cy="1000186"/>
            <a:chOff x="4070826" y="1857850"/>
            <a:chExt cx="501164" cy="500093"/>
          </a:xfrm>
        </p:grpSpPr>
        <p:sp>
          <p:nvSpPr>
            <p:cNvPr id="49" name="Google Shape;4729;p62"/>
            <p:cNvSpPr/>
            <p:nvPr/>
          </p:nvSpPr>
          <p:spPr>
            <a:xfrm>
              <a:off x="4156510" y="1943255"/>
              <a:ext cx="329235" cy="414687"/>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0" name="Google Shape;4730;p62"/>
            <p:cNvSpPr/>
            <p:nvPr/>
          </p:nvSpPr>
          <p:spPr>
            <a:xfrm>
              <a:off x="4070826" y="2100265"/>
              <a:ext cx="70010" cy="15214"/>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1" name="Google Shape;4731;p62"/>
            <p:cNvSpPr/>
            <p:nvPr/>
          </p:nvSpPr>
          <p:spPr>
            <a:xfrm>
              <a:off x="4501979" y="2100265"/>
              <a:ext cx="70010" cy="15214"/>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2" name="Google Shape;4732;p62"/>
            <p:cNvSpPr/>
            <p:nvPr/>
          </p:nvSpPr>
          <p:spPr>
            <a:xfrm>
              <a:off x="4314349" y="1857850"/>
              <a:ext cx="14667" cy="69464"/>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3" name="Google Shape;4733;p62"/>
            <p:cNvSpPr/>
            <p:nvPr/>
          </p:nvSpPr>
          <p:spPr>
            <a:xfrm>
              <a:off x="4203155" y="2263470"/>
              <a:ext cx="32568" cy="41860"/>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4" name="Google Shape;4734;p62"/>
            <p:cNvSpPr/>
            <p:nvPr/>
          </p:nvSpPr>
          <p:spPr>
            <a:xfrm>
              <a:off x="4407093" y="1910232"/>
              <a:ext cx="32568" cy="41496"/>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5" name="Google Shape;4735;p62"/>
            <p:cNvSpPr/>
            <p:nvPr/>
          </p:nvSpPr>
          <p:spPr>
            <a:xfrm>
              <a:off x="4122892" y="1990809"/>
              <a:ext cx="44502" cy="30336"/>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6" name="Google Shape;4736;p62"/>
            <p:cNvSpPr/>
            <p:nvPr/>
          </p:nvSpPr>
          <p:spPr>
            <a:xfrm>
              <a:off x="4475422" y="2194189"/>
              <a:ext cx="44502" cy="30336"/>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7" name="Google Shape;4737;p62"/>
            <p:cNvSpPr/>
            <p:nvPr/>
          </p:nvSpPr>
          <p:spPr>
            <a:xfrm>
              <a:off x="4407093" y="2263470"/>
              <a:ext cx="32568" cy="41860"/>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8" name="Google Shape;4738;p62"/>
            <p:cNvSpPr/>
            <p:nvPr/>
          </p:nvSpPr>
          <p:spPr>
            <a:xfrm>
              <a:off x="4203155" y="1910232"/>
              <a:ext cx="32568" cy="41496"/>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9" name="Google Shape;4739;p62"/>
            <p:cNvSpPr/>
            <p:nvPr/>
          </p:nvSpPr>
          <p:spPr>
            <a:xfrm>
              <a:off x="4475422" y="1990809"/>
              <a:ext cx="44502" cy="30336"/>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0" name="Google Shape;4740;p62"/>
            <p:cNvSpPr/>
            <p:nvPr/>
          </p:nvSpPr>
          <p:spPr>
            <a:xfrm>
              <a:off x="4122892" y="2194189"/>
              <a:ext cx="44502" cy="30336"/>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1" name="Google Shape;4741;p62"/>
            <p:cNvSpPr/>
            <p:nvPr/>
          </p:nvSpPr>
          <p:spPr>
            <a:xfrm>
              <a:off x="4344686" y="1978693"/>
              <a:ext cx="102032" cy="89096"/>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p:cNvSpPr txBox="1"/>
          <p:nvPr/>
        </p:nvSpPr>
        <p:spPr>
          <a:xfrm>
            <a:off x="1171254" y="4378444"/>
            <a:ext cx="4925596" cy="1824923"/>
          </a:xfrm>
          <a:prstGeom prst="rect">
            <a:avLst/>
          </a:prstGeom>
          <a:noFill/>
        </p:spPr>
        <p:txBody>
          <a:bodyPr wrap="square" rtlCol="0">
            <a:spAutoFit/>
          </a:bodyPr>
          <a:lstStyle/>
          <a:p>
            <a:pPr algn="r" defTabSz="1828800">
              <a:lnSpc>
                <a:spcPct val="150000"/>
              </a:lnSpc>
              <a:buClr>
                <a:srgbClr val="000000"/>
              </a:buClr>
            </a:pPr>
            <a:r>
              <a:rPr lang="en-US" sz="4000" kern="0" dirty="0" err="1">
                <a:solidFill>
                  <a:srgbClr val="000000"/>
                </a:solidFill>
                <a:latin typeface="Arial"/>
                <a:cs typeface="Arial"/>
                <a:sym typeface="Arial"/>
              </a:rPr>
              <a:t>Ghi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nhớ</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kiến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thức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endParaRPr lang="en-US" sz="4000" kern="0" dirty="0">
              <a:solidFill>
                <a:srgbClr val="000000"/>
              </a:solidFill>
              <a:latin typeface="Arial"/>
              <a:cs typeface="Arial"/>
              <a:sym typeface="Arial"/>
            </a:endParaRPr>
          </a:p>
        </p:txBody>
      </p:sp>
      <p:sp>
        <p:nvSpPr>
          <p:cNvPr id="63" name="TextBox 62"/>
          <p:cNvSpPr txBox="1"/>
          <p:nvPr/>
        </p:nvSpPr>
        <p:spPr>
          <a:xfrm>
            <a:off x="12033339" y="4458036"/>
            <a:ext cx="5222914" cy="1824923"/>
          </a:xfrm>
          <a:prstGeom prst="rect">
            <a:avLst/>
          </a:prstGeom>
          <a:noFill/>
        </p:spPr>
        <p:txBody>
          <a:bodyPr wrap="square" rtlCol="0">
            <a:spAutoFit/>
          </a:bodyPr>
          <a:lstStyle/>
          <a:p>
            <a:pPr defTabSz="1828800">
              <a:lnSpc>
                <a:spcPct val="150000"/>
              </a:lnSpc>
              <a:buClr>
                <a:srgbClr val="000000"/>
              </a:buClr>
            </a:pPr>
            <a:r>
              <a:rPr lang="en-US" sz="4000" kern="0" dirty="0" err="1">
                <a:solidFill>
                  <a:srgbClr val="000000"/>
                </a:solidFill>
                <a:latin typeface="Arial"/>
                <a:cs typeface="Arial"/>
                <a:sym typeface="Arial"/>
              </a:rPr>
              <a:t>Hoàn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thành</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các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tập</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SBT.</a:t>
            </a:r>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barn(outVertical)">
                                      <p:cBhvr>
                                        <p:cTn id="10" dur="500"/>
                                        <p:tgtEl>
                                          <p:spTgt spid="47"/>
                                        </p:tgtEl>
                                      </p:cBhvr>
                                    </p:animEffect>
                                  </p:childTnLst>
                                </p:cTn>
                              </p:par>
                              <p:par>
                                <p:cTn id="11" presetID="16" presetClass="entr" presetSubtype="37"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500"/>
                                        <p:tgtEl>
                                          <p:spTgt spid="3"/>
                                        </p:tgtEl>
                                      </p:cBhvr>
                                    </p:animEffect>
                                  </p:childTnLst>
                                </p:cTn>
                              </p:par>
                              <p:par>
                                <p:cTn id="14" presetID="16" presetClass="entr" presetSubtype="37" fill="hold" nodeType="withEffect">
                                  <p:stCondLst>
                                    <p:cond delay="0"/>
                                  </p:stCondLst>
                                  <p:childTnLst>
                                    <p:set>
                                      <p:cBhvr>
                                        <p:cTn id="15" dur="1" fill="hold">
                                          <p:stCondLst>
                                            <p:cond delay="0"/>
                                          </p:stCondLst>
                                        </p:cTn>
                                        <p:tgtEl>
                                          <p:spTgt spid="4742"/>
                                        </p:tgtEl>
                                        <p:attrNameLst>
                                          <p:attrName>style.visibility</p:attrName>
                                        </p:attrNameLst>
                                      </p:cBhvr>
                                      <p:to>
                                        <p:strVal val="visible"/>
                                      </p:to>
                                    </p:set>
                                    <p:animEffect transition="in" filter="barn(outVertical)">
                                      <p:cBhvr>
                                        <p:cTn id="16" dur="500"/>
                                        <p:tgtEl>
                                          <p:spTgt spid="4742"/>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4715"/>
                                        </p:tgtEl>
                                        <p:attrNameLst>
                                          <p:attrName>style.visibility</p:attrName>
                                        </p:attrNameLst>
                                      </p:cBhvr>
                                      <p:to>
                                        <p:strVal val="visible"/>
                                      </p:to>
                                    </p:set>
                                    <p:animEffect transition="in" filter="barn(outVertical)">
                                      <p:cBhvr>
                                        <p:cTn id="19" dur="500"/>
                                        <p:tgtEl>
                                          <p:spTgt spid="4715"/>
                                        </p:tgtEl>
                                      </p:cBhvr>
                                    </p:animEffect>
                                  </p:childTnLst>
                                </p:cTn>
                              </p:par>
                            </p:childTnLst>
                          </p:cTn>
                        </p:par>
                      </p:childTnLst>
                    </p:cTn>
                  </p:par>
                  <p:par>
                    <p:cTn id="20" fill="hold">
                      <p:stCondLst>
                        <p:cond delay="indefinite"/>
                      </p:stCondLst>
                      <p:childTnLst>
                        <p:par>
                          <p:cTn id="21" fill="hold">
                            <p:stCondLst>
                              <p:cond delay="0"/>
                            </p:stCondLst>
                            <p:childTnLst>
                              <p:par>
                                <p:cTn id="22" presetID="17" presetClass="entr" presetSubtype="2" fill="hold" grpId="0" nodeType="clickEffect">
                                  <p:stCondLst>
                                    <p:cond delay="0"/>
                                  </p:stCondLst>
                                  <p:childTnLst>
                                    <p:set>
                                      <p:cBhvr>
                                        <p:cTn id="23" dur="1" fill="hold">
                                          <p:stCondLst>
                                            <p:cond delay="0"/>
                                          </p:stCondLst>
                                        </p:cTn>
                                        <p:tgtEl>
                                          <p:spTgt spid="4720">
                                            <p:txEl>
                                              <p:pRg st="0" end="0"/>
                                            </p:txEl>
                                          </p:spTgt>
                                        </p:tgtEl>
                                        <p:attrNameLst>
                                          <p:attrName>style.visibility</p:attrName>
                                        </p:attrNameLst>
                                      </p:cBhvr>
                                      <p:to>
                                        <p:strVal val="visible"/>
                                      </p:to>
                                    </p:set>
                                    <p:anim calcmode="lin" valueType="num">
                                      <p:cBhvr>
                                        <p:cTn id="24" dur="500" fill="hold"/>
                                        <p:tgtEl>
                                          <p:spTgt spid="4720">
                                            <p:txEl>
                                              <p:pRg st="0" end="0"/>
                                            </p:txEl>
                                          </p:spTgt>
                                        </p:tgtEl>
                                        <p:attrNameLst>
                                          <p:attrName>ppt_x</p:attrName>
                                        </p:attrNameLst>
                                      </p:cBhvr>
                                      <p:tavLst>
                                        <p:tav tm="0">
                                          <p:val>
                                            <p:strVal val="#ppt_x+#ppt_w/2"/>
                                          </p:val>
                                        </p:tav>
                                        <p:tav tm="100000">
                                          <p:val>
                                            <p:strVal val="#ppt_x"/>
                                          </p:val>
                                        </p:tav>
                                      </p:tavLst>
                                    </p:anim>
                                    <p:anim calcmode="lin" valueType="num">
                                      <p:cBhvr>
                                        <p:cTn id="25" dur="500" fill="hold"/>
                                        <p:tgtEl>
                                          <p:spTgt spid="4720">
                                            <p:txEl>
                                              <p:pRg st="0" end="0"/>
                                            </p:txEl>
                                          </p:spTgt>
                                        </p:tgtEl>
                                        <p:attrNameLst>
                                          <p:attrName>ppt_y</p:attrName>
                                        </p:attrNameLst>
                                      </p:cBhvr>
                                      <p:tavLst>
                                        <p:tav tm="0">
                                          <p:val>
                                            <p:strVal val="#ppt_y"/>
                                          </p:val>
                                        </p:tav>
                                        <p:tav tm="100000">
                                          <p:val>
                                            <p:strVal val="#ppt_y"/>
                                          </p:val>
                                        </p:tav>
                                      </p:tavLst>
                                    </p:anim>
                                    <p:anim calcmode="lin" valueType="num">
                                      <p:cBhvr>
                                        <p:cTn id="26" dur="500" fill="hold"/>
                                        <p:tgtEl>
                                          <p:spTgt spid="4720">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4720">
                                            <p:txEl>
                                              <p:pRg st="0" end="0"/>
                                            </p:txEl>
                                          </p:spTgt>
                                        </p:tgtEl>
                                        <p:attrNameLst>
                                          <p:attrName>ppt_h</p:attrName>
                                        </p:attrNameLst>
                                      </p:cBhvr>
                                      <p:tavLst>
                                        <p:tav tm="0">
                                          <p:val>
                                            <p:strVal val="#ppt_h"/>
                                          </p:val>
                                        </p:tav>
                                        <p:tav tm="100000">
                                          <p:val>
                                            <p:strVal val="#ppt_h"/>
                                          </p:val>
                                        </p:tav>
                                      </p:tavLst>
                                    </p:anim>
                                  </p:childTnLst>
                                </p:cTn>
                              </p:par>
                              <p:par>
                                <p:cTn id="28" presetID="17" presetClass="entr" presetSubtype="2"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ppt_x</p:attrName>
                                        </p:attrNameLst>
                                      </p:cBhvr>
                                      <p:tavLst>
                                        <p:tav tm="0">
                                          <p:val>
                                            <p:strVal val="#ppt_x+#ppt_w/2"/>
                                          </p:val>
                                        </p:tav>
                                        <p:tav tm="100000">
                                          <p:val>
                                            <p:strVal val="#ppt_x"/>
                                          </p:val>
                                        </p:tav>
                                      </p:tavLst>
                                    </p:anim>
                                    <p:anim calcmode="lin" valueType="num">
                                      <p:cBhvr>
                                        <p:cTn id="31" dur="500" fill="hold"/>
                                        <p:tgtEl>
                                          <p:spTgt spid="7"/>
                                        </p:tgtEl>
                                        <p:attrNameLst>
                                          <p:attrName>ppt_y</p:attrName>
                                        </p:attrNameLst>
                                      </p:cBhvr>
                                      <p:tavLst>
                                        <p:tav tm="0">
                                          <p:val>
                                            <p:strVal val="#ppt_y"/>
                                          </p:val>
                                        </p:tav>
                                        <p:tav tm="100000">
                                          <p:val>
                                            <p:strVal val="#ppt_y"/>
                                          </p:val>
                                        </p:tav>
                                      </p:tavLst>
                                    </p:anim>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4724">
                                            <p:txEl>
                                              <p:pRg st="0" end="0"/>
                                            </p:txEl>
                                          </p:spTgt>
                                        </p:tgtEl>
                                        <p:attrNameLst>
                                          <p:attrName>style.visibility</p:attrName>
                                        </p:attrNameLst>
                                      </p:cBhvr>
                                      <p:to>
                                        <p:strVal val="visible"/>
                                      </p:to>
                                    </p:set>
                                    <p:anim calcmode="lin" valueType="num">
                                      <p:cBhvr>
                                        <p:cTn id="38" dur="500" fill="hold"/>
                                        <p:tgtEl>
                                          <p:spTgt spid="4724">
                                            <p:txEl>
                                              <p:pRg st="0" end="0"/>
                                            </p:txEl>
                                          </p:spTgt>
                                        </p:tgtEl>
                                        <p:attrNameLst>
                                          <p:attrName>ppt_x</p:attrName>
                                        </p:attrNameLst>
                                      </p:cBhvr>
                                      <p:tavLst>
                                        <p:tav tm="0">
                                          <p:val>
                                            <p:strVal val="#ppt_x-#ppt_w/2"/>
                                          </p:val>
                                        </p:tav>
                                        <p:tav tm="100000">
                                          <p:val>
                                            <p:strVal val="#ppt_x"/>
                                          </p:val>
                                        </p:tav>
                                      </p:tavLst>
                                    </p:anim>
                                    <p:anim calcmode="lin" valueType="num">
                                      <p:cBhvr>
                                        <p:cTn id="39" dur="500" fill="hold"/>
                                        <p:tgtEl>
                                          <p:spTgt spid="4724">
                                            <p:txEl>
                                              <p:pRg st="0" end="0"/>
                                            </p:txEl>
                                          </p:spTgt>
                                        </p:tgtEl>
                                        <p:attrNameLst>
                                          <p:attrName>ppt_y</p:attrName>
                                        </p:attrNameLst>
                                      </p:cBhvr>
                                      <p:tavLst>
                                        <p:tav tm="0">
                                          <p:val>
                                            <p:strVal val="#ppt_y"/>
                                          </p:val>
                                        </p:tav>
                                        <p:tav tm="100000">
                                          <p:val>
                                            <p:strVal val="#ppt_y"/>
                                          </p:val>
                                        </p:tav>
                                      </p:tavLst>
                                    </p:anim>
                                    <p:anim calcmode="lin" valueType="num">
                                      <p:cBhvr>
                                        <p:cTn id="40" dur="500" fill="hold"/>
                                        <p:tgtEl>
                                          <p:spTgt spid="4724">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4724">
                                            <p:txEl>
                                              <p:pRg st="0" end="0"/>
                                            </p:txEl>
                                          </p:spTgt>
                                        </p:tgtEl>
                                        <p:attrNameLst>
                                          <p:attrName>ppt_h</p:attrName>
                                        </p:attrNameLst>
                                      </p:cBhvr>
                                      <p:tavLst>
                                        <p:tav tm="0">
                                          <p:val>
                                            <p:strVal val="#ppt_h"/>
                                          </p:val>
                                        </p:tav>
                                        <p:tav tm="100000">
                                          <p:val>
                                            <p:strVal val="#ppt_h"/>
                                          </p:val>
                                        </p:tav>
                                      </p:tavLst>
                                    </p:anim>
                                  </p:childTnLst>
                                </p:cTn>
                              </p:par>
                              <p:par>
                                <p:cTn id="42" presetID="17" presetClass="entr" presetSubtype="8"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 calcmode="lin" valueType="num">
                                      <p:cBhvr>
                                        <p:cTn id="44" dur="500" fill="hold"/>
                                        <p:tgtEl>
                                          <p:spTgt spid="63"/>
                                        </p:tgtEl>
                                        <p:attrNameLst>
                                          <p:attrName>ppt_x</p:attrName>
                                        </p:attrNameLst>
                                      </p:cBhvr>
                                      <p:tavLst>
                                        <p:tav tm="0">
                                          <p:val>
                                            <p:strVal val="#ppt_x-#ppt_w/2"/>
                                          </p:val>
                                        </p:tav>
                                        <p:tav tm="100000">
                                          <p:val>
                                            <p:strVal val="#ppt_x"/>
                                          </p:val>
                                        </p:tav>
                                      </p:tavLst>
                                    </p:anim>
                                    <p:anim calcmode="lin" valueType="num">
                                      <p:cBhvr>
                                        <p:cTn id="45" dur="500" fill="hold"/>
                                        <p:tgtEl>
                                          <p:spTgt spid="63"/>
                                        </p:tgtEl>
                                        <p:attrNameLst>
                                          <p:attrName>ppt_y</p:attrName>
                                        </p:attrNameLst>
                                      </p:cBhvr>
                                      <p:tavLst>
                                        <p:tav tm="0">
                                          <p:val>
                                            <p:strVal val="#ppt_y"/>
                                          </p:val>
                                        </p:tav>
                                        <p:tav tm="100000">
                                          <p:val>
                                            <p:strVal val="#ppt_y"/>
                                          </p:val>
                                        </p:tav>
                                      </p:tavLst>
                                    </p:anim>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5" grpId="0" animBg="1"/>
      <p:bldP spid="4720" grpId="0" build="p"/>
      <p:bldP spid="4724" grpId="0" build="p"/>
      <p:bldP spid="47" grpId="0" animBg="1"/>
      <p:bldP spid="7" grpId="0"/>
      <p:bldP spid="6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16"/>
        <p:cNvGrpSpPr/>
        <p:nvPr/>
      </p:nvGrpSpPr>
      <p:grpSpPr>
        <a:xfrm>
          <a:off x="0" y="0"/>
          <a:ext cx="0" cy="0"/>
          <a:chOff x="0" y="0"/>
          <a:chExt cx="0" cy="0"/>
        </a:xfrm>
      </p:grpSpPr>
      <p:grpSp>
        <p:nvGrpSpPr>
          <p:cNvPr id="3025" name="Google Shape;3025;p40"/>
          <p:cNvGrpSpPr/>
          <p:nvPr/>
        </p:nvGrpSpPr>
        <p:grpSpPr>
          <a:xfrm>
            <a:off x="17131469" y="2243432"/>
            <a:ext cx="1208870" cy="1935226"/>
            <a:chOff x="7193270" y="2108414"/>
            <a:chExt cx="501856" cy="803465"/>
          </a:xfrm>
        </p:grpSpPr>
        <p:sp>
          <p:nvSpPr>
            <p:cNvPr id="3026" name="Google Shape;3026;p40"/>
            <p:cNvSpPr/>
            <p:nvPr/>
          </p:nvSpPr>
          <p:spPr>
            <a:xfrm rot="575176">
              <a:off x="7253075" y="2135003"/>
              <a:ext cx="382246" cy="750286"/>
            </a:xfrm>
            <a:custGeom>
              <a:avLst/>
              <a:gdLst/>
              <a:ahLst/>
              <a:cxnLst/>
              <a:rect l="l" t="t" r="r" b="b"/>
              <a:pathLst>
                <a:path w="9767" h="19171" extrusionOk="0">
                  <a:moveTo>
                    <a:pt x="7648" y="0"/>
                  </a:moveTo>
                  <a:lnTo>
                    <a:pt x="1566" y="1289"/>
                  </a:lnTo>
                  <a:lnTo>
                    <a:pt x="1" y="17417"/>
                  </a:lnTo>
                  <a:lnTo>
                    <a:pt x="6264" y="19170"/>
                  </a:lnTo>
                  <a:lnTo>
                    <a:pt x="9767" y="16033"/>
                  </a:lnTo>
                  <a:lnTo>
                    <a:pt x="7648" y="0"/>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27" name="Google Shape;3027;p40"/>
            <p:cNvSpPr/>
            <p:nvPr/>
          </p:nvSpPr>
          <p:spPr>
            <a:xfrm rot="575176">
              <a:off x="7327965" y="2219263"/>
              <a:ext cx="232471" cy="479461"/>
            </a:xfrm>
            <a:custGeom>
              <a:avLst/>
              <a:gdLst/>
              <a:ahLst/>
              <a:cxnLst/>
              <a:rect l="l" t="t" r="r" b="b"/>
              <a:pathLst>
                <a:path w="5940" h="12251" extrusionOk="0">
                  <a:moveTo>
                    <a:pt x="3557" y="0"/>
                  </a:moveTo>
                  <a:cubicBezTo>
                    <a:pt x="2560" y="615"/>
                    <a:pt x="1617" y="1046"/>
                    <a:pt x="0" y="1213"/>
                  </a:cubicBezTo>
                  <a:lnTo>
                    <a:pt x="0" y="1548"/>
                  </a:lnTo>
                  <a:lnTo>
                    <a:pt x="1449" y="1548"/>
                  </a:lnTo>
                  <a:cubicBezTo>
                    <a:pt x="2163" y="1548"/>
                    <a:pt x="2512" y="1780"/>
                    <a:pt x="2512" y="2378"/>
                  </a:cubicBezTo>
                  <a:lnTo>
                    <a:pt x="2512" y="10778"/>
                  </a:lnTo>
                  <a:cubicBezTo>
                    <a:pt x="2512" y="11611"/>
                    <a:pt x="1832" y="11840"/>
                    <a:pt x="236" y="11840"/>
                  </a:cubicBezTo>
                  <a:lnTo>
                    <a:pt x="236" y="12250"/>
                  </a:lnTo>
                  <a:lnTo>
                    <a:pt x="5939" y="12250"/>
                  </a:lnTo>
                  <a:lnTo>
                    <a:pt x="5939" y="11837"/>
                  </a:lnTo>
                  <a:cubicBezTo>
                    <a:pt x="4323" y="11837"/>
                    <a:pt x="3557" y="11605"/>
                    <a:pt x="3557" y="10774"/>
                  </a:cubicBezTo>
                  <a:lnTo>
                    <a:pt x="3557" y="0"/>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28" name="Google Shape;3028;p40"/>
          <p:cNvGrpSpPr/>
          <p:nvPr/>
        </p:nvGrpSpPr>
        <p:grpSpPr>
          <a:xfrm>
            <a:off x="15596401" y="4378455"/>
            <a:ext cx="1796998" cy="380406"/>
            <a:chOff x="7832800" y="2446852"/>
            <a:chExt cx="898499" cy="190203"/>
          </a:xfrm>
        </p:grpSpPr>
        <p:sp>
          <p:nvSpPr>
            <p:cNvPr id="3029" name="Google Shape;3029;p40"/>
            <p:cNvSpPr/>
            <p:nvPr/>
          </p:nvSpPr>
          <p:spPr>
            <a:xfrm>
              <a:off x="8394508" y="2529952"/>
              <a:ext cx="291996" cy="86455"/>
            </a:xfrm>
            <a:custGeom>
              <a:avLst/>
              <a:gdLst/>
              <a:ahLst/>
              <a:cxnLst/>
              <a:rect l="l" t="t" r="r" b="b"/>
              <a:pathLst>
                <a:path w="8018" h="2374" extrusionOk="0">
                  <a:moveTo>
                    <a:pt x="6662" y="76"/>
                  </a:moveTo>
                  <a:cubicBezTo>
                    <a:pt x="6740" y="76"/>
                    <a:pt x="6814" y="109"/>
                    <a:pt x="6870" y="162"/>
                  </a:cubicBezTo>
                  <a:cubicBezTo>
                    <a:pt x="6941" y="244"/>
                    <a:pt x="6945" y="360"/>
                    <a:pt x="6914" y="455"/>
                  </a:cubicBezTo>
                  <a:cubicBezTo>
                    <a:pt x="6870" y="626"/>
                    <a:pt x="6743" y="763"/>
                    <a:pt x="6596" y="862"/>
                  </a:cubicBezTo>
                  <a:cubicBezTo>
                    <a:pt x="6449" y="961"/>
                    <a:pt x="6282" y="1026"/>
                    <a:pt x="6121" y="1081"/>
                  </a:cubicBezTo>
                  <a:cubicBezTo>
                    <a:pt x="6138" y="872"/>
                    <a:pt x="6190" y="667"/>
                    <a:pt x="6275" y="472"/>
                  </a:cubicBezTo>
                  <a:cubicBezTo>
                    <a:pt x="6316" y="380"/>
                    <a:pt x="6367" y="285"/>
                    <a:pt x="6436" y="209"/>
                  </a:cubicBezTo>
                  <a:cubicBezTo>
                    <a:pt x="6494" y="144"/>
                    <a:pt x="6565" y="80"/>
                    <a:pt x="6651" y="76"/>
                  </a:cubicBezTo>
                  <a:cubicBezTo>
                    <a:pt x="6655" y="76"/>
                    <a:pt x="6658" y="76"/>
                    <a:pt x="6662" y="76"/>
                  </a:cubicBezTo>
                  <a:close/>
                  <a:moveTo>
                    <a:pt x="3808" y="959"/>
                  </a:moveTo>
                  <a:cubicBezTo>
                    <a:pt x="3921" y="959"/>
                    <a:pt x="4023" y="1056"/>
                    <a:pt x="4023" y="1173"/>
                  </a:cubicBezTo>
                  <a:cubicBezTo>
                    <a:pt x="4023" y="1337"/>
                    <a:pt x="3873" y="1443"/>
                    <a:pt x="3739" y="1508"/>
                  </a:cubicBezTo>
                  <a:cubicBezTo>
                    <a:pt x="3695" y="1528"/>
                    <a:pt x="3640" y="1545"/>
                    <a:pt x="3579" y="1563"/>
                  </a:cubicBezTo>
                  <a:cubicBezTo>
                    <a:pt x="3493" y="1566"/>
                    <a:pt x="3408" y="1566"/>
                    <a:pt x="3323" y="1573"/>
                  </a:cubicBezTo>
                  <a:cubicBezTo>
                    <a:pt x="3340" y="1457"/>
                    <a:pt x="3377" y="1344"/>
                    <a:pt x="3439" y="1248"/>
                  </a:cubicBezTo>
                  <a:cubicBezTo>
                    <a:pt x="3510" y="1135"/>
                    <a:pt x="3623" y="1012"/>
                    <a:pt x="3750" y="968"/>
                  </a:cubicBezTo>
                  <a:cubicBezTo>
                    <a:pt x="3769" y="962"/>
                    <a:pt x="3788" y="959"/>
                    <a:pt x="3808" y="959"/>
                  </a:cubicBezTo>
                  <a:close/>
                  <a:moveTo>
                    <a:pt x="5566" y="1500"/>
                  </a:moveTo>
                  <a:cubicBezTo>
                    <a:pt x="5733" y="1500"/>
                    <a:pt x="5901" y="1526"/>
                    <a:pt x="6060" y="1580"/>
                  </a:cubicBezTo>
                  <a:cubicBezTo>
                    <a:pt x="6162" y="1614"/>
                    <a:pt x="6275" y="1665"/>
                    <a:pt x="6340" y="1754"/>
                  </a:cubicBezTo>
                  <a:cubicBezTo>
                    <a:pt x="6412" y="1853"/>
                    <a:pt x="6395" y="1983"/>
                    <a:pt x="6313" y="2072"/>
                  </a:cubicBezTo>
                  <a:cubicBezTo>
                    <a:pt x="6250" y="2138"/>
                    <a:pt x="6168" y="2163"/>
                    <a:pt x="6080" y="2163"/>
                  </a:cubicBezTo>
                  <a:cubicBezTo>
                    <a:pt x="5901" y="2163"/>
                    <a:pt x="5695" y="2058"/>
                    <a:pt x="5564" y="1983"/>
                  </a:cubicBezTo>
                  <a:cubicBezTo>
                    <a:pt x="5376" y="1867"/>
                    <a:pt x="5216" y="1720"/>
                    <a:pt x="5058" y="1566"/>
                  </a:cubicBezTo>
                  <a:cubicBezTo>
                    <a:pt x="5137" y="1556"/>
                    <a:pt x="5219" y="1539"/>
                    <a:pt x="5301" y="1522"/>
                  </a:cubicBezTo>
                  <a:cubicBezTo>
                    <a:pt x="5389" y="1507"/>
                    <a:pt x="5477" y="1500"/>
                    <a:pt x="5566" y="1500"/>
                  </a:cubicBezTo>
                  <a:close/>
                  <a:moveTo>
                    <a:pt x="2328" y="1733"/>
                  </a:moveTo>
                  <a:cubicBezTo>
                    <a:pt x="2345" y="1733"/>
                    <a:pt x="2362" y="1737"/>
                    <a:pt x="2379" y="1737"/>
                  </a:cubicBezTo>
                  <a:cubicBezTo>
                    <a:pt x="2591" y="1781"/>
                    <a:pt x="2793" y="1887"/>
                    <a:pt x="2960" y="2034"/>
                  </a:cubicBezTo>
                  <a:cubicBezTo>
                    <a:pt x="3015" y="2085"/>
                    <a:pt x="3080" y="2140"/>
                    <a:pt x="3121" y="2205"/>
                  </a:cubicBezTo>
                  <a:cubicBezTo>
                    <a:pt x="3138" y="2232"/>
                    <a:pt x="3152" y="2273"/>
                    <a:pt x="3135" y="2307"/>
                  </a:cubicBezTo>
                  <a:lnTo>
                    <a:pt x="3121" y="2318"/>
                  </a:lnTo>
                  <a:cubicBezTo>
                    <a:pt x="3118" y="2314"/>
                    <a:pt x="3104" y="2314"/>
                    <a:pt x="3104" y="2314"/>
                  </a:cubicBezTo>
                  <a:cubicBezTo>
                    <a:pt x="3080" y="2307"/>
                    <a:pt x="3053" y="2297"/>
                    <a:pt x="3032" y="2287"/>
                  </a:cubicBezTo>
                  <a:cubicBezTo>
                    <a:pt x="2875" y="2229"/>
                    <a:pt x="2718" y="2164"/>
                    <a:pt x="2581" y="2065"/>
                  </a:cubicBezTo>
                  <a:cubicBezTo>
                    <a:pt x="2465" y="1979"/>
                    <a:pt x="2369" y="1870"/>
                    <a:pt x="2328" y="1733"/>
                  </a:cubicBezTo>
                  <a:close/>
                  <a:moveTo>
                    <a:pt x="6736" y="0"/>
                  </a:moveTo>
                  <a:cubicBezTo>
                    <a:pt x="6507" y="0"/>
                    <a:pt x="6318" y="138"/>
                    <a:pt x="6196" y="329"/>
                  </a:cubicBezTo>
                  <a:cubicBezTo>
                    <a:pt x="6036" y="585"/>
                    <a:pt x="5957" y="893"/>
                    <a:pt x="5947" y="1190"/>
                  </a:cubicBezTo>
                  <a:cubicBezTo>
                    <a:pt x="5246" y="1381"/>
                    <a:pt x="4529" y="1504"/>
                    <a:pt x="3804" y="1545"/>
                  </a:cubicBezTo>
                  <a:cubicBezTo>
                    <a:pt x="3965" y="1477"/>
                    <a:pt x="4139" y="1371"/>
                    <a:pt x="4180" y="1197"/>
                  </a:cubicBezTo>
                  <a:cubicBezTo>
                    <a:pt x="4227" y="1001"/>
                    <a:pt x="4065" y="879"/>
                    <a:pt x="3887" y="879"/>
                  </a:cubicBezTo>
                  <a:cubicBezTo>
                    <a:pt x="3884" y="879"/>
                    <a:pt x="3882" y="879"/>
                    <a:pt x="3880" y="879"/>
                  </a:cubicBezTo>
                  <a:cubicBezTo>
                    <a:pt x="3681" y="883"/>
                    <a:pt x="3490" y="999"/>
                    <a:pt x="3360" y="1149"/>
                  </a:cubicBezTo>
                  <a:cubicBezTo>
                    <a:pt x="3254" y="1269"/>
                    <a:pt x="3189" y="1412"/>
                    <a:pt x="3162" y="1566"/>
                  </a:cubicBezTo>
                  <a:cubicBezTo>
                    <a:pt x="2776" y="1566"/>
                    <a:pt x="2393" y="1549"/>
                    <a:pt x="2007" y="1508"/>
                  </a:cubicBezTo>
                  <a:cubicBezTo>
                    <a:pt x="1453" y="1446"/>
                    <a:pt x="907" y="1344"/>
                    <a:pt x="367" y="1204"/>
                  </a:cubicBezTo>
                  <a:cubicBezTo>
                    <a:pt x="359" y="1202"/>
                    <a:pt x="351" y="1201"/>
                    <a:pt x="342" y="1201"/>
                  </a:cubicBezTo>
                  <a:cubicBezTo>
                    <a:pt x="228" y="1201"/>
                    <a:pt x="1" y="1330"/>
                    <a:pt x="165" y="1375"/>
                  </a:cubicBezTo>
                  <a:cubicBezTo>
                    <a:pt x="814" y="1545"/>
                    <a:pt x="1477" y="1658"/>
                    <a:pt x="2144" y="1709"/>
                  </a:cubicBezTo>
                  <a:cubicBezTo>
                    <a:pt x="2178" y="1870"/>
                    <a:pt x="2284" y="2010"/>
                    <a:pt x="2417" y="2109"/>
                  </a:cubicBezTo>
                  <a:cubicBezTo>
                    <a:pt x="2502" y="2171"/>
                    <a:pt x="2591" y="2222"/>
                    <a:pt x="2690" y="2260"/>
                  </a:cubicBezTo>
                  <a:cubicBezTo>
                    <a:pt x="2776" y="2297"/>
                    <a:pt x="2871" y="2342"/>
                    <a:pt x="2964" y="2366"/>
                  </a:cubicBezTo>
                  <a:cubicBezTo>
                    <a:pt x="2989" y="2371"/>
                    <a:pt x="3015" y="2374"/>
                    <a:pt x="3042" y="2374"/>
                  </a:cubicBezTo>
                  <a:cubicBezTo>
                    <a:pt x="3114" y="2374"/>
                    <a:pt x="3190" y="2353"/>
                    <a:pt x="3247" y="2311"/>
                  </a:cubicBezTo>
                  <a:cubicBezTo>
                    <a:pt x="3323" y="2249"/>
                    <a:pt x="3302" y="2174"/>
                    <a:pt x="3247" y="2109"/>
                  </a:cubicBezTo>
                  <a:cubicBezTo>
                    <a:pt x="3131" y="1969"/>
                    <a:pt x="2977" y="1853"/>
                    <a:pt x="2813" y="1771"/>
                  </a:cubicBezTo>
                  <a:cubicBezTo>
                    <a:pt x="2789" y="1761"/>
                    <a:pt x="2759" y="1747"/>
                    <a:pt x="2735" y="1737"/>
                  </a:cubicBezTo>
                  <a:lnTo>
                    <a:pt x="2735" y="1737"/>
                  </a:lnTo>
                  <a:cubicBezTo>
                    <a:pt x="2824" y="1739"/>
                    <a:pt x="2913" y="1740"/>
                    <a:pt x="3002" y="1740"/>
                  </a:cubicBezTo>
                  <a:cubicBezTo>
                    <a:pt x="3622" y="1740"/>
                    <a:pt x="4245" y="1688"/>
                    <a:pt x="4860" y="1590"/>
                  </a:cubicBezTo>
                  <a:cubicBezTo>
                    <a:pt x="5172" y="1892"/>
                    <a:pt x="5567" y="2252"/>
                    <a:pt x="6022" y="2252"/>
                  </a:cubicBezTo>
                  <a:cubicBezTo>
                    <a:pt x="6046" y="2252"/>
                    <a:pt x="6070" y="2251"/>
                    <a:pt x="6094" y="2249"/>
                  </a:cubicBezTo>
                  <a:cubicBezTo>
                    <a:pt x="6309" y="2232"/>
                    <a:pt x="6565" y="2075"/>
                    <a:pt x="6545" y="1833"/>
                  </a:cubicBezTo>
                  <a:cubicBezTo>
                    <a:pt x="6528" y="1610"/>
                    <a:pt x="6278" y="1504"/>
                    <a:pt x="6094" y="1453"/>
                  </a:cubicBezTo>
                  <a:cubicBezTo>
                    <a:pt x="5991" y="1422"/>
                    <a:pt x="5889" y="1405"/>
                    <a:pt x="5786" y="1392"/>
                  </a:cubicBezTo>
                  <a:cubicBezTo>
                    <a:pt x="5940" y="1354"/>
                    <a:pt x="6094" y="1310"/>
                    <a:pt x="6244" y="1269"/>
                  </a:cubicBezTo>
                  <a:cubicBezTo>
                    <a:pt x="6808" y="1101"/>
                    <a:pt x="7355" y="889"/>
                    <a:pt x="7884" y="633"/>
                  </a:cubicBezTo>
                  <a:cubicBezTo>
                    <a:pt x="7925" y="609"/>
                    <a:pt x="8018" y="565"/>
                    <a:pt x="7973" y="503"/>
                  </a:cubicBezTo>
                  <a:cubicBezTo>
                    <a:pt x="7964" y="490"/>
                    <a:pt x="7942" y="486"/>
                    <a:pt x="7917" y="486"/>
                  </a:cubicBezTo>
                  <a:cubicBezTo>
                    <a:pt x="7867" y="486"/>
                    <a:pt x="7800" y="503"/>
                    <a:pt x="7768" y="517"/>
                  </a:cubicBezTo>
                  <a:cubicBezTo>
                    <a:pt x="7235" y="773"/>
                    <a:pt x="6682" y="985"/>
                    <a:pt x="6111" y="1149"/>
                  </a:cubicBezTo>
                  <a:cubicBezTo>
                    <a:pt x="6487" y="1026"/>
                    <a:pt x="6958" y="845"/>
                    <a:pt x="7075" y="431"/>
                  </a:cubicBezTo>
                  <a:cubicBezTo>
                    <a:pt x="7102" y="319"/>
                    <a:pt x="7098" y="196"/>
                    <a:pt x="7023" y="107"/>
                  </a:cubicBezTo>
                  <a:cubicBezTo>
                    <a:pt x="6958" y="35"/>
                    <a:pt x="6856" y="4"/>
                    <a:pt x="6760" y="1"/>
                  </a:cubicBezTo>
                  <a:cubicBezTo>
                    <a:pt x="6752" y="1"/>
                    <a:pt x="6744" y="0"/>
                    <a:pt x="673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0" name="Google Shape;3030;p40"/>
            <p:cNvSpPr/>
            <p:nvPr/>
          </p:nvSpPr>
          <p:spPr>
            <a:xfrm>
              <a:off x="8688326" y="2510032"/>
              <a:ext cx="42973" cy="34196"/>
            </a:xfrm>
            <a:custGeom>
              <a:avLst/>
              <a:gdLst/>
              <a:ahLst/>
              <a:cxnLst/>
              <a:rect l="l" t="t" r="r" b="b"/>
              <a:pathLst>
                <a:path w="1180" h="939" extrusionOk="0">
                  <a:moveTo>
                    <a:pt x="720" y="59"/>
                  </a:moveTo>
                  <a:cubicBezTo>
                    <a:pt x="722" y="59"/>
                    <a:pt x="723" y="59"/>
                    <a:pt x="725" y="59"/>
                  </a:cubicBezTo>
                  <a:cubicBezTo>
                    <a:pt x="807" y="59"/>
                    <a:pt x="910" y="93"/>
                    <a:pt x="958" y="162"/>
                  </a:cubicBezTo>
                  <a:cubicBezTo>
                    <a:pt x="1012" y="244"/>
                    <a:pt x="958" y="350"/>
                    <a:pt x="910" y="418"/>
                  </a:cubicBezTo>
                  <a:cubicBezTo>
                    <a:pt x="828" y="548"/>
                    <a:pt x="698" y="633"/>
                    <a:pt x="561" y="691"/>
                  </a:cubicBezTo>
                  <a:cubicBezTo>
                    <a:pt x="431" y="753"/>
                    <a:pt x="295" y="797"/>
                    <a:pt x="162" y="845"/>
                  </a:cubicBezTo>
                  <a:cubicBezTo>
                    <a:pt x="206" y="668"/>
                    <a:pt x="247" y="486"/>
                    <a:pt x="346" y="329"/>
                  </a:cubicBezTo>
                  <a:cubicBezTo>
                    <a:pt x="424" y="201"/>
                    <a:pt x="558" y="59"/>
                    <a:pt x="720" y="59"/>
                  </a:cubicBezTo>
                  <a:close/>
                  <a:moveTo>
                    <a:pt x="814" y="0"/>
                  </a:moveTo>
                  <a:cubicBezTo>
                    <a:pt x="624" y="0"/>
                    <a:pt x="417" y="88"/>
                    <a:pt x="285" y="230"/>
                  </a:cubicBezTo>
                  <a:cubicBezTo>
                    <a:pt x="114" y="415"/>
                    <a:pt x="56" y="671"/>
                    <a:pt x="1" y="910"/>
                  </a:cubicBezTo>
                  <a:cubicBezTo>
                    <a:pt x="1" y="917"/>
                    <a:pt x="8" y="924"/>
                    <a:pt x="21" y="924"/>
                  </a:cubicBezTo>
                  <a:cubicBezTo>
                    <a:pt x="21" y="927"/>
                    <a:pt x="25" y="931"/>
                    <a:pt x="35" y="934"/>
                  </a:cubicBezTo>
                  <a:cubicBezTo>
                    <a:pt x="41" y="937"/>
                    <a:pt x="48" y="938"/>
                    <a:pt x="56" y="938"/>
                  </a:cubicBezTo>
                  <a:cubicBezTo>
                    <a:pt x="87" y="938"/>
                    <a:pt x="129" y="922"/>
                    <a:pt x="148" y="914"/>
                  </a:cubicBezTo>
                  <a:cubicBezTo>
                    <a:pt x="326" y="845"/>
                    <a:pt x="503" y="791"/>
                    <a:pt x="671" y="709"/>
                  </a:cubicBezTo>
                  <a:cubicBezTo>
                    <a:pt x="828" y="633"/>
                    <a:pt x="985" y="534"/>
                    <a:pt x="1081" y="384"/>
                  </a:cubicBezTo>
                  <a:cubicBezTo>
                    <a:pt x="1129" y="298"/>
                    <a:pt x="1180" y="189"/>
                    <a:pt x="1108" y="107"/>
                  </a:cubicBezTo>
                  <a:cubicBezTo>
                    <a:pt x="1043" y="35"/>
                    <a:pt x="941" y="5"/>
                    <a:pt x="845" y="1"/>
                  </a:cubicBezTo>
                  <a:cubicBezTo>
                    <a:pt x="835" y="1"/>
                    <a:pt x="824" y="0"/>
                    <a:pt x="81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1" name="Google Shape;3031;p40"/>
            <p:cNvSpPr/>
            <p:nvPr/>
          </p:nvSpPr>
          <p:spPr>
            <a:xfrm>
              <a:off x="7874644" y="2550126"/>
              <a:ext cx="290939" cy="8692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2" name="Google Shape;3032;p40"/>
            <p:cNvSpPr/>
            <p:nvPr/>
          </p:nvSpPr>
          <p:spPr>
            <a:xfrm>
              <a:off x="7832800" y="2530316"/>
              <a:ext cx="40460" cy="36636"/>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3" name="Google Shape;3033;p40"/>
            <p:cNvSpPr/>
            <p:nvPr/>
          </p:nvSpPr>
          <p:spPr>
            <a:xfrm>
              <a:off x="8160815" y="2487965"/>
              <a:ext cx="77242" cy="113295"/>
            </a:xfrm>
            <a:custGeom>
              <a:avLst/>
              <a:gdLst/>
              <a:ahLst/>
              <a:cxnLst/>
              <a:rect l="l" t="t" r="r" b="b"/>
              <a:pathLst>
                <a:path w="2121" h="3111" extrusionOk="0">
                  <a:moveTo>
                    <a:pt x="2080" y="1"/>
                  </a:moveTo>
                  <a:cubicBezTo>
                    <a:pt x="2013" y="1"/>
                    <a:pt x="1880" y="31"/>
                    <a:pt x="1880" y="84"/>
                  </a:cubicBezTo>
                  <a:cubicBezTo>
                    <a:pt x="1860" y="597"/>
                    <a:pt x="1843" y="1106"/>
                    <a:pt x="1822" y="1619"/>
                  </a:cubicBezTo>
                  <a:cubicBezTo>
                    <a:pt x="1812" y="1872"/>
                    <a:pt x="1805" y="2121"/>
                    <a:pt x="1791" y="2370"/>
                  </a:cubicBezTo>
                  <a:cubicBezTo>
                    <a:pt x="1788" y="2470"/>
                    <a:pt x="1781" y="2572"/>
                    <a:pt x="1778" y="2668"/>
                  </a:cubicBezTo>
                  <a:cubicBezTo>
                    <a:pt x="1624" y="2251"/>
                    <a:pt x="1470" y="1837"/>
                    <a:pt x="1316" y="1417"/>
                  </a:cubicBezTo>
                  <a:cubicBezTo>
                    <a:pt x="1312" y="1403"/>
                    <a:pt x="1290" y="1397"/>
                    <a:pt x="1263" y="1397"/>
                  </a:cubicBezTo>
                  <a:cubicBezTo>
                    <a:pt x="1251" y="1397"/>
                    <a:pt x="1238" y="1398"/>
                    <a:pt x="1224" y="1400"/>
                  </a:cubicBezTo>
                  <a:cubicBezTo>
                    <a:pt x="1224" y="1369"/>
                    <a:pt x="1227" y="1345"/>
                    <a:pt x="1227" y="1315"/>
                  </a:cubicBezTo>
                  <a:cubicBezTo>
                    <a:pt x="1227" y="1299"/>
                    <a:pt x="1204" y="1293"/>
                    <a:pt x="1171" y="1293"/>
                  </a:cubicBezTo>
                  <a:cubicBezTo>
                    <a:pt x="1099" y="1293"/>
                    <a:pt x="985" y="1326"/>
                    <a:pt x="985" y="1379"/>
                  </a:cubicBezTo>
                  <a:cubicBezTo>
                    <a:pt x="978" y="1766"/>
                    <a:pt x="940" y="2152"/>
                    <a:pt x="865" y="2534"/>
                  </a:cubicBezTo>
                  <a:cubicBezTo>
                    <a:pt x="664" y="2121"/>
                    <a:pt x="462" y="1711"/>
                    <a:pt x="260" y="1297"/>
                  </a:cubicBezTo>
                  <a:cubicBezTo>
                    <a:pt x="253" y="1280"/>
                    <a:pt x="231" y="1273"/>
                    <a:pt x="203" y="1273"/>
                  </a:cubicBezTo>
                  <a:cubicBezTo>
                    <a:pt x="125" y="1273"/>
                    <a:pt x="0" y="1327"/>
                    <a:pt x="18" y="1362"/>
                  </a:cubicBezTo>
                  <a:cubicBezTo>
                    <a:pt x="271" y="1882"/>
                    <a:pt x="527" y="2405"/>
                    <a:pt x="780" y="2924"/>
                  </a:cubicBezTo>
                  <a:cubicBezTo>
                    <a:pt x="788" y="2943"/>
                    <a:pt x="813" y="2950"/>
                    <a:pt x="843" y="2950"/>
                  </a:cubicBezTo>
                  <a:cubicBezTo>
                    <a:pt x="913" y="2950"/>
                    <a:pt x="1013" y="2911"/>
                    <a:pt x="1022" y="2873"/>
                  </a:cubicBezTo>
                  <a:cubicBezTo>
                    <a:pt x="1111" y="2528"/>
                    <a:pt x="1166" y="2172"/>
                    <a:pt x="1197" y="1820"/>
                  </a:cubicBezTo>
                  <a:cubicBezTo>
                    <a:pt x="1354" y="2241"/>
                    <a:pt x="1508" y="2664"/>
                    <a:pt x="1668" y="3088"/>
                  </a:cubicBezTo>
                  <a:cubicBezTo>
                    <a:pt x="1674" y="3104"/>
                    <a:pt x="1692" y="3110"/>
                    <a:pt x="1715" y="3110"/>
                  </a:cubicBezTo>
                  <a:cubicBezTo>
                    <a:pt x="1777" y="3110"/>
                    <a:pt x="1880" y="3066"/>
                    <a:pt x="1897" y="3044"/>
                  </a:cubicBezTo>
                  <a:cubicBezTo>
                    <a:pt x="2048" y="2897"/>
                    <a:pt x="2017" y="2657"/>
                    <a:pt x="2027" y="2463"/>
                  </a:cubicBezTo>
                  <a:cubicBezTo>
                    <a:pt x="2034" y="2193"/>
                    <a:pt x="2048" y="1926"/>
                    <a:pt x="2054" y="1656"/>
                  </a:cubicBezTo>
                  <a:cubicBezTo>
                    <a:pt x="2078" y="1110"/>
                    <a:pt x="2099" y="559"/>
                    <a:pt x="2119" y="13"/>
                  </a:cubicBezTo>
                  <a:cubicBezTo>
                    <a:pt x="2120" y="5"/>
                    <a:pt x="2104" y="1"/>
                    <a:pt x="208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4" name="Google Shape;3034;p40"/>
            <p:cNvSpPr/>
            <p:nvPr/>
          </p:nvSpPr>
          <p:spPr>
            <a:xfrm>
              <a:off x="8250840" y="2542369"/>
              <a:ext cx="14603" cy="77606"/>
            </a:xfrm>
            <a:custGeom>
              <a:avLst/>
              <a:gdLst/>
              <a:ahLst/>
              <a:cxnLst/>
              <a:rect l="l" t="t" r="r" b="b"/>
              <a:pathLst>
                <a:path w="401" h="2131" extrusionOk="0">
                  <a:moveTo>
                    <a:pt x="190" y="1"/>
                  </a:moveTo>
                  <a:cubicBezTo>
                    <a:pt x="118" y="1"/>
                    <a:pt x="0" y="35"/>
                    <a:pt x="3" y="87"/>
                  </a:cubicBezTo>
                  <a:cubicBezTo>
                    <a:pt x="16" y="760"/>
                    <a:pt x="61" y="1437"/>
                    <a:pt x="153" y="2110"/>
                  </a:cubicBezTo>
                  <a:cubicBezTo>
                    <a:pt x="155" y="2125"/>
                    <a:pt x="176" y="2131"/>
                    <a:pt x="205" y="2131"/>
                  </a:cubicBezTo>
                  <a:cubicBezTo>
                    <a:pt x="278" y="2131"/>
                    <a:pt x="401" y="2091"/>
                    <a:pt x="396" y="2045"/>
                  </a:cubicBezTo>
                  <a:cubicBezTo>
                    <a:pt x="310" y="1375"/>
                    <a:pt x="259" y="699"/>
                    <a:pt x="245" y="22"/>
                  </a:cubicBezTo>
                  <a:cubicBezTo>
                    <a:pt x="245" y="7"/>
                    <a:pt x="222" y="1"/>
                    <a:pt x="19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5" name="Google Shape;3035;p40"/>
            <p:cNvSpPr/>
            <p:nvPr/>
          </p:nvSpPr>
          <p:spPr>
            <a:xfrm>
              <a:off x="8248800" y="2523870"/>
              <a:ext cx="10124" cy="5754"/>
            </a:xfrm>
            <a:custGeom>
              <a:avLst/>
              <a:gdLst/>
              <a:ahLst/>
              <a:cxnLst/>
              <a:rect l="l" t="t" r="r" b="b"/>
              <a:pathLst>
                <a:path w="278" h="158" extrusionOk="0">
                  <a:moveTo>
                    <a:pt x="185" y="0"/>
                  </a:moveTo>
                  <a:cubicBezTo>
                    <a:pt x="134" y="0"/>
                    <a:pt x="45" y="14"/>
                    <a:pt x="25" y="72"/>
                  </a:cubicBezTo>
                  <a:cubicBezTo>
                    <a:pt x="1" y="124"/>
                    <a:pt x="42" y="158"/>
                    <a:pt x="93" y="158"/>
                  </a:cubicBezTo>
                  <a:cubicBezTo>
                    <a:pt x="144" y="158"/>
                    <a:pt x="233" y="141"/>
                    <a:pt x="254" y="86"/>
                  </a:cubicBezTo>
                  <a:cubicBezTo>
                    <a:pt x="277" y="35"/>
                    <a:pt x="236" y="0"/>
                    <a:pt x="18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6" name="Google Shape;3036;p40"/>
            <p:cNvSpPr/>
            <p:nvPr/>
          </p:nvSpPr>
          <p:spPr>
            <a:xfrm>
              <a:off x="8274948" y="2482029"/>
              <a:ext cx="36490" cy="127716"/>
            </a:xfrm>
            <a:custGeom>
              <a:avLst/>
              <a:gdLst/>
              <a:ahLst/>
              <a:cxnLst/>
              <a:rect l="l" t="t" r="r" b="b"/>
              <a:pathLst>
                <a:path w="1002" h="3507" extrusionOk="0">
                  <a:moveTo>
                    <a:pt x="347" y="0"/>
                  </a:moveTo>
                  <a:cubicBezTo>
                    <a:pt x="277" y="0"/>
                    <a:pt x="187" y="37"/>
                    <a:pt x="185" y="87"/>
                  </a:cubicBezTo>
                  <a:cubicBezTo>
                    <a:pt x="161" y="640"/>
                    <a:pt x="304" y="1208"/>
                    <a:pt x="393" y="1754"/>
                  </a:cubicBezTo>
                  <a:lnTo>
                    <a:pt x="393" y="1765"/>
                  </a:lnTo>
                  <a:cubicBezTo>
                    <a:pt x="284" y="1809"/>
                    <a:pt x="178" y="1864"/>
                    <a:pt x="69" y="1922"/>
                  </a:cubicBezTo>
                  <a:cubicBezTo>
                    <a:pt x="31" y="1942"/>
                    <a:pt x="0" y="1997"/>
                    <a:pt x="51" y="2024"/>
                  </a:cubicBezTo>
                  <a:cubicBezTo>
                    <a:pt x="68" y="2034"/>
                    <a:pt x="87" y="2038"/>
                    <a:pt x="106" y="2038"/>
                  </a:cubicBezTo>
                  <a:cubicBezTo>
                    <a:pt x="148" y="2038"/>
                    <a:pt x="194" y="2020"/>
                    <a:pt x="229" y="2004"/>
                  </a:cubicBezTo>
                  <a:cubicBezTo>
                    <a:pt x="287" y="1970"/>
                    <a:pt x="352" y="1939"/>
                    <a:pt x="421" y="1905"/>
                  </a:cubicBezTo>
                  <a:lnTo>
                    <a:pt x="677" y="3466"/>
                  </a:lnTo>
                  <a:cubicBezTo>
                    <a:pt x="682" y="3495"/>
                    <a:pt x="714" y="3507"/>
                    <a:pt x="753" y="3507"/>
                  </a:cubicBezTo>
                  <a:cubicBezTo>
                    <a:pt x="829" y="3507"/>
                    <a:pt x="931" y="3463"/>
                    <a:pt x="919" y="3405"/>
                  </a:cubicBezTo>
                  <a:cubicBezTo>
                    <a:pt x="831" y="2868"/>
                    <a:pt x="745" y="2339"/>
                    <a:pt x="656" y="1806"/>
                  </a:cubicBezTo>
                  <a:cubicBezTo>
                    <a:pt x="732" y="1778"/>
                    <a:pt x="810" y="1751"/>
                    <a:pt x="882" y="1730"/>
                  </a:cubicBezTo>
                  <a:cubicBezTo>
                    <a:pt x="919" y="1717"/>
                    <a:pt x="1001" y="1683"/>
                    <a:pt x="984" y="1628"/>
                  </a:cubicBezTo>
                  <a:cubicBezTo>
                    <a:pt x="980" y="1597"/>
                    <a:pt x="945" y="1587"/>
                    <a:pt x="910" y="1587"/>
                  </a:cubicBezTo>
                  <a:cubicBezTo>
                    <a:pt x="887" y="1587"/>
                    <a:pt x="863" y="1592"/>
                    <a:pt x="848" y="1597"/>
                  </a:cubicBezTo>
                  <a:cubicBezTo>
                    <a:pt x="776" y="1618"/>
                    <a:pt x="704" y="1642"/>
                    <a:pt x="636" y="1665"/>
                  </a:cubicBezTo>
                  <a:cubicBezTo>
                    <a:pt x="544" y="1139"/>
                    <a:pt x="407" y="589"/>
                    <a:pt x="431" y="56"/>
                  </a:cubicBezTo>
                  <a:cubicBezTo>
                    <a:pt x="432" y="17"/>
                    <a:pt x="394" y="0"/>
                    <a:pt x="34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7" name="Google Shape;3037;p40"/>
            <p:cNvSpPr/>
            <p:nvPr/>
          </p:nvSpPr>
          <p:spPr>
            <a:xfrm>
              <a:off x="8330158" y="2484978"/>
              <a:ext cx="49856" cy="116718"/>
            </a:xfrm>
            <a:custGeom>
              <a:avLst/>
              <a:gdLst/>
              <a:ahLst/>
              <a:cxnLst/>
              <a:rect l="l" t="t" r="r" b="b"/>
              <a:pathLst>
                <a:path w="1369" h="3205" extrusionOk="0">
                  <a:moveTo>
                    <a:pt x="171" y="0"/>
                  </a:moveTo>
                  <a:cubicBezTo>
                    <a:pt x="96" y="0"/>
                    <a:pt x="1" y="49"/>
                    <a:pt x="12" y="119"/>
                  </a:cubicBezTo>
                  <a:cubicBezTo>
                    <a:pt x="148" y="1120"/>
                    <a:pt x="189" y="2128"/>
                    <a:pt x="135" y="3129"/>
                  </a:cubicBezTo>
                  <a:cubicBezTo>
                    <a:pt x="132" y="3182"/>
                    <a:pt x="176" y="3205"/>
                    <a:pt x="229" y="3205"/>
                  </a:cubicBezTo>
                  <a:cubicBezTo>
                    <a:pt x="297" y="3205"/>
                    <a:pt x="378" y="3167"/>
                    <a:pt x="384" y="3109"/>
                  </a:cubicBezTo>
                  <a:cubicBezTo>
                    <a:pt x="405" y="2746"/>
                    <a:pt x="408" y="2387"/>
                    <a:pt x="405" y="2025"/>
                  </a:cubicBezTo>
                  <a:cubicBezTo>
                    <a:pt x="435" y="2012"/>
                    <a:pt x="463" y="1995"/>
                    <a:pt x="480" y="1967"/>
                  </a:cubicBezTo>
                  <a:cubicBezTo>
                    <a:pt x="548" y="1861"/>
                    <a:pt x="630" y="1721"/>
                    <a:pt x="753" y="1666"/>
                  </a:cubicBezTo>
                  <a:cubicBezTo>
                    <a:pt x="774" y="1656"/>
                    <a:pt x="799" y="1650"/>
                    <a:pt x="825" y="1650"/>
                  </a:cubicBezTo>
                  <a:cubicBezTo>
                    <a:pt x="843" y="1650"/>
                    <a:pt x="862" y="1653"/>
                    <a:pt x="880" y="1660"/>
                  </a:cubicBezTo>
                  <a:cubicBezTo>
                    <a:pt x="938" y="1684"/>
                    <a:pt x="975" y="1735"/>
                    <a:pt x="1003" y="1790"/>
                  </a:cubicBezTo>
                  <a:cubicBezTo>
                    <a:pt x="1136" y="2083"/>
                    <a:pt x="1143" y="2439"/>
                    <a:pt x="1061" y="2746"/>
                  </a:cubicBezTo>
                  <a:cubicBezTo>
                    <a:pt x="1051" y="2788"/>
                    <a:pt x="1089" y="2806"/>
                    <a:pt x="1139" y="2806"/>
                  </a:cubicBezTo>
                  <a:cubicBezTo>
                    <a:pt x="1206" y="2806"/>
                    <a:pt x="1293" y="2773"/>
                    <a:pt x="1307" y="2722"/>
                  </a:cubicBezTo>
                  <a:cubicBezTo>
                    <a:pt x="1355" y="2524"/>
                    <a:pt x="1368" y="2319"/>
                    <a:pt x="1344" y="2114"/>
                  </a:cubicBezTo>
                  <a:cubicBezTo>
                    <a:pt x="1331" y="2022"/>
                    <a:pt x="1310" y="1923"/>
                    <a:pt x="1279" y="1827"/>
                  </a:cubicBezTo>
                  <a:cubicBezTo>
                    <a:pt x="1256" y="1748"/>
                    <a:pt x="1221" y="1656"/>
                    <a:pt x="1156" y="1598"/>
                  </a:cubicBezTo>
                  <a:cubicBezTo>
                    <a:pt x="1083" y="1529"/>
                    <a:pt x="988" y="1501"/>
                    <a:pt x="890" y="1501"/>
                  </a:cubicBezTo>
                  <a:cubicBezTo>
                    <a:pt x="806" y="1501"/>
                    <a:pt x="720" y="1522"/>
                    <a:pt x="647" y="1554"/>
                  </a:cubicBezTo>
                  <a:cubicBezTo>
                    <a:pt x="545" y="1598"/>
                    <a:pt x="463" y="1670"/>
                    <a:pt x="394" y="1755"/>
                  </a:cubicBezTo>
                  <a:cubicBezTo>
                    <a:pt x="377" y="1188"/>
                    <a:pt x="333" y="621"/>
                    <a:pt x="254" y="54"/>
                  </a:cubicBezTo>
                  <a:cubicBezTo>
                    <a:pt x="249" y="16"/>
                    <a:pt x="214" y="0"/>
                    <a:pt x="171"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8" name="Google Shape;3038;p40"/>
            <p:cNvSpPr/>
            <p:nvPr/>
          </p:nvSpPr>
          <p:spPr>
            <a:xfrm>
              <a:off x="8387916" y="2446852"/>
              <a:ext cx="81175" cy="73090"/>
            </a:xfrm>
            <a:custGeom>
              <a:avLst/>
              <a:gdLst/>
              <a:ahLst/>
              <a:cxnLst/>
              <a:rect l="l" t="t" r="r" b="b"/>
              <a:pathLst>
                <a:path w="2229" h="2007" extrusionOk="0">
                  <a:moveTo>
                    <a:pt x="629" y="0"/>
                  </a:moveTo>
                  <a:cubicBezTo>
                    <a:pt x="404" y="0"/>
                    <a:pt x="232" y="156"/>
                    <a:pt x="131" y="352"/>
                  </a:cubicBezTo>
                  <a:cubicBezTo>
                    <a:pt x="18" y="561"/>
                    <a:pt x="1" y="817"/>
                    <a:pt x="35" y="1046"/>
                  </a:cubicBezTo>
                  <a:cubicBezTo>
                    <a:pt x="73" y="1326"/>
                    <a:pt x="192" y="1582"/>
                    <a:pt x="377" y="1791"/>
                  </a:cubicBezTo>
                  <a:cubicBezTo>
                    <a:pt x="417" y="1825"/>
                    <a:pt x="476" y="1839"/>
                    <a:pt x="520" y="1839"/>
                  </a:cubicBezTo>
                  <a:cubicBezTo>
                    <a:pt x="525" y="1839"/>
                    <a:pt x="530" y="1839"/>
                    <a:pt x="534" y="1839"/>
                  </a:cubicBezTo>
                  <a:cubicBezTo>
                    <a:pt x="565" y="1839"/>
                    <a:pt x="619" y="1822"/>
                    <a:pt x="585" y="1787"/>
                  </a:cubicBezTo>
                  <a:cubicBezTo>
                    <a:pt x="309" y="1473"/>
                    <a:pt x="192" y="1029"/>
                    <a:pt x="278" y="626"/>
                  </a:cubicBezTo>
                  <a:cubicBezTo>
                    <a:pt x="319" y="441"/>
                    <a:pt x="425" y="243"/>
                    <a:pt x="596" y="151"/>
                  </a:cubicBezTo>
                  <a:cubicBezTo>
                    <a:pt x="637" y="129"/>
                    <a:pt x="677" y="113"/>
                    <a:pt x="717" y="113"/>
                  </a:cubicBezTo>
                  <a:cubicBezTo>
                    <a:pt x="739" y="113"/>
                    <a:pt x="761" y="118"/>
                    <a:pt x="784" y="130"/>
                  </a:cubicBezTo>
                  <a:cubicBezTo>
                    <a:pt x="845" y="168"/>
                    <a:pt x="886" y="236"/>
                    <a:pt x="910" y="301"/>
                  </a:cubicBezTo>
                  <a:cubicBezTo>
                    <a:pt x="978" y="479"/>
                    <a:pt x="965" y="684"/>
                    <a:pt x="937" y="872"/>
                  </a:cubicBezTo>
                  <a:cubicBezTo>
                    <a:pt x="930" y="917"/>
                    <a:pt x="1012" y="940"/>
                    <a:pt x="1077" y="940"/>
                  </a:cubicBezTo>
                  <a:cubicBezTo>
                    <a:pt x="1109" y="940"/>
                    <a:pt x="1138" y="934"/>
                    <a:pt x="1149" y="923"/>
                  </a:cubicBezTo>
                  <a:cubicBezTo>
                    <a:pt x="1303" y="786"/>
                    <a:pt x="1487" y="609"/>
                    <a:pt x="1706" y="591"/>
                  </a:cubicBezTo>
                  <a:cubicBezTo>
                    <a:pt x="1713" y="591"/>
                    <a:pt x="1720" y="591"/>
                    <a:pt x="1726" y="591"/>
                  </a:cubicBezTo>
                  <a:cubicBezTo>
                    <a:pt x="1882" y="591"/>
                    <a:pt x="2010" y="738"/>
                    <a:pt x="1997" y="892"/>
                  </a:cubicBezTo>
                  <a:cubicBezTo>
                    <a:pt x="1980" y="1094"/>
                    <a:pt x="1833" y="1295"/>
                    <a:pt x="1696" y="1439"/>
                  </a:cubicBezTo>
                  <a:cubicBezTo>
                    <a:pt x="1563" y="1586"/>
                    <a:pt x="1402" y="1702"/>
                    <a:pt x="1221" y="1781"/>
                  </a:cubicBezTo>
                  <a:cubicBezTo>
                    <a:pt x="1045" y="1866"/>
                    <a:pt x="850" y="1913"/>
                    <a:pt x="653" y="1913"/>
                  </a:cubicBezTo>
                  <a:cubicBezTo>
                    <a:pt x="628" y="1913"/>
                    <a:pt x="603" y="1912"/>
                    <a:pt x="578" y="1910"/>
                  </a:cubicBezTo>
                  <a:cubicBezTo>
                    <a:pt x="575" y="1910"/>
                    <a:pt x="570" y="1910"/>
                    <a:pt x="564" y="1910"/>
                  </a:cubicBezTo>
                  <a:cubicBezTo>
                    <a:pt x="532" y="1910"/>
                    <a:pt x="481" y="1913"/>
                    <a:pt x="493" y="1948"/>
                  </a:cubicBezTo>
                  <a:cubicBezTo>
                    <a:pt x="500" y="1986"/>
                    <a:pt x="589" y="2003"/>
                    <a:pt x="619" y="2003"/>
                  </a:cubicBezTo>
                  <a:cubicBezTo>
                    <a:pt x="654" y="2005"/>
                    <a:pt x="688" y="2006"/>
                    <a:pt x="723" y="2006"/>
                  </a:cubicBezTo>
                  <a:cubicBezTo>
                    <a:pt x="1167" y="2006"/>
                    <a:pt x="1610" y="1823"/>
                    <a:pt x="1911" y="1490"/>
                  </a:cubicBezTo>
                  <a:cubicBezTo>
                    <a:pt x="1990" y="1401"/>
                    <a:pt x="2058" y="1302"/>
                    <a:pt x="2116" y="1196"/>
                  </a:cubicBezTo>
                  <a:cubicBezTo>
                    <a:pt x="2174" y="1090"/>
                    <a:pt x="2229" y="967"/>
                    <a:pt x="2205" y="837"/>
                  </a:cubicBezTo>
                  <a:cubicBezTo>
                    <a:pt x="2167" y="612"/>
                    <a:pt x="1904" y="506"/>
                    <a:pt x="1699" y="489"/>
                  </a:cubicBezTo>
                  <a:cubicBezTo>
                    <a:pt x="1680" y="487"/>
                    <a:pt x="1662" y="487"/>
                    <a:pt x="1643" y="487"/>
                  </a:cubicBezTo>
                  <a:cubicBezTo>
                    <a:pt x="1469" y="487"/>
                    <a:pt x="1315" y="558"/>
                    <a:pt x="1173" y="660"/>
                  </a:cubicBezTo>
                  <a:cubicBezTo>
                    <a:pt x="1173" y="544"/>
                    <a:pt x="1163" y="424"/>
                    <a:pt x="1122" y="318"/>
                  </a:cubicBezTo>
                  <a:cubicBezTo>
                    <a:pt x="1043" y="116"/>
                    <a:pt x="852" y="4"/>
                    <a:pt x="637" y="0"/>
                  </a:cubicBezTo>
                  <a:cubicBezTo>
                    <a:pt x="634" y="0"/>
                    <a:pt x="632" y="0"/>
                    <a:pt x="62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9" name="Google Shape;3039;p40"/>
            <p:cNvSpPr/>
            <p:nvPr/>
          </p:nvSpPr>
          <p:spPr>
            <a:xfrm>
              <a:off x="8063507" y="2472051"/>
              <a:ext cx="81065" cy="73126"/>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40" name="Google Shape;3040;p40"/>
          <p:cNvGrpSpPr/>
          <p:nvPr/>
        </p:nvGrpSpPr>
        <p:grpSpPr>
          <a:xfrm>
            <a:off x="16278900" y="228601"/>
            <a:ext cx="1780504" cy="636422"/>
            <a:chOff x="8139450" y="114300"/>
            <a:chExt cx="890252" cy="318211"/>
          </a:xfrm>
        </p:grpSpPr>
        <p:sp>
          <p:nvSpPr>
            <p:cNvPr id="3041" name="Google Shape;3041;p40"/>
            <p:cNvSpPr/>
            <p:nvPr/>
          </p:nvSpPr>
          <p:spPr>
            <a:xfrm>
              <a:off x="8139450" y="1144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2" name="Google Shape;3042;p40"/>
            <p:cNvSpPr/>
            <p:nvPr/>
          </p:nvSpPr>
          <p:spPr>
            <a:xfrm>
              <a:off x="8770240" y="1643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3" name="Google Shape;3043;p40"/>
            <p:cNvSpPr/>
            <p:nvPr/>
          </p:nvSpPr>
          <p:spPr>
            <a:xfrm>
              <a:off x="8207657" y="1918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4" name="Google Shape;3044;p40"/>
            <p:cNvSpPr/>
            <p:nvPr/>
          </p:nvSpPr>
          <p:spPr>
            <a:xfrm>
              <a:off x="9015629" y="3653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5" name="Google Shape;3045;p40"/>
            <p:cNvSpPr/>
            <p:nvPr/>
          </p:nvSpPr>
          <p:spPr>
            <a:xfrm>
              <a:off x="8470064" y="4025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6" name="Google Shape;3046;p40"/>
            <p:cNvSpPr/>
            <p:nvPr/>
          </p:nvSpPr>
          <p:spPr>
            <a:xfrm>
              <a:off x="8666569" y="2132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7" name="Google Shape;3047;p40"/>
            <p:cNvSpPr/>
            <p:nvPr/>
          </p:nvSpPr>
          <p:spPr>
            <a:xfrm>
              <a:off x="8574058" y="3229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8" name="Google Shape;3048;p40"/>
            <p:cNvSpPr/>
            <p:nvPr/>
          </p:nvSpPr>
          <p:spPr>
            <a:xfrm>
              <a:off x="8958121" y="2699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9" name="Google Shape;3049;p40"/>
            <p:cNvSpPr/>
            <p:nvPr/>
          </p:nvSpPr>
          <p:spPr>
            <a:xfrm>
              <a:off x="8345086" y="2926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0" name="Google Shape;3050;p40"/>
            <p:cNvSpPr/>
            <p:nvPr/>
          </p:nvSpPr>
          <p:spPr>
            <a:xfrm>
              <a:off x="8139911" y="1469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1" name="Google Shape;3051;p40"/>
            <p:cNvSpPr/>
            <p:nvPr/>
          </p:nvSpPr>
          <p:spPr>
            <a:xfrm>
              <a:off x="8530247" y="1844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2" name="Google Shape;3052;p40"/>
            <p:cNvSpPr/>
            <p:nvPr/>
          </p:nvSpPr>
          <p:spPr>
            <a:xfrm>
              <a:off x="8691011" y="1513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3" name="Google Shape;3053;p40"/>
            <p:cNvSpPr/>
            <p:nvPr/>
          </p:nvSpPr>
          <p:spPr>
            <a:xfrm>
              <a:off x="8419796" y="1143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4" name="Google Shape;3054;p40"/>
            <p:cNvSpPr/>
            <p:nvPr/>
          </p:nvSpPr>
          <p:spPr>
            <a:xfrm>
              <a:off x="8855834" y="1143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5" name="Google Shape;3055;p40"/>
            <p:cNvSpPr/>
            <p:nvPr/>
          </p:nvSpPr>
          <p:spPr>
            <a:xfrm>
              <a:off x="8169841" y="3704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6" name="Google Shape;3056;p40"/>
            <p:cNvSpPr/>
            <p:nvPr/>
          </p:nvSpPr>
          <p:spPr>
            <a:xfrm>
              <a:off x="8314372" y="3601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7" name="Google Shape;3057;p40"/>
            <p:cNvSpPr/>
            <p:nvPr/>
          </p:nvSpPr>
          <p:spPr>
            <a:xfrm>
              <a:off x="8980811" y="1786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8" name="Google Shape;3058;p40"/>
            <p:cNvSpPr/>
            <p:nvPr/>
          </p:nvSpPr>
          <p:spPr>
            <a:xfrm>
              <a:off x="8701848" y="3646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9" name="Google Shape;3059;p40"/>
            <p:cNvSpPr/>
            <p:nvPr/>
          </p:nvSpPr>
          <p:spPr>
            <a:xfrm>
              <a:off x="8612197" y="4133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0" name="Google Shape;3060;p40"/>
            <p:cNvSpPr/>
            <p:nvPr/>
          </p:nvSpPr>
          <p:spPr>
            <a:xfrm>
              <a:off x="8875064" y="2161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1" name="Google Shape;3061;p40"/>
            <p:cNvSpPr/>
            <p:nvPr/>
          </p:nvSpPr>
          <p:spPr>
            <a:xfrm>
              <a:off x="8219509" y="2604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2" name="Google Shape;3062;p40"/>
            <p:cNvSpPr/>
            <p:nvPr/>
          </p:nvSpPr>
          <p:spPr>
            <a:xfrm>
              <a:off x="8575026" y="1145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3" name="Google Shape;3063;p40"/>
            <p:cNvSpPr/>
            <p:nvPr/>
          </p:nvSpPr>
          <p:spPr>
            <a:xfrm>
              <a:off x="8353756" y="1626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4" name="Google Shape;3064;p40"/>
            <p:cNvSpPr/>
            <p:nvPr/>
          </p:nvSpPr>
          <p:spPr>
            <a:xfrm>
              <a:off x="8434600" y="2555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5" name="Google Shape;3065;p40"/>
            <p:cNvSpPr/>
            <p:nvPr/>
          </p:nvSpPr>
          <p:spPr>
            <a:xfrm>
              <a:off x="8889545" y="3911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6" name="Google Shape;3066;p40"/>
            <p:cNvSpPr/>
            <p:nvPr/>
          </p:nvSpPr>
          <p:spPr>
            <a:xfrm>
              <a:off x="8752623" y="2728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7" name="Google Shape;3067;p40"/>
            <p:cNvSpPr/>
            <p:nvPr/>
          </p:nvSpPr>
          <p:spPr>
            <a:xfrm>
              <a:off x="8844812" y="3273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68" name="Google Shape;3068;p40"/>
          <p:cNvGrpSpPr/>
          <p:nvPr/>
        </p:nvGrpSpPr>
        <p:grpSpPr>
          <a:xfrm>
            <a:off x="8654501" y="9285128"/>
            <a:ext cx="1528714" cy="681860"/>
            <a:chOff x="4189818" y="4751071"/>
            <a:chExt cx="764357" cy="340930"/>
          </a:xfrm>
        </p:grpSpPr>
        <p:sp>
          <p:nvSpPr>
            <p:cNvPr id="3069" name="Google Shape;3069;p40"/>
            <p:cNvSpPr/>
            <p:nvPr/>
          </p:nvSpPr>
          <p:spPr>
            <a:xfrm rot="-290060">
              <a:off x="4349572" y="4931205"/>
              <a:ext cx="201402" cy="138899"/>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0" name="Google Shape;3070;p40"/>
            <p:cNvSpPr/>
            <p:nvPr/>
          </p:nvSpPr>
          <p:spPr>
            <a:xfrm rot="-290060">
              <a:off x="4503056" y="4776246"/>
              <a:ext cx="295134" cy="178498"/>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1" name="Google Shape;3071;p40"/>
            <p:cNvSpPr/>
            <p:nvPr/>
          </p:nvSpPr>
          <p:spPr>
            <a:xfrm rot="-290060">
              <a:off x="4192898" y="4952602"/>
              <a:ext cx="137846" cy="133673"/>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2" name="Google Shape;3072;p40"/>
            <p:cNvSpPr/>
            <p:nvPr/>
          </p:nvSpPr>
          <p:spPr>
            <a:xfrm rot="-290060">
              <a:off x="4315124" y="4794368"/>
              <a:ext cx="256564" cy="211665"/>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3" name="Google Shape;3073;p40"/>
            <p:cNvSpPr/>
            <p:nvPr/>
          </p:nvSpPr>
          <p:spPr>
            <a:xfrm rot="-290060">
              <a:off x="4729575" y="4762829"/>
              <a:ext cx="172240" cy="121893"/>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4" name="Google Shape;3074;p40"/>
            <p:cNvSpPr/>
            <p:nvPr/>
          </p:nvSpPr>
          <p:spPr>
            <a:xfrm rot="-290060">
              <a:off x="4215085" y="4808603"/>
              <a:ext cx="122621" cy="128889"/>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5" name="Google Shape;3075;p40"/>
            <p:cNvSpPr/>
            <p:nvPr/>
          </p:nvSpPr>
          <p:spPr>
            <a:xfrm rot="-290060">
              <a:off x="4191494" y="5024670"/>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6" name="Google Shape;3076;p40"/>
            <p:cNvSpPr/>
            <p:nvPr/>
          </p:nvSpPr>
          <p:spPr>
            <a:xfrm rot="-290060">
              <a:off x="4207349" y="4931981"/>
              <a:ext cx="220179" cy="14951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7" name="Google Shape;3077;p40"/>
            <p:cNvSpPr/>
            <p:nvPr/>
          </p:nvSpPr>
          <p:spPr>
            <a:xfrm rot="-290060">
              <a:off x="4868716" y="4776902"/>
              <a:ext cx="77414"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8" name="Google Shape;3078;p40"/>
            <p:cNvSpPr/>
            <p:nvPr/>
          </p:nvSpPr>
          <p:spPr>
            <a:xfrm rot="-290060">
              <a:off x="4545101" y="4877678"/>
              <a:ext cx="269095" cy="173352"/>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9" name="Google Shape;3079;p40"/>
            <p:cNvSpPr/>
            <p:nvPr/>
          </p:nvSpPr>
          <p:spPr>
            <a:xfrm rot="-290060">
              <a:off x="4809666" y="4961850"/>
              <a:ext cx="108099" cy="73329"/>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0" name="Google Shape;3080;p40"/>
            <p:cNvSpPr/>
            <p:nvPr/>
          </p:nvSpPr>
          <p:spPr>
            <a:xfrm rot="-290060">
              <a:off x="4735863" y="4829360"/>
              <a:ext cx="210693" cy="181393"/>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1" name="Google Shape;3081;p40"/>
            <p:cNvSpPr/>
            <p:nvPr/>
          </p:nvSpPr>
          <p:spPr>
            <a:xfrm rot="-290060">
              <a:off x="4588512" y="5001812"/>
              <a:ext cx="91976" cy="52585"/>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2" name="Google Shape;3082;p40"/>
            <p:cNvSpPr/>
            <p:nvPr/>
          </p:nvSpPr>
          <p:spPr>
            <a:xfrm rot="-290060">
              <a:off x="4206289" y="4782176"/>
              <a:ext cx="742285" cy="278240"/>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3" name="Google Shape;3083;p40"/>
            <p:cNvSpPr/>
            <p:nvPr/>
          </p:nvSpPr>
          <p:spPr>
            <a:xfrm rot="-290060">
              <a:off x="4306151" y="4793904"/>
              <a:ext cx="271789" cy="219022"/>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4" name="Google Shape;3084;p40"/>
            <p:cNvSpPr/>
            <p:nvPr/>
          </p:nvSpPr>
          <p:spPr>
            <a:xfrm rot="-290060">
              <a:off x="4485554" y="4777425"/>
              <a:ext cx="317933" cy="184810"/>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5" name="Google Shape;3085;p40"/>
            <p:cNvSpPr/>
            <p:nvPr/>
          </p:nvSpPr>
          <p:spPr>
            <a:xfrm rot="-290060">
              <a:off x="4423348" y="5071524"/>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6" name="Google Shape;3086;p40"/>
            <p:cNvSpPr/>
            <p:nvPr/>
          </p:nvSpPr>
          <p:spPr>
            <a:xfrm rot="-290060">
              <a:off x="4327114" y="507970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7" name="Google Shape;3087;p40"/>
            <p:cNvSpPr/>
            <p:nvPr/>
          </p:nvSpPr>
          <p:spPr>
            <a:xfrm rot="-290060">
              <a:off x="4203252" y="4924670"/>
              <a:ext cx="237239" cy="15646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8" name="Google Shape;3088;p40"/>
            <p:cNvSpPr/>
            <p:nvPr/>
          </p:nvSpPr>
          <p:spPr>
            <a:xfrm rot="-290060">
              <a:off x="4809348" y="5039048"/>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9" name="Google Shape;3089;p40"/>
            <p:cNvSpPr/>
            <p:nvPr/>
          </p:nvSpPr>
          <p:spPr>
            <a:xfrm rot="-290060">
              <a:off x="4732402" y="5045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0" name="Google Shape;3090;p40"/>
            <p:cNvSpPr/>
            <p:nvPr/>
          </p:nvSpPr>
          <p:spPr>
            <a:xfrm rot="-290060">
              <a:off x="4536460" y="4870655"/>
              <a:ext cx="286584" cy="180146"/>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1" name="Google Shape;3091;p40"/>
            <p:cNvSpPr/>
            <p:nvPr/>
          </p:nvSpPr>
          <p:spPr>
            <a:xfrm rot="-290060">
              <a:off x="4727021" y="4823383"/>
              <a:ext cx="219320" cy="197072"/>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2" name="Google Shape;3092;p40"/>
            <p:cNvSpPr/>
            <p:nvPr/>
          </p:nvSpPr>
          <p:spPr>
            <a:xfrm rot="-290060">
              <a:off x="4546976" y="506126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3" name="Google Shape;3093;p40"/>
            <p:cNvSpPr/>
            <p:nvPr/>
          </p:nvSpPr>
          <p:spPr>
            <a:xfrm rot="-290060">
              <a:off x="4472403" y="5067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4" name="Google Shape;3094;p40"/>
            <p:cNvSpPr/>
            <p:nvPr/>
          </p:nvSpPr>
          <p:spPr>
            <a:xfrm rot="-290060">
              <a:off x="4342724" y="4925205"/>
              <a:ext cx="216666" cy="145090"/>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5" name="Google Shape;3095;p40"/>
            <p:cNvSpPr/>
            <p:nvPr/>
          </p:nvSpPr>
          <p:spPr>
            <a:xfrm rot="-290060">
              <a:off x="4221686" y="4807689"/>
              <a:ext cx="123948" cy="136085"/>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6" name="Google Shape;3096;p40"/>
            <p:cNvSpPr/>
            <p:nvPr/>
          </p:nvSpPr>
          <p:spPr>
            <a:xfrm rot="-290060">
              <a:off x="4718215" y="4762879"/>
              <a:ext cx="190510" cy="128728"/>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7" name="Google Shape;3097;p40"/>
            <p:cNvSpPr/>
            <p:nvPr/>
          </p:nvSpPr>
          <p:spPr>
            <a:xfrm rot="-290060">
              <a:off x="4191514" y="5015897"/>
              <a:ext cx="71675" cy="72927"/>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8" name="Google Shape;3098;p40"/>
            <p:cNvSpPr/>
            <p:nvPr/>
          </p:nvSpPr>
          <p:spPr>
            <a:xfrm rot="-290060">
              <a:off x="4678686" y="5050088"/>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9" name="Google Shape;3099;p40"/>
            <p:cNvSpPr/>
            <p:nvPr/>
          </p:nvSpPr>
          <p:spPr>
            <a:xfrm rot="-290060">
              <a:off x="4612206" y="5055644"/>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0" name="Google Shape;3100;p40"/>
            <p:cNvSpPr/>
            <p:nvPr/>
          </p:nvSpPr>
          <p:spPr>
            <a:xfrm rot="-290060">
              <a:off x="4583483" y="4994865"/>
              <a:ext cx="106108" cy="59379"/>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1" name="Google Shape;3101;p40"/>
            <p:cNvSpPr/>
            <p:nvPr/>
          </p:nvSpPr>
          <p:spPr>
            <a:xfrm rot="-290060">
              <a:off x="4861361" y="4770517"/>
              <a:ext cx="88774" cy="94234"/>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2" name="Google Shape;3102;p40"/>
            <p:cNvSpPr/>
            <p:nvPr/>
          </p:nvSpPr>
          <p:spPr>
            <a:xfrm rot="-290060">
              <a:off x="4915542" y="5030072"/>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3" name="Google Shape;3103;p40"/>
            <p:cNvSpPr/>
            <p:nvPr/>
          </p:nvSpPr>
          <p:spPr>
            <a:xfrm rot="-290060">
              <a:off x="4859873" y="503466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4" name="Google Shape;3104;p40"/>
            <p:cNvSpPr/>
            <p:nvPr/>
          </p:nvSpPr>
          <p:spPr>
            <a:xfrm rot="-290060">
              <a:off x="4802501" y="4955027"/>
              <a:ext cx="123558" cy="79882"/>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105" name="Google Shape;3105;p40"/>
          <p:cNvGrpSpPr/>
          <p:nvPr/>
        </p:nvGrpSpPr>
        <p:grpSpPr>
          <a:xfrm>
            <a:off x="11790888" y="8812143"/>
            <a:ext cx="1524168" cy="647902"/>
            <a:chOff x="5928869" y="4507246"/>
            <a:chExt cx="762084" cy="323951"/>
          </a:xfrm>
        </p:grpSpPr>
        <p:sp>
          <p:nvSpPr>
            <p:cNvPr id="3106" name="Google Shape;3106;p40"/>
            <p:cNvSpPr/>
            <p:nvPr/>
          </p:nvSpPr>
          <p:spPr>
            <a:xfrm rot="-640825">
              <a:off x="5936701" y="4687865"/>
              <a:ext cx="321265" cy="114554"/>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7" name="Google Shape;3107;p40"/>
            <p:cNvSpPr/>
            <p:nvPr/>
          </p:nvSpPr>
          <p:spPr>
            <a:xfrm rot="-640825">
              <a:off x="6373430" y="4534671"/>
              <a:ext cx="308127" cy="130195"/>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8" name="Google Shape;3108;p40"/>
            <p:cNvSpPr/>
            <p:nvPr/>
          </p:nvSpPr>
          <p:spPr>
            <a:xfrm rot="-640825">
              <a:off x="6244482" y="4600095"/>
              <a:ext cx="120435" cy="98350"/>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9" name="Google Shape;3109;p40"/>
            <p:cNvSpPr/>
            <p:nvPr/>
          </p:nvSpPr>
          <p:spPr>
            <a:xfrm rot="-640825">
              <a:off x="6285438" y="4707652"/>
              <a:ext cx="124690" cy="90968"/>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0" name="Google Shape;3110;p40"/>
          <p:cNvSpPr/>
          <p:nvPr/>
        </p:nvSpPr>
        <p:spPr>
          <a:xfrm rot="912552">
            <a:off x="3873819" y="9521913"/>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111" name="Google Shape;3111;p40"/>
          <p:cNvGrpSpPr/>
          <p:nvPr/>
        </p:nvGrpSpPr>
        <p:grpSpPr>
          <a:xfrm>
            <a:off x="15665578" y="8272293"/>
            <a:ext cx="2449096" cy="1877406"/>
            <a:chOff x="8111815" y="4290780"/>
            <a:chExt cx="945524" cy="724811"/>
          </a:xfrm>
        </p:grpSpPr>
        <p:sp>
          <p:nvSpPr>
            <p:cNvPr id="3112" name="Google Shape;3112;p40"/>
            <p:cNvSpPr/>
            <p:nvPr/>
          </p:nvSpPr>
          <p:spPr>
            <a:xfrm rot="1539183">
              <a:off x="8153860" y="4458007"/>
              <a:ext cx="861434" cy="390358"/>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3" name="Google Shape;3113;p40"/>
            <p:cNvSpPr/>
            <p:nvPr/>
          </p:nvSpPr>
          <p:spPr>
            <a:xfrm rot="1539183">
              <a:off x="8248233" y="4555275"/>
              <a:ext cx="673664" cy="201216"/>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7" name="Google Shape;3117;p40"/>
          <p:cNvSpPr/>
          <p:nvPr/>
        </p:nvSpPr>
        <p:spPr>
          <a:xfrm>
            <a:off x="14386500" y="8652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8" name="Google Shape;3118;p40"/>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9" name="Google Shape;3119;p40"/>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pic>
        <p:nvPicPr>
          <p:cNvPr id="2" name="Picture 16">
            <a:extLst>
              <a:ext uri="{FF2B5EF4-FFF2-40B4-BE49-F238E27FC236}">
                <a16:creationId xmlns:a16="http://schemas.microsoft.com/office/drawing/2014/main" id="{D6B9197A-5400-E598-49FC-AE0542D539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2752210" y="1409065"/>
            <a:ext cx="2680930" cy="7124864"/>
          </a:xfrm>
          <a:prstGeom prst="rect">
            <a:avLst/>
          </a:prstGeom>
        </p:spPr>
      </p:pic>
      <p:sp>
        <p:nvSpPr>
          <p:cNvPr id="5" name="TextBox 4">
            <a:extLst>
              <a:ext uri="{FF2B5EF4-FFF2-40B4-BE49-F238E27FC236}">
                <a16:creationId xmlns:a16="http://schemas.microsoft.com/office/drawing/2014/main" id="{18E2F867-2EEC-5B1C-0138-0C0987CF6909}"/>
              </a:ext>
            </a:extLst>
          </p:cNvPr>
          <p:cNvSpPr txBox="1"/>
          <p:nvPr/>
        </p:nvSpPr>
        <p:spPr>
          <a:xfrm>
            <a:off x="1035567" y="2346287"/>
            <a:ext cx="9282725" cy="6441572"/>
          </a:xfrm>
          <a:prstGeom prst="rect">
            <a:avLst/>
          </a:prstGeom>
          <a:noFill/>
        </p:spPr>
        <p:txBody>
          <a:bodyPr wrap="square">
            <a:spAutoFit/>
          </a:bodyPr>
          <a:lstStyle/>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Có mấy loại biểu đồ đã được học ở chương V?</a:t>
            </a: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số dân Việt Nam từ năm 2011 đến 2020 đã thống kê ở nhà thì nên dùng loại biểu đồ nào?</a:t>
            </a:r>
            <a:endParaRPr lang="nl-NL" sz="4000" dirty="0">
              <a:latin typeface="+mj-lt"/>
              <a:ea typeface="Times New Roman" panose="02020603050405020304" pitchFamily="18" charset="0"/>
            </a:endParaRP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cơ cấu dân số Việt Nam trong 1 năm nên dùng biểu đồ nào? </a:t>
            </a:r>
            <a:endParaRPr lang="en-US" sz="4000" dirty="0">
              <a:latin typeface="+mj-lt"/>
            </a:endParaRPr>
          </a:p>
        </p:txBody>
      </p:sp>
      <p:sp>
        <p:nvSpPr>
          <p:cNvPr id="9" name="TextBox 8">
            <a:extLst>
              <a:ext uri="{FF2B5EF4-FFF2-40B4-BE49-F238E27FC236}">
                <a16:creationId xmlns:a16="http://schemas.microsoft.com/office/drawing/2014/main" id="{7FFC5DB6-6AF5-7DB7-D5FC-6461010BC028}"/>
              </a:ext>
            </a:extLst>
          </p:cNvPr>
          <p:cNvSpPr txBox="1"/>
          <p:nvPr/>
        </p:nvSpPr>
        <p:spPr>
          <a:xfrm>
            <a:off x="6197384" y="812586"/>
            <a:ext cx="5181600" cy="1107996"/>
          </a:xfrm>
          <a:prstGeom prst="rect">
            <a:avLst/>
          </a:prstGeom>
          <a:noFill/>
        </p:spPr>
        <p:txBody>
          <a:bodyPr wrap="square" rtlCol="0">
            <a:spAutoFit/>
          </a:bodyPr>
          <a:lstStyle/>
          <a:p>
            <a:pPr algn="ctr"/>
            <a:r>
              <a:rPr lang="en-US" sz="6600" b="1" dirty="0">
                <a:latin typeface="+mj-lt"/>
              </a:rPr>
              <a:t>KHỞI ĐỘNG</a:t>
            </a:r>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randombar(horizontal)">
                                      <p:cBhvr>
                                        <p:cTn id="14" dur="500"/>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72639" y="2589090"/>
            <a:ext cx="14630398" cy="3557512"/>
          </a:xfrm>
          <a:prstGeom prst="rect">
            <a:avLst/>
          </a:prstGeom>
          <a:noFill/>
        </p:spPr>
        <p:txBody>
          <a:bodyPr wrap="square" rtlCol="0">
            <a:spAutoFit/>
          </a:bodyPr>
          <a:lstStyle/>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CẢM ƠN CÁC EM </a:t>
            </a:r>
          </a:p>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ĐÃ LẮNG NGHE BÀI GIẢNG!</a:t>
            </a:r>
          </a:p>
        </p:txBody>
      </p:sp>
    </p:spTree>
    <p:extLst>
      <p:ext uri="{BB962C8B-B14F-4D97-AF65-F5344CB8AC3E}">
        <p14:creationId xmlns:p14="http://schemas.microsoft.com/office/powerpoint/2010/main" val="3978144979"/>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77"/>
        <p:cNvGrpSpPr/>
        <p:nvPr/>
      </p:nvGrpSpPr>
      <p:grpSpPr>
        <a:xfrm>
          <a:off x="0" y="0"/>
          <a:ext cx="0" cy="0"/>
          <a:chOff x="0" y="0"/>
          <a:chExt cx="0" cy="0"/>
        </a:xfrm>
      </p:grpSpPr>
      <p:sp>
        <p:nvSpPr>
          <p:cNvPr id="2778" name="Google Shape;2778;p36"/>
          <p:cNvSpPr txBox="1">
            <a:spLocks noGrp="1"/>
          </p:cNvSpPr>
          <p:nvPr>
            <p:ph type="ctrTitle"/>
          </p:nvPr>
        </p:nvSpPr>
        <p:spPr>
          <a:xfrm>
            <a:off x="3308948" y="756254"/>
            <a:ext cx="12158717" cy="1730704"/>
          </a:xfrm>
          <a:prstGeom prst="rect">
            <a:avLst/>
          </a:prstGeom>
        </p:spPr>
        <p:txBody>
          <a:bodyPr spcFirstLastPara="1" wrap="square" lIns="182850" tIns="182850" rIns="182850" bIns="182850" anchor="t" anchorCtr="0">
            <a:noAutofit/>
          </a:bodyPr>
          <a:lstStyle/>
          <a:p>
            <a:pPr algn="ctr">
              <a:lnSpc>
                <a:spcPct val="150000"/>
              </a:lnSpc>
            </a:pPr>
            <a:r>
              <a:rPr lang="en-US" sz="7200" b="1" dirty="0">
                <a:solidFill>
                  <a:schemeClr val="accent5">
                    <a:lumMod val="90000"/>
                    <a:lumOff val="10000"/>
                  </a:schemeClr>
                </a:solidFill>
                <a:latin typeface="+mn-lt"/>
              </a:rPr>
              <a:t>HOẠT ĐỘNG THỰC HÀNH TRẢI NGHIỆM</a:t>
            </a:r>
            <a:endParaRPr sz="7200" b="1" dirty="0">
              <a:solidFill>
                <a:schemeClr val="accent5">
                  <a:lumMod val="90000"/>
                  <a:lumOff val="10000"/>
                </a:schemeClr>
              </a:solidFill>
              <a:latin typeface="+mn-lt"/>
            </a:endParaRPr>
          </a:p>
        </p:txBody>
      </p:sp>
      <p:grpSp>
        <p:nvGrpSpPr>
          <p:cNvPr id="2782" name="Google Shape;2782;p36"/>
          <p:cNvGrpSpPr/>
          <p:nvPr/>
        </p:nvGrpSpPr>
        <p:grpSpPr>
          <a:xfrm>
            <a:off x="2667000" y="495300"/>
            <a:ext cx="3294082" cy="837102"/>
            <a:chOff x="2991850" y="380425"/>
            <a:chExt cx="2427847" cy="616972"/>
          </a:xfrm>
        </p:grpSpPr>
        <p:sp>
          <p:nvSpPr>
            <p:cNvPr id="2783" name="Google Shape;2783;p36"/>
            <p:cNvSpPr/>
            <p:nvPr/>
          </p:nvSpPr>
          <p:spPr>
            <a:xfrm>
              <a:off x="2992428" y="403999"/>
              <a:ext cx="2425865" cy="569238"/>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4" name="Google Shape;2784;p36"/>
            <p:cNvSpPr/>
            <p:nvPr/>
          </p:nvSpPr>
          <p:spPr>
            <a:xfrm>
              <a:off x="2992428" y="863634"/>
              <a:ext cx="2427269" cy="133763"/>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5" name="Google Shape;2785;p36"/>
            <p:cNvSpPr/>
            <p:nvPr/>
          </p:nvSpPr>
          <p:spPr>
            <a:xfrm>
              <a:off x="2991850" y="380425"/>
              <a:ext cx="2427847" cy="136736"/>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6" name="Google Shape;2786;p36"/>
            <p:cNvSpPr/>
            <p:nvPr/>
          </p:nvSpPr>
          <p:spPr>
            <a:xfrm>
              <a:off x="4334673" y="591623"/>
              <a:ext cx="91896" cy="197851"/>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7" name="Google Shape;2787;p36"/>
            <p:cNvSpPr/>
            <p:nvPr/>
          </p:nvSpPr>
          <p:spPr>
            <a:xfrm>
              <a:off x="3183450" y="572757"/>
              <a:ext cx="563075" cy="235265"/>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8" name="Google Shape;2788;p36"/>
            <p:cNvSpPr/>
            <p:nvPr/>
          </p:nvSpPr>
          <p:spPr>
            <a:xfrm>
              <a:off x="4700776" y="594926"/>
              <a:ext cx="603229" cy="2520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9" name="Google Shape;2789;p36"/>
            <p:cNvSpPr/>
            <p:nvPr/>
          </p:nvSpPr>
          <p:spPr>
            <a:xfrm>
              <a:off x="4443638" y="588295"/>
              <a:ext cx="133335" cy="20300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0" name="Google Shape;2790;p36"/>
            <p:cNvSpPr/>
            <p:nvPr/>
          </p:nvSpPr>
          <p:spPr>
            <a:xfrm>
              <a:off x="3973747" y="586362"/>
              <a:ext cx="124424" cy="206439"/>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1" name="Google Shape;2791;p36"/>
            <p:cNvSpPr/>
            <p:nvPr/>
          </p:nvSpPr>
          <p:spPr>
            <a:xfrm>
              <a:off x="4117924" y="581424"/>
              <a:ext cx="106818" cy="217926"/>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2" name="Google Shape;2792;p36"/>
            <p:cNvSpPr/>
            <p:nvPr/>
          </p:nvSpPr>
          <p:spPr>
            <a:xfrm>
              <a:off x="4233116" y="583464"/>
              <a:ext cx="95439" cy="212665"/>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793" name="Google Shape;2793;p36"/>
          <p:cNvGrpSpPr/>
          <p:nvPr/>
        </p:nvGrpSpPr>
        <p:grpSpPr>
          <a:xfrm>
            <a:off x="680498" y="1481394"/>
            <a:ext cx="1410264" cy="1476732"/>
            <a:chOff x="368539" y="291836"/>
            <a:chExt cx="705132" cy="738366"/>
          </a:xfrm>
        </p:grpSpPr>
        <p:sp>
          <p:nvSpPr>
            <p:cNvPr id="2794" name="Google Shape;2794;p36"/>
            <p:cNvSpPr/>
            <p:nvPr/>
          </p:nvSpPr>
          <p:spPr>
            <a:xfrm rot="-2562352">
              <a:off x="568744" y="728755"/>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5" name="Google Shape;2795;p36"/>
            <p:cNvSpPr/>
            <p:nvPr/>
          </p:nvSpPr>
          <p:spPr>
            <a:xfrm rot="-2562352">
              <a:off x="597066" y="479268"/>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6" name="Google Shape;2796;p36"/>
            <p:cNvSpPr/>
            <p:nvPr/>
          </p:nvSpPr>
          <p:spPr>
            <a:xfrm rot="-2562352">
              <a:off x="463288" y="861881"/>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7" name="Google Shape;2797;p36"/>
            <p:cNvSpPr/>
            <p:nvPr/>
          </p:nvSpPr>
          <p:spPr>
            <a:xfrm rot="-2562352">
              <a:off x="474077" y="617287"/>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8" name="Google Shape;2798;p36"/>
            <p:cNvSpPr/>
            <p:nvPr/>
          </p:nvSpPr>
          <p:spPr>
            <a:xfrm rot="-2562352">
              <a:off x="763213" y="373307"/>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9" name="Google Shape;2799;p36"/>
            <p:cNvSpPr/>
            <p:nvPr/>
          </p:nvSpPr>
          <p:spPr>
            <a:xfrm rot="-2562352">
              <a:off x="392541" y="739764"/>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0" name="Google Shape;2800;p36"/>
            <p:cNvSpPr/>
            <p:nvPr/>
          </p:nvSpPr>
          <p:spPr>
            <a:xfrm rot="-2562352">
              <a:off x="490946" y="950670"/>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1" name="Google Shape;2801;p36"/>
            <p:cNvSpPr/>
            <p:nvPr/>
          </p:nvSpPr>
          <p:spPr>
            <a:xfrm rot="-2562352">
              <a:off x="458229" y="809792"/>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2" name="Google Shape;2802;p36"/>
            <p:cNvSpPr/>
            <p:nvPr/>
          </p:nvSpPr>
          <p:spPr>
            <a:xfrm rot="-2562352">
              <a:off x="877474" y="332981"/>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3" name="Google Shape;2803;p36"/>
            <p:cNvSpPr/>
            <p:nvPr/>
          </p:nvSpPr>
          <p:spPr>
            <a:xfrm rot="-2562352">
              <a:off x="693685" y="542065"/>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4" name="Google Shape;2804;p36"/>
            <p:cNvSpPr/>
            <p:nvPr/>
          </p:nvSpPr>
          <p:spPr>
            <a:xfrm rot="-2562352">
              <a:off x="940458" y="506052"/>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5" name="Google Shape;2805;p36"/>
            <p:cNvSpPr/>
            <p:nvPr/>
          </p:nvSpPr>
          <p:spPr>
            <a:xfrm rot="-2562352">
              <a:off x="823231" y="403899"/>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6" name="Google Shape;2806;p36"/>
            <p:cNvSpPr/>
            <p:nvPr/>
          </p:nvSpPr>
          <p:spPr>
            <a:xfrm rot="-2562352">
              <a:off x="785739" y="680491"/>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7" name="Google Shape;2807;p36"/>
            <p:cNvSpPr/>
            <p:nvPr/>
          </p:nvSpPr>
          <p:spPr>
            <a:xfrm rot="-2562352">
              <a:off x="349963" y="518372"/>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8" name="Google Shape;2808;p36"/>
            <p:cNvSpPr/>
            <p:nvPr/>
          </p:nvSpPr>
          <p:spPr>
            <a:xfrm rot="-2562352">
              <a:off x="467363" y="616980"/>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09" name="Google Shape;2809;p36"/>
            <p:cNvSpPr/>
            <p:nvPr/>
          </p:nvSpPr>
          <p:spPr>
            <a:xfrm rot="-2562352">
              <a:off x="583509" y="483281"/>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0" name="Google Shape;2810;p36"/>
            <p:cNvSpPr/>
            <p:nvPr/>
          </p:nvSpPr>
          <p:spPr>
            <a:xfrm rot="-2562352">
              <a:off x="690327" y="866649"/>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1" name="Google Shape;2811;p36"/>
            <p:cNvSpPr/>
            <p:nvPr/>
          </p:nvSpPr>
          <p:spPr>
            <a:xfrm rot="-2562352">
              <a:off x="619465" y="9324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2" name="Google Shape;2812;p36"/>
            <p:cNvSpPr/>
            <p:nvPr/>
          </p:nvSpPr>
          <p:spPr>
            <a:xfrm rot="-2562352">
              <a:off x="450845" y="800567"/>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3" name="Google Shape;2813;p36"/>
            <p:cNvSpPr/>
            <p:nvPr/>
          </p:nvSpPr>
          <p:spPr>
            <a:xfrm rot="-2562352">
              <a:off x="975567" y="605414"/>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4" name="Google Shape;2814;p36"/>
            <p:cNvSpPr/>
            <p:nvPr/>
          </p:nvSpPr>
          <p:spPr>
            <a:xfrm rot="-2562352">
              <a:off x="918546" y="6570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5" name="Google Shape;2815;p36"/>
            <p:cNvSpPr/>
            <p:nvPr/>
          </p:nvSpPr>
          <p:spPr>
            <a:xfrm rot="-2562352">
              <a:off x="682795" y="535741"/>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6" name="Google Shape;2816;p36"/>
            <p:cNvSpPr/>
            <p:nvPr/>
          </p:nvSpPr>
          <p:spPr>
            <a:xfrm rot="-2562352">
              <a:off x="816486" y="400309"/>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7" name="Google Shape;2817;p36"/>
            <p:cNvSpPr/>
            <p:nvPr/>
          </p:nvSpPr>
          <p:spPr>
            <a:xfrm rot="-2562352">
              <a:off x="782114" y="784094"/>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8" name="Google Shape;2818;p36"/>
            <p:cNvSpPr/>
            <p:nvPr/>
          </p:nvSpPr>
          <p:spPr>
            <a:xfrm rot="-2562352">
              <a:off x="726806" y="834042"/>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9" name="Google Shape;2819;p36"/>
            <p:cNvSpPr/>
            <p:nvPr/>
          </p:nvSpPr>
          <p:spPr>
            <a:xfrm rot="-2562352">
              <a:off x="559948" y="722885"/>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0" name="Google Shape;2820;p36"/>
            <p:cNvSpPr/>
            <p:nvPr/>
          </p:nvSpPr>
          <p:spPr>
            <a:xfrm rot="-2562352">
              <a:off x="399260" y="733825"/>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1" name="Google Shape;2821;p36"/>
            <p:cNvSpPr/>
            <p:nvPr/>
          </p:nvSpPr>
          <p:spPr>
            <a:xfrm rot="-2562352">
              <a:off x="754449" y="373993"/>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2" name="Google Shape;2822;p36"/>
            <p:cNvSpPr/>
            <p:nvPr/>
          </p:nvSpPr>
          <p:spPr>
            <a:xfrm rot="-2562352">
              <a:off x="489373" y="939403"/>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3" name="Google Shape;2823;p36"/>
            <p:cNvSpPr/>
            <p:nvPr/>
          </p:nvSpPr>
          <p:spPr>
            <a:xfrm rot="-2562352">
              <a:off x="879158" y="694217"/>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4" name="Google Shape;2824;p36"/>
            <p:cNvSpPr/>
            <p:nvPr/>
          </p:nvSpPr>
          <p:spPr>
            <a:xfrm rot="-2562352">
              <a:off x="829915" y="738911"/>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5" name="Google Shape;2825;p36"/>
            <p:cNvSpPr/>
            <p:nvPr/>
          </p:nvSpPr>
          <p:spPr>
            <a:xfrm rot="-2562352">
              <a:off x="778101" y="673041"/>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6" name="Google Shape;2826;p36"/>
            <p:cNvSpPr/>
            <p:nvPr/>
          </p:nvSpPr>
          <p:spPr>
            <a:xfrm rot="-2562352">
              <a:off x="872264" y="327008"/>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7" name="Google Shape;2827;p36"/>
            <p:cNvSpPr/>
            <p:nvPr/>
          </p:nvSpPr>
          <p:spPr>
            <a:xfrm rot="-2562352">
              <a:off x="1053912" y="533211"/>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8" name="Google Shape;2828;p36"/>
            <p:cNvSpPr/>
            <p:nvPr/>
          </p:nvSpPr>
          <p:spPr>
            <a:xfrm rot="-2562352">
              <a:off x="1012495" y="570160"/>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9" name="Google Shape;2829;p36"/>
            <p:cNvSpPr/>
            <p:nvPr/>
          </p:nvSpPr>
          <p:spPr>
            <a:xfrm rot="-2562352">
              <a:off x="930996" y="499630"/>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2830" name="Google Shape;2830;p36"/>
          <p:cNvGrpSpPr/>
          <p:nvPr/>
        </p:nvGrpSpPr>
        <p:grpSpPr>
          <a:xfrm>
            <a:off x="960704" y="7657029"/>
            <a:ext cx="614534" cy="1718006"/>
            <a:chOff x="527341" y="3687038"/>
            <a:chExt cx="387517" cy="1083352"/>
          </a:xfrm>
        </p:grpSpPr>
        <p:sp>
          <p:nvSpPr>
            <p:cNvPr id="2831" name="Google Shape;2831;p36"/>
            <p:cNvSpPr/>
            <p:nvPr/>
          </p:nvSpPr>
          <p:spPr>
            <a:xfrm rot="-5400000">
              <a:off x="513982" y="4147697"/>
              <a:ext cx="135057" cy="1083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2" name="Google Shape;2832;p36"/>
            <p:cNvSpPr/>
            <p:nvPr/>
          </p:nvSpPr>
          <p:spPr>
            <a:xfrm rot="-5400000">
              <a:off x="495889" y="4542561"/>
              <a:ext cx="104533" cy="4084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3" name="Google Shape;2833;p36"/>
            <p:cNvSpPr/>
            <p:nvPr/>
          </p:nvSpPr>
          <p:spPr>
            <a:xfrm rot="-5400000">
              <a:off x="479394" y="4328000"/>
              <a:ext cx="119346" cy="2266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4" name="Google Shape;2834;p36"/>
            <p:cNvSpPr/>
            <p:nvPr/>
          </p:nvSpPr>
          <p:spPr>
            <a:xfrm rot="-5400000">
              <a:off x="495917" y="4438619"/>
              <a:ext cx="98585" cy="34953"/>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5" name="Google Shape;2835;p36"/>
            <p:cNvSpPr/>
            <p:nvPr/>
          </p:nvSpPr>
          <p:spPr>
            <a:xfrm rot="-5400000">
              <a:off x="520551" y="4260978"/>
              <a:ext cx="16721" cy="235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6" name="Google Shape;2836;p36"/>
            <p:cNvSpPr/>
            <p:nvPr/>
          </p:nvSpPr>
          <p:spPr>
            <a:xfrm rot="-5400000">
              <a:off x="679076" y="4672624"/>
              <a:ext cx="79452" cy="10878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7" name="Google Shape;2837;p36"/>
            <p:cNvSpPr/>
            <p:nvPr/>
          </p:nvSpPr>
          <p:spPr>
            <a:xfrm rot="-5400000">
              <a:off x="738267" y="4390339"/>
              <a:ext cx="108348" cy="87973"/>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8" name="Google Shape;2838;p36"/>
            <p:cNvSpPr/>
            <p:nvPr/>
          </p:nvSpPr>
          <p:spPr>
            <a:xfrm rot="-5400000">
              <a:off x="762842" y="4591882"/>
              <a:ext cx="91908" cy="79052"/>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9" name="Google Shape;2839;p36"/>
            <p:cNvSpPr/>
            <p:nvPr/>
          </p:nvSpPr>
          <p:spPr>
            <a:xfrm rot="-5400000">
              <a:off x="508654" y="4640219"/>
              <a:ext cx="80742" cy="42247"/>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0" name="Google Shape;2840;p36"/>
            <p:cNvSpPr/>
            <p:nvPr/>
          </p:nvSpPr>
          <p:spPr>
            <a:xfrm rot="-5400000">
              <a:off x="805061" y="4263505"/>
              <a:ext cx="120075" cy="9638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1" name="Google Shape;2841;p36"/>
            <p:cNvSpPr/>
            <p:nvPr/>
          </p:nvSpPr>
          <p:spPr>
            <a:xfrm rot="-5400000">
              <a:off x="755380" y="4496217"/>
              <a:ext cx="92862" cy="83484"/>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2" name="Google Shape;2842;p36"/>
            <p:cNvSpPr/>
            <p:nvPr/>
          </p:nvSpPr>
          <p:spPr>
            <a:xfrm rot="-5400000">
              <a:off x="523102" y="4709934"/>
              <a:ext cx="51846" cy="42584"/>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3" name="Google Shape;2843;p36"/>
            <p:cNvSpPr/>
            <p:nvPr/>
          </p:nvSpPr>
          <p:spPr>
            <a:xfrm rot="-5400000">
              <a:off x="525484" y="4042044"/>
              <a:ext cx="105543" cy="10104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4" name="Google Shape;2844;p36"/>
            <p:cNvSpPr/>
            <p:nvPr/>
          </p:nvSpPr>
          <p:spPr>
            <a:xfrm rot="-5400000">
              <a:off x="584369" y="4689848"/>
              <a:ext cx="66210" cy="79837"/>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5" name="Google Shape;2845;p36"/>
            <p:cNvSpPr/>
            <p:nvPr/>
          </p:nvSpPr>
          <p:spPr>
            <a:xfrm rot="-5400000">
              <a:off x="518022" y="3822321"/>
              <a:ext cx="117607" cy="981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6" name="Google Shape;2846;p36"/>
            <p:cNvSpPr/>
            <p:nvPr/>
          </p:nvSpPr>
          <p:spPr>
            <a:xfrm rot="-5400000">
              <a:off x="822595" y="4389946"/>
              <a:ext cx="104926" cy="78828"/>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7" name="Google Shape;2847;p36"/>
            <p:cNvSpPr/>
            <p:nvPr/>
          </p:nvSpPr>
          <p:spPr>
            <a:xfrm rot="-5400000">
              <a:off x="884791" y="4274781"/>
              <a:ext cx="53361" cy="6003"/>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8" name="Google Shape;2848;p36"/>
            <p:cNvSpPr/>
            <p:nvPr/>
          </p:nvSpPr>
          <p:spPr>
            <a:xfrm rot="-5400000">
              <a:off x="828625" y="4155324"/>
              <a:ext cx="151329" cy="2036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9" name="Google Shape;2849;p36"/>
            <p:cNvSpPr/>
            <p:nvPr/>
          </p:nvSpPr>
          <p:spPr>
            <a:xfrm rot="-5400000">
              <a:off x="527673" y="3936559"/>
              <a:ext cx="100886" cy="100765"/>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0" name="Google Shape;2850;p36"/>
            <p:cNvSpPr/>
            <p:nvPr/>
          </p:nvSpPr>
          <p:spPr>
            <a:xfrm rot="-5400000">
              <a:off x="834714" y="4495767"/>
              <a:ext cx="91684" cy="6749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1" name="Google Shape;2851;p36"/>
            <p:cNvSpPr/>
            <p:nvPr/>
          </p:nvSpPr>
          <p:spPr>
            <a:xfrm rot="-5400000">
              <a:off x="869136" y="4037104"/>
              <a:ext cx="70081" cy="20254"/>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2" name="Google Shape;2852;p36"/>
            <p:cNvSpPr/>
            <p:nvPr/>
          </p:nvSpPr>
          <p:spPr>
            <a:xfrm rot="-5400000">
              <a:off x="838193" y="4595360"/>
              <a:ext cx="91908" cy="60650"/>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3" name="Google Shape;2853;p36"/>
            <p:cNvSpPr/>
            <p:nvPr/>
          </p:nvSpPr>
          <p:spPr>
            <a:xfrm rot="-5400000">
              <a:off x="840886" y="4696580"/>
              <a:ext cx="91515" cy="55320"/>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4" name="Google Shape;2854;p36"/>
            <p:cNvSpPr/>
            <p:nvPr/>
          </p:nvSpPr>
          <p:spPr>
            <a:xfrm rot="-5400000">
              <a:off x="616741" y="3700593"/>
              <a:ext cx="118729" cy="92742"/>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5" name="Google Shape;2855;p36"/>
            <p:cNvSpPr/>
            <p:nvPr/>
          </p:nvSpPr>
          <p:spPr>
            <a:xfrm rot="-5400000">
              <a:off x="525120" y="3704970"/>
              <a:ext cx="103411" cy="98969"/>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6" name="Google Shape;2856;p36"/>
            <p:cNvSpPr/>
            <p:nvPr/>
          </p:nvSpPr>
          <p:spPr>
            <a:xfrm rot="-5400000">
              <a:off x="691866" y="4139419"/>
              <a:ext cx="152507" cy="7793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7" name="Google Shape;2857;p36"/>
            <p:cNvSpPr/>
            <p:nvPr/>
          </p:nvSpPr>
          <p:spPr>
            <a:xfrm rot="-5400000">
              <a:off x="718658" y="3695683"/>
              <a:ext cx="113174" cy="95883"/>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8" name="Google Shape;2858;p36"/>
            <p:cNvSpPr/>
            <p:nvPr/>
          </p:nvSpPr>
          <p:spPr>
            <a:xfrm rot="-5400000">
              <a:off x="892843" y="3866000"/>
              <a:ext cx="38211" cy="5049"/>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9" name="Google Shape;2859;p36"/>
            <p:cNvSpPr/>
            <p:nvPr/>
          </p:nvSpPr>
          <p:spPr>
            <a:xfrm rot="-5400000">
              <a:off x="851630" y="3941550"/>
              <a:ext cx="108012" cy="17673"/>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0" name="Google Shape;2860;p36"/>
            <p:cNvSpPr/>
            <p:nvPr/>
          </p:nvSpPr>
          <p:spPr>
            <a:xfrm rot="-5400000">
              <a:off x="816507" y="3695122"/>
              <a:ext cx="105655" cy="90273"/>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1" name="Google Shape;2861;p36"/>
            <p:cNvSpPr/>
            <p:nvPr/>
          </p:nvSpPr>
          <p:spPr>
            <a:xfrm rot="-5400000">
              <a:off x="715544" y="3927889"/>
              <a:ext cx="110649" cy="7568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2" name="Google Shape;2862;p36"/>
            <p:cNvSpPr/>
            <p:nvPr/>
          </p:nvSpPr>
          <p:spPr>
            <a:xfrm rot="-5400000">
              <a:off x="652733" y="4395080"/>
              <a:ext cx="103355" cy="89992"/>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3" name="Google Shape;2863;p36"/>
            <p:cNvSpPr/>
            <p:nvPr/>
          </p:nvSpPr>
          <p:spPr>
            <a:xfrm rot="-5400000">
              <a:off x="557633" y="4404114"/>
              <a:ext cx="99764" cy="92461"/>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4" name="Google Shape;2864;p36"/>
            <p:cNvSpPr/>
            <p:nvPr/>
          </p:nvSpPr>
          <p:spPr>
            <a:xfrm rot="-5400000">
              <a:off x="627597" y="4283311"/>
              <a:ext cx="127538" cy="92629"/>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5" name="Google Shape;2865;p36"/>
            <p:cNvSpPr/>
            <p:nvPr/>
          </p:nvSpPr>
          <p:spPr>
            <a:xfrm rot="-5400000">
              <a:off x="717227" y="4271332"/>
              <a:ext cx="121029" cy="9358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6" name="Google Shape;2866;p36"/>
            <p:cNvSpPr/>
            <p:nvPr/>
          </p:nvSpPr>
          <p:spPr>
            <a:xfrm rot="-5400000">
              <a:off x="660981" y="4498602"/>
              <a:ext cx="99707" cy="9711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7" name="Google Shape;2867;p36"/>
            <p:cNvSpPr/>
            <p:nvPr/>
          </p:nvSpPr>
          <p:spPr>
            <a:xfrm rot="-5400000">
              <a:off x="530309" y="4279216"/>
              <a:ext cx="129277" cy="109517"/>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8" name="Google Shape;2868;p36"/>
            <p:cNvSpPr/>
            <p:nvPr/>
          </p:nvSpPr>
          <p:spPr>
            <a:xfrm rot="-5400000">
              <a:off x="770865" y="4687155"/>
              <a:ext cx="89047" cy="7742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9" name="Google Shape;2869;p36"/>
            <p:cNvSpPr/>
            <p:nvPr/>
          </p:nvSpPr>
          <p:spPr>
            <a:xfrm rot="-5400000">
              <a:off x="573821" y="4614325"/>
              <a:ext cx="87475" cy="74283"/>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0" name="Google Shape;2870;p36"/>
            <p:cNvSpPr/>
            <p:nvPr/>
          </p:nvSpPr>
          <p:spPr>
            <a:xfrm rot="-5400000">
              <a:off x="778465" y="4128563"/>
              <a:ext cx="153068" cy="82923"/>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1" name="Google Shape;2871;p36"/>
            <p:cNvSpPr/>
            <p:nvPr/>
          </p:nvSpPr>
          <p:spPr>
            <a:xfrm rot="-5400000">
              <a:off x="668022" y="4588909"/>
              <a:ext cx="93423" cy="103458"/>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2" name="Google Shape;2872;p36"/>
            <p:cNvSpPr/>
            <p:nvPr/>
          </p:nvSpPr>
          <p:spPr>
            <a:xfrm rot="-5400000">
              <a:off x="560635" y="4514452"/>
              <a:ext cx="107956" cy="828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3" name="Google Shape;2873;p36"/>
            <p:cNvSpPr/>
            <p:nvPr/>
          </p:nvSpPr>
          <p:spPr>
            <a:xfrm rot="-5400000">
              <a:off x="815441" y="3801841"/>
              <a:ext cx="101671" cy="90666"/>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4" name="Google Shape;2874;p36"/>
            <p:cNvSpPr/>
            <p:nvPr/>
          </p:nvSpPr>
          <p:spPr>
            <a:xfrm rot="-5400000">
              <a:off x="812104" y="4018281"/>
              <a:ext cx="76758" cy="69963"/>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5" name="Google Shape;2875;p36"/>
            <p:cNvSpPr/>
            <p:nvPr/>
          </p:nvSpPr>
          <p:spPr>
            <a:xfrm rot="-5400000">
              <a:off x="717508" y="3817804"/>
              <a:ext cx="110312" cy="8264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6" name="Google Shape;2876;p36"/>
            <p:cNvSpPr/>
            <p:nvPr/>
          </p:nvSpPr>
          <p:spPr>
            <a:xfrm rot="-5400000">
              <a:off x="798469" y="3914872"/>
              <a:ext cx="115306" cy="8180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7" name="Google Shape;2877;p36"/>
            <p:cNvSpPr/>
            <p:nvPr/>
          </p:nvSpPr>
          <p:spPr>
            <a:xfrm rot="-5400000">
              <a:off x="635369" y="4035114"/>
              <a:ext cx="90169" cy="8427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8" name="Google Shape;2878;p36"/>
            <p:cNvSpPr/>
            <p:nvPr/>
          </p:nvSpPr>
          <p:spPr>
            <a:xfrm rot="-5400000">
              <a:off x="621874" y="3823724"/>
              <a:ext cx="115867" cy="8903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9" name="Google Shape;2879;p36"/>
            <p:cNvSpPr/>
            <p:nvPr/>
          </p:nvSpPr>
          <p:spPr>
            <a:xfrm rot="-5400000">
              <a:off x="728169" y="4027651"/>
              <a:ext cx="80181" cy="73498"/>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0" name="Google Shape;2880;p36"/>
            <p:cNvSpPr/>
            <p:nvPr/>
          </p:nvSpPr>
          <p:spPr>
            <a:xfrm rot="-5400000">
              <a:off x="609334" y="4147275"/>
              <a:ext cx="142127" cy="81016"/>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1" name="Google Shape;2881;p36"/>
            <p:cNvSpPr/>
            <p:nvPr/>
          </p:nvSpPr>
          <p:spPr>
            <a:xfrm rot="-5400000">
              <a:off x="627794" y="3932996"/>
              <a:ext cx="103972" cy="89431"/>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2" name="Google Shape;2882;p36"/>
            <p:cNvSpPr/>
            <p:nvPr/>
          </p:nvSpPr>
          <p:spPr>
            <a:xfrm rot="-5400000">
              <a:off x="909816" y="4085470"/>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3" name="Google Shape;2883;p36"/>
            <p:cNvSpPr/>
            <p:nvPr/>
          </p:nvSpPr>
          <p:spPr>
            <a:xfrm rot="-5400000">
              <a:off x="878001" y="4340820"/>
              <a:ext cx="72887" cy="56"/>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4" name="Google Shape;2884;p36"/>
            <p:cNvSpPr/>
            <p:nvPr/>
          </p:nvSpPr>
          <p:spPr>
            <a:xfrm rot="-5400000">
              <a:off x="909703" y="4007310"/>
              <a:ext cx="9483" cy="56"/>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5" name="Google Shape;2885;p36"/>
            <p:cNvSpPr/>
            <p:nvPr/>
          </p:nvSpPr>
          <p:spPr>
            <a:xfrm rot="-5400000">
              <a:off x="909423" y="4246109"/>
              <a:ext cx="10044" cy="56"/>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6" name="Google Shape;2886;p36"/>
            <p:cNvSpPr/>
            <p:nvPr/>
          </p:nvSpPr>
          <p:spPr>
            <a:xfrm rot="-5400000">
              <a:off x="876458" y="3811461"/>
              <a:ext cx="75973" cy="56"/>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7" name="Google Shape;2887;p36"/>
            <p:cNvSpPr/>
            <p:nvPr/>
          </p:nvSpPr>
          <p:spPr>
            <a:xfrm rot="-5400000">
              <a:off x="910012" y="3891978"/>
              <a:ext cx="8865" cy="56"/>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8" name="Google Shape;2888;p36"/>
            <p:cNvSpPr/>
            <p:nvPr/>
          </p:nvSpPr>
          <p:spPr>
            <a:xfrm rot="-5400000">
              <a:off x="858535" y="4765622"/>
              <a:ext cx="56" cy="869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9" name="Google Shape;2889;p36"/>
            <p:cNvSpPr/>
            <p:nvPr/>
          </p:nvSpPr>
          <p:spPr>
            <a:xfrm rot="-5400000">
              <a:off x="909732" y="4673967"/>
              <a:ext cx="9426" cy="56"/>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0" name="Google Shape;2890;p36"/>
            <p:cNvSpPr/>
            <p:nvPr/>
          </p:nvSpPr>
          <p:spPr>
            <a:xfrm rot="-5400000">
              <a:off x="909732" y="4478989"/>
              <a:ext cx="9426" cy="56"/>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1" name="Google Shape;2891;p36"/>
            <p:cNvSpPr/>
            <p:nvPr/>
          </p:nvSpPr>
          <p:spPr>
            <a:xfrm rot="-5400000">
              <a:off x="909816" y="4575132"/>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2" name="Google Shape;2892;p36"/>
            <p:cNvSpPr/>
            <p:nvPr/>
          </p:nvSpPr>
          <p:spPr>
            <a:xfrm rot="-5400000">
              <a:off x="180171" y="4035311"/>
              <a:ext cx="1082586" cy="38678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893" name="Google Shape;2893;p36"/>
          <p:cNvSpPr/>
          <p:nvPr/>
        </p:nvSpPr>
        <p:spPr>
          <a:xfrm rot="-1535504">
            <a:off x="7696225" y="9516244"/>
            <a:ext cx="82" cy="62544"/>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4" name="Google Shape;2894;p36"/>
          <p:cNvSpPr/>
          <p:nvPr/>
        </p:nvSpPr>
        <p:spPr>
          <a:xfrm rot="-1535504">
            <a:off x="7740203" y="9619153"/>
            <a:ext cx="82" cy="40378"/>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5" name="Google Shape;2895;p36"/>
          <p:cNvSpPr/>
          <p:nvPr/>
        </p:nvSpPr>
        <p:spPr>
          <a:xfrm rot="-737274">
            <a:off x="17183968" y="5561944"/>
            <a:ext cx="159728" cy="923524"/>
          </a:xfrm>
          <a:custGeom>
            <a:avLst/>
            <a:gdLst/>
            <a:ahLst/>
            <a:cxnLst/>
            <a:rect l="l" t="t" r="r" b="b"/>
            <a:pathLst>
              <a:path w="1412" h="8164" extrusionOk="0">
                <a:moveTo>
                  <a:pt x="134" y="0"/>
                </a:moveTo>
                <a:lnTo>
                  <a:pt x="301" y="5721"/>
                </a:lnTo>
                <a:lnTo>
                  <a:pt x="1111" y="5721"/>
                </a:lnTo>
                <a:lnTo>
                  <a:pt x="1278" y="0"/>
                </a:lnTo>
                <a:close/>
                <a:moveTo>
                  <a:pt x="708" y="6684"/>
                </a:moveTo>
                <a:cubicBezTo>
                  <a:pt x="301" y="6684"/>
                  <a:pt x="0" y="6995"/>
                  <a:pt x="0" y="7422"/>
                </a:cubicBezTo>
                <a:cubicBezTo>
                  <a:pt x="0" y="7843"/>
                  <a:pt x="287" y="8164"/>
                  <a:pt x="708" y="8164"/>
                </a:cubicBezTo>
                <a:cubicBezTo>
                  <a:pt x="1138" y="8164"/>
                  <a:pt x="1412" y="7843"/>
                  <a:pt x="1412" y="7422"/>
                </a:cubicBezTo>
                <a:cubicBezTo>
                  <a:pt x="1412" y="6995"/>
                  <a:pt x="1135" y="6684"/>
                  <a:pt x="708" y="6684"/>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896" name="Google Shape;2896;p36"/>
          <p:cNvGrpSpPr/>
          <p:nvPr/>
        </p:nvGrpSpPr>
        <p:grpSpPr>
          <a:xfrm>
            <a:off x="13792200" y="8258392"/>
            <a:ext cx="2174550" cy="1555194"/>
            <a:chOff x="2840311" y="3864928"/>
            <a:chExt cx="1249348" cy="893508"/>
          </a:xfrm>
        </p:grpSpPr>
        <p:sp>
          <p:nvSpPr>
            <p:cNvPr id="2897" name="Google Shape;2897;p36"/>
            <p:cNvSpPr/>
            <p:nvPr/>
          </p:nvSpPr>
          <p:spPr>
            <a:xfrm rot="-1196953">
              <a:off x="2898292" y="40420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8" name="Google Shape;2898;p36"/>
            <p:cNvSpPr/>
            <p:nvPr/>
          </p:nvSpPr>
          <p:spPr>
            <a:xfrm rot="-1196953">
              <a:off x="3006654" y="42508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2899" name="Google Shape;2899;p36"/>
            <p:cNvSpPr/>
            <p:nvPr/>
          </p:nvSpPr>
          <p:spPr>
            <a:xfrm rot="-1196953">
              <a:off x="3376587" y="40596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sp>
        <p:nvSpPr>
          <p:cNvPr id="2900" name="Google Shape;2900;p36"/>
          <p:cNvSpPr/>
          <p:nvPr/>
        </p:nvSpPr>
        <p:spPr>
          <a:xfrm rot="-5083198">
            <a:off x="846639" y="3128658"/>
            <a:ext cx="116246" cy="101616"/>
          </a:xfrm>
          <a:custGeom>
            <a:avLst/>
            <a:gdLst/>
            <a:ahLst/>
            <a:cxnLst/>
            <a:rect l="l" t="t" r="r" b="b"/>
            <a:pathLst>
              <a:path w="1112" h="972" extrusionOk="0">
                <a:moveTo>
                  <a:pt x="598" y="0"/>
                </a:moveTo>
                <a:cubicBezTo>
                  <a:pt x="430" y="0"/>
                  <a:pt x="281" y="47"/>
                  <a:pt x="178" y="140"/>
                </a:cubicBezTo>
                <a:cubicBezTo>
                  <a:pt x="57" y="234"/>
                  <a:pt x="1" y="364"/>
                  <a:pt x="1" y="504"/>
                </a:cubicBezTo>
                <a:cubicBezTo>
                  <a:pt x="1" y="644"/>
                  <a:pt x="47" y="766"/>
                  <a:pt x="131" y="840"/>
                </a:cubicBezTo>
                <a:cubicBezTo>
                  <a:pt x="206" y="943"/>
                  <a:pt x="337" y="971"/>
                  <a:pt x="514" y="971"/>
                </a:cubicBezTo>
                <a:cubicBezTo>
                  <a:pt x="691" y="971"/>
                  <a:pt x="831" y="924"/>
                  <a:pt x="943" y="831"/>
                </a:cubicBezTo>
                <a:cubicBezTo>
                  <a:pt x="1046" y="738"/>
                  <a:pt x="1111" y="598"/>
                  <a:pt x="1111" y="439"/>
                </a:cubicBezTo>
                <a:cubicBezTo>
                  <a:pt x="1111" y="299"/>
                  <a:pt x="1065" y="187"/>
                  <a:pt x="971" y="122"/>
                </a:cubicBezTo>
                <a:cubicBezTo>
                  <a:pt x="878" y="47"/>
                  <a:pt x="747" y="0"/>
                  <a:pt x="59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901" name="Google Shape;2901;p36"/>
          <p:cNvGrpSpPr/>
          <p:nvPr/>
        </p:nvGrpSpPr>
        <p:grpSpPr>
          <a:xfrm>
            <a:off x="404382" y="2918974"/>
            <a:ext cx="916648" cy="1328680"/>
            <a:chOff x="258338" y="1187121"/>
            <a:chExt cx="646347" cy="936877"/>
          </a:xfrm>
        </p:grpSpPr>
        <p:sp>
          <p:nvSpPr>
            <p:cNvPr id="2902" name="Google Shape;2902;p36"/>
            <p:cNvSpPr/>
            <p:nvPr/>
          </p:nvSpPr>
          <p:spPr>
            <a:xfrm rot="-5083198">
              <a:off x="137274" y="1372064"/>
              <a:ext cx="888473" cy="566992"/>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03" name="Google Shape;2903;p36"/>
            <p:cNvSpPr/>
            <p:nvPr/>
          </p:nvSpPr>
          <p:spPr>
            <a:xfrm rot="-5083198">
              <a:off x="209223" y="1444421"/>
              <a:ext cx="743112" cy="42209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dirty="0">
                <a:solidFill>
                  <a:srgbClr val="000000"/>
                </a:solidFill>
                <a:latin typeface="Arial"/>
                <a:cs typeface="Arial"/>
                <a:sym typeface="Arial"/>
              </a:endParaRPr>
            </a:p>
          </p:txBody>
        </p:sp>
      </p:grpSp>
      <p:sp>
        <p:nvSpPr>
          <p:cNvPr id="3" name="TextBox 2"/>
          <p:cNvSpPr txBox="1"/>
          <p:nvPr/>
        </p:nvSpPr>
        <p:spPr>
          <a:xfrm>
            <a:off x="2726386" y="4616382"/>
            <a:ext cx="13323840" cy="3904017"/>
          </a:xfrm>
          <a:prstGeom prst="rect">
            <a:avLst/>
          </a:prstGeom>
          <a:noFill/>
        </p:spPr>
        <p:txBody>
          <a:bodyPr wrap="square" rtlCol="0">
            <a:spAutoFit/>
          </a:bodyPr>
          <a:lstStyle/>
          <a:p>
            <a:pPr algn="ctr" defTabSz="1828800">
              <a:lnSpc>
                <a:spcPct val="150000"/>
              </a:lnSpc>
              <a:buClr>
                <a:srgbClr val="000000"/>
              </a:buClr>
            </a:pPr>
            <a:r>
              <a:rPr lang="en-US" sz="8800" b="1" kern="0" dirty="0">
                <a:solidFill>
                  <a:srgbClr val="C00000"/>
                </a:solidFill>
                <a:latin typeface="Arial"/>
                <a:cs typeface="Arial"/>
                <a:sym typeface="Arial"/>
              </a:rPr>
              <a:t>DÂN SỐ VÀ CƠ CẤU DÂN SỐ VIỆT NAM</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778"/>
                                        </p:tgtEl>
                                        <p:attrNameLst>
                                          <p:attrName>style.visibility</p:attrName>
                                        </p:attrNameLst>
                                      </p:cBhvr>
                                      <p:to>
                                        <p:strVal val="visible"/>
                                      </p:to>
                                    </p:set>
                                    <p:animEffect transition="in" filter="barn(inVertical)">
                                      <p:cBhvr>
                                        <p:cTn id="7" dur="500"/>
                                        <p:tgtEl>
                                          <p:spTgt spid="277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8" grpId="0"/>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77"/>
        <p:cNvGrpSpPr/>
        <p:nvPr/>
      </p:nvGrpSpPr>
      <p:grpSpPr>
        <a:xfrm>
          <a:off x="0" y="0"/>
          <a:ext cx="0" cy="0"/>
          <a:chOff x="0" y="0"/>
          <a:chExt cx="0" cy="0"/>
        </a:xfrm>
      </p:grpSpPr>
      <p:grpSp>
        <p:nvGrpSpPr>
          <p:cNvPr id="2978" name="Google Shape;2978;p39"/>
          <p:cNvGrpSpPr/>
          <p:nvPr/>
        </p:nvGrpSpPr>
        <p:grpSpPr>
          <a:xfrm>
            <a:off x="853627" y="8097148"/>
            <a:ext cx="500274" cy="504144"/>
            <a:chOff x="721088" y="4381549"/>
            <a:chExt cx="250137" cy="252072"/>
          </a:xfrm>
        </p:grpSpPr>
        <p:sp>
          <p:nvSpPr>
            <p:cNvPr id="2979" name="Google Shape;2979;p39"/>
            <p:cNvSpPr/>
            <p:nvPr/>
          </p:nvSpPr>
          <p:spPr>
            <a:xfrm>
              <a:off x="721088" y="43815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0" name="Google Shape;2980;p39"/>
            <p:cNvSpPr/>
            <p:nvPr/>
          </p:nvSpPr>
          <p:spPr>
            <a:xfrm>
              <a:off x="807018" y="44781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981" name="Google Shape;2981;p39"/>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2" name="Google Shape;2982;p39"/>
          <p:cNvSpPr txBox="1">
            <a:spLocks noGrp="1"/>
          </p:cNvSpPr>
          <p:nvPr>
            <p:ph type="title" idx="15"/>
          </p:nvPr>
        </p:nvSpPr>
        <p:spPr>
          <a:xfrm>
            <a:off x="4648381" y="1041661"/>
            <a:ext cx="8991238" cy="1000200"/>
          </a:xfrm>
          <a:prstGeom prst="rect">
            <a:avLst/>
          </a:prstGeom>
        </p:spPr>
        <p:txBody>
          <a:bodyPr spcFirstLastPara="1" wrap="square" lIns="182850" tIns="182850" rIns="182850" bIns="182850" anchor="t" anchorCtr="0">
            <a:noAutofit/>
          </a:bodyPr>
          <a:lstStyle/>
          <a:p>
            <a:r>
              <a:rPr lang="en-US" sz="6600" b="1" dirty="0">
                <a:solidFill>
                  <a:schemeClr val="bg1">
                    <a:lumMod val="25000"/>
                  </a:schemeClr>
                </a:solidFill>
                <a:latin typeface="+mn-lt"/>
              </a:rPr>
              <a:t>NỘI DUNG BÀI HỌC</a:t>
            </a:r>
            <a:endParaRPr sz="6600" b="1" dirty="0">
              <a:solidFill>
                <a:schemeClr val="bg1">
                  <a:lumMod val="25000"/>
                </a:schemeClr>
              </a:solidFill>
              <a:latin typeface="+mn-lt"/>
            </a:endParaRPr>
          </a:p>
        </p:txBody>
      </p:sp>
      <p:sp>
        <p:nvSpPr>
          <p:cNvPr id="2984" name="Google Shape;2984;p39"/>
          <p:cNvSpPr txBox="1">
            <a:spLocks noGrp="1"/>
          </p:cNvSpPr>
          <p:nvPr>
            <p:ph type="title"/>
          </p:nvPr>
        </p:nvSpPr>
        <p:spPr>
          <a:xfrm>
            <a:off x="3574112" y="3134014"/>
            <a:ext cx="1531450" cy="1135471"/>
          </a:xfrm>
          <a:prstGeom prst="rect">
            <a:avLst/>
          </a:prstGeom>
        </p:spPr>
        <p:txBody>
          <a:bodyPr spcFirstLastPara="1" wrap="square" lIns="182850" tIns="182850" rIns="182850" bIns="182850" anchor="t" anchorCtr="0">
            <a:noAutofit/>
          </a:bodyPr>
          <a:lstStyle/>
          <a:p>
            <a:r>
              <a:rPr lang="en" sz="4800" b="1" dirty="0">
                <a:latin typeface="+mn-lt"/>
              </a:rPr>
              <a:t>01</a:t>
            </a:r>
            <a:endParaRPr sz="4800" b="1" dirty="0">
              <a:latin typeface="+mn-lt"/>
            </a:endParaRPr>
          </a:p>
        </p:txBody>
      </p:sp>
      <p:sp>
        <p:nvSpPr>
          <p:cNvPr id="2987" name="Google Shape;2987;p39"/>
          <p:cNvSpPr txBox="1">
            <a:spLocks noGrp="1"/>
          </p:cNvSpPr>
          <p:nvPr>
            <p:ph type="title" idx="4"/>
          </p:nvPr>
        </p:nvSpPr>
        <p:spPr>
          <a:xfrm>
            <a:off x="3591839" y="8341998"/>
            <a:ext cx="1250463" cy="885821"/>
          </a:xfrm>
          <a:prstGeom prst="rect">
            <a:avLst/>
          </a:prstGeom>
        </p:spPr>
        <p:txBody>
          <a:bodyPr spcFirstLastPara="1" wrap="square" lIns="182850" tIns="182850" rIns="182850" bIns="182850" anchor="t" anchorCtr="0">
            <a:noAutofit/>
          </a:bodyPr>
          <a:lstStyle/>
          <a:p>
            <a:r>
              <a:rPr lang="en" sz="4800" b="1" dirty="0">
                <a:latin typeface="+mn-lt"/>
              </a:rPr>
              <a:t>03</a:t>
            </a:r>
            <a:endParaRPr sz="4800" b="1" dirty="0">
              <a:latin typeface="+mn-lt"/>
            </a:endParaRPr>
          </a:p>
        </p:txBody>
      </p:sp>
      <p:sp>
        <p:nvSpPr>
          <p:cNvPr id="2990" name="Google Shape;2990;p39"/>
          <p:cNvSpPr txBox="1">
            <a:spLocks noGrp="1"/>
          </p:cNvSpPr>
          <p:nvPr>
            <p:ph type="title" idx="7"/>
          </p:nvPr>
        </p:nvSpPr>
        <p:spPr>
          <a:xfrm>
            <a:off x="3541549" y="5785371"/>
            <a:ext cx="1379050" cy="941400"/>
          </a:xfrm>
          <a:prstGeom prst="rect">
            <a:avLst/>
          </a:prstGeom>
        </p:spPr>
        <p:txBody>
          <a:bodyPr spcFirstLastPara="1" wrap="square" lIns="182850" tIns="182850" rIns="182850" bIns="182850" anchor="t" anchorCtr="0">
            <a:noAutofit/>
          </a:bodyPr>
          <a:lstStyle/>
          <a:p>
            <a:r>
              <a:rPr lang="en" sz="4800" b="1" dirty="0">
                <a:latin typeface="+mn-lt"/>
              </a:rPr>
              <a:t>02</a:t>
            </a:r>
            <a:endParaRPr sz="4800" b="1" dirty="0">
              <a:latin typeface="+mn-lt"/>
            </a:endParaRPr>
          </a:p>
        </p:txBody>
      </p:sp>
      <p:grpSp>
        <p:nvGrpSpPr>
          <p:cNvPr id="2995" name="Google Shape;2995;p39"/>
          <p:cNvGrpSpPr/>
          <p:nvPr/>
        </p:nvGrpSpPr>
        <p:grpSpPr>
          <a:xfrm>
            <a:off x="-271369" y="5533025"/>
            <a:ext cx="2249992" cy="1882856"/>
            <a:chOff x="-28012" y="4236749"/>
            <a:chExt cx="881313" cy="737507"/>
          </a:xfrm>
        </p:grpSpPr>
        <p:sp>
          <p:nvSpPr>
            <p:cNvPr id="2996" name="Google Shape;2996;p39"/>
            <p:cNvSpPr/>
            <p:nvPr/>
          </p:nvSpPr>
          <p:spPr>
            <a:xfrm rot="1305743">
              <a:off x="36778" y="4358500"/>
              <a:ext cx="751733" cy="494004"/>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97" name="Google Shape;2997;p39"/>
            <p:cNvSpPr/>
            <p:nvPr/>
          </p:nvSpPr>
          <p:spPr>
            <a:xfrm rot="1305743">
              <a:off x="101041" y="4425269"/>
              <a:ext cx="623703" cy="361618"/>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998" name="Google Shape;2998;p39"/>
          <p:cNvGrpSpPr/>
          <p:nvPr/>
        </p:nvGrpSpPr>
        <p:grpSpPr>
          <a:xfrm>
            <a:off x="2718629" y="3618533"/>
            <a:ext cx="3190453" cy="214600"/>
            <a:chOff x="1346025" y="1568125"/>
            <a:chExt cx="2347501" cy="107300"/>
          </a:xfrm>
        </p:grpSpPr>
        <p:sp>
          <p:nvSpPr>
            <p:cNvPr id="2999" name="Google Shape;2999;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0" name="Google Shape;3000;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1" name="Google Shape;3001;p39"/>
          <p:cNvGrpSpPr/>
          <p:nvPr/>
        </p:nvGrpSpPr>
        <p:grpSpPr>
          <a:xfrm>
            <a:off x="2883416" y="8735002"/>
            <a:ext cx="2590800" cy="271434"/>
            <a:chOff x="1346025" y="1568125"/>
            <a:chExt cx="2347501" cy="107300"/>
          </a:xfrm>
        </p:grpSpPr>
        <p:sp>
          <p:nvSpPr>
            <p:cNvPr id="3002" name="Google Shape;3002;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3" name="Google Shape;3003;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4" name="Google Shape;3004;p39"/>
          <p:cNvGrpSpPr/>
          <p:nvPr/>
        </p:nvGrpSpPr>
        <p:grpSpPr>
          <a:xfrm>
            <a:off x="2869129" y="6202644"/>
            <a:ext cx="2694703" cy="255302"/>
            <a:chOff x="3595875" y="1568125"/>
            <a:chExt cx="2347501" cy="107300"/>
          </a:xfrm>
        </p:grpSpPr>
        <p:sp>
          <p:nvSpPr>
            <p:cNvPr id="3005" name="Google Shape;3005;p39"/>
            <p:cNvSpPr/>
            <p:nvPr/>
          </p:nvSpPr>
          <p:spPr>
            <a:xfrm rot="10800000">
              <a:off x="5599101"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6" name="Google Shape;3006;p39"/>
            <p:cNvSpPr/>
            <p:nvPr/>
          </p:nvSpPr>
          <p:spPr>
            <a:xfrm rot="10800000">
              <a:off x="3595875" y="1574303"/>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 name="TextBox 47"/>
          <p:cNvSpPr txBox="1"/>
          <p:nvPr/>
        </p:nvSpPr>
        <p:spPr>
          <a:xfrm>
            <a:off x="6407315" y="2987508"/>
            <a:ext cx="10215659" cy="1998176"/>
          </a:xfrm>
          <a:prstGeom prst="rect">
            <a:avLst/>
          </a:prstGeom>
          <a:noFill/>
        </p:spPr>
        <p:txBody>
          <a:bodyPr wrap="square" rtlCol="0">
            <a:spAutoFit/>
          </a:bodyPr>
          <a:lstStyle/>
          <a:p>
            <a:pPr algn="just" defTabSz="1828800">
              <a:lnSpc>
                <a:spcPct val="150000"/>
              </a:lnSpc>
              <a:buClr>
                <a:srgbClr val="000000"/>
              </a:buClr>
            </a:pPr>
            <a:r>
              <a:rPr lang="nl-NL" sz="4400" dirty="0"/>
              <a:t>Tìm hiểu về dân số Việt Nam và cơ cấu dân số Việt Nam.</a:t>
            </a:r>
            <a:endParaRPr lang="en-US" sz="4400" kern="0" dirty="0">
              <a:solidFill>
                <a:srgbClr val="000000"/>
              </a:solidFill>
              <a:latin typeface="Arial"/>
              <a:cs typeface="Arial"/>
              <a:sym typeface="Arial"/>
            </a:endParaRPr>
          </a:p>
        </p:txBody>
      </p:sp>
      <p:sp>
        <p:nvSpPr>
          <p:cNvPr id="5" name="Rectangle 2">
            <a:extLst>
              <a:ext uri="{FF2B5EF4-FFF2-40B4-BE49-F238E27FC236}">
                <a16:creationId xmlns:a16="http://schemas.microsoft.com/office/drawing/2014/main" id="{7F1BAFA1-6E66-D79A-55F6-D9B4C0494D1B}"/>
              </a:ext>
            </a:extLst>
          </p:cNvPr>
          <p:cNvSpPr/>
          <p:nvPr/>
        </p:nvSpPr>
        <p:spPr>
          <a:xfrm>
            <a:off x="6373977" y="5752034"/>
            <a:ext cx="10111486" cy="982513"/>
          </a:xfrm>
          <a:prstGeom prst="rect">
            <a:avLst/>
          </a:prstGeom>
        </p:spPr>
        <p:txBody>
          <a:bodyPr wrap="square">
            <a:spAutoFit/>
          </a:bodyPr>
          <a:lstStyle/>
          <a:p>
            <a:pPr algn="just">
              <a:lnSpc>
                <a:spcPct val="150000"/>
              </a:lnSpc>
            </a:pPr>
            <a:r>
              <a:rPr lang="nl-NL" sz="4400" dirty="0"/>
              <a:t>Vẽ biểu đồ hình quạt bằng Excel.</a:t>
            </a:r>
            <a:endParaRPr lang="en-US" sz="4400" dirty="0"/>
          </a:p>
        </p:txBody>
      </p:sp>
      <p:sp>
        <p:nvSpPr>
          <p:cNvPr id="6" name="Rectangle 3">
            <a:extLst>
              <a:ext uri="{FF2B5EF4-FFF2-40B4-BE49-F238E27FC236}">
                <a16:creationId xmlns:a16="http://schemas.microsoft.com/office/drawing/2014/main" id="{7CC45962-1DC3-0000-79F7-A77A6922605A}"/>
              </a:ext>
            </a:extLst>
          </p:cNvPr>
          <p:cNvSpPr/>
          <p:nvPr/>
        </p:nvSpPr>
        <p:spPr>
          <a:xfrm>
            <a:off x="6373977" y="8290296"/>
            <a:ext cx="8991239" cy="982513"/>
          </a:xfrm>
          <a:prstGeom prst="rect">
            <a:avLst/>
          </a:prstGeom>
        </p:spPr>
        <p:txBody>
          <a:bodyPr wrap="square">
            <a:spAutoFit/>
          </a:bodyPr>
          <a:lstStyle/>
          <a:p>
            <a:pPr algn="ctr">
              <a:lnSpc>
                <a:spcPct val="150000"/>
              </a:lnSpc>
            </a:pPr>
            <a:r>
              <a:rPr lang="nl-NL" sz="4400" dirty="0"/>
              <a:t>Vẽ biểu đồ đoạn thẳng bằng Excel.</a:t>
            </a:r>
            <a:endParaRPr lang="en-US" sz="4400" dirty="0"/>
          </a:p>
        </p:txBody>
      </p:sp>
    </p:spTree>
  </p:cSld>
  <p:clrMapOvr>
    <a:masterClrMapping/>
  </p:clrMapOvr>
  <p:transition spd="med">
    <p:pull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82"/>
                                        </p:tgtEl>
                                        <p:attrNameLst>
                                          <p:attrName>style.visibility</p:attrName>
                                        </p:attrNameLst>
                                      </p:cBhvr>
                                      <p:to>
                                        <p:strVal val="visible"/>
                                      </p:to>
                                    </p:set>
                                    <p:anim calcmode="lin" valueType="num">
                                      <p:cBhvr additive="base">
                                        <p:cTn id="7" dur="500" fill="hold"/>
                                        <p:tgtEl>
                                          <p:spTgt spid="2982"/>
                                        </p:tgtEl>
                                        <p:attrNameLst>
                                          <p:attrName>ppt_x</p:attrName>
                                        </p:attrNameLst>
                                      </p:cBhvr>
                                      <p:tavLst>
                                        <p:tav tm="0">
                                          <p:val>
                                            <p:strVal val="#ppt_x"/>
                                          </p:val>
                                        </p:tav>
                                        <p:tav tm="100000">
                                          <p:val>
                                            <p:strVal val="#ppt_x"/>
                                          </p:val>
                                        </p:tav>
                                      </p:tavLst>
                                    </p:anim>
                                    <p:anim calcmode="lin" valueType="num">
                                      <p:cBhvr additive="base">
                                        <p:cTn id="8" dur="500" fill="hold"/>
                                        <p:tgtEl>
                                          <p:spTgt spid="298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2984"/>
                                        </p:tgtEl>
                                        <p:attrNameLst>
                                          <p:attrName>style.visibility</p:attrName>
                                        </p:attrNameLst>
                                      </p:cBhvr>
                                      <p:to>
                                        <p:strVal val="visible"/>
                                      </p:to>
                                    </p:set>
                                    <p:anim calcmode="lin" valueType="num">
                                      <p:cBhvr>
                                        <p:cTn id="13" dur="500" fill="hold"/>
                                        <p:tgtEl>
                                          <p:spTgt spid="2984"/>
                                        </p:tgtEl>
                                        <p:attrNameLst>
                                          <p:attrName>ppt_w</p:attrName>
                                        </p:attrNameLst>
                                      </p:cBhvr>
                                      <p:tavLst>
                                        <p:tav tm="0">
                                          <p:val>
                                            <p:strVal val="#ppt_w+.3"/>
                                          </p:val>
                                        </p:tav>
                                        <p:tav tm="100000">
                                          <p:val>
                                            <p:strVal val="#ppt_w"/>
                                          </p:val>
                                        </p:tav>
                                      </p:tavLst>
                                    </p:anim>
                                    <p:anim calcmode="lin" valueType="num">
                                      <p:cBhvr>
                                        <p:cTn id="14" dur="500" fill="hold"/>
                                        <p:tgtEl>
                                          <p:spTgt spid="2984"/>
                                        </p:tgtEl>
                                        <p:attrNameLst>
                                          <p:attrName>ppt_h</p:attrName>
                                        </p:attrNameLst>
                                      </p:cBhvr>
                                      <p:tavLst>
                                        <p:tav tm="0">
                                          <p:val>
                                            <p:strVal val="#ppt_h"/>
                                          </p:val>
                                        </p:tav>
                                        <p:tav tm="100000">
                                          <p:val>
                                            <p:strVal val="#ppt_h"/>
                                          </p:val>
                                        </p:tav>
                                      </p:tavLst>
                                    </p:anim>
                                    <p:animEffect transition="in" filter="fade">
                                      <p:cBhvr>
                                        <p:cTn id="15" dur="500"/>
                                        <p:tgtEl>
                                          <p:spTgt spid="2984"/>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2998"/>
                                        </p:tgtEl>
                                        <p:attrNameLst>
                                          <p:attrName>style.visibility</p:attrName>
                                        </p:attrNameLst>
                                      </p:cBhvr>
                                      <p:to>
                                        <p:strVal val="visible"/>
                                      </p:to>
                                    </p:set>
                                    <p:anim calcmode="lin" valueType="num">
                                      <p:cBhvr>
                                        <p:cTn id="18" dur="500" fill="hold"/>
                                        <p:tgtEl>
                                          <p:spTgt spid="2998"/>
                                        </p:tgtEl>
                                        <p:attrNameLst>
                                          <p:attrName>ppt_w</p:attrName>
                                        </p:attrNameLst>
                                      </p:cBhvr>
                                      <p:tavLst>
                                        <p:tav tm="0">
                                          <p:val>
                                            <p:strVal val="#ppt_w+.3"/>
                                          </p:val>
                                        </p:tav>
                                        <p:tav tm="100000">
                                          <p:val>
                                            <p:strVal val="#ppt_w"/>
                                          </p:val>
                                        </p:tav>
                                      </p:tavLst>
                                    </p:anim>
                                    <p:anim calcmode="lin" valueType="num">
                                      <p:cBhvr>
                                        <p:cTn id="19" dur="500" fill="hold"/>
                                        <p:tgtEl>
                                          <p:spTgt spid="2998"/>
                                        </p:tgtEl>
                                        <p:attrNameLst>
                                          <p:attrName>ppt_h</p:attrName>
                                        </p:attrNameLst>
                                      </p:cBhvr>
                                      <p:tavLst>
                                        <p:tav tm="0">
                                          <p:val>
                                            <p:strVal val="#ppt_h"/>
                                          </p:val>
                                        </p:tav>
                                        <p:tav tm="100000">
                                          <p:val>
                                            <p:strVal val="#ppt_h"/>
                                          </p:val>
                                        </p:tav>
                                      </p:tavLst>
                                    </p:anim>
                                    <p:animEffect transition="in" filter="fade">
                                      <p:cBhvr>
                                        <p:cTn id="20" dur="500"/>
                                        <p:tgtEl>
                                          <p:spTgt spid="2998"/>
                                        </p:tgtEl>
                                      </p:cBhvr>
                                    </p:animEffect>
                                  </p:childTnLst>
                                </p:cTn>
                              </p:par>
                              <p:par>
                                <p:cTn id="21" presetID="17" presetClass="entr" presetSubtype="1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2" presetClass="entr" presetSubtype="2" fill="hold" nodeType="clickEffect">
                                  <p:stCondLst>
                                    <p:cond delay="0"/>
                                  </p:stCondLst>
                                  <p:childTnLst>
                                    <p:set>
                                      <p:cBhvr>
                                        <p:cTn id="28" dur="1" fill="hold">
                                          <p:stCondLst>
                                            <p:cond delay="0"/>
                                          </p:stCondLst>
                                        </p:cTn>
                                        <p:tgtEl>
                                          <p:spTgt spid="3004"/>
                                        </p:tgtEl>
                                        <p:attrNameLst>
                                          <p:attrName>style.visibility</p:attrName>
                                        </p:attrNameLst>
                                      </p:cBhvr>
                                      <p:to>
                                        <p:strVal val="visible"/>
                                      </p:to>
                                    </p:set>
                                    <p:anim calcmode="lin" valueType="num">
                                      <p:cBhvr additive="base">
                                        <p:cTn id="29" dur="500"/>
                                        <p:tgtEl>
                                          <p:spTgt spid="3004"/>
                                        </p:tgtEl>
                                        <p:attrNameLst>
                                          <p:attrName>ppt_x</p:attrName>
                                        </p:attrNameLst>
                                      </p:cBhvr>
                                      <p:tavLst>
                                        <p:tav tm="0">
                                          <p:val>
                                            <p:strVal val="#ppt_x+#ppt_w*1.125000"/>
                                          </p:val>
                                        </p:tav>
                                        <p:tav tm="100000">
                                          <p:val>
                                            <p:strVal val="#ppt_x"/>
                                          </p:val>
                                        </p:tav>
                                      </p:tavLst>
                                    </p:anim>
                                    <p:animEffect transition="in" filter="wipe(left)">
                                      <p:cBhvr>
                                        <p:cTn id="30" dur="500"/>
                                        <p:tgtEl>
                                          <p:spTgt spid="3004"/>
                                        </p:tgtEl>
                                      </p:cBhvr>
                                    </p:animEffect>
                                  </p:childTnLst>
                                </p:cTn>
                              </p:par>
                              <p:par>
                                <p:cTn id="31" presetID="12" presetClass="entr" presetSubtype="2" fill="hold" grpId="0" nodeType="withEffect">
                                  <p:stCondLst>
                                    <p:cond delay="0"/>
                                  </p:stCondLst>
                                  <p:childTnLst>
                                    <p:set>
                                      <p:cBhvr>
                                        <p:cTn id="32" dur="1" fill="hold">
                                          <p:stCondLst>
                                            <p:cond delay="0"/>
                                          </p:stCondLst>
                                        </p:cTn>
                                        <p:tgtEl>
                                          <p:spTgt spid="2990"/>
                                        </p:tgtEl>
                                        <p:attrNameLst>
                                          <p:attrName>style.visibility</p:attrName>
                                        </p:attrNameLst>
                                      </p:cBhvr>
                                      <p:to>
                                        <p:strVal val="visible"/>
                                      </p:to>
                                    </p:set>
                                    <p:anim calcmode="lin" valueType="num">
                                      <p:cBhvr additive="base">
                                        <p:cTn id="33" dur="500"/>
                                        <p:tgtEl>
                                          <p:spTgt spid="2990"/>
                                        </p:tgtEl>
                                        <p:attrNameLst>
                                          <p:attrName>ppt_x</p:attrName>
                                        </p:attrNameLst>
                                      </p:cBhvr>
                                      <p:tavLst>
                                        <p:tav tm="0">
                                          <p:val>
                                            <p:strVal val="#ppt_x+#ppt_w*1.125000"/>
                                          </p:val>
                                        </p:tav>
                                        <p:tav tm="100000">
                                          <p:val>
                                            <p:strVal val="#ppt_x"/>
                                          </p:val>
                                        </p:tav>
                                      </p:tavLst>
                                    </p:anim>
                                    <p:animEffect transition="in" filter="wipe(left)">
                                      <p:cBhvr>
                                        <p:cTn id="34" dur="500"/>
                                        <p:tgtEl>
                                          <p:spTgt spid="2990"/>
                                        </p:tgtEl>
                                      </p:cBhvr>
                                    </p:animEffect>
                                  </p:childTnLst>
                                </p:cTn>
                              </p:par>
                              <p:par>
                                <p:cTn id="35" presetID="17" presetClass="entr" presetSubtype="1"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ppt_x</p:attrName>
                                        </p:attrNameLst>
                                      </p:cBhvr>
                                      <p:tavLst>
                                        <p:tav tm="0">
                                          <p:val>
                                            <p:strVal val="#ppt_x"/>
                                          </p:val>
                                        </p:tav>
                                        <p:tav tm="100000">
                                          <p:val>
                                            <p:strVal val="#ppt_x"/>
                                          </p:val>
                                        </p:tav>
                                      </p:tavLst>
                                    </p:anim>
                                    <p:anim calcmode="lin" valueType="num">
                                      <p:cBhvr>
                                        <p:cTn id="38" dur="500" fill="hold"/>
                                        <p:tgtEl>
                                          <p:spTgt spid="5"/>
                                        </p:tgtEl>
                                        <p:attrNameLst>
                                          <p:attrName>ppt_y</p:attrName>
                                        </p:attrNameLst>
                                      </p:cBhvr>
                                      <p:tavLst>
                                        <p:tav tm="0">
                                          <p:val>
                                            <p:strVal val="#ppt_y-#ppt_h/2"/>
                                          </p:val>
                                        </p:tav>
                                        <p:tav tm="100000">
                                          <p:val>
                                            <p:strVal val="#ppt_y"/>
                                          </p:val>
                                        </p:tav>
                                      </p:tavLst>
                                    </p:anim>
                                    <p:anim calcmode="lin" valueType="num">
                                      <p:cBhvr>
                                        <p:cTn id="39" dur="500" fill="hold"/>
                                        <p:tgtEl>
                                          <p:spTgt spid="5"/>
                                        </p:tgtEl>
                                        <p:attrNameLst>
                                          <p:attrName>ppt_w</p:attrName>
                                        </p:attrNameLst>
                                      </p:cBhvr>
                                      <p:tavLst>
                                        <p:tav tm="0">
                                          <p:val>
                                            <p:strVal val="#ppt_w"/>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987"/>
                                        </p:tgtEl>
                                        <p:attrNameLst>
                                          <p:attrName>style.visibility</p:attrName>
                                        </p:attrNameLst>
                                      </p:cBhvr>
                                      <p:to>
                                        <p:strVal val="visible"/>
                                      </p:to>
                                    </p:set>
                                    <p:animEffect transition="in" filter="wipe(left)">
                                      <p:cBhvr>
                                        <p:cTn id="45" dur="500"/>
                                        <p:tgtEl>
                                          <p:spTgt spid="2987"/>
                                        </p:tgtEl>
                                      </p:cBhvr>
                                    </p:animEffect>
                                  </p:childTnLst>
                                </p:cTn>
                              </p:par>
                              <p:par>
                                <p:cTn id="46" presetID="22" presetClass="entr" presetSubtype="8" fill="hold" nodeType="withEffect">
                                  <p:stCondLst>
                                    <p:cond delay="0"/>
                                  </p:stCondLst>
                                  <p:childTnLst>
                                    <p:set>
                                      <p:cBhvr>
                                        <p:cTn id="47" dur="1" fill="hold">
                                          <p:stCondLst>
                                            <p:cond delay="0"/>
                                          </p:stCondLst>
                                        </p:cTn>
                                        <p:tgtEl>
                                          <p:spTgt spid="3001"/>
                                        </p:tgtEl>
                                        <p:attrNameLst>
                                          <p:attrName>style.visibility</p:attrName>
                                        </p:attrNameLst>
                                      </p:cBhvr>
                                      <p:to>
                                        <p:strVal val="visible"/>
                                      </p:to>
                                    </p:set>
                                    <p:animEffect transition="in" filter="wipe(left)">
                                      <p:cBhvr>
                                        <p:cTn id="48" dur="500"/>
                                        <p:tgtEl>
                                          <p:spTgt spid="3001"/>
                                        </p:tgtEl>
                                      </p:cBhvr>
                                    </p:animEffect>
                                  </p:childTnLst>
                                </p:cTn>
                              </p:par>
                              <p:par>
                                <p:cTn id="49" presetID="17" presetClass="entr" presetSubtype="4" fill="hold" grpId="0"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ppt_x</p:attrName>
                                        </p:attrNameLst>
                                      </p:cBhvr>
                                      <p:tavLst>
                                        <p:tav tm="0">
                                          <p:val>
                                            <p:strVal val="#ppt_x"/>
                                          </p:val>
                                        </p:tav>
                                        <p:tav tm="100000">
                                          <p:val>
                                            <p:strVal val="#ppt_x"/>
                                          </p:val>
                                        </p:tav>
                                      </p:tavLst>
                                    </p:anim>
                                    <p:anim calcmode="lin" valueType="num">
                                      <p:cBhvr>
                                        <p:cTn id="52" dur="500" fill="hold"/>
                                        <p:tgtEl>
                                          <p:spTgt spid="6"/>
                                        </p:tgtEl>
                                        <p:attrNameLst>
                                          <p:attrName>ppt_y</p:attrName>
                                        </p:attrNameLst>
                                      </p:cBhvr>
                                      <p:tavLst>
                                        <p:tav tm="0">
                                          <p:val>
                                            <p:strVal val="#ppt_y+#ppt_h/2"/>
                                          </p:val>
                                        </p:tav>
                                        <p:tav tm="100000">
                                          <p:val>
                                            <p:strVal val="#ppt_y"/>
                                          </p:val>
                                        </p:tav>
                                      </p:tavLst>
                                    </p:anim>
                                    <p:anim calcmode="lin" valueType="num">
                                      <p:cBhvr>
                                        <p:cTn id="53" dur="500" fill="hold"/>
                                        <p:tgtEl>
                                          <p:spTgt spid="6"/>
                                        </p:tgtEl>
                                        <p:attrNameLst>
                                          <p:attrName>ppt_w</p:attrName>
                                        </p:attrNameLst>
                                      </p:cBhvr>
                                      <p:tavLst>
                                        <p:tav tm="0">
                                          <p:val>
                                            <p:strVal val="#ppt_w"/>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2" grpId="0"/>
      <p:bldP spid="2984" grpId="0"/>
      <p:bldP spid="2987" grpId="0"/>
      <p:bldP spid="2990" grpId="0"/>
      <p:bldP spid="48" grpId="0"/>
      <p:bldP spid="5" grpId="0"/>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30"/>
        <p:cNvGrpSpPr/>
        <p:nvPr/>
      </p:nvGrpSpPr>
      <p:grpSpPr>
        <a:xfrm>
          <a:off x="0" y="0"/>
          <a:ext cx="0" cy="0"/>
          <a:chOff x="0" y="0"/>
          <a:chExt cx="0" cy="0"/>
        </a:xfrm>
      </p:grpSpPr>
      <p:grpSp>
        <p:nvGrpSpPr>
          <p:cNvPr id="4531" name="Google Shape;4531;p60"/>
          <p:cNvGrpSpPr/>
          <p:nvPr/>
        </p:nvGrpSpPr>
        <p:grpSpPr>
          <a:xfrm>
            <a:off x="1343412" y="1038066"/>
            <a:ext cx="15577496" cy="8339746"/>
            <a:chOff x="671706" y="1024220"/>
            <a:chExt cx="7788748" cy="3664686"/>
          </a:xfrm>
        </p:grpSpPr>
        <p:sp>
          <p:nvSpPr>
            <p:cNvPr id="4532" name="Google Shape;4532;p60"/>
            <p:cNvSpPr/>
            <p:nvPr/>
          </p:nvSpPr>
          <p:spPr>
            <a:xfrm rot="-5400000">
              <a:off x="100886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3" name="Google Shape;4533;p60"/>
            <p:cNvSpPr/>
            <p:nvPr/>
          </p:nvSpPr>
          <p:spPr>
            <a:xfrm rot="-5400000">
              <a:off x="445861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36" name="Google Shape;4536;p60"/>
          <p:cNvGrpSpPr/>
          <p:nvPr/>
        </p:nvGrpSpPr>
        <p:grpSpPr>
          <a:xfrm rot="5200839">
            <a:off x="8756259" y="8439300"/>
            <a:ext cx="616402" cy="1723208"/>
            <a:chOff x="114298" y="656475"/>
            <a:chExt cx="308208" cy="861623"/>
          </a:xfrm>
        </p:grpSpPr>
        <p:sp>
          <p:nvSpPr>
            <p:cNvPr id="4537" name="Google Shape;4537;p6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8" name="Google Shape;4538;p6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9" name="Google Shape;4539;p6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0" name="Google Shape;4540;p6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1" name="Google Shape;4541;p6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2" name="Google Shape;4542;p6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3" name="Google Shape;4543;p6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4" name="Google Shape;4544;p6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5" name="Google Shape;4545;p6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6" name="Google Shape;4546;p6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7" name="Google Shape;4547;p6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8" name="Google Shape;4548;p6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9" name="Google Shape;4549;p6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0" name="Google Shape;4550;p6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1" name="Google Shape;4551;p6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2" name="Google Shape;4552;p6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3" name="Google Shape;4553;p6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4" name="Google Shape;4554;p6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5" name="Google Shape;4555;p6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6" name="Google Shape;4556;p6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7" name="Google Shape;4557;p6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8" name="Google Shape;4558;p6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9" name="Google Shape;4559;p6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0" name="Google Shape;4560;p6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1" name="Google Shape;4561;p6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2" name="Google Shape;4562;p6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3" name="Google Shape;4563;p6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4" name="Google Shape;4564;p6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5" name="Google Shape;4565;p6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6" name="Google Shape;4566;p6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7" name="Google Shape;4567;p6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8" name="Google Shape;4568;p6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9" name="Google Shape;4569;p6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0" name="Google Shape;4570;p6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1" name="Google Shape;4571;p6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2" name="Google Shape;4572;p6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3" name="Google Shape;4573;p6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4" name="Google Shape;4574;p6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5" name="Google Shape;4575;p6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6" name="Google Shape;4576;p6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7" name="Google Shape;4577;p6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8" name="Google Shape;4578;p6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9" name="Google Shape;4579;p6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0" name="Google Shape;4580;p6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1" name="Google Shape;4581;p6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2" name="Google Shape;4582;p6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3" name="Google Shape;4583;p6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4" name="Google Shape;4584;p6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5" name="Google Shape;4585;p6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6" name="Google Shape;4586;p6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7" name="Google Shape;4587;p6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8" name="Google Shape;4588;p6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9" name="Google Shape;4589;p6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0" name="Google Shape;4590;p6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1" name="Google Shape;4591;p6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2" name="Google Shape;4592;p6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3" name="Google Shape;4593;p6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4" name="Google Shape;4594;p6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5" name="Google Shape;4595;p6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6" name="Google Shape;4596;p6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7" name="Google Shape;4597;p6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8" name="Google Shape;4598;p6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99" name="Google Shape;4599;p60"/>
          <p:cNvGrpSpPr/>
          <p:nvPr/>
        </p:nvGrpSpPr>
        <p:grpSpPr>
          <a:xfrm rot="-131301">
            <a:off x="16424547" y="2411971"/>
            <a:ext cx="682694" cy="1781522"/>
            <a:chOff x="4847686" y="3118886"/>
            <a:chExt cx="441837" cy="1152995"/>
          </a:xfrm>
        </p:grpSpPr>
        <p:sp>
          <p:nvSpPr>
            <p:cNvPr id="4600" name="Google Shape;4600;p60"/>
            <p:cNvSpPr/>
            <p:nvPr/>
          </p:nvSpPr>
          <p:spPr>
            <a:xfrm rot="-5059473">
              <a:off x="4512772" y="3527793"/>
              <a:ext cx="1111665" cy="33518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1" name="Google Shape;4601;p60"/>
            <p:cNvSpPr/>
            <p:nvPr/>
          </p:nvSpPr>
          <p:spPr>
            <a:xfrm rot="-5059473">
              <a:off x="4953097" y="3387339"/>
              <a:ext cx="92946" cy="3503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2" name="Google Shape;4602;p60"/>
            <p:cNvSpPr/>
            <p:nvPr/>
          </p:nvSpPr>
          <p:spPr>
            <a:xfrm rot="-5059473">
              <a:off x="4914138" y="4092364"/>
              <a:ext cx="89030" cy="3503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3" name="Google Shape;4603;p60"/>
            <p:cNvSpPr/>
            <p:nvPr/>
          </p:nvSpPr>
          <p:spPr>
            <a:xfrm rot="-5059473">
              <a:off x="5225632" y="3150939"/>
              <a:ext cx="17334" cy="3192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4" name="Google Shape;4604;p60"/>
            <p:cNvSpPr/>
            <p:nvPr/>
          </p:nvSpPr>
          <p:spPr>
            <a:xfrm rot="-5059473">
              <a:off x="5160711" y="3794759"/>
              <a:ext cx="97438" cy="31200"/>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5" name="Google Shape;4605;p60"/>
            <p:cNvSpPr/>
            <p:nvPr/>
          </p:nvSpPr>
          <p:spPr>
            <a:xfrm rot="-5059473">
              <a:off x="4993673" y="3524149"/>
              <a:ext cx="89779" cy="3683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6" name="Google Shape;4606;p60"/>
            <p:cNvSpPr/>
            <p:nvPr/>
          </p:nvSpPr>
          <p:spPr>
            <a:xfrm rot="-5059473">
              <a:off x="5095531" y="3656889"/>
              <a:ext cx="89030" cy="33824"/>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7" name="Google Shape;4607;p60"/>
            <p:cNvSpPr/>
            <p:nvPr/>
          </p:nvSpPr>
          <p:spPr>
            <a:xfrm rot="-5059473">
              <a:off x="5089662" y="3169881"/>
              <a:ext cx="89375" cy="38101"/>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8" name="Google Shape;4608;p60"/>
            <p:cNvSpPr/>
            <p:nvPr/>
          </p:nvSpPr>
          <p:spPr>
            <a:xfrm rot="-5059473">
              <a:off x="5037704" y="3934178"/>
              <a:ext cx="90182" cy="38927"/>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9" name="Google Shape;4609;p60"/>
            <p:cNvSpPr/>
            <p:nvPr/>
          </p:nvSpPr>
          <p:spPr>
            <a:xfrm rot="-5059473">
              <a:off x="4860367" y="4168464"/>
              <a:ext cx="89203" cy="38247"/>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0" name="Google Shape;4610;p60"/>
            <p:cNvSpPr/>
            <p:nvPr/>
          </p:nvSpPr>
          <p:spPr>
            <a:xfrm rot="-5059473">
              <a:off x="4947166" y="3690024"/>
              <a:ext cx="88627" cy="364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1" name="Google Shape;4611;p60"/>
            <p:cNvSpPr/>
            <p:nvPr/>
          </p:nvSpPr>
          <p:spPr>
            <a:xfrm rot="-5059473">
              <a:off x="4939044" y="3497037"/>
              <a:ext cx="69105" cy="32026"/>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2" name="Google Shape;4612;p60"/>
            <p:cNvSpPr/>
            <p:nvPr/>
          </p:nvSpPr>
          <p:spPr>
            <a:xfrm rot="-5059473">
              <a:off x="4853117" y="3821129"/>
              <a:ext cx="90930" cy="2410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3" name="Google Shape;4613;p60"/>
            <p:cNvSpPr/>
            <p:nvPr/>
          </p:nvSpPr>
          <p:spPr>
            <a:xfrm rot="-5059473">
              <a:off x="4910093" y="3279726"/>
              <a:ext cx="87418" cy="27264"/>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4" name="Google Shape;4614;p60"/>
            <p:cNvSpPr/>
            <p:nvPr/>
          </p:nvSpPr>
          <p:spPr>
            <a:xfrm rot="-5059473">
              <a:off x="5095085" y="4162586"/>
              <a:ext cx="93119" cy="3732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5" name="Google Shape;4615;p60"/>
            <p:cNvSpPr/>
            <p:nvPr/>
          </p:nvSpPr>
          <p:spPr>
            <a:xfrm rot="-5059473">
              <a:off x="5102945" y="3979561"/>
              <a:ext cx="94501" cy="40191"/>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6" name="Google Shape;4616;p60"/>
            <p:cNvSpPr/>
            <p:nvPr/>
          </p:nvSpPr>
          <p:spPr>
            <a:xfrm rot="-5059473">
              <a:off x="5017110" y="3157439"/>
              <a:ext cx="37029" cy="3081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7" name="Google Shape;4617;p60"/>
            <p:cNvSpPr/>
            <p:nvPr/>
          </p:nvSpPr>
          <p:spPr>
            <a:xfrm rot="-5059473">
              <a:off x="5156481" y="3505083"/>
              <a:ext cx="86439" cy="34845"/>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8" name="Google Shape;4618;p60"/>
            <p:cNvSpPr/>
            <p:nvPr/>
          </p:nvSpPr>
          <p:spPr>
            <a:xfrm rot="-5059473">
              <a:off x="5183965" y="3624719"/>
              <a:ext cx="97265" cy="198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9" name="Google Shape;4619;p60"/>
            <p:cNvSpPr/>
            <p:nvPr/>
          </p:nvSpPr>
          <p:spPr>
            <a:xfrm rot="-5059473">
              <a:off x="5018037" y="3258082"/>
              <a:ext cx="102390" cy="39510"/>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0" name="Google Shape;4620;p60"/>
            <p:cNvSpPr/>
            <p:nvPr/>
          </p:nvSpPr>
          <p:spPr>
            <a:xfrm rot="-5059473">
              <a:off x="4987076" y="4078418"/>
              <a:ext cx="99626" cy="44419"/>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1" name="Google Shape;4621;p60"/>
            <p:cNvSpPr/>
            <p:nvPr/>
          </p:nvSpPr>
          <p:spPr>
            <a:xfrm rot="-5059473">
              <a:off x="4877671" y="3631741"/>
              <a:ext cx="82062" cy="26340"/>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2" name="Google Shape;4622;p60"/>
            <p:cNvSpPr/>
            <p:nvPr/>
          </p:nvSpPr>
          <p:spPr>
            <a:xfrm rot="-5059473">
              <a:off x="4902387" y="3905288"/>
              <a:ext cx="89779" cy="3708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3" name="Google Shape;4623;p60"/>
            <p:cNvSpPr/>
            <p:nvPr/>
          </p:nvSpPr>
          <p:spPr>
            <a:xfrm rot="-5059473">
              <a:off x="5005836" y="3814115"/>
              <a:ext cx="98071" cy="37664"/>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4" name="Google Shape;4624;p60"/>
            <p:cNvSpPr/>
            <p:nvPr/>
          </p:nvSpPr>
          <p:spPr>
            <a:xfrm rot="-5059473">
              <a:off x="5201732" y="3269969"/>
              <a:ext cx="98474" cy="34407"/>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5" name="Google Shape;4625;p60"/>
            <p:cNvSpPr/>
            <p:nvPr/>
          </p:nvSpPr>
          <p:spPr>
            <a:xfrm rot="-5059473">
              <a:off x="5061690" y="3418616"/>
              <a:ext cx="102736" cy="3897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6" name="Google Shape;4626;p60"/>
            <p:cNvSpPr/>
            <p:nvPr/>
          </p:nvSpPr>
          <p:spPr>
            <a:xfrm rot="-5059473">
              <a:off x="5136018" y="3323197"/>
              <a:ext cx="84250" cy="34505"/>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627" name="Google Shape;4627;p60"/>
          <p:cNvGrpSpPr/>
          <p:nvPr/>
        </p:nvGrpSpPr>
        <p:grpSpPr>
          <a:xfrm rot="-131301">
            <a:off x="1291513" y="2958303"/>
            <a:ext cx="691070" cy="1803282"/>
            <a:chOff x="4962168" y="2814548"/>
            <a:chExt cx="447258" cy="1167076"/>
          </a:xfrm>
        </p:grpSpPr>
        <p:sp>
          <p:nvSpPr>
            <p:cNvPr id="4628" name="Google Shape;4628;p60"/>
            <p:cNvSpPr/>
            <p:nvPr/>
          </p:nvSpPr>
          <p:spPr>
            <a:xfrm rot="-5059448">
              <a:off x="4623174" y="3228442"/>
              <a:ext cx="1125245" cy="33929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9" name="Google Shape;4629;p60"/>
            <p:cNvSpPr/>
            <p:nvPr/>
          </p:nvSpPr>
          <p:spPr>
            <a:xfrm rot="-5059448">
              <a:off x="5068873" y="3086248"/>
              <a:ext cx="94081" cy="3546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0" name="Google Shape;4630;p60"/>
            <p:cNvSpPr/>
            <p:nvPr/>
          </p:nvSpPr>
          <p:spPr>
            <a:xfrm rot="-5059448">
              <a:off x="5029436" y="3799914"/>
              <a:ext cx="90118" cy="3546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1" name="Google Shape;4631;p60"/>
            <p:cNvSpPr/>
            <p:nvPr/>
          </p:nvSpPr>
          <p:spPr>
            <a:xfrm rot="-5059448">
              <a:off x="5344746" y="2846950"/>
              <a:ext cx="17546" cy="3232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2" name="Google Shape;4632;p60"/>
            <p:cNvSpPr/>
            <p:nvPr/>
          </p:nvSpPr>
          <p:spPr>
            <a:xfrm rot="-5059448">
              <a:off x="5279031" y="3498662"/>
              <a:ext cx="98628" cy="31582"/>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3" name="Google Shape;4633;p60"/>
            <p:cNvSpPr/>
            <p:nvPr/>
          </p:nvSpPr>
          <p:spPr>
            <a:xfrm rot="-5059448">
              <a:off x="5109946" y="3224736"/>
              <a:ext cx="90875" cy="3728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4" name="Google Shape;4634;p60"/>
            <p:cNvSpPr/>
            <p:nvPr/>
          </p:nvSpPr>
          <p:spPr>
            <a:xfrm rot="-5059448">
              <a:off x="5213052" y="3359102"/>
              <a:ext cx="90118" cy="3423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5" name="Google Shape;4635;p60"/>
            <p:cNvSpPr/>
            <p:nvPr/>
          </p:nvSpPr>
          <p:spPr>
            <a:xfrm rot="-5059448">
              <a:off x="5207111" y="2866126"/>
              <a:ext cx="90467" cy="3856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6" name="Google Shape;4636;p60"/>
            <p:cNvSpPr/>
            <p:nvPr/>
          </p:nvSpPr>
          <p:spPr>
            <a:xfrm rot="-5059448">
              <a:off x="5154516" y="3639789"/>
              <a:ext cx="91283" cy="39404"/>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7" name="Google Shape;4637;p60"/>
            <p:cNvSpPr/>
            <p:nvPr/>
          </p:nvSpPr>
          <p:spPr>
            <a:xfrm rot="-5059448">
              <a:off x="4975006" y="3876947"/>
              <a:ext cx="90292" cy="3871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8" name="Google Shape;4638;p60"/>
            <p:cNvSpPr/>
            <p:nvPr/>
          </p:nvSpPr>
          <p:spPr>
            <a:xfrm rot="-5059448">
              <a:off x="5062869" y="3392643"/>
              <a:ext cx="89710" cy="3694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9" name="Google Shape;4639;p60"/>
            <p:cNvSpPr/>
            <p:nvPr/>
          </p:nvSpPr>
          <p:spPr>
            <a:xfrm rot="-5059448">
              <a:off x="5054647" y="3197291"/>
              <a:ext cx="69949" cy="32419"/>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0" name="Google Shape;4640;p60"/>
            <p:cNvSpPr/>
            <p:nvPr/>
          </p:nvSpPr>
          <p:spPr>
            <a:xfrm rot="-5059448">
              <a:off x="4967667" y="3525355"/>
              <a:ext cx="92041" cy="244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1" name="Google Shape;4641;p60"/>
            <p:cNvSpPr/>
            <p:nvPr/>
          </p:nvSpPr>
          <p:spPr>
            <a:xfrm rot="-5059448">
              <a:off x="5025341" y="2977316"/>
              <a:ext cx="88485" cy="2759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2" name="Google Shape;4642;p60"/>
            <p:cNvSpPr/>
            <p:nvPr/>
          </p:nvSpPr>
          <p:spPr>
            <a:xfrm rot="-5059448">
              <a:off x="5212601" y="3870996"/>
              <a:ext cx="94256" cy="37781"/>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3" name="Google Shape;4643;p60"/>
            <p:cNvSpPr/>
            <p:nvPr/>
          </p:nvSpPr>
          <p:spPr>
            <a:xfrm rot="-5059448">
              <a:off x="5220558" y="3685728"/>
              <a:ext cx="95655" cy="40683"/>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4" name="Google Shape;4644;p60"/>
            <p:cNvSpPr/>
            <p:nvPr/>
          </p:nvSpPr>
          <p:spPr>
            <a:xfrm rot="-5059448">
              <a:off x="5133669" y="2853530"/>
              <a:ext cx="37481" cy="3118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5" name="Google Shape;4645;p60"/>
            <p:cNvSpPr/>
            <p:nvPr/>
          </p:nvSpPr>
          <p:spPr>
            <a:xfrm rot="-5059448">
              <a:off x="5274750" y="3205436"/>
              <a:ext cx="87494" cy="35272"/>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6" name="Google Shape;4646;p60"/>
            <p:cNvSpPr/>
            <p:nvPr/>
          </p:nvSpPr>
          <p:spPr>
            <a:xfrm rot="-5059448">
              <a:off x="5302571" y="3326538"/>
              <a:ext cx="98453" cy="2007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7" name="Google Shape;4647;p60"/>
            <p:cNvSpPr/>
            <p:nvPr/>
          </p:nvSpPr>
          <p:spPr>
            <a:xfrm rot="-5059448">
              <a:off x="5134608" y="2955408"/>
              <a:ext cx="103641" cy="39995"/>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8" name="Google Shape;4648;p60"/>
            <p:cNvSpPr/>
            <p:nvPr/>
          </p:nvSpPr>
          <p:spPr>
            <a:xfrm rot="-5059448">
              <a:off x="5103268" y="3785797"/>
              <a:ext cx="100843" cy="44963"/>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9" name="Google Shape;4649;p60"/>
            <p:cNvSpPr/>
            <p:nvPr/>
          </p:nvSpPr>
          <p:spPr>
            <a:xfrm rot="-5059448">
              <a:off x="4992522" y="3333646"/>
              <a:ext cx="83064" cy="26663"/>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0" name="Google Shape;4650;p60"/>
            <p:cNvSpPr/>
            <p:nvPr/>
          </p:nvSpPr>
          <p:spPr>
            <a:xfrm rot="-5059448">
              <a:off x="5017541" y="3610545"/>
              <a:ext cx="90875" cy="37535"/>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1" name="Google Shape;4651;p60"/>
            <p:cNvSpPr/>
            <p:nvPr/>
          </p:nvSpPr>
          <p:spPr>
            <a:xfrm rot="-5059448">
              <a:off x="5122258" y="3518255"/>
              <a:ext cx="99269" cy="381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2" name="Google Shape;4652;p60"/>
            <p:cNvSpPr/>
            <p:nvPr/>
          </p:nvSpPr>
          <p:spPr>
            <a:xfrm rot="-5059448">
              <a:off x="5320554" y="2967440"/>
              <a:ext cx="99677" cy="3482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3" name="Google Shape;4653;p60"/>
            <p:cNvSpPr/>
            <p:nvPr/>
          </p:nvSpPr>
          <p:spPr>
            <a:xfrm rot="-5059448">
              <a:off x="5178797" y="3117909"/>
              <a:ext cx="103991" cy="3945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4" name="Google Shape;4654;p60"/>
            <p:cNvSpPr/>
            <p:nvPr/>
          </p:nvSpPr>
          <p:spPr>
            <a:xfrm rot="-5059448">
              <a:off x="5254035" y="3021320"/>
              <a:ext cx="85279" cy="3492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 name="Rectangle 2"/>
          <p:cNvSpPr/>
          <p:nvPr/>
        </p:nvSpPr>
        <p:spPr>
          <a:xfrm>
            <a:off x="2431229" y="1430652"/>
            <a:ext cx="13448872" cy="1998176"/>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1. Tìm hiểu về dân số Việt Nam và cơ cấu dân số Việt Nam.</a:t>
            </a:r>
            <a:endParaRPr lang="en-US" sz="4400" b="1" kern="0" dirty="0">
              <a:solidFill>
                <a:schemeClr val="bg1">
                  <a:lumMod val="25000"/>
                </a:schemeClr>
              </a:solidFill>
              <a:cs typeface="Arial"/>
              <a:sym typeface="Aria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9816" y="5096520"/>
            <a:ext cx="5482192" cy="3999216"/>
          </a:xfrm>
          <a:prstGeom prst="rect">
            <a:avLst/>
          </a:prstGeom>
        </p:spPr>
      </p:pic>
      <p:sp>
        <p:nvSpPr>
          <p:cNvPr id="9" name="TextBox 8">
            <a:extLst>
              <a:ext uri="{FF2B5EF4-FFF2-40B4-BE49-F238E27FC236}">
                <a16:creationId xmlns:a16="http://schemas.microsoft.com/office/drawing/2014/main" id="{B04E00E1-78A4-64AA-B6C2-5678E6FCE8D6}"/>
              </a:ext>
            </a:extLst>
          </p:cNvPr>
          <p:cNvSpPr txBox="1"/>
          <p:nvPr/>
        </p:nvSpPr>
        <p:spPr>
          <a:xfrm>
            <a:off x="2615831" y="35413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a) Thu thập số liệu</a:t>
            </a:r>
            <a:endParaRPr lang="en-US" sz="4000" dirty="0">
              <a:solidFill>
                <a:srgbClr val="002060"/>
              </a:solidFill>
              <a:effectLst/>
              <a:latin typeface="+mj-lt"/>
              <a:ea typeface="Times New Roman" panose="02020603050405020304" pitchFamily="18" charset="0"/>
            </a:endParaRPr>
          </a:p>
        </p:txBody>
      </p:sp>
      <p:sp>
        <p:nvSpPr>
          <p:cNvPr id="10" name="TextBox 9">
            <a:extLst>
              <a:ext uri="{FF2B5EF4-FFF2-40B4-BE49-F238E27FC236}">
                <a16:creationId xmlns:a16="http://schemas.microsoft.com/office/drawing/2014/main" id="{4EDD8554-5A0A-A484-575F-20A01BAC0223}"/>
              </a:ext>
            </a:extLst>
          </p:cNvPr>
          <p:cNvSpPr txBox="1"/>
          <p:nvPr/>
        </p:nvSpPr>
        <p:spPr>
          <a:xfrm>
            <a:off x="7506013" y="4852652"/>
            <a:ext cx="8773401" cy="367158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thu</a:t>
            </a:r>
            <a:r>
              <a:rPr lang="en-US" sz="4000" dirty="0"/>
              <a:t> </a:t>
            </a:r>
            <a:r>
              <a:rPr lang="en-US" sz="4000" dirty="0" err="1"/>
              <a:t>thập</a:t>
            </a:r>
            <a:r>
              <a:rPr lang="en-US" sz="4000" dirty="0"/>
              <a:t> </a:t>
            </a:r>
            <a:r>
              <a:rPr lang="en-US" sz="4000" dirty="0" err="1"/>
              <a:t>số</a:t>
            </a:r>
            <a:r>
              <a:rPr lang="en-US" sz="4000" dirty="0"/>
              <a:t> </a:t>
            </a:r>
            <a:r>
              <a:rPr lang="en-US" sz="4000" dirty="0" err="1"/>
              <a:t>liệu</a:t>
            </a:r>
            <a:r>
              <a:rPr lang="en-US" sz="4000" dirty="0"/>
              <a:t> </a:t>
            </a:r>
            <a:r>
              <a:rPr lang="en-US" sz="4000" dirty="0" err="1"/>
              <a:t>về</a:t>
            </a:r>
            <a:r>
              <a:rPr lang="en-US" sz="4000" dirty="0"/>
              <a:t> </a:t>
            </a:r>
            <a:r>
              <a:rPr lang="en-US" sz="4000" dirty="0" err="1"/>
              <a:t>dân</a:t>
            </a:r>
            <a:r>
              <a:rPr lang="en-US" sz="4000" dirty="0"/>
              <a:t> </a:t>
            </a:r>
            <a:r>
              <a:rPr lang="en-US" sz="4000" dirty="0" err="1"/>
              <a:t>số</a:t>
            </a:r>
            <a:r>
              <a:rPr lang="en-US" sz="4000" dirty="0"/>
              <a:t> </a:t>
            </a:r>
            <a:r>
              <a:rPr lang="en-US" sz="4000" dirty="0" err="1"/>
              <a:t>Việt</a:t>
            </a:r>
            <a:r>
              <a:rPr lang="en-US" sz="4000" dirty="0"/>
              <a:t> Nam </a:t>
            </a:r>
            <a:r>
              <a:rPr lang="en-US" sz="4000" dirty="0" err="1"/>
              <a:t>từ</a:t>
            </a:r>
            <a:r>
              <a:rPr lang="en-US" sz="4000" dirty="0"/>
              <a:t> </a:t>
            </a:r>
            <a:r>
              <a:rPr lang="en-US" sz="4000" dirty="0" err="1"/>
              <a:t>năm</a:t>
            </a:r>
            <a:r>
              <a:rPr lang="en-US" sz="4000" dirty="0"/>
              <a:t> 2011 </a:t>
            </a:r>
            <a:r>
              <a:rPr lang="en-US" sz="4000" dirty="0" err="1"/>
              <a:t>đến</a:t>
            </a:r>
            <a:r>
              <a:rPr lang="en-US" sz="4000" dirty="0"/>
              <a:t> </a:t>
            </a:r>
            <a:r>
              <a:rPr lang="en-US" sz="4000" dirty="0" err="1"/>
              <a:t>năm</a:t>
            </a:r>
            <a:r>
              <a:rPr lang="en-US" sz="4000" dirty="0"/>
              <a:t> 2020 </a:t>
            </a:r>
            <a:r>
              <a:rPr lang="en-US" sz="4000" dirty="0" err="1"/>
              <a:t>và</a:t>
            </a:r>
            <a:r>
              <a:rPr lang="en-US" sz="4000" dirty="0"/>
              <a:t> </a:t>
            </a:r>
            <a:r>
              <a:rPr lang="en-US" sz="4000" dirty="0" err="1"/>
              <a:t>lập</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cho</a:t>
            </a:r>
            <a:r>
              <a:rPr lang="en-US" sz="4000" dirty="0"/>
              <a:t> </a:t>
            </a:r>
            <a:r>
              <a:rPr lang="en-US" sz="4000" dirty="0" err="1"/>
              <a:t>dãy</a:t>
            </a:r>
            <a:r>
              <a:rPr lang="en-US" sz="4000" dirty="0"/>
              <a:t> </a:t>
            </a:r>
            <a:r>
              <a:rPr lang="en-US" sz="4000" dirty="0" err="1"/>
              <a:t>số</a:t>
            </a:r>
            <a:r>
              <a:rPr lang="en-US" sz="4000" dirty="0"/>
              <a:t> </a:t>
            </a:r>
            <a:r>
              <a:rPr lang="en-US" sz="4000" dirty="0" err="1"/>
              <a:t>liệu</a:t>
            </a:r>
            <a:r>
              <a:rPr lang="en-US" sz="4000" dirty="0"/>
              <a:t> </a:t>
            </a:r>
            <a:r>
              <a:rPr lang="en-US" sz="4000" dirty="0" err="1"/>
              <a:t>thu</a:t>
            </a:r>
            <a:r>
              <a:rPr lang="en-US" sz="4000" dirty="0"/>
              <a:t> </a:t>
            </a:r>
            <a:r>
              <a:rPr lang="en-US" sz="4000" dirty="0" err="1"/>
              <a:t>thập</a:t>
            </a:r>
            <a:r>
              <a:rPr lang="en-US" sz="4000" dirty="0"/>
              <a:t> </a:t>
            </a:r>
            <a:r>
              <a:rPr lang="en-US" sz="4000" dirty="0" err="1"/>
              <a:t>được</a:t>
            </a:r>
            <a:r>
              <a:rPr lang="en-US" sz="4000" dirty="0"/>
              <a:t>.</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circle(in)">
                                      <p:cBhvr>
                                        <p:cTn id="2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itle 1"/>
          <p:cNvSpPr>
            <a:spLocks noGrp="1"/>
          </p:cNvSpPr>
          <p:nvPr>
            <p:ph type="title"/>
          </p:nvPr>
        </p:nvSpPr>
        <p:spPr>
          <a:xfrm>
            <a:off x="2491089" y="1618351"/>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sp>
        <p:nvSpPr>
          <p:cNvPr id="6" name="TextBox 5">
            <a:extLst>
              <a:ext uri="{FF2B5EF4-FFF2-40B4-BE49-F238E27FC236}">
                <a16:creationId xmlns:a16="http://schemas.microsoft.com/office/drawing/2014/main" id="{8C516569-723B-8CFB-B6FE-357E4BD405CB}"/>
              </a:ext>
            </a:extLst>
          </p:cNvPr>
          <p:cNvSpPr txBox="1"/>
          <p:nvPr/>
        </p:nvSpPr>
        <p:spPr>
          <a:xfrm>
            <a:off x="2409900" y="3042941"/>
            <a:ext cx="9144000" cy="769441"/>
          </a:xfrm>
          <a:prstGeom prst="rect">
            <a:avLst/>
          </a:prstGeom>
          <a:noFill/>
        </p:spPr>
        <p:txBody>
          <a:bodyPr wrap="square">
            <a:spAutoFit/>
          </a:bodyPr>
          <a:lstStyle/>
          <a:p>
            <a:r>
              <a:rPr lang="nl-NL" sz="4400" b="1" i="1" dirty="0">
                <a:effectLst/>
                <a:latin typeface="+mj-lt"/>
                <a:ea typeface="Times New Roman" panose="02020603050405020304" pitchFamily="18" charset="0"/>
              </a:rPr>
              <a:t>Bảng số liệu thống kê dân số</a:t>
            </a:r>
            <a:endParaRPr lang="en-US" sz="4400" dirty="0">
              <a:latin typeface="+mj-lt"/>
            </a:endParaRPr>
          </a:p>
        </p:txBody>
      </p:sp>
      <p:graphicFrame>
        <p:nvGraphicFramePr>
          <p:cNvPr id="8" name="Table 7">
            <a:extLst>
              <a:ext uri="{FF2B5EF4-FFF2-40B4-BE49-F238E27FC236}">
                <a16:creationId xmlns:a16="http://schemas.microsoft.com/office/drawing/2014/main" id="{BCB296DE-042D-48FD-10A7-E0FAD435B86F}"/>
              </a:ext>
            </a:extLst>
          </p:cNvPr>
          <p:cNvGraphicFramePr>
            <a:graphicFrameLocks noGrp="1"/>
          </p:cNvGraphicFramePr>
          <p:nvPr>
            <p:extLst>
              <p:ext uri="{D42A27DB-BD31-4B8C-83A1-F6EECF244321}">
                <p14:modId xmlns:p14="http://schemas.microsoft.com/office/powerpoint/2010/main" val="2071635174"/>
              </p:ext>
            </p:extLst>
          </p:nvPr>
        </p:nvGraphicFramePr>
        <p:xfrm>
          <a:off x="1071790" y="4686300"/>
          <a:ext cx="16306799" cy="2372106"/>
        </p:xfrm>
        <a:graphic>
          <a:graphicData uri="http://schemas.openxmlformats.org/drawingml/2006/table">
            <a:tbl>
              <a:tblPr bandRow="1">
                <a:tableStyleId>{5940675A-B579-460E-94D1-54222C63F5DA}</a:tableStyleId>
              </a:tblPr>
              <a:tblGrid>
                <a:gridCol w="2971800">
                  <a:extLst>
                    <a:ext uri="{9D8B030D-6E8A-4147-A177-3AD203B41FA5}">
                      <a16:colId xmlns:a16="http://schemas.microsoft.com/office/drawing/2014/main" val="3018644489"/>
                    </a:ext>
                  </a:extLst>
                </a:gridCol>
                <a:gridCol w="1371600">
                  <a:extLst>
                    <a:ext uri="{9D8B030D-6E8A-4147-A177-3AD203B41FA5}">
                      <a16:colId xmlns:a16="http://schemas.microsoft.com/office/drawing/2014/main" val="1942267775"/>
                    </a:ext>
                  </a:extLst>
                </a:gridCol>
                <a:gridCol w="1371600">
                  <a:extLst>
                    <a:ext uri="{9D8B030D-6E8A-4147-A177-3AD203B41FA5}">
                      <a16:colId xmlns:a16="http://schemas.microsoft.com/office/drawing/2014/main" val="3954206018"/>
                    </a:ext>
                  </a:extLst>
                </a:gridCol>
                <a:gridCol w="1371600">
                  <a:extLst>
                    <a:ext uri="{9D8B030D-6E8A-4147-A177-3AD203B41FA5}">
                      <a16:colId xmlns:a16="http://schemas.microsoft.com/office/drawing/2014/main" val="2782530087"/>
                    </a:ext>
                  </a:extLst>
                </a:gridCol>
                <a:gridCol w="1371600">
                  <a:extLst>
                    <a:ext uri="{9D8B030D-6E8A-4147-A177-3AD203B41FA5}">
                      <a16:colId xmlns:a16="http://schemas.microsoft.com/office/drawing/2014/main" val="4097199715"/>
                    </a:ext>
                  </a:extLst>
                </a:gridCol>
                <a:gridCol w="1295400">
                  <a:extLst>
                    <a:ext uri="{9D8B030D-6E8A-4147-A177-3AD203B41FA5}">
                      <a16:colId xmlns:a16="http://schemas.microsoft.com/office/drawing/2014/main" val="419795594"/>
                    </a:ext>
                  </a:extLst>
                </a:gridCol>
                <a:gridCol w="1295400">
                  <a:extLst>
                    <a:ext uri="{9D8B030D-6E8A-4147-A177-3AD203B41FA5}">
                      <a16:colId xmlns:a16="http://schemas.microsoft.com/office/drawing/2014/main" val="163918709"/>
                    </a:ext>
                  </a:extLst>
                </a:gridCol>
                <a:gridCol w="1295400">
                  <a:extLst>
                    <a:ext uri="{9D8B030D-6E8A-4147-A177-3AD203B41FA5}">
                      <a16:colId xmlns:a16="http://schemas.microsoft.com/office/drawing/2014/main" val="1507009515"/>
                    </a:ext>
                  </a:extLst>
                </a:gridCol>
                <a:gridCol w="1295400">
                  <a:extLst>
                    <a:ext uri="{9D8B030D-6E8A-4147-A177-3AD203B41FA5}">
                      <a16:colId xmlns:a16="http://schemas.microsoft.com/office/drawing/2014/main" val="1221145801"/>
                    </a:ext>
                  </a:extLst>
                </a:gridCol>
                <a:gridCol w="1371600">
                  <a:extLst>
                    <a:ext uri="{9D8B030D-6E8A-4147-A177-3AD203B41FA5}">
                      <a16:colId xmlns:a16="http://schemas.microsoft.com/office/drawing/2014/main" val="3581218964"/>
                    </a:ext>
                  </a:extLst>
                </a:gridCol>
                <a:gridCol w="1295399">
                  <a:extLst>
                    <a:ext uri="{9D8B030D-6E8A-4147-A177-3AD203B41FA5}">
                      <a16:colId xmlns:a16="http://schemas.microsoft.com/office/drawing/2014/main" val="1026289079"/>
                    </a:ext>
                  </a:extLst>
                </a:gridCol>
              </a:tblGrid>
              <a:tr h="705485">
                <a:tc>
                  <a:txBody>
                    <a:bodyPr/>
                    <a:lstStyle/>
                    <a:p>
                      <a:pPr marL="0" marR="0" algn="ctr">
                        <a:lnSpc>
                          <a:spcPct val="150000"/>
                        </a:lnSpc>
                        <a:spcBef>
                          <a:spcPts val="600"/>
                        </a:spcBef>
                        <a:spcAft>
                          <a:spcPts val="600"/>
                        </a:spcAft>
                      </a:pPr>
                      <a:r>
                        <a:rPr lang="nl-NL" sz="3600" dirty="0">
                          <a:effectLst/>
                        </a:rPr>
                        <a:t>Năm</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2011</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2013</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2014</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2016</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2017</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2020</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892229560"/>
                  </a:ext>
                </a:extLst>
              </a:tr>
              <a:tr h="741045">
                <a:tc>
                  <a:txBody>
                    <a:bodyPr/>
                    <a:lstStyle/>
                    <a:p>
                      <a:pPr marL="0" marR="0" algn="ctr">
                        <a:lnSpc>
                          <a:spcPct val="150000"/>
                        </a:lnSpc>
                        <a:spcBef>
                          <a:spcPts val="600"/>
                        </a:spcBef>
                        <a:spcAft>
                          <a:spcPts val="800"/>
                        </a:spcAft>
                      </a:pPr>
                      <a:r>
                        <a:rPr lang="nl-NL" sz="3600" dirty="0">
                          <a:effectLst/>
                        </a:rPr>
                        <a:t>Dân số</a:t>
                      </a:r>
                      <a:endParaRPr lang="en-US" sz="3600" dirty="0">
                        <a:effectLst/>
                      </a:endParaRPr>
                    </a:p>
                    <a:p>
                      <a:pPr marL="0" marR="0" algn="ctr">
                        <a:lnSpc>
                          <a:spcPct val="150000"/>
                        </a:lnSpc>
                        <a:spcBef>
                          <a:spcPts val="0"/>
                        </a:spcBef>
                        <a:spcAft>
                          <a:spcPts val="600"/>
                        </a:spcAft>
                      </a:pPr>
                      <a:r>
                        <a:rPr lang="nl-NL" sz="3600" dirty="0">
                          <a:effectLst/>
                        </a:rPr>
                        <a:t>(triệu người)</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88,15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89,2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pPr>
                      <a:r>
                        <a:rPr lang="nl-NL" sz="3600" dirty="0">
                          <a:effectLst/>
                        </a:rPr>
                        <a:t>92,23</a:t>
                      </a:r>
                      <a:endParaRPr lang="en-US" sz="3600" dirty="0">
                        <a:effectLst/>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93,25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94,29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95,39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96,48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97,58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72592740"/>
                  </a:ext>
                </a:extLst>
              </a:tr>
            </a:tbl>
          </a:graphicData>
        </a:graphic>
      </p:graphicFrame>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4)">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210AFC0F-0E12-AB91-B48F-886E7A452C7C}"/>
              </a:ext>
            </a:extLst>
          </p:cNvPr>
          <p:cNvSpPr txBox="1"/>
          <p:nvPr/>
        </p:nvSpPr>
        <p:spPr>
          <a:xfrm>
            <a:off x="2895600" y="1093078"/>
            <a:ext cx="12877800" cy="1824923"/>
          </a:xfrm>
          <a:prstGeom prst="rect">
            <a:avLst/>
          </a:prstGeom>
          <a:noFill/>
        </p:spPr>
        <p:txBody>
          <a:bodyPr wrap="square" rtlCol="0">
            <a:spAutoFit/>
          </a:bodyPr>
          <a:lstStyle/>
          <a:p>
            <a:pPr algn="just">
              <a:lnSpc>
                <a:spcPct val="150000"/>
              </a:lnSpc>
            </a:pPr>
            <a:r>
              <a:rPr lang="en-US" sz="4000" dirty="0" err="1">
                <a:latin typeface="+mj-lt"/>
              </a:rPr>
              <a:t>Hình</a:t>
            </a:r>
            <a:r>
              <a:rPr lang="en-US" sz="4000" dirty="0">
                <a:latin typeface="+mj-lt"/>
              </a:rPr>
              <a:t> </a:t>
            </a:r>
            <a:r>
              <a:rPr lang="en-US" sz="4000" dirty="0" err="1">
                <a:latin typeface="+mj-lt"/>
              </a:rPr>
              <a:t>vẽ</a:t>
            </a:r>
            <a:r>
              <a:rPr lang="en-US" sz="4000" dirty="0">
                <a:latin typeface="+mj-lt"/>
              </a:rPr>
              <a:t> </a:t>
            </a:r>
            <a:r>
              <a:rPr lang="en-US" sz="4000" dirty="0" err="1">
                <a:latin typeface="+mj-lt"/>
              </a:rPr>
              <a:t>dưới</a:t>
            </a:r>
            <a:r>
              <a:rPr lang="en-US" sz="4000" dirty="0">
                <a:latin typeface="+mj-lt"/>
              </a:rPr>
              <a:t> </a:t>
            </a:r>
            <a:r>
              <a:rPr lang="en-US" sz="4000" dirty="0" err="1">
                <a:latin typeface="+mj-lt"/>
              </a:rPr>
              <a:t>đây</a:t>
            </a:r>
            <a:r>
              <a:rPr lang="en-US" sz="4000" dirty="0">
                <a:latin typeface="+mj-lt"/>
              </a:rPr>
              <a:t> </a:t>
            </a:r>
            <a:r>
              <a:rPr lang="en-US" sz="4000" dirty="0" err="1">
                <a:latin typeface="+mj-lt"/>
              </a:rPr>
              <a:t>cho</a:t>
            </a:r>
            <a:r>
              <a:rPr lang="en-US" sz="4000" dirty="0">
                <a:latin typeface="+mj-lt"/>
              </a:rPr>
              <a:t> </a:t>
            </a:r>
            <a:r>
              <a:rPr lang="en-US" sz="4000" dirty="0" err="1">
                <a:latin typeface="+mj-lt"/>
              </a:rPr>
              <a:t>biết</a:t>
            </a:r>
            <a:r>
              <a:rPr lang="en-US" sz="4000" dirty="0">
                <a:latin typeface="+mj-lt"/>
              </a:rPr>
              <a:t> </a:t>
            </a:r>
            <a:r>
              <a:rPr lang="en-US" sz="4000" dirty="0" err="1">
                <a:latin typeface="+mj-lt"/>
              </a:rPr>
              <a:t>về</a:t>
            </a:r>
            <a:r>
              <a:rPr lang="en-US" sz="4000" dirty="0">
                <a:latin typeface="+mj-lt"/>
              </a:rPr>
              <a:t> </a:t>
            </a:r>
            <a:r>
              <a:rPr lang="en-US" sz="4000" dirty="0" err="1">
                <a:latin typeface="+mj-lt"/>
              </a:rPr>
              <a:t>cấu</a:t>
            </a:r>
            <a:r>
              <a:rPr lang="en-US" sz="4000" dirty="0">
                <a:latin typeface="+mj-lt"/>
              </a:rPr>
              <a:t> </a:t>
            </a:r>
            <a:r>
              <a:rPr lang="en-US" sz="4000" dirty="0" err="1">
                <a:latin typeface="+mj-lt"/>
              </a:rPr>
              <a:t>trúc</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a:t>
            </a:r>
          </a:p>
        </p:txBody>
      </p:sp>
      <p:sp>
        <p:nvSpPr>
          <p:cNvPr id="4" name="TextBox 3">
            <a:extLst>
              <a:ext uri="{FF2B5EF4-FFF2-40B4-BE49-F238E27FC236}">
                <a16:creationId xmlns:a16="http://schemas.microsoft.com/office/drawing/2014/main" id="{54C8BA98-1687-C558-4270-8D07E4F00C28}"/>
              </a:ext>
            </a:extLst>
          </p:cNvPr>
          <p:cNvSpPr txBox="1"/>
          <p:nvPr/>
        </p:nvSpPr>
        <p:spPr>
          <a:xfrm>
            <a:off x="2705100" y="6362700"/>
            <a:ext cx="13258800" cy="274825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lập</a:t>
            </a:r>
            <a:r>
              <a:rPr lang="en-US" sz="4000" dirty="0"/>
              <a:t> </a:t>
            </a:r>
            <a:r>
              <a:rPr lang="en-US" sz="4000" dirty="0" err="1"/>
              <a:t>các</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biểu</a:t>
            </a:r>
            <a:r>
              <a:rPr lang="en-US" sz="4000" dirty="0"/>
              <a:t> </a:t>
            </a:r>
            <a:r>
              <a:rPr lang="en-US" sz="4000" dirty="0" err="1"/>
              <a:t>diễn</a:t>
            </a:r>
            <a:r>
              <a:rPr lang="en-US" sz="4000" dirty="0"/>
              <a:t> </a:t>
            </a:r>
            <a:r>
              <a:rPr lang="en-US" sz="4000" dirty="0" err="1"/>
              <a:t>cơ</a:t>
            </a:r>
            <a:r>
              <a:rPr lang="en-US" sz="4000" dirty="0"/>
              <a:t> </a:t>
            </a:r>
            <a:r>
              <a:rPr lang="en-US" sz="4000" dirty="0" err="1"/>
              <a:t>cấu</a:t>
            </a:r>
            <a:r>
              <a:rPr lang="en-US" sz="4000" dirty="0"/>
              <a:t> </a:t>
            </a:r>
            <a:r>
              <a:rPr lang="en-US" sz="4000" dirty="0" err="1"/>
              <a:t>dân</a:t>
            </a:r>
            <a:r>
              <a:rPr lang="en-US" sz="4000" dirty="0"/>
              <a:t> </a:t>
            </a:r>
            <a:r>
              <a:rPr lang="en-US" sz="4000" dirty="0" err="1"/>
              <a:t>số</a:t>
            </a:r>
            <a:r>
              <a:rPr lang="en-US" sz="4000" dirty="0"/>
              <a:t> (</a:t>
            </a:r>
            <a:r>
              <a:rPr lang="en-US" sz="4000" dirty="0" err="1"/>
              <a:t>đơn</a:t>
            </a:r>
            <a:r>
              <a:rPr lang="en-US" sz="4000" dirty="0"/>
              <a:t> </a:t>
            </a:r>
            <a:r>
              <a:rPr lang="en-US" sz="4000" dirty="0" err="1"/>
              <a:t>vị</a:t>
            </a:r>
            <a:r>
              <a:rPr lang="en-US" sz="4000" dirty="0"/>
              <a:t> %) </a:t>
            </a:r>
            <a:r>
              <a:rPr lang="en-US" sz="4000" dirty="0" err="1"/>
              <a:t>theo</a:t>
            </a:r>
            <a:r>
              <a:rPr lang="en-US" sz="4000" dirty="0"/>
              <a:t> </a:t>
            </a:r>
            <a:r>
              <a:rPr lang="en-US" sz="4000" dirty="0" err="1"/>
              <a:t>giới</a:t>
            </a:r>
            <a:r>
              <a:rPr lang="en-US" sz="4000" dirty="0"/>
              <a:t> </a:t>
            </a:r>
            <a:r>
              <a:rPr lang="en-US" sz="4000" dirty="0" err="1"/>
              <a:t>tính</a:t>
            </a:r>
            <a:r>
              <a:rPr lang="en-US" sz="4000" dirty="0"/>
              <a:t> (</a:t>
            </a:r>
            <a:r>
              <a:rPr lang="en-US" sz="4000" dirty="0" err="1"/>
              <a:t>nam</a:t>
            </a:r>
            <a:r>
              <a:rPr lang="en-US" sz="4000" dirty="0"/>
              <a:t> , </a:t>
            </a:r>
            <a:r>
              <a:rPr lang="en-US" sz="4000" dirty="0" err="1"/>
              <a:t>nữ</a:t>
            </a:r>
            <a:r>
              <a:rPr lang="en-US" sz="4000" dirty="0"/>
              <a:t>) </a:t>
            </a:r>
            <a:r>
              <a:rPr lang="en-US" sz="4000" dirty="0" err="1"/>
              <a:t>và</a:t>
            </a:r>
            <a:r>
              <a:rPr lang="en-US" sz="4000" dirty="0"/>
              <a:t> </a:t>
            </a:r>
            <a:r>
              <a:rPr lang="en-US" sz="4000" dirty="0" err="1"/>
              <a:t>theo</a:t>
            </a:r>
            <a:r>
              <a:rPr lang="en-US" sz="4000" dirty="0"/>
              <a:t> </a:t>
            </a:r>
            <a:r>
              <a:rPr lang="en-US" sz="4000" dirty="0" err="1"/>
              <a:t>nơi</a:t>
            </a:r>
            <a:r>
              <a:rPr lang="en-US" sz="4000" dirty="0"/>
              <a:t> </a:t>
            </a:r>
            <a:r>
              <a:rPr lang="en-US" sz="4000" dirty="0" err="1"/>
              <a:t>sinh</a:t>
            </a:r>
            <a:r>
              <a:rPr lang="en-US" sz="4000" dirty="0"/>
              <a:t> </a:t>
            </a:r>
            <a:r>
              <a:rPr lang="en-US" sz="4000" dirty="0" err="1"/>
              <a:t>sống</a:t>
            </a:r>
            <a:r>
              <a:rPr lang="en-US" sz="4000" dirty="0"/>
              <a:t> (</a:t>
            </a:r>
            <a:r>
              <a:rPr lang="en-US" sz="4000" dirty="0" err="1"/>
              <a:t>thành</a:t>
            </a:r>
            <a:r>
              <a:rPr lang="en-US" sz="4000" dirty="0"/>
              <a:t> </a:t>
            </a:r>
            <a:r>
              <a:rPr lang="en-US" sz="4000" dirty="0" err="1"/>
              <a:t>thị</a:t>
            </a:r>
            <a:r>
              <a:rPr lang="en-US" sz="4000" dirty="0"/>
              <a:t>, </a:t>
            </a:r>
            <a:r>
              <a:rPr lang="en-US" sz="4000" dirty="0" err="1"/>
              <a:t>nông</a:t>
            </a:r>
            <a:r>
              <a:rPr lang="en-US" sz="4000" dirty="0"/>
              <a:t> </a:t>
            </a:r>
            <a:r>
              <a:rPr lang="en-US" sz="4000" dirty="0" err="1"/>
              <a:t>thôn</a:t>
            </a:r>
            <a:r>
              <a:rPr lang="en-US" sz="4000" dirty="0"/>
              <a:t>).</a:t>
            </a:r>
          </a:p>
        </p:txBody>
      </p:sp>
    </p:spTree>
    <p:extLst>
      <p:ext uri="{BB962C8B-B14F-4D97-AF65-F5344CB8AC3E}">
        <p14:creationId xmlns:p14="http://schemas.microsoft.com/office/powerpoint/2010/main" val="247923875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714DB6AB-9CEC-9833-D1A3-2BAEB97FEEFA}"/>
              </a:ext>
            </a:extLst>
          </p:cNvPr>
          <p:cNvSpPr txBox="1"/>
          <p:nvPr/>
        </p:nvSpPr>
        <p:spPr>
          <a:xfrm>
            <a:off x="2776537" y="1941715"/>
            <a:ext cx="12725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b="1" i="1" dirty="0">
                <a:effectLst/>
                <a:latin typeface="+mj-lt"/>
                <a:ea typeface="Times New Roman" panose="02020603050405020304" pitchFamily="18" charset="0"/>
              </a:rPr>
              <a:t>Bảng cơ cấu dân số (đơn vị %) theo giới tính và theo nơi sinh sống.</a:t>
            </a:r>
            <a:endParaRPr lang="en-US" sz="4000" dirty="0">
              <a:effectLst/>
              <a:latin typeface="+mj-lt"/>
              <a:ea typeface="Times New Roman" panose="02020603050405020304" pitchFamily="18" charset="0"/>
            </a:endParaRPr>
          </a:p>
        </p:txBody>
      </p:sp>
      <p:sp>
        <p:nvSpPr>
          <p:cNvPr id="4" name="Title 1">
            <a:extLst>
              <a:ext uri="{FF2B5EF4-FFF2-40B4-BE49-F238E27FC236}">
                <a16:creationId xmlns:a16="http://schemas.microsoft.com/office/drawing/2014/main" id="{7D03F6A9-BD47-3639-0DC1-F4F7B5FAD068}"/>
              </a:ext>
            </a:extLst>
          </p:cNvPr>
          <p:cNvSpPr>
            <a:spLocks noGrp="1"/>
          </p:cNvSpPr>
          <p:nvPr>
            <p:ph type="title"/>
          </p:nvPr>
        </p:nvSpPr>
        <p:spPr>
          <a:xfrm>
            <a:off x="2409899" y="969352"/>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graphicFrame>
        <p:nvGraphicFramePr>
          <p:cNvPr id="6" name="Table 5">
            <a:extLst>
              <a:ext uri="{FF2B5EF4-FFF2-40B4-BE49-F238E27FC236}">
                <a16:creationId xmlns:a16="http://schemas.microsoft.com/office/drawing/2014/main" id="{BAB558D2-1507-F94C-4D6B-55D2CB65035A}"/>
              </a:ext>
            </a:extLst>
          </p:cNvPr>
          <p:cNvGraphicFramePr>
            <a:graphicFrameLocks noGrp="1"/>
          </p:cNvGraphicFramePr>
          <p:nvPr>
            <p:extLst>
              <p:ext uri="{D42A27DB-BD31-4B8C-83A1-F6EECF244321}">
                <p14:modId xmlns:p14="http://schemas.microsoft.com/office/powerpoint/2010/main" val="839402427"/>
              </p:ext>
            </p:extLst>
          </p:nvPr>
        </p:nvGraphicFramePr>
        <p:xfrm>
          <a:off x="4148136" y="4040997"/>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537171837"/>
                    </a:ext>
                  </a:extLst>
                </a:gridCol>
                <a:gridCol w="3327750">
                  <a:extLst>
                    <a:ext uri="{9D8B030D-6E8A-4147-A177-3AD203B41FA5}">
                      <a16:colId xmlns:a16="http://schemas.microsoft.com/office/drawing/2014/main" val="3588161900"/>
                    </a:ext>
                  </a:extLst>
                </a:gridCol>
                <a:gridCol w="3327750">
                  <a:extLst>
                    <a:ext uri="{9D8B030D-6E8A-4147-A177-3AD203B41FA5}">
                      <a16:colId xmlns:a16="http://schemas.microsoft.com/office/drawing/2014/main" val="937677911"/>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Giới tính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Nam</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Nữ</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564889527"/>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49,8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50,2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3852494584"/>
                  </a:ext>
                </a:extLst>
              </a:tr>
            </a:tbl>
          </a:graphicData>
        </a:graphic>
      </p:graphicFrame>
      <p:graphicFrame>
        <p:nvGraphicFramePr>
          <p:cNvPr id="8" name="Table 7">
            <a:extLst>
              <a:ext uri="{FF2B5EF4-FFF2-40B4-BE49-F238E27FC236}">
                <a16:creationId xmlns:a16="http://schemas.microsoft.com/office/drawing/2014/main" id="{C3A9C7D7-035F-1747-749F-2D624593D3FB}"/>
              </a:ext>
            </a:extLst>
          </p:cNvPr>
          <p:cNvGraphicFramePr>
            <a:graphicFrameLocks noGrp="1"/>
          </p:cNvGraphicFramePr>
          <p:nvPr>
            <p:extLst>
              <p:ext uri="{D42A27DB-BD31-4B8C-83A1-F6EECF244321}">
                <p14:modId xmlns:p14="http://schemas.microsoft.com/office/powerpoint/2010/main" val="3693564642"/>
              </p:ext>
            </p:extLst>
          </p:nvPr>
        </p:nvGraphicFramePr>
        <p:xfrm>
          <a:off x="4148136" y="6896100"/>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2704479785"/>
                    </a:ext>
                  </a:extLst>
                </a:gridCol>
                <a:gridCol w="3327750">
                  <a:extLst>
                    <a:ext uri="{9D8B030D-6E8A-4147-A177-3AD203B41FA5}">
                      <a16:colId xmlns:a16="http://schemas.microsoft.com/office/drawing/2014/main" val="1523524317"/>
                    </a:ext>
                  </a:extLst>
                </a:gridCol>
                <a:gridCol w="3327750">
                  <a:extLst>
                    <a:ext uri="{9D8B030D-6E8A-4147-A177-3AD203B41FA5}">
                      <a16:colId xmlns:a16="http://schemas.microsoft.com/office/drawing/2014/main" val="1240129442"/>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Nơi sinh sống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Thành thị</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Nông thôn</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980651520"/>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36,8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63,2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197000716"/>
                  </a:ext>
                </a:extLst>
              </a:tr>
            </a:tbl>
          </a:graphicData>
        </a:graphic>
      </p:graphicFrame>
    </p:spTree>
    <p:extLst>
      <p:ext uri="{BB962C8B-B14F-4D97-AF65-F5344CB8AC3E}">
        <p14:creationId xmlns:p14="http://schemas.microsoft.com/office/powerpoint/2010/main" val="38618318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arn(inVertic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466"/>
        <p:cNvGrpSpPr/>
        <p:nvPr/>
      </p:nvGrpSpPr>
      <p:grpSpPr>
        <a:xfrm>
          <a:off x="0" y="0"/>
          <a:ext cx="0" cy="0"/>
          <a:chOff x="0" y="0"/>
          <a:chExt cx="0" cy="0"/>
        </a:xfrm>
      </p:grpSpPr>
      <p:grpSp>
        <p:nvGrpSpPr>
          <p:cNvPr id="3468" name="Google Shape;3468;p45"/>
          <p:cNvGrpSpPr/>
          <p:nvPr/>
        </p:nvGrpSpPr>
        <p:grpSpPr>
          <a:xfrm>
            <a:off x="16845799" y="1215946"/>
            <a:ext cx="1097602" cy="1267528"/>
            <a:chOff x="8424324" y="490011"/>
            <a:chExt cx="548801" cy="633764"/>
          </a:xfrm>
        </p:grpSpPr>
        <p:sp>
          <p:nvSpPr>
            <p:cNvPr id="3469" name="Google Shape;3469;p45"/>
            <p:cNvSpPr/>
            <p:nvPr/>
          </p:nvSpPr>
          <p:spPr>
            <a:xfrm rot="-1012221">
              <a:off x="8493531" y="537986"/>
              <a:ext cx="410385" cy="537812"/>
            </a:xfrm>
            <a:custGeom>
              <a:avLst/>
              <a:gdLst/>
              <a:ahLst/>
              <a:cxnLst/>
              <a:rect l="l" t="t" r="r" b="b"/>
              <a:pathLst>
                <a:path w="9156" h="11999" extrusionOk="0">
                  <a:moveTo>
                    <a:pt x="992" y="1"/>
                  </a:moveTo>
                  <a:lnTo>
                    <a:pt x="1" y="11356"/>
                  </a:lnTo>
                  <a:lnTo>
                    <a:pt x="8943" y="11998"/>
                  </a:lnTo>
                  <a:lnTo>
                    <a:pt x="9155" y="452"/>
                  </a:lnTo>
                  <a:lnTo>
                    <a:pt x="992"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70" name="Google Shape;3470;p45"/>
            <p:cNvSpPr/>
            <p:nvPr/>
          </p:nvSpPr>
          <p:spPr>
            <a:xfrm rot="-1012221">
              <a:off x="8539902" y="579808"/>
              <a:ext cx="317694" cy="446332"/>
            </a:xfrm>
            <a:custGeom>
              <a:avLst/>
              <a:gdLst/>
              <a:ahLst/>
              <a:cxnLst/>
              <a:rect l="l" t="t" r="r" b="b"/>
              <a:pathLst>
                <a:path w="7088" h="9958" extrusionOk="0">
                  <a:moveTo>
                    <a:pt x="3279" y="1"/>
                  </a:moveTo>
                  <a:cubicBezTo>
                    <a:pt x="2569" y="1"/>
                    <a:pt x="2000" y="128"/>
                    <a:pt x="1572" y="386"/>
                  </a:cubicBezTo>
                  <a:cubicBezTo>
                    <a:pt x="1015" y="721"/>
                    <a:pt x="707" y="1192"/>
                    <a:pt x="646" y="1790"/>
                  </a:cubicBezTo>
                  <a:cubicBezTo>
                    <a:pt x="612" y="2149"/>
                    <a:pt x="684" y="2464"/>
                    <a:pt x="865" y="2720"/>
                  </a:cubicBezTo>
                  <a:cubicBezTo>
                    <a:pt x="1042" y="2976"/>
                    <a:pt x="1316" y="3123"/>
                    <a:pt x="1688" y="3157"/>
                  </a:cubicBezTo>
                  <a:cubicBezTo>
                    <a:pt x="1750" y="3163"/>
                    <a:pt x="1809" y="3166"/>
                    <a:pt x="1868" y="3166"/>
                  </a:cubicBezTo>
                  <a:cubicBezTo>
                    <a:pt x="2158" y="3166"/>
                    <a:pt x="2405" y="3095"/>
                    <a:pt x="2607" y="2952"/>
                  </a:cubicBezTo>
                  <a:cubicBezTo>
                    <a:pt x="2850" y="2778"/>
                    <a:pt x="2987" y="2559"/>
                    <a:pt x="3014" y="2296"/>
                  </a:cubicBezTo>
                  <a:cubicBezTo>
                    <a:pt x="3038" y="2030"/>
                    <a:pt x="3024" y="1801"/>
                    <a:pt x="2970" y="1602"/>
                  </a:cubicBezTo>
                  <a:lnTo>
                    <a:pt x="2563" y="1565"/>
                  </a:lnTo>
                  <a:cubicBezTo>
                    <a:pt x="2522" y="1415"/>
                    <a:pt x="2512" y="1244"/>
                    <a:pt x="2529" y="1056"/>
                  </a:cubicBezTo>
                  <a:cubicBezTo>
                    <a:pt x="2546" y="864"/>
                    <a:pt x="2645" y="676"/>
                    <a:pt x="2829" y="485"/>
                  </a:cubicBezTo>
                  <a:cubicBezTo>
                    <a:pt x="2978" y="328"/>
                    <a:pt x="3211" y="247"/>
                    <a:pt x="3520" y="247"/>
                  </a:cubicBezTo>
                  <a:cubicBezTo>
                    <a:pt x="3579" y="247"/>
                    <a:pt x="3642" y="250"/>
                    <a:pt x="3708" y="256"/>
                  </a:cubicBezTo>
                  <a:cubicBezTo>
                    <a:pt x="4111" y="301"/>
                    <a:pt x="4388" y="475"/>
                    <a:pt x="4528" y="782"/>
                  </a:cubicBezTo>
                  <a:cubicBezTo>
                    <a:pt x="4675" y="1097"/>
                    <a:pt x="4705" y="1647"/>
                    <a:pt x="4627" y="2443"/>
                  </a:cubicBezTo>
                  <a:cubicBezTo>
                    <a:pt x="4552" y="3239"/>
                    <a:pt x="4285" y="3953"/>
                    <a:pt x="3834" y="4575"/>
                  </a:cubicBezTo>
                  <a:cubicBezTo>
                    <a:pt x="3383" y="5201"/>
                    <a:pt x="2655" y="5891"/>
                    <a:pt x="1640" y="6650"/>
                  </a:cubicBezTo>
                  <a:lnTo>
                    <a:pt x="154" y="7770"/>
                  </a:lnTo>
                  <a:lnTo>
                    <a:pt x="0" y="9339"/>
                  </a:lnTo>
                  <a:lnTo>
                    <a:pt x="6353" y="9957"/>
                  </a:lnTo>
                  <a:lnTo>
                    <a:pt x="6851" y="6229"/>
                  </a:lnTo>
                  <a:lnTo>
                    <a:pt x="6622" y="6209"/>
                  </a:lnTo>
                  <a:cubicBezTo>
                    <a:pt x="6455" y="6776"/>
                    <a:pt x="6230" y="7183"/>
                    <a:pt x="5942" y="7425"/>
                  </a:cubicBezTo>
                  <a:cubicBezTo>
                    <a:pt x="5714" y="7624"/>
                    <a:pt x="5381" y="7721"/>
                    <a:pt x="4939" y="7721"/>
                  </a:cubicBezTo>
                  <a:cubicBezTo>
                    <a:pt x="4826" y="7721"/>
                    <a:pt x="4706" y="7714"/>
                    <a:pt x="4579" y="7702"/>
                  </a:cubicBezTo>
                  <a:lnTo>
                    <a:pt x="1340" y="7388"/>
                  </a:lnTo>
                  <a:lnTo>
                    <a:pt x="2221" y="6875"/>
                  </a:lnTo>
                  <a:cubicBezTo>
                    <a:pt x="2331" y="6810"/>
                    <a:pt x="2700" y="6595"/>
                    <a:pt x="3339" y="6226"/>
                  </a:cubicBezTo>
                  <a:cubicBezTo>
                    <a:pt x="3974" y="5857"/>
                    <a:pt x="4586" y="5481"/>
                    <a:pt x="5167" y="5102"/>
                  </a:cubicBezTo>
                  <a:cubicBezTo>
                    <a:pt x="5553" y="4859"/>
                    <a:pt x="5826" y="4657"/>
                    <a:pt x="5994" y="4500"/>
                  </a:cubicBezTo>
                  <a:cubicBezTo>
                    <a:pt x="6161" y="4343"/>
                    <a:pt x="6332" y="4162"/>
                    <a:pt x="6510" y="3957"/>
                  </a:cubicBezTo>
                  <a:cubicBezTo>
                    <a:pt x="6691" y="3752"/>
                    <a:pt x="6814" y="3547"/>
                    <a:pt x="6879" y="3352"/>
                  </a:cubicBezTo>
                  <a:cubicBezTo>
                    <a:pt x="6944" y="3154"/>
                    <a:pt x="6985" y="2928"/>
                    <a:pt x="7012" y="2675"/>
                  </a:cubicBezTo>
                  <a:cubicBezTo>
                    <a:pt x="7087" y="1903"/>
                    <a:pt x="6862" y="1295"/>
                    <a:pt x="6335" y="851"/>
                  </a:cubicBezTo>
                  <a:cubicBezTo>
                    <a:pt x="5809" y="413"/>
                    <a:pt x="5030" y="140"/>
                    <a:pt x="3981" y="37"/>
                  </a:cubicBezTo>
                  <a:cubicBezTo>
                    <a:pt x="3733" y="13"/>
                    <a:pt x="3500" y="1"/>
                    <a:pt x="327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479" name="Google Shape;3479;p45"/>
          <p:cNvSpPr/>
          <p:nvPr/>
        </p:nvSpPr>
        <p:spPr>
          <a:xfrm flipH="1">
            <a:off x="1828434" y="44183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480" name="Google Shape;3480;p45"/>
          <p:cNvGrpSpPr/>
          <p:nvPr/>
        </p:nvGrpSpPr>
        <p:grpSpPr>
          <a:xfrm>
            <a:off x="1920253" y="517594"/>
            <a:ext cx="1780504" cy="636422"/>
            <a:chOff x="2553525" y="1544925"/>
            <a:chExt cx="890252" cy="318211"/>
          </a:xfrm>
        </p:grpSpPr>
        <p:sp>
          <p:nvSpPr>
            <p:cNvPr id="3481" name="Google Shape;3481;p45"/>
            <p:cNvSpPr/>
            <p:nvPr/>
          </p:nvSpPr>
          <p:spPr>
            <a:xfrm>
              <a:off x="2553525" y="15450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2" name="Google Shape;3482;p45"/>
            <p:cNvSpPr/>
            <p:nvPr/>
          </p:nvSpPr>
          <p:spPr>
            <a:xfrm>
              <a:off x="3184315" y="15949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3" name="Google Shape;3483;p45"/>
            <p:cNvSpPr/>
            <p:nvPr/>
          </p:nvSpPr>
          <p:spPr>
            <a:xfrm>
              <a:off x="2621732" y="16224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4" name="Google Shape;3484;p45"/>
            <p:cNvSpPr/>
            <p:nvPr/>
          </p:nvSpPr>
          <p:spPr>
            <a:xfrm>
              <a:off x="3429704" y="17959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5" name="Google Shape;3485;p45"/>
            <p:cNvSpPr/>
            <p:nvPr/>
          </p:nvSpPr>
          <p:spPr>
            <a:xfrm>
              <a:off x="2884139" y="18331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6" name="Google Shape;3486;p45"/>
            <p:cNvSpPr/>
            <p:nvPr/>
          </p:nvSpPr>
          <p:spPr>
            <a:xfrm>
              <a:off x="3080644" y="16438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7" name="Google Shape;3487;p45"/>
            <p:cNvSpPr/>
            <p:nvPr/>
          </p:nvSpPr>
          <p:spPr>
            <a:xfrm>
              <a:off x="2988133" y="17535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8" name="Google Shape;3488;p45"/>
            <p:cNvSpPr/>
            <p:nvPr/>
          </p:nvSpPr>
          <p:spPr>
            <a:xfrm>
              <a:off x="3372196" y="17006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9" name="Google Shape;3489;p45"/>
            <p:cNvSpPr/>
            <p:nvPr/>
          </p:nvSpPr>
          <p:spPr>
            <a:xfrm>
              <a:off x="2759161" y="17233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0" name="Google Shape;3490;p45"/>
            <p:cNvSpPr/>
            <p:nvPr/>
          </p:nvSpPr>
          <p:spPr>
            <a:xfrm>
              <a:off x="2553986" y="15775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1" name="Google Shape;3491;p45"/>
            <p:cNvSpPr/>
            <p:nvPr/>
          </p:nvSpPr>
          <p:spPr>
            <a:xfrm>
              <a:off x="2944322" y="16151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2" name="Google Shape;3492;p45"/>
            <p:cNvSpPr/>
            <p:nvPr/>
          </p:nvSpPr>
          <p:spPr>
            <a:xfrm>
              <a:off x="3105086" y="15820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3" name="Google Shape;3493;p45"/>
            <p:cNvSpPr/>
            <p:nvPr/>
          </p:nvSpPr>
          <p:spPr>
            <a:xfrm>
              <a:off x="2833871" y="15449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4" name="Google Shape;3494;p45"/>
            <p:cNvSpPr/>
            <p:nvPr/>
          </p:nvSpPr>
          <p:spPr>
            <a:xfrm>
              <a:off x="3269909" y="15449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5" name="Google Shape;3495;p45"/>
            <p:cNvSpPr/>
            <p:nvPr/>
          </p:nvSpPr>
          <p:spPr>
            <a:xfrm>
              <a:off x="2583916" y="18010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6" name="Google Shape;3496;p45"/>
            <p:cNvSpPr/>
            <p:nvPr/>
          </p:nvSpPr>
          <p:spPr>
            <a:xfrm>
              <a:off x="2728447" y="17907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7" name="Google Shape;3497;p45"/>
            <p:cNvSpPr/>
            <p:nvPr/>
          </p:nvSpPr>
          <p:spPr>
            <a:xfrm>
              <a:off x="3394886" y="16092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8" name="Google Shape;3498;p45"/>
            <p:cNvSpPr/>
            <p:nvPr/>
          </p:nvSpPr>
          <p:spPr>
            <a:xfrm>
              <a:off x="3115923" y="17952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9" name="Google Shape;3499;p45"/>
            <p:cNvSpPr/>
            <p:nvPr/>
          </p:nvSpPr>
          <p:spPr>
            <a:xfrm>
              <a:off x="3026272" y="18439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0" name="Google Shape;3500;p45"/>
            <p:cNvSpPr/>
            <p:nvPr/>
          </p:nvSpPr>
          <p:spPr>
            <a:xfrm>
              <a:off x="3289139" y="16467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1" name="Google Shape;3501;p45"/>
            <p:cNvSpPr/>
            <p:nvPr/>
          </p:nvSpPr>
          <p:spPr>
            <a:xfrm>
              <a:off x="2633584" y="16911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2" name="Google Shape;3502;p45"/>
            <p:cNvSpPr/>
            <p:nvPr/>
          </p:nvSpPr>
          <p:spPr>
            <a:xfrm>
              <a:off x="2989101" y="15452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3" name="Google Shape;3503;p45"/>
            <p:cNvSpPr/>
            <p:nvPr/>
          </p:nvSpPr>
          <p:spPr>
            <a:xfrm>
              <a:off x="2767831" y="15933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4" name="Google Shape;3504;p45"/>
            <p:cNvSpPr/>
            <p:nvPr/>
          </p:nvSpPr>
          <p:spPr>
            <a:xfrm>
              <a:off x="2848675" y="16861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5" name="Google Shape;3505;p45"/>
            <p:cNvSpPr/>
            <p:nvPr/>
          </p:nvSpPr>
          <p:spPr>
            <a:xfrm>
              <a:off x="3303620" y="18218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6" name="Google Shape;3506;p45"/>
            <p:cNvSpPr/>
            <p:nvPr/>
          </p:nvSpPr>
          <p:spPr>
            <a:xfrm>
              <a:off x="3166698" y="17034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7" name="Google Shape;3507;p45"/>
            <p:cNvSpPr/>
            <p:nvPr/>
          </p:nvSpPr>
          <p:spPr>
            <a:xfrm>
              <a:off x="3258887" y="17579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08" name="Google Shape;3508;p45"/>
          <p:cNvGrpSpPr/>
          <p:nvPr/>
        </p:nvGrpSpPr>
        <p:grpSpPr>
          <a:xfrm>
            <a:off x="810015" y="118076"/>
            <a:ext cx="1506446" cy="1211288"/>
            <a:chOff x="405007" y="59038"/>
            <a:chExt cx="753223" cy="605644"/>
          </a:xfrm>
        </p:grpSpPr>
        <p:sp>
          <p:nvSpPr>
            <p:cNvPr id="3509" name="Google Shape;3509;p45"/>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0" name="Google Shape;3510;p45"/>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1" name="Google Shape;3511;p45"/>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2" name="Google Shape;3512;p45"/>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3" name="Google Shape;3513;p45"/>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4" name="Google Shape;3514;p45"/>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5" name="Google Shape;3515;p45"/>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6" name="Google Shape;3516;p45"/>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7" name="Google Shape;3517;p45"/>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8" name="Google Shape;3518;p45"/>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9" name="Google Shape;3519;p45"/>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0" name="Google Shape;3520;p45"/>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1" name="Google Shape;3521;p45"/>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2" name="Google Shape;3522;p45"/>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3" name="Google Shape;3523;p45"/>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4" name="Google Shape;3524;p45"/>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5" name="Google Shape;3525;p45"/>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6" name="Google Shape;3526;p45"/>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7" name="Google Shape;3527;p45"/>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8" name="Google Shape;3528;p45"/>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9" name="Google Shape;3529;p45"/>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0" name="Google Shape;3530;p45"/>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1" name="Google Shape;3531;p45"/>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2" name="Google Shape;3532;p45"/>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3" name="Google Shape;3533;p45"/>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4" name="Google Shape;3534;p45"/>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5" name="Google Shape;3535;p45"/>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6" name="Google Shape;3536;p45"/>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7" name="Google Shape;3537;p45"/>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8" name="Google Shape;3538;p45"/>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9" name="Google Shape;3539;p45"/>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0" name="Google Shape;3540;p45"/>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1" name="Google Shape;3541;p45"/>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2" name="Google Shape;3542;p45"/>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3" name="Google Shape;3543;p45"/>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4" name="Google Shape;3544;p45"/>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573" name="Google Shape;3573;p45"/>
          <p:cNvGrpSpPr/>
          <p:nvPr/>
        </p:nvGrpSpPr>
        <p:grpSpPr>
          <a:xfrm rot="-7476819">
            <a:off x="-26917" y="1312627"/>
            <a:ext cx="1862938" cy="2009258"/>
            <a:chOff x="-91721" y="-8"/>
            <a:chExt cx="1132515" cy="1221466"/>
          </a:xfrm>
        </p:grpSpPr>
        <p:sp>
          <p:nvSpPr>
            <p:cNvPr id="3574" name="Google Shape;3574;p45"/>
            <p:cNvSpPr/>
            <p:nvPr/>
          </p:nvSpPr>
          <p:spPr>
            <a:xfrm rot="3376459">
              <a:off x="-30210" y="266837"/>
              <a:ext cx="1009494" cy="687776"/>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5" name="Google Shape;3575;p45"/>
            <p:cNvSpPr/>
            <p:nvPr/>
          </p:nvSpPr>
          <p:spPr>
            <a:xfrm rot="3376459">
              <a:off x="54566" y="349374"/>
              <a:ext cx="839658" cy="52023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76" name="Google Shape;3576;p45"/>
          <p:cNvGrpSpPr/>
          <p:nvPr/>
        </p:nvGrpSpPr>
        <p:grpSpPr>
          <a:xfrm>
            <a:off x="10813230" y="871586"/>
            <a:ext cx="1736832" cy="518050"/>
            <a:chOff x="3472825" y="4065100"/>
            <a:chExt cx="868416" cy="259025"/>
          </a:xfrm>
        </p:grpSpPr>
        <p:sp>
          <p:nvSpPr>
            <p:cNvPr id="3577" name="Google Shape;3577;p45"/>
            <p:cNvSpPr/>
            <p:nvPr/>
          </p:nvSpPr>
          <p:spPr>
            <a:xfrm>
              <a:off x="3472825"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8" name="Google Shape;3578;p45"/>
            <p:cNvSpPr/>
            <p:nvPr/>
          </p:nvSpPr>
          <p:spPr>
            <a:xfrm>
              <a:off x="3991159"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9" name="Google Shape;3579;p45"/>
            <p:cNvSpPr/>
            <p:nvPr/>
          </p:nvSpPr>
          <p:spPr>
            <a:xfrm>
              <a:off x="3838616"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0" name="Google Shape;3580;p45"/>
            <p:cNvSpPr/>
            <p:nvPr/>
          </p:nvSpPr>
          <p:spPr>
            <a:xfrm>
              <a:off x="3862429"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1" name="Google Shape;3581;p45"/>
          <p:cNvGrpSpPr/>
          <p:nvPr/>
        </p:nvGrpSpPr>
        <p:grpSpPr>
          <a:xfrm>
            <a:off x="476066" y="8434802"/>
            <a:ext cx="1680220" cy="1711996"/>
            <a:chOff x="238033" y="4217401"/>
            <a:chExt cx="840110" cy="855998"/>
          </a:xfrm>
        </p:grpSpPr>
        <p:sp>
          <p:nvSpPr>
            <p:cNvPr id="3582" name="Google Shape;3582;p45"/>
            <p:cNvSpPr/>
            <p:nvPr/>
          </p:nvSpPr>
          <p:spPr>
            <a:xfrm rot="1562844">
              <a:off x="349717" y="4319734"/>
              <a:ext cx="616741" cy="651333"/>
            </a:xfrm>
            <a:custGeom>
              <a:avLst/>
              <a:gdLst/>
              <a:ahLst/>
              <a:cxnLst/>
              <a:rect l="l" t="t" r="r" b="b"/>
              <a:pathLst>
                <a:path w="10109" h="10676" extrusionOk="0">
                  <a:moveTo>
                    <a:pt x="7990" y="1"/>
                  </a:moveTo>
                  <a:cubicBezTo>
                    <a:pt x="7744" y="1"/>
                    <a:pt x="1" y="161"/>
                    <a:pt x="1" y="407"/>
                  </a:cubicBezTo>
                  <a:cubicBezTo>
                    <a:pt x="1" y="650"/>
                    <a:pt x="407" y="10676"/>
                    <a:pt x="407" y="10676"/>
                  </a:cubicBezTo>
                  <a:lnTo>
                    <a:pt x="10109" y="10187"/>
                  </a:lnTo>
                  <a:lnTo>
                    <a:pt x="7990"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3" name="Google Shape;3583;p45"/>
            <p:cNvSpPr/>
            <p:nvPr/>
          </p:nvSpPr>
          <p:spPr>
            <a:xfrm rot="1562844">
              <a:off x="416177" y="4398147"/>
              <a:ext cx="470136" cy="487890"/>
            </a:xfrm>
            <a:custGeom>
              <a:avLst/>
              <a:gdLst/>
              <a:ahLst/>
              <a:cxnLst/>
              <a:rect l="l" t="t" r="r" b="b"/>
              <a:pathLst>
                <a:path w="7706" h="7997" extrusionOk="0">
                  <a:moveTo>
                    <a:pt x="1859" y="0"/>
                  </a:moveTo>
                  <a:cubicBezTo>
                    <a:pt x="1576" y="0"/>
                    <a:pt x="1285" y="137"/>
                    <a:pt x="991" y="410"/>
                  </a:cubicBezTo>
                  <a:cubicBezTo>
                    <a:pt x="697" y="684"/>
                    <a:pt x="458" y="988"/>
                    <a:pt x="274" y="1319"/>
                  </a:cubicBezTo>
                  <a:cubicBezTo>
                    <a:pt x="89" y="1654"/>
                    <a:pt x="0" y="1910"/>
                    <a:pt x="0" y="2095"/>
                  </a:cubicBezTo>
                  <a:cubicBezTo>
                    <a:pt x="0" y="2276"/>
                    <a:pt x="52" y="2368"/>
                    <a:pt x="164" y="2368"/>
                  </a:cubicBezTo>
                  <a:cubicBezTo>
                    <a:pt x="236" y="2368"/>
                    <a:pt x="308" y="2327"/>
                    <a:pt x="376" y="2252"/>
                  </a:cubicBezTo>
                  <a:cubicBezTo>
                    <a:pt x="444" y="2173"/>
                    <a:pt x="482" y="2085"/>
                    <a:pt x="492" y="1985"/>
                  </a:cubicBezTo>
                  <a:cubicBezTo>
                    <a:pt x="557" y="1538"/>
                    <a:pt x="680" y="1210"/>
                    <a:pt x="868" y="995"/>
                  </a:cubicBezTo>
                  <a:cubicBezTo>
                    <a:pt x="1056" y="783"/>
                    <a:pt x="1224" y="677"/>
                    <a:pt x="1367" y="677"/>
                  </a:cubicBezTo>
                  <a:cubicBezTo>
                    <a:pt x="1432" y="677"/>
                    <a:pt x="1463" y="738"/>
                    <a:pt x="1463" y="868"/>
                  </a:cubicBezTo>
                  <a:cubicBezTo>
                    <a:pt x="1463" y="1374"/>
                    <a:pt x="1391" y="2136"/>
                    <a:pt x="1258" y="3171"/>
                  </a:cubicBezTo>
                  <a:cubicBezTo>
                    <a:pt x="1118" y="4203"/>
                    <a:pt x="1049" y="5064"/>
                    <a:pt x="1049" y="5751"/>
                  </a:cubicBezTo>
                  <a:cubicBezTo>
                    <a:pt x="1049" y="6438"/>
                    <a:pt x="1172" y="6985"/>
                    <a:pt x="1405" y="7391"/>
                  </a:cubicBezTo>
                  <a:cubicBezTo>
                    <a:pt x="1644" y="7798"/>
                    <a:pt x="1951" y="7996"/>
                    <a:pt x="2327" y="7996"/>
                  </a:cubicBezTo>
                  <a:cubicBezTo>
                    <a:pt x="2710" y="7996"/>
                    <a:pt x="3089" y="7805"/>
                    <a:pt x="3479" y="7415"/>
                  </a:cubicBezTo>
                  <a:cubicBezTo>
                    <a:pt x="3862" y="7029"/>
                    <a:pt x="4227" y="6541"/>
                    <a:pt x="4576" y="5946"/>
                  </a:cubicBezTo>
                  <a:lnTo>
                    <a:pt x="4576" y="5946"/>
                  </a:lnTo>
                  <a:cubicBezTo>
                    <a:pt x="4528" y="6541"/>
                    <a:pt x="4507" y="6974"/>
                    <a:pt x="4507" y="7258"/>
                  </a:cubicBezTo>
                  <a:cubicBezTo>
                    <a:pt x="4507" y="7538"/>
                    <a:pt x="4545" y="7719"/>
                    <a:pt x="4617" y="7791"/>
                  </a:cubicBezTo>
                  <a:cubicBezTo>
                    <a:pt x="4794" y="7928"/>
                    <a:pt x="5088" y="7996"/>
                    <a:pt x="5505" y="7996"/>
                  </a:cubicBezTo>
                  <a:cubicBezTo>
                    <a:pt x="5987" y="7996"/>
                    <a:pt x="6592" y="7234"/>
                    <a:pt x="7309" y="5703"/>
                  </a:cubicBezTo>
                  <a:cubicBezTo>
                    <a:pt x="7573" y="5150"/>
                    <a:pt x="7706" y="4743"/>
                    <a:pt x="7706" y="4487"/>
                  </a:cubicBezTo>
                  <a:cubicBezTo>
                    <a:pt x="7706" y="4415"/>
                    <a:pt x="7675" y="4374"/>
                    <a:pt x="7617" y="4374"/>
                  </a:cubicBezTo>
                  <a:cubicBezTo>
                    <a:pt x="7556" y="4374"/>
                    <a:pt x="7395" y="4671"/>
                    <a:pt x="7125" y="5269"/>
                  </a:cubicBezTo>
                  <a:cubicBezTo>
                    <a:pt x="6855" y="5867"/>
                    <a:pt x="6588" y="6353"/>
                    <a:pt x="6315" y="6728"/>
                  </a:cubicBezTo>
                  <a:cubicBezTo>
                    <a:pt x="6042" y="7108"/>
                    <a:pt x="5826" y="7296"/>
                    <a:pt x="5673" y="7296"/>
                  </a:cubicBezTo>
                  <a:cubicBezTo>
                    <a:pt x="5632" y="7296"/>
                    <a:pt x="5604" y="7176"/>
                    <a:pt x="5601" y="6930"/>
                  </a:cubicBezTo>
                  <a:cubicBezTo>
                    <a:pt x="5601" y="6018"/>
                    <a:pt x="5649" y="4955"/>
                    <a:pt x="5738" y="3735"/>
                  </a:cubicBezTo>
                  <a:cubicBezTo>
                    <a:pt x="5785" y="3540"/>
                    <a:pt x="5857" y="3250"/>
                    <a:pt x="5949" y="2857"/>
                  </a:cubicBezTo>
                  <a:cubicBezTo>
                    <a:pt x="6045" y="2464"/>
                    <a:pt x="6127" y="2122"/>
                    <a:pt x="6189" y="1832"/>
                  </a:cubicBezTo>
                  <a:cubicBezTo>
                    <a:pt x="6254" y="1541"/>
                    <a:pt x="6284" y="1196"/>
                    <a:pt x="6284" y="796"/>
                  </a:cubicBezTo>
                  <a:cubicBezTo>
                    <a:pt x="6284" y="270"/>
                    <a:pt x="6213" y="4"/>
                    <a:pt x="6069" y="4"/>
                  </a:cubicBezTo>
                  <a:cubicBezTo>
                    <a:pt x="5929" y="4"/>
                    <a:pt x="5727" y="103"/>
                    <a:pt x="5464" y="304"/>
                  </a:cubicBezTo>
                  <a:cubicBezTo>
                    <a:pt x="5198" y="506"/>
                    <a:pt x="5058" y="646"/>
                    <a:pt x="5041" y="728"/>
                  </a:cubicBezTo>
                  <a:cubicBezTo>
                    <a:pt x="4958" y="1282"/>
                    <a:pt x="4829" y="2720"/>
                    <a:pt x="4644" y="5054"/>
                  </a:cubicBezTo>
                  <a:cubicBezTo>
                    <a:pt x="4360" y="5635"/>
                    <a:pt x="4036" y="6148"/>
                    <a:pt x="3674" y="6582"/>
                  </a:cubicBezTo>
                  <a:cubicBezTo>
                    <a:pt x="3311" y="7019"/>
                    <a:pt x="2990" y="7238"/>
                    <a:pt x="2717" y="7238"/>
                  </a:cubicBezTo>
                  <a:cubicBezTo>
                    <a:pt x="2242" y="7238"/>
                    <a:pt x="2010" y="6595"/>
                    <a:pt x="2010" y="5324"/>
                  </a:cubicBezTo>
                  <a:cubicBezTo>
                    <a:pt x="2010" y="4822"/>
                    <a:pt x="2061" y="4070"/>
                    <a:pt x="2170" y="3072"/>
                  </a:cubicBezTo>
                  <a:cubicBezTo>
                    <a:pt x="2283" y="2071"/>
                    <a:pt x="2338" y="1312"/>
                    <a:pt x="2341" y="786"/>
                  </a:cubicBezTo>
                  <a:cubicBezTo>
                    <a:pt x="2351" y="260"/>
                    <a:pt x="2187" y="0"/>
                    <a:pt x="185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4" name="Google Shape;3584;p45"/>
          <p:cNvGrpSpPr/>
          <p:nvPr/>
        </p:nvGrpSpPr>
        <p:grpSpPr>
          <a:xfrm>
            <a:off x="15554826" y="8619676"/>
            <a:ext cx="1839772" cy="1372820"/>
            <a:chOff x="1633636" y="1863119"/>
            <a:chExt cx="919886" cy="686410"/>
          </a:xfrm>
        </p:grpSpPr>
        <p:sp>
          <p:nvSpPr>
            <p:cNvPr id="3585" name="Google Shape;3585;p45"/>
            <p:cNvSpPr/>
            <p:nvPr/>
          </p:nvSpPr>
          <p:spPr>
            <a:xfrm rot="2067823">
              <a:off x="1883425" y="18829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6" name="Google Shape;3586;p45"/>
            <p:cNvSpPr/>
            <p:nvPr/>
          </p:nvSpPr>
          <p:spPr>
            <a:xfrm rot="2067823">
              <a:off x="2106745" y="21931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7" name="Google Shape;3587;p45"/>
            <p:cNvSpPr/>
            <p:nvPr/>
          </p:nvSpPr>
          <p:spPr>
            <a:xfrm rot="2067823">
              <a:off x="2209031" y="22043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8" name="Google Shape;3588;p45"/>
            <p:cNvSpPr/>
            <p:nvPr/>
          </p:nvSpPr>
          <p:spPr>
            <a:xfrm rot="2067823">
              <a:off x="2457598" y="22427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9" name="Google Shape;3589;p45"/>
            <p:cNvSpPr/>
            <p:nvPr/>
          </p:nvSpPr>
          <p:spPr>
            <a:xfrm rot="2067823">
              <a:off x="2436487" y="23820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0" name="Google Shape;3590;p45"/>
            <p:cNvSpPr/>
            <p:nvPr/>
          </p:nvSpPr>
          <p:spPr>
            <a:xfrm rot="2067823">
              <a:off x="2425386" y="24714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1" name="Google Shape;3591;p45"/>
            <p:cNvSpPr/>
            <p:nvPr/>
          </p:nvSpPr>
          <p:spPr>
            <a:xfrm rot="2067823">
              <a:off x="1763523" y="20586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2" name="Google Shape;3592;p45"/>
            <p:cNvSpPr/>
            <p:nvPr/>
          </p:nvSpPr>
          <p:spPr>
            <a:xfrm rot="2067823">
              <a:off x="1717238" y="21221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3" name="Google Shape;3593;p45"/>
            <p:cNvSpPr/>
            <p:nvPr/>
          </p:nvSpPr>
          <p:spPr>
            <a:xfrm rot="2067823">
              <a:off x="1655148" y="22183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94" name="Google Shape;3594;p45"/>
          <p:cNvGrpSpPr/>
          <p:nvPr/>
        </p:nvGrpSpPr>
        <p:grpSpPr>
          <a:xfrm>
            <a:off x="15319523" y="5781925"/>
            <a:ext cx="3259244" cy="1262228"/>
            <a:chOff x="7274269" y="4381028"/>
            <a:chExt cx="1629622" cy="631114"/>
          </a:xfrm>
        </p:grpSpPr>
        <p:sp>
          <p:nvSpPr>
            <p:cNvPr id="3595" name="Google Shape;3595;p45"/>
            <p:cNvSpPr/>
            <p:nvPr/>
          </p:nvSpPr>
          <p:spPr>
            <a:xfrm rot="-553988">
              <a:off x="7294548" y="4506044"/>
              <a:ext cx="1589065" cy="381083"/>
            </a:xfrm>
            <a:custGeom>
              <a:avLst/>
              <a:gdLst/>
              <a:ahLst/>
              <a:cxnLst/>
              <a:rect l="l" t="t" r="r" b="b"/>
              <a:pathLst>
                <a:path w="34293" h="8224" extrusionOk="0">
                  <a:moveTo>
                    <a:pt x="20460" y="0"/>
                  </a:moveTo>
                  <a:cubicBezTo>
                    <a:pt x="20021" y="0"/>
                    <a:pt x="19368" y="140"/>
                    <a:pt x="18771" y="794"/>
                  </a:cubicBezTo>
                  <a:cubicBezTo>
                    <a:pt x="18547" y="1036"/>
                    <a:pt x="18351" y="1344"/>
                    <a:pt x="18173" y="1680"/>
                  </a:cubicBezTo>
                  <a:cubicBezTo>
                    <a:pt x="18117" y="1391"/>
                    <a:pt x="18015" y="1120"/>
                    <a:pt x="17847" y="878"/>
                  </a:cubicBezTo>
                  <a:cubicBezTo>
                    <a:pt x="17483" y="327"/>
                    <a:pt x="16913" y="9"/>
                    <a:pt x="16260" y="9"/>
                  </a:cubicBezTo>
                  <a:cubicBezTo>
                    <a:pt x="15821" y="9"/>
                    <a:pt x="15168" y="149"/>
                    <a:pt x="14570" y="803"/>
                  </a:cubicBezTo>
                  <a:cubicBezTo>
                    <a:pt x="14244" y="1158"/>
                    <a:pt x="13973" y="1615"/>
                    <a:pt x="13777" y="2147"/>
                  </a:cubicBezTo>
                  <a:cubicBezTo>
                    <a:pt x="13730" y="2278"/>
                    <a:pt x="13684" y="2418"/>
                    <a:pt x="13637" y="2558"/>
                  </a:cubicBezTo>
                  <a:cubicBezTo>
                    <a:pt x="13534" y="2548"/>
                    <a:pt x="13413" y="2530"/>
                    <a:pt x="13301" y="2530"/>
                  </a:cubicBezTo>
                  <a:cubicBezTo>
                    <a:pt x="12844" y="2530"/>
                    <a:pt x="12424" y="2632"/>
                    <a:pt x="12041" y="2847"/>
                  </a:cubicBezTo>
                  <a:cubicBezTo>
                    <a:pt x="11705" y="2642"/>
                    <a:pt x="11303" y="2530"/>
                    <a:pt x="10874" y="2530"/>
                  </a:cubicBezTo>
                  <a:cubicBezTo>
                    <a:pt x="10473" y="2530"/>
                    <a:pt x="10090" y="2614"/>
                    <a:pt x="9735" y="2782"/>
                  </a:cubicBezTo>
                  <a:cubicBezTo>
                    <a:pt x="9465" y="2614"/>
                    <a:pt x="9147" y="2520"/>
                    <a:pt x="8802" y="2520"/>
                  </a:cubicBezTo>
                  <a:cubicBezTo>
                    <a:pt x="8550" y="2520"/>
                    <a:pt x="8298" y="2567"/>
                    <a:pt x="8065" y="2660"/>
                  </a:cubicBezTo>
                  <a:cubicBezTo>
                    <a:pt x="8130" y="2464"/>
                    <a:pt x="8167" y="2240"/>
                    <a:pt x="8167" y="2016"/>
                  </a:cubicBezTo>
                  <a:cubicBezTo>
                    <a:pt x="8167" y="1550"/>
                    <a:pt x="7981" y="1120"/>
                    <a:pt x="7635" y="794"/>
                  </a:cubicBezTo>
                  <a:cubicBezTo>
                    <a:pt x="7383" y="532"/>
                    <a:pt x="7047" y="373"/>
                    <a:pt x="6646" y="289"/>
                  </a:cubicBezTo>
                  <a:lnTo>
                    <a:pt x="6627" y="289"/>
                  </a:lnTo>
                  <a:cubicBezTo>
                    <a:pt x="6366" y="243"/>
                    <a:pt x="6076" y="215"/>
                    <a:pt x="5750" y="187"/>
                  </a:cubicBezTo>
                  <a:cubicBezTo>
                    <a:pt x="5442" y="168"/>
                    <a:pt x="5059" y="168"/>
                    <a:pt x="4583" y="168"/>
                  </a:cubicBezTo>
                  <a:cubicBezTo>
                    <a:pt x="3743" y="168"/>
                    <a:pt x="3052" y="224"/>
                    <a:pt x="2492" y="336"/>
                  </a:cubicBezTo>
                  <a:cubicBezTo>
                    <a:pt x="1773" y="485"/>
                    <a:pt x="1213" y="756"/>
                    <a:pt x="793" y="1148"/>
                  </a:cubicBezTo>
                  <a:cubicBezTo>
                    <a:pt x="280" y="1624"/>
                    <a:pt x="0" y="2278"/>
                    <a:pt x="0" y="3015"/>
                  </a:cubicBezTo>
                  <a:cubicBezTo>
                    <a:pt x="0" y="3360"/>
                    <a:pt x="56" y="3687"/>
                    <a:pt x="187" y="3986"/>
                  </a:cubicBezTo>
                  <a:cubicBezTo>
                    <a:pt x="327" y="4312"/>
                    <a:pt x="513" y="4602"/>
                    <a:pt x="756" y="4807"/>
                  </a:cubicBezTo>
                  <a:cubicBezTo>
                    <a:pt x="1036" y="5050"/>
                    <a:pt x="1400" y="5190"/>
                    <a:pt x="1773" y="5218"/>
                  </a:cubicBezTo>
                  <a:cubicBezTo>
                    <a:pt x="1736" y="5414"/>
                    <a:pt x="1717" y="5600"/>
                    <a:pt x="1689" y="5787"/>
                  </a:cubicBezTo>
                  <a:cubicBezTo>
                    <a:pt x="1643" y="6086"/>
                    <a:pt x="1633" y="6301"/>
                    <a:pt x="1633" y="6459"/>
                  </a:cubicBezTo>
                  <a:cubicBezTo>
                    <a:pt x="1633" y="6973"/>
                    <a:pt x="1839" y="7430"/>
                    <a:pt x="2212" y="7766"/>
                  </a:cubicBezTo>
                  <a:cubicBezTo>
                    <a:pt x="2446" y="7981"/>
                    <a:pt x="2856" y="8223"/>
                    <a:pt x="3463" y="8223"/>
                  </a:cubicBezTo>
                  <a:cubicBezTo>
                    <a:pt x="3883" y="8223"/>
                    <a:pt x="4266" y="8111"/>
                    <a:pt x="4592" y="7878"/>
                  </a:cubicBezTo>
                  <a:cubicBezTo>
                    <a:pt x="4630" y="7850"/>
                    <a:pt x="4667" y="7831"/>
                    <a:pt x="4686" y="7794"/>
                  </a:cubicBezTo>
                  <a:cubicBezTo>
                    <a:pt x="5031" y="8074"/>
                    <a:pt x="5451" y="8223"/>
                    <a:pt x="5890" y="8223"/>
                  </a:cubicBezTo>
                  <a:cubicBezTo>
                    <a:pt x="6170" y="8223"/>
                    <a:pt x="6440" y="8167"/>
                    <a:pt x="6683" y="8065"/>
                  </a:cubicBezTo>
                  <a:cubicBezTo>
                    <a:pt x="6916" y="8167"/>
                    <a:pt x="7168" y="8223"/>
                    <a:pt x="7449" y="8223"/>
                  </a:cubicBezTo>
                  <a:cubicBezTo>
                    <a:pt x="7897" y="8223"/>
                    <a:pt x="8326" y="8083"/>
                    <a:pt x="8681" y="7813"/>
                  </a:cubicBezTo>
                  <a:cubicBezTo>
                    <a:pt x="8774" y="7747"/>
                    <a:pt x="8867" y="7663"/>
                    <a:pt x="8961" y="7579"/>
                  </a:cubicBezTo>
                  <a:cubicBezTo>
                    <a:pt x="9315" y="7897"/>
                    <a:pt x="9922" y="8223"/>
                    <a:pt x="10827" y="8223"/>
                  </a:cubicBezTo>
                  <a:cubicBezTo>
                    <a:pt x="11247" y="8223"/>
                    <a:pt x="11649" y="8139"/>
                    <a:pt x="12041" y="7990"/>
                  </a:cubicBezTo>
                  <a:cubicBezTo>
                    <a:pt x="12368" y="8130"/>
                    <a:pt x="12760" y="8223"/>
                    <a:pt x="13254" y="8223"/>
                  </a:cubicBezTo>
                  <a:cubicBezTo>
                    <a:pt x="13730" y="8223"/>
                    <a:pt x="14169" y="8121"/>
                    <a:pt x="14608" y="7925"/>
                  </a:cubicBezTo>
                  <a:cubicBezTo>
                    <a:pt x="14953" y="8121"/>
                    <a:pt x="15354" y="8223"/>
                    <a:pt x="15784" y="8223"/>
                  </a:cubicBezTo>
                  <a:cubicBezTo>
                    <a:pt x="16381" y="8223"/>
                    <a:pt x="16941" y="8027"/>
                    <a:pt x="17389" y="7645"/>
                  </a:cubicBezTo>
                  <a:cubicBezTo>
                    <a:pt x="17604" y="7467"/>
                    <a:pt x="17781" y="7243"/>
                    <a:pt x="17893" y="7001"/>
                  </a:cubicBezTo>
                  <a:cubicBezTo>
                    <a:pt x="18407" y="7878"/>
                    <a:pt x="19275" y="8223"/>
                    <a:pt x="20096" y="8223"/>
                  </a:cubicBezTo>
                  <a:cubicBezTo>
                    <a:pt x="20451" y="8223"/>
                    <a:pt x="20777" y="8167"/>
                    <a:pt x="21076" y="8046"/>
                  </a:cubicBezTo>
                  <a:cubicBezTo>
                    <a:pt x="21328" y="8167"/>
                    <a:pt x="21589" y="8223"/>
                    <a:pt x="21869" y="8223"/>
                  </a:cubicBezTo>
                  <a:cubicBezTo>
                    <a:pt x="22150" y="8223"/>
                    <a:pt x="22420" y="8167"/>
                    <a:pt x="22663" y="8065"/>
                  </a:cubicBezTo>
                  <a:cubicBezTo>
                    <a:pt x="22896" y="8167"/>
                    <a:pt x="23158" y="8223"/>
                    <a:pt x="23438" y="8223"/>
                  </a:cubicBezTo>
                  <a:cubicBezTo>
                    <a:pt x="23876" y="8223"/>
                    <a:pt x="24315" y="8083"/>
                    <a:pt x="24660" y="7813"/>
                  </a:cubicBezTo>
                  <a:cubicBezTo>
                    <a:pt x="24754" y="7747"/>
                    <a:pt x="24847" y="7663"/>
                    <a:pt x="24940" y="7579"/>
                  </a:cubicBezTo>
                  <a:cubicBezTo>
                    <a:pt x="25304" y="7897"/>
                    <a:pt x="25911" y="8223"/>
                    <a:pt x="26807" y="8223"/>
                  </a:cubicBezTo>
                  <a:cubicBezTo>
                    <a:pt x="27227" y="8223"/>
                    <a:pt x="27638" y="8139"/>
                    <a:pt x="28021" y="7990"/>
                  </a:cubicBezTo>
                  <a:cubicBezTo>
                    <a:pt x="28347" y="8130"/>
                    <a:pt x="28749" y="8223"/>
                    <a:pt x="29234" y="8223"/>
                  </a:cubicBezTo>
                  <a:cubicBezTo>
                    <a:pt x="29710" y="8223"/>
                    <a:pt x="30158" y="8121"/>
                    <a:pt x="30587" y="7925"/>
                  </a:cubicBezTo>
                  <a:cubicBezTo>
                    <a:pt x="30942" y="8121"/>
                    <a:pt x="31334" y="8223"/>
                    <a:pt x="31763" y="8223"/>
                  </a:cubicBezTo>
                  <a:cubicBezTo>
                    <a:pt x="32361" y="8223"/>
                    <a:pt x="32921" y="8027"/>
                    <a:pt x="33378" y="7645"/>
                  </a:cubicBezTo>
                  <a:cubicBezTo>
                    <a:pt x="33612" y="7439"/>
                    <a:pt x="33808" y="7197"/>
                    <a:pt x="33929" y="6907"/>
                  </a:cubicBezTo>
                  <a:cubicBezTo>
                    <a:pt x="34032" y="6665"/>
                    <a:pt x="34078" y="6403"/>
                    <a:pt x="34078" y="6133"/>
                  </a:cubicBezTo>
                  <a:cubicBezTo>
                    <a:pt x="34078" y="5825"/>
                    <a:pt x="34004" y="5516"/>
                    <a:pt x="33854" y="5264"/>
                  </a:cubicBezTo>
                  <a:cubicBezTo>
                    <a:pt x="33854" y="5246"/>
                    <a:pt x="33845" y="5236"/>
                    <a:pt x="33845" y="5227"/>
                  </a:cubicBezTo>
                  <a:cubicBezTo>
                    <a:pt x="34125" y="4900"/>
                    <a:pt x="34265" y="4480"/>
                    <a:pt x="34265" y="4070"/>
                  </a:cubicBezTo>
                  <a:cubicBezTo>
                    <a:pt x="34293" y="3715"/>
                    <a:pt x="34200" y="3435"/>
                    <a:pt x="34069" y="3220"/>
                  </a:cubicBezTo>
                  <a:cubicBezTo>
                    <a:pt x="34172" y="2894"/>
                    <a:pt x="34218" y="2558"/>
                    <a:pt x="34218" y="2203"/>
                  </a:cubicBezTo>
                  <a:cubicBezTo>
                    <a:pt x="34218" y="1708"/>
                    <a:pt x="34088" y="1251"/>
                    <a:pt x="33845" y="868"/>
                  </a:cubicBezTo>
                  <a:cubicBezTo>
                    <a:pt x="33481" y="317"/>
                    <a:pt x="32912" y="0"/>
                    <a:pt x="32258" y="0"/>
                  </a:cubicBezTo>
                  <a:cubicBezTo>
                    <a:pt x="31819" y="0"/>
                    <a:pt x="31157" y="140"/>
                    <a:pt x="30569" y="794"/>
                  </a:cubicBezTo>
                  <a:cubicBezTo>
                    <a:pt x="30242" y="1148"/>
                    <a:pt x="29971" y="1596"/>
                    <a:pt x="29775" y="2138"/>
                  </a:cubicBezTo>
                  <a:cubicBezTo>
                    <a:pt x="29729" y="2268"/>
                    <a:pt x="29682" y="2399"/>
                    <a:pt x="29635" y="2548"/>
                  </a:cubicBezTo>
                  <a:cubicBezTo>
                    <a:pt x="29523" y="2530"/>
                    <a:pt x="29411" y="2520"/>
                    <a:pt x="29290" y="2520"/>
                  </a:cubicBezTo>
                  <a:cubicBezTo>
                    <a:pt x="28851" y="2520"/>
                    <a:pt x="28422" y="2623"/>
                    <a:pt x="28030" y="2838"/>
                  </a:cubicBezTo>
                  <a:cubicBezTo>
                    <a:pt x="27694" y="2623"/>
                    <a:pt x="27302" y="2520"/>
                    <a:pt x="26863" y="2520"/>
                  </a:cubicBezTo>
                  <a:cubicBezTo>
                    <a:pt x="26462" y="2520"/>
                    <a:pt x="26088" y="2604"/>
                    <a:pt x="25724" y="2763"/>
                  </a:cubicBezTo>
                  <a:cubicBezTo>
                    <a:pt x="25444" y="2604"/>
                    <a:pt x="25127" y="2511"/>
                    <a:pt x="24800" y="2511"/>
                  </a:cubicBezTo>
                  <a:cubicBezTo>
                    <a:pt x="24520" y="2511"/>
                    <a:pt x="24268" y="2567"/>
                    <a:pt x="24007" y="2670"/>
                  </a:cubicBezTo>
                  <a:cubicBezTo>
                    <a:pt x="23811" y="2576"/>
                    <a:pt x="23550" y="2511"/>
                    <a:pt x="23242" y="2511"/>
                  </a:cubicBezTo>
                  <a:cubicBezTo>
                    <a:pt x="22962" y="2511"/>
                    <a:pt x="22700" y="2567"/>
                    <a:pt x="22458" y="2679"/>
                  </a:cubicBezTo>
                  <a:lnTo>
                    <a:pt x="22392" y="2651"/>
                  </a:lnTo>
                  <a:cubicBezTo>
                    <a:pt x="22411" y="2502"/>
                    <a:pt x="22420" y="2352"/>
                    <a:pt x="22420" y="2203"/>
                  </a:cubicBezTo>
                  <a:cubicBezTo>
                    <a:pt x="22420" y="1708"/>
                    <a:pt x="22299" y="1251"/>
                    <a:pt x="22047" y="868"/>
                  </a:cubicBezTo>
                  <a:cubicBezTo>
                    <a:pt x="21692" y="317"/>
                    <a:pt x="21113" y="0"/>
                    <a:pt x="20460"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6" name="Google Shape;3596;p45"/>
            <p:cNvSpPr/>
            <p:nvPr/>
          </p:nvSpPr>
          <p:spPr>
            <a:xfrm rot="-553988">
              <a:off x="7367781" y="4674903"/>
              <a:ext cx="248742" cy="243969"/>
            </a:xfrm>
            <a:custGeom>
              <a:avLst/>
              <a:gdLst/>
              <a:ahLst/>
              <a:cxnLst/>
              <a:rect l="l" t="t" r="r" b="b"/>
              <a:pathLst>
                <a:path w="5368" h="5265" extrusionOk="0">
                  <a:moveTo>
                    <a:pt x="3183" y="1"/>
                  </a:moveTo>
                  <a:cubicBezTo>
                    <a:pt x="2446" y="1"/>
                    <a:pt x="1858" y="47"/>
                    <a:pt x="1391" y="159"/>
                  </a:cubicBezTo>
                  <a:cubicBezTo>
                    <a:pt x="924" y="253"/>
                    <a:pt x="569" y="411"/>
                    <a:pt x="336" y="626"/>
                  </a:cubicBezTo>
                  <a:cubicBezTo>
                    <a:pt x="103" y="831"/>
                    <a:pt x="0" y="1111"/>
                    <a:pt x="0" y="1466"/>
                  </a:cubicBezTo>
                  <a:cubicBezTo>
                    <a:pt x="0" y="1625"/>
                    <a:pt x="19" y="1774"/>
                    <a:pt x="84" y="1905"/>
                  </a:cubicBezTo>
                  <a:cubicBezTo>
                    <a:pt x="140" y="2035"/>
                    <a:pt x="196" y="2138"/>
                    <a:pt x="280" y="2213"/>
                  </a:cubicBezTo>
                  <a:cubicBezTo>
                    <a:pt x="327" y="2259"/>
                    <a:pt x="383" y="2269"/>
                    <a:pt x="457" y="2269"/>
                  </a:cubicBezTo>
                  <a:cubicBezTo>
                    <a:pt x="551" y="2269"/>
                    <a:pt x="653" y="2231"/>
                    <a:pt x="747" y="2166"/>
                  </a:cubicBezTo>
                  <a:cubicBezTo>
                    <a:pt x="840" y="2091"/>
                    <a:pt x="887" y="2026"/>
                    <a:pt x="887" y="1942"/>
                  </a:cubicBezTo>
                  <a:cubicBezTo>
                    <a:pt x="887" y="1905"/>
                    <a:pt x="877" y="1886"/>
                    <a:pt x="859" y="1849"/>
                  </a:cubicBezTo>
                  <a:cubicBezTo>
                    <a:pt x="784" y="1718"/>
                    <a:pt x="737" y="1587"/>
                    <a:pt x="737" y="1447"/>
                  </a:cubicBezTo>
                  <a:cubicBezTo>
                    <a:pt x="737" y="1298"/>
                    <a:pt x="784" y="1167"/>
                    <a:pt x="877" y="1074"/>
                  </a:cubicBezTo>
                  <a:cubicBezTo>
                    <a:pt x="971" y="981"/>
                    <a:pt x="1130" y="906"/>
                    <a:pt x="1363" y="859"/>
                  </a:cubicBezTo>
                  <a:cubicBezTo>
                    <a:pt x="1596" y="794"/>
                    <a:pt x="1914" y="775"/>
                    <a:pt x="2324" y="766"/>
                  </a:cubicBezTo>
                  <a:lnTo>
                    <a:pt x="2324" y="766"/>
                  </a:lnTo>
                  <a:cubicBezTo>
                    <a:pt x="2296" y="859"/>
                    <a:pt x="2287" y="953"/>
                    <a:pt x="2259" y="1027"/>
                  </a:cubicBezTo>
                  <a:cubicBezTo>
                    <a:pt x="2250" y="1111"/>
                    <a:pt x="2240" y="1186"/>
                    <a:pt x="2231" y="1242"/>
                  </a:cubicBezTo>
                  <a:cubicBezTo>
                    <a:pt x="2166" y="1522"/>
                    <a:pt x="2110" y="1811"/>
                    <a:pt x="2054" y="2119"/>
                  </a:cubicBezTo>
                  <a:cubicBezTo>
                    <a:pt x="1998" y="2418"/>
                    <a:pt x="1951" y="2735"/>
                    <a:pt x="1904" y="3053"/>
                  </a:cubicBezTo>
                  <a:cubicBezTo>
                    <a:pt x="1876" y="3239"/>
                    <a:pt x="1839" y="3454"/>
                    <a:pt x="1792" y="3706"/>
                  </a:cubicBezTo>
                  <a:cubicBezTo>
                    <a:pt x="1746" y="3958"/>
                    <a:pt x="1718" y="4192"/>
                    <a:pt x="1690" y="4425"/>
                  </a:cubicBezTo>
                  <a:cubicBezTo>
                    <a:pt x="1652" y="4658"/>
                    <a:pt x="1643" y="4826"/>
                    <a:pt x="1643" y="4920"/>
                  </a:cubicBezTo>
                  <a:cubicBezTo>
                    <a:pt x="1643" y="5022"/>
                    <a:pt x="1680" y="5116"/>
                    <a:pt x="1764" y="5172"/>
                  </a:cubicBezTo>
                  <a:cubicBezTo>
                    <a:pt x="1830" y="5246"/>
                    <a:pt x="1932" y="5265"/>
                    <a:pt x="2072" y="5265"/>
                  </a:cubicBezTo>
                  <a:cubicBezTo>
                    <a:pt x="2203" y="5265"/>
                    <a:pt x="2306" y="5228"/>
                    <a:pt x="2399" y="5172"/>
                  </a:cubicBezTo>
                  <a:cubicBezTo>
                    <a:pt x="2492" y="5116"/>
                    <a:pt x="2539" y="5022"/>
                    <a:pt x="2558" y="4892"/>
                  </a:cubicBezTo>
                  <a:cubicBezTo>
                    <a:pt x="2567" y="4668"/>
                    <a:pt x="2604" y="4369"/>
                    <a:pt x="2651" y="3995"/>
                  </a:cubicBezTo>
                  <a:cubicBezTo>
                    <a:pt x="2698" y="3622"/>
                    <a:pt x="2744" y="3305"/>
                    <a:pt x="2791" y="3025"/>
                  </a:cubicBezTo>
                  <a:cubicBezTo>
                    <a:pt x="2912" y="2259"/>
                    <a:pt x="3052" y="1494"/>
                    <a:pt x="3211" y="738"/>
                  </a:cubicBezTo>
                  <a:cubicBezTo>
                    <a:pt x="3547" y="738"/>
                    <a:pt x="3818" y="747"/>
                    <a:pt x="4023" y="766"/>
                  </a:cubicBezTo>
                  <a:cubicBezTo>
                    <a:pt x="4238" y="775"/>
                    <a:pt x="4527" y="794"/>
                    <a:pt x="4891" y="822"/>
                  </a:cubicBezTo>
                  <a:cubicBezTo>
                    <a:pt x="4916" y="823"/>
                    <a:pt x="4940" y="824"/>
                    <a:pt x="4964" y="824"/>
                  </a:cubicBezTo>
                  <a:cubicBezTo>
                    <a:pt x="5087" y="824"/>
                    <a:pt x="5183" y="802"/>
                    <a:pt x="5246" y="747"/>
                  </a:cubicBezTo>
                  <a:cubicBezTo>
                    <a:pt x="5330" y="691"/>
                    <a:pt x="5367" y="589"/>
                    <a:pt x="5367" y="458"/>
                  </a:cubicBezTo>
                  <a:cubicBezTo>
                    <a:pt x="5367" y="374"/>
                    <a:pt x="5330" y="309"/>
                    <a:pt x="5274" y="234"/>
                  </a:cubicBezTo>
                  <a:cubicBezTo>
                    <a:pt x="5218" y="178"/>
                    <a:pt x="5106" y="131"/>
                    <a:pt x="4984" y="113"/>
                  </a:cubicBezTo>
                  <a:cubicBezTo>
                    <a:pt x="4779" y="75"/>
                    <a:pt x="4536" y="47"/>
                    <a:pt x="4266" y="29"/>
                  </a:cubicBezTo>
                  <a:cubicBezTo>
                    <a:pt x="4004" y="19"/>
                    <a:pt x="3640" y="1"/>
                    <a:pt x="318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7" name="Google Shape;3597;p45"/>
            <p:cNvSpPr/>
            <p:nvPr/>
          </p:nvSpPr>
          <p:spPr>
            <a:xfrm rot="-553988">
              <a:off x="7540937" y="4616128"/>
              <a:ext cx="540253" cy="252634"/>
            </a:xfrm>
            <a:custGeom>
              <a:avLst/>
              <a:gdLst/>
              <a:ahLst/>
              <a:cxnLst/>
              <a:rect l="l" t="t" r="r" b="b"/>
              <a:pathLst>
                <a:path w="11659" h="5452" extrusionOk="0">
                  <a:moveTo>
                    <a:pt x="10874" y="598"/>
                  </a:moveTo>
                  <a:cubicBezTo>
                    <a:pt x="10968" y="598"/>
                    <a:pt x="11014" y="710"/>
                    <a:pt x="11014" y="962"/>
                  </a:cubicBezTo>
                  <a:cubicBezTo>
                    <a:pt x="11014" y="1167"/>
                    <a:pt x="10958" y="1410"/>
                    <a:pt x="10828" y="1671"/>
                  </a:cubicBezTo>
                  <a:cubicBezTo>
                    <a:pt x="10716" y="1923"/>
                    <a:pt x="10529" y="2175"/>
                    <a:pt x="10277" y="2380"/>
                  </a:cubicBezTo>
                  <a:cubicBezTo>
                    <a:pt x="10314" y="2044"/>
                    <a:pt x="10370" y="1736"/>
                    <a:pt x="10445" y="1475"/>
                  </a:cubicBezTo>
                  <a:cubicBezTo>
                    <a:pt x="10510" y="1204"/>
                    <a:pt x="10585" y="980"/>
                    <a:pt x="10669" y="831"/>
                  </a:cubicBezTo>
                  <a:cubicBezTo>
                    <a:pt x="10744" y="682"/>
                    <a:pt x="10809" y="598"/>
                    <a:pt x="10874" y="598"/>
                  </a:cubicBezTo>
                  <a:close/>
                  <a:moveTo>
                    <a:pt x="7962" y="3118"/>
                  </a:moveTo>
                  <a:cubicBezTo>
                    <a:pt x="8028" y="3118"/>
                    <a:pt x="8084" y="3136"/>
                    <a:pt x="8130" y="3183"/>
                  </a:cubicBezTo>
                  <a:cubicBezTo>
                    <a:pt x="8177" y="3230"/>
                    <a:pt x="8205" y="3295"/>
                    <a:pt x="8205" y="3370"/>
                  </a:cubicBezTo>
                  <a:cubicBezTo>
                    <a:pt x="8205" y="3528"/>
                    <a:pt x="8130" y="3668"/>
                    <a:pt x="7990" y="3771"/>
                  </a:cubicBezTo>
                  <a:cubicBezTo>
                    <a:pt x="7850" y="3883"/>
                    <a:pt x="7664" y="3967"/>
                    <a:pt x="7421" y="4023"/>
                  </a:cubicBezTo>
                  <a:lnTo>
                    <a:pt x="7412" y="4023"/>
                  </a:lnTo>
                  <a:cubicBezTo>
                    <a:pt x="7412" y="3771"/>
                    <a:pt x="7468" y="3556"/>
                    <a:pt x="7570" y="3388"/>
                  </a:cubicBezTo>
                  <a:cubicBezTo>
                    <a:pt x="7682" y="3211"/>
                    <a:pt x="7804" y="3118"/>
                    <a:pt x="7962" y="3118"/>
                  </a:cubicBezTo>
                  <a:close/>
                  <a:moveTo>
                    <a:pt x="5535" y="3118"/>
                  </a:moveTo>
                  <a:cubicBezTo>
                    <a:pt x="5601" y="3118"/>
                    <a:pt x="5657" y="3136"/>
                    <a:pt x="5703" y="3183"/>
                  </a:cubicBezTo>
                  <a:cubicBezTo>
                    <a:pt x="5750" y="3230"/>
                    <a:pt x="5778" y="3295"/>
                    <a:pt x="5778" y="3370"/>
                  </a:cubicBezTo>
                  <a:cubicBezTo>
                    <a:pt x="5769" y="3538"/>
                    <a:pt x="5694" y="3668"/>
                    <a:pt x="5554" y="3780"/>
                  </a:cubicBezTo>
                  <a:cubicBezTo>
                    <a:pt x="5414" y="3902"/>
                    <a:pt x="5227" y="3976"/>
                    <a:pt x="4985" y="4042"/>
                  </a:cubicBezTo>
                  <a:lnTo>
                    <a:pt x="4985" y="4023"/>
                  </a:lnTo>
                  <a:cubicBezTo>
                    <a:pt x="4985" y="3771"/>
                    <a:pt x="5041" y="3556"/>
                    <a:pt x="5143" y="3388"/>
                  </a:cubicBezTo>
                  <a:cubicBezTo>
                    <a:pt x="5255" y="3211"/>
                    <a:pt x="5377" y="3118"/>
                    <a:pt x="5535" y="3118"/>
                  </a:cubicBezTo>
                  <a:close/>
                  <a:moveTo>
                    <a:pt x="11024" y="0"/>
                  </a:moveTo>
                  <a:cubicBezTo>
                    <a:pt x="10790" y="0"/>
                    <a:pt x="10566" y="122"/>
                    <a:pt x="10370" y="336"/>
                  </a:cubicBezTo>
                  <a:cubicBezTo>
                    <a:pt x="10174" y="560"/>
                    <a:pt x="9997" y="868"/>
                    <a:pt x="9848" y="1242"/>
                  </a:cubicBezTo>
                  <a:cubicBezTo>
                    <a:pt x="9708" y="1615"/>
                    <a:pt x="9586" y="2035"/>
                    <a:pt x="9521" y="2483"/>
                  </a:cubicBezTo>
                  <a:lnTo>
                    <a:pt x="9166" y="2483"/>
                  </a:lnTo>
                  <a:cubicBezTo>
                    <a:pt x="8980" y="2483"/>
                    <a:pt x="8896" y="2604"/>
                    <a:pt x="8896" y="2838"/>
                  </a:cubicBezTo>
                  <a:cubicBezTo>
                    <a:pt x="8896" y="2931"/>
                    <a:pt x="8914" y="3015"/>
                    <a:pt x="8961" y="3062"/>
                  </a:cubicBezTo>
                  <a:cubicBezTo>
                    <a:pt x="9008" y="3108"/>
                    <a:pt x="9092" y="3127"/>
                    <a:pt x="9204" y="3127"/>
                  </a:cubicBezTo>
                  <a:lnTo>
                    <a:pt x="9456" y="3127"/>
                  </a:lnTo>
                  <a:cubicBezTo>
                    <a:pt x="9437" y="3314"/>
                    <a:pt x="9428" y="3500"/>
                    <a:pt x="9428" y="3678"/>
                  </a:cubicBezTo>
                  <a:cubicBezTo>
                    <a:pt x="9428" y="3808"/>
                    <a:pt x="9428" y="3930"/>
                    <a:pt x="9437" y="4051"/>
                  </a:cubicBezTo>
                  <a:cubicBezTo>
                    <a:pt x="9409" y="4060"/>
                    <a:pt x="9372" y="4088"/>
                    <a:pt x="9334" y="4116"/>
                  </a:cubicBezTo>
                  <a:cubicBezTo>
                    <a:pt x="9157" y="4331"/>
                    <a:pt x="8961" y="4509"/>
                    <a:pt x="8718" y="4630"/>
                  </a:cubicBezTo>
                  <a:cubicBezTo>
                    <a:pt x="8485" y="4761"/>
                    <a:pt x="8270" y="4835"/>
                    <a:pt x="8084" y="4835"/>
                  </a:cubicBezTo>
                  <a:cubicBezTo>
                    <a:pt x="7794" y="4835"/>
                    <a:pt x="7598" y="4742"/>
                    <a:pt x="7505" y="4555"/>
                  </a:cubicBezTo>
                  <a:cubicBezTo>
                    <a:pt x="7990" y="4434"/>
                    <a:pt x="8336" y="4275"/>
                    <a:pt x="8541" y="4060"/>
                  </a:cubicBezTo>
                  <a:cubicBezTo>
                    <a:pt x="8756" y="3855"/>
                    <a:pt x="8849" y="3622"/>
                    <a:pt x="8849" y="3323"/>
                  </a:cubicBezTo>
                  <a:cubicBezTo>
                    <a:pt x="8849" y="3080"/>
                    <a:pt x="8774" y="2894"/>
                    <a:pt x="8625" y="2744"/>
                  </a:cubicBezTo>
                  <a:cubicBezTo>
                    <a:pt x="8485" y="2604"/>
                    <a:pt x="8289" y="2530"/>
                    <a:pt x="8056" y="2530"/>
                  </a:cubicBezTo>
                  <a:cubicBezTo>
                    <a:pt x="7785" y="2530"/>
                    <a:pt x="7542" y="2604"/>
                    <a:pt x="7328" y="2754"/>
                  </a:cubicBezTo>
                  <a:cubicBezTo>
                    <a:pt x="7122" y="2894"/>
                    <a:pt x="6954" y="3090"/>
                    <a:pt x="6823" y="3342"/>
                  </a:cubicBezTo>
                  <a:cubicBezTo>
                    <a:pt x="6711" y="3584"/>
                    <a:pt x="6655" y="3855"/>
                    <a:pt x="6655" y="4135"/>
                  </a:cubicBezTo>
                  <a:cubicBezTo>
                    <a:pt x="6655" y="4210"/>
                    <a:pt x="6665" y="4294"/>
                    <a:pt x="6665" y="4369"/>
                  </a:cubicBezTo>
                  <a:cubicBezTo>
                    <a:pt x="6543" y="4471"/>
                    <a:pt x="6422" y="4555"/>
                    <a:pt x="6291" y="4630"/>
                  </a:cubicBezTo>
                  <a:cubicBezTo>
                    <a:pt x="6058" y="4761"/>
                    <a:pt x="5843" y="4835"/>
                    <a:pt x="5657" y="4835"/>
                  </a:cubicBezTo>
                  <a:cubicBezTo>
                    <a:pt x="5367" y="4835"/>
                    <a:pt x="5171" y="4742"/>
                    <a:pt x="5078" y="4555"/>
                  </a:cubicBezTo>
                  <a:cubicBezTo>
                    <a:pt x="5563" y="4434"/>
                    <a:pt x="5909" y="4275"/>
                    <a:pt x="6114" y="4060"/>
                  </a:cubicBezTo>
                  <a:cubicBezTo>
                    <a:pt x="6329" y="3855"/>
                    <a:pt x="6422" y="3594"/>
                    <a:pt x="6422" y="3304"/>
                  </a:cubicBezTo>
                  <a:cubicBezTo>
                    <a:pt x="6422" y="3062"/>
                    <a:pt x="6347" y="2875"/>
                    <a:pt x="6198" y="2716"/>
                  </a:cubicBezTo>
                  <a:cubicBezTo>
                    <a:pt x="6058" y="2576"/>
                    <a:pt x="5862" y="2511"/>
                    <a:pt x="5629" y="2511"/>
                  </a:cubicBezTo>
                  <a:cubicBezTo>
                    <a:pt x="5358" y="2511"/>
                    <a:pt x="5115" y="2576"/>
                    <a:pt x="4901" y="2735"/>
                  </a:cubicBezTo>
                  <a:cubicBezTo>
                    <a:pt x="4695" y="2875"/>
                    <a:pt x="4527" y="3071"/>
                    <a:pt x="4397" y="3314"/>
                  </a:cubicBezTo>
                  <a:cubicBezTo>
                    <a:pt x="4369" y="3398"/>
                    <a:pt x="4331" y="3491"/>
                    <a:pt x="4303" y="3575"/>
                  </a:cubicBezTo>
                  <a:cubicBezTo>
                    <a:pt x="4107" y="3603"/>
                    <a:pt x="3949" y="3631"/>
                    <a:pt x="3818" y="3640"/>
                  </a:cubicBezTo>
                  <a:cubicBezTo>
                    <a:pt x="3911" y="3407"/>
                    <a:pt x="3967" y="3183"/>
                    <a:pt x="3967" y="2996"/>
                  </a:cubicBezTo>
                  <a:cubicBezTo>
                    <a:pt x="3967" y="2838"/>
                    <a:pt x="3930" y="2716"/>
                    <a:pt x="3855" y="2623"/>
                  </a:cubicBezTo>
                  <a:cubicBezTo>
                    <a:pt x="3781" y="2548"/>
                    <a:pt x="3678" y="2502"/>
                    <a:pt x="3557" y="2502"/>
                  </a:cubicBezTo>
                  <a:cubicBezTo>
                    <a:pt x="3417" y="2502"/>
                    <a:pt x="3305" y="2548"/>
                    <a:pt x="3202" y="2623"/>
                  </a:cubicBezTo>
                  <a:cubicBezTo>
                    <a:pt x="3090" y="2707"/>
                    <a:pt x="3015" y="2810"/>
                    <a:pt x="2941" y="2950"/>
                  </a:cubicBezTo>
                  <a:cubicBezTo>
                    <a:pt x="2885" y="3080"/>
                    <a:pt x="2847" y="3220"/>
                    <a:pt x="2847" y="3360"/>
                  </a:cubicBezTo>
                  <a:cubicBezTo>
                    <a:pt x="2847" y="3528"/>
                    <a:pt x="2885" y="3668"/>
                    <a:pt x="2941" y="3790"/>
                  </a:cubicBezTo>
                  <a:cubicBezTo>
                    <a:pt x="2810" y="4014"/>
                    <a:pt x="2633" y="4303"/>
                    <a:pt x="2381" y="4667"/>
                  </a:cubicBezTo>
                  <a:cubicBezTo>
                    <a:pt x="2325" y="3911"/>
                    <a:pt x="2297" y="3295"/>
                    <a:pt x="2297" y="2828"/>
                  </a:cubicBezTo>
                  <a:cubicBezTo>
                    <a:pt x="2297" y="2707"/>
                    <a:pt x="2278" y="2623"/>
                    <a:pt x="2231" y="2576"/>
                  </a:cubicBezTo>
                  <a:cubicBezTo>
                    <a:pt x="2185" y="2530"/>
                    <a:pt x="2110" y="2511"/>
                    <a:pt x="1998" y="2511"/>
                  </a:cubicBezTo>
                  <a:cubicBezTo>
                    <a:pt x="1904" y="2511"/>
                    <a:pt x="1830" y="2530"/>
                    <a:pt x="1764" y="2576"/>
                  </a:cubicBezTo>
                  <a:cubicBezTo>
                    <a:pt x="1699" y="2623"/>
                    <a:pt x="1643" y="2707"/>
                    <a:pt x="1596" y="2828"/>
                  </a:cubicBezTo>
                  <a:cubicBezTo>
                    <a:pt x="1363" y="3463"/>
                    <a:pt x="1111" y="4070"/>
                    <a:pt x="831" y="4667"/>
                  </a:cubicBezTo>
                  <a:cubicBezTo>
                    <a:pt x="766" y="3911"/>
                    <a:pt x="747" y="3295"/>
                    <a:pt x="747" y="2828"/>
                  </a:cubicBezTo>
                  <a:cubicBezTo>
                    <a:pt x="747" y="2707"/>
                    <a:pt x="719" y="2642"/>
                    <a:pt x="663" y="2595"/>
                  </a:cubicBezTo>
                  <a:cubicBezTo>
                    <a:pt x="616" y="2548"/>
                    <a:pt x="532" y="2520"/>
                    <a:pt x="430" y="2520"/>
                  </a:cubicBezTo>
                  <a:cubicBezTo>
                    <a:pt x="290" y="2520"/>
                    <a:pt x="187" y="2548"/>
                    <a:pt x="112" y="2604"/>
                  </a:cubicBezTo>
                  <a:cubicBezTo>
                    <a:pt x="47" y="2660"/>
                    <a:pt x="10" y="2754"/>
                    <a:pt x="0" y="2884"/>
                  </a:cubicBezTo>
                  <a:lnTo>
                    <a:pt x="0" y="3108"/>
                  </a:lnTo>
                  <a:cubicBezTo>
                    <a:pt x="0" y="3538"/>
                    <a:pt x="19" y="4042"/>
                    <a:pt x="66" y="4621"/>
                  </a:cubicBezTo>
                  <a:cubicBezTo>
                    <a:pt x="94" y="4901"/>
                    <a:pt x="150" y="5115"/>
                    <a:pt x="252" y="5255"/>
                  </a:cubicBezTo>
                  <a:cubicBezTo>
                    <a:pt x="346" y="5377"/>
                    <a:pt x="486" y="5451"/>
                    <a:pt x="654" y="5451"/>
                  </a:cubicBezTo>
                  <a:cubicBezTo>
                    <a:pt x="794" y="5451"/>
                    <a:pt x="906" y="5414"/>
                    <a:pt x="999" y="5349"/>
                  </a:cubicBezTo>
                  <a:cubicBezTo>
                    <a:pt x="1111" y="5274"/>
                    <a:pt x="1204" y="5143"/>
                    <a:pt x="1307" y="4975"/>
                  </a:cubicBezTo>
                  <a:cubicBezTo>
                    <a:pt x="1410" y="4789"/>
                    <a:pt x="1512" y="4527"/>
                    <a:pt x="1643" y="4182"/>
                  </a:cubicBezTo>
                  <a:lnTo>
                    <a:pt x="1680" y="4630"/>
                  </a:lnTo>
                  <a:cubicBezTo>
                    <a:pt x="1699" y="4929"/>
                    <a:pt x="1746" y="5134"/>
                    <a:pt x="1839" y="5265"/>
                  </a:cubicBezTo>
                  <a:cubicBezTo>
                    <a:pt x="1923" y="5395"/>
                    <a:pt x="2054" y="5451"/>
                    <a:pt x="2213" y="5451"/>
                  </a:cubicBezTo>
                  <a:cubicBezTo>
                    <a:pt x="2371" y="5451"/>
                    <a:pt x="2493" y="5405"/>
                    <a:pt x="2614" y="5321"/>
                  </a:cubicBezTo>
                  <a:cubicBezTo>
                    <a:pt x="2726" y="5237"/>
                    <a:pt x="2866" y="5078"/>
                    <a:pt x="3034" y="4845"/>
                  </a:cubicBezTo>
                  <a:cubicBezTo>
                    <a:pt x="3174" y="4630"/>
                    <a:pt x="3314" y="4434"/>
                    <a:pt x="3426" y="4247"/>
                  </a:cubicBezTo>
                  <a:cubicBezTo>
                    <a:pt x="3594" y="4294"/>
                    <a:pt x="3753" y="4322"/>
                    <a:pt x="3939" y="4322"/>
                  </a:cubicBezTo>
                  <a:cubicBezTo>
                    <a:pt x="4033" y="4322"/>
                    <a:pt x="4126" y="4303"/>
                    <a:pt x="4219" y="4294"/>
                  </a:cubicBezTo>
                  <a:cubicBezTo>
                    <a:pt x="4247" y="4630"/>
                    <a:pt x="4359" y="4901"/>
                    <a:pt x="4574" y="5097"/>
                  </a:cubicBezTo>
                  <a:cubicBezTo>
                    <a:pt x="4807" y="5330"/>
                    <a:pt x="5143" y="5451"/>
                    <a:pt x="5573" y="5451"/>
                  </a:cubicBezTo>
                  <a:cubicBezTo>
                    <a:pt x="5890" y="5451"/>
                    <a:pt x="6198" y="5367"/>
                    <a:pt x="6478" y="5218"/>
                  </a:cubicBezTo>
                  <a:cubicBezTo>
                    <a:pt x="6627" y="5134"/>
                    <a:pt x="6758" y="5041"/>
                    <a:pt x="6870" y="4947"/>
                  </a:cubicBezTo>
                  <a:cubicBezTo>
                    <a:pt x="6907" y="5003"/>
                    <a:pt x="6954" y="5050"/>
                    <a:pt x="7001" y="5097"/>
                  </a:cubicBezTo>
                  <a:cubicBezTo>
                    <a:pt x="7234" y="5330"/>
                    <a:pt x="7570" y="5451"/>
                    <a:pt x="8000" y="5451"/>
                  </a:cubicBezTo>
                  <a:cubicBezTo>
                    <a:pt x="8317" y="5451"/>
                    <a:pt x="8625" y="5367"/>
                    <a:pt x="8905" y="5218"/>
                  </a:cubicBezTo>
                  <a:cubicBezTo>
                    <a:pt x="9185" y="5069"/>
                    <a:pt x="9390" y="4891"/>
                    <a:pt x="9540" y="4705"/>
                  </a:cubicBezTo>
                  <a:cubicBezTo>
                    <a:pt x="9540" y="4695"/>
                    <a:pt x="9558" y="4695"/>
                    <a:pt x="9558" y="4677"/>
                  </a:cubicBezTo>
                  <a:cubicBezTo>
                    <a:pt x="9586" y="4770"/>
                    <a:pt x="9624" y="4863"/>
                    <a:pt x="9680" y="4957"/>
                  </a:cubicBezTo>
                  <a:cubicBezTo>
                    <a:pt x="9866" y="5283"/>
                    <a:pt x="10146" y="5451"/>
                    <a:pt x="10548" y="5451"/>
                  </a:cubicBezTo>
                  <a:cubicBezTo>
                    <a:pt x="10818" y="5451"/>
                    <a:pt x="11061" y="5358"/>
                    <a:pt x="11285" y="5181"/>
                  </a:cubicBezTo>
                  <a:cubicBezTo>
                    <a:pt x="11341" y="5134"/>
                    <a:pt x="11388" y="5069"/>
                    <a:pt x="11425" y="4994"/>
                  </a:cubicBezTo>
                  <a:cubicBezTo>
                    <a:pt x="11462" y="4929"/>
                    <a:pt x="11472" y="4845"/>
                    <a:pt x="11472" y="4761"/>
                  </a:cubicBezTo>
                  <a:cubicBezTo>
                    <a:pt x="11472" y="4677"/>
                    <a:pt x="11453" y="4621"/>
                    <a:pt x="11425" y="4565"/>
                  </a:cubicBezTo>
                  <a:cubicBezTo>
                    <a:pt x="11388" y="4509"/>
                    <a:pt x="11350" y="4481"/>
                    <a:pt x="11304" y="4481"/>
                  </a:cubicBezTo>
                  <a:cubicBezTo>
                    <a:pt x="11257" y="4481"/>
                    <a:pt x="11210" y="4509"/>
                    <a:pt x="11164" y="4537"/>
                  </a:cubicBezTo>
                  <a:cubicBezTo>
                    <a:pt x="11098" y="4611"/>
                    <a:pt x="11014" y="4658"/>
                    <a:pt x="10921" y="4705"/>
                  </a:cubicBezTo>
                  <a:cubicBezTo>
                    <a:pt x="10828" y="4751"/>
                    <a:pt x="10753" y="4761"/>
                    <a:pt x="10688" y="4761"/>
                  </a:cubicBezTo>
                  <a:cubicBezTo>
                    <a:pt x="10557" y="4761"/>
                    <a:pt x="10454" y="4723"/>
                    <a:pt x="10380" y="4658"/>
                  </a:cubicBezTo>
                  <a:cubicBezTo>
                    <a:pt x="10314" y="4583"/>
                    <a:pt x="10258" y="4471"/>
                    <a:pt x="10230" y="4294"/>
                  </a:cubicBezTo>
                  <a:cubicBezTo>
                    <a:pt x="10193" y="4135"/>
                    <a:pt x="10184" y="3902"/>
                    <a:pt x="10184" y="3594"/>
                  </a:cubicBezTo>
                  <a:cubicBezTo>
                    <a:pt x="10184" y="3482"/>
                    <a:pt x="10184" y="3314"/>
                    <a:pt x="10193" y="3118"/>
                  </a:cubicBezTo>
                  <a:lnTo>
                    <a:pt x="10958" y="3118"/>
                  </a:lnTo>
                  <a:cubicBezTo>
                    <a:pt x="11425" y="3118"/>
                    <a:pt x="11658" y="2978"/>
                    <a:pt x="11658" y="2679"/>
                  </a:cubicBezTo>
                  <a:cubicBezTo>
                    <a:pt x="11658" y="2604"/>
                    <a:pt x="11640" y="2558"/>
                    <a:pt x="11612" y="2520"/>
                  </a:cubicBezTo>
                  <a:cubicBezTo>
                    <a:pt x="11584" y="2492"/>
                    <a:pt x="11528" y="2474"/>
                    <a:pt x="11472" y="2474"/>
                  </a:cubicBezTo>
                  <a:lnTo>
                    <a:pt x="10781" y="2474"/>
                  </a:lnTo>
                  <a:cubicBezTo>
                    <a:pt x="11313" y="1998"/>
                    <a:pt x="11584" y="1447"/>
                    <a:pt x="11584" y="803"/>
                  </a:cubicBezTo>
                  <a:cubicBezTo>
                    <a:pt x="11584" y="570"/>
                    <a:pt x="11537" y="383"/>
                    <a:pt x="11434" y="234"/>
                  </a:cubicBezTo>
                  <a:cubicBezTo>
                    <a:pt x="11341" y="84"/>
                    <a:pt x="11201" y="0"/>
                    <a:pt x="1102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8" name="Google Shape;3598;p45"/>
            <p:cNvSpPr/>
            <p:nvPr/>
          </p:nvSpPr>
          <p:spPr>
            <a:xfrm rot="-553988">
              <a:off x="8139618" y="4507866"/>
              <a:ext cx="675189" cy="254349"/>
            </a:xfrm>
            <a:custGeom>
              <a:avLst/>
              <a:gdLst/>
              <a:ahLst/>
              <a:cxnLst/>
              <a:rect l="l" t="t" r="r" b="b"/>
              <a:pathLst>
                <a:path w="14571" h="5489" extrusionOk="0">
                  <a:moveTo>
                    <a:pt x="1960" y="598"/>
                  </a:moveTo>
                  <a:cubicBezTo>
                    <a:pt x="2054" y="598"/>
                    <a:pt x="2100" y="710"/>
                    <a:pt x="2100" y="962"/>
                  </a:cubicBezTo>
                  <a:cubicBezTo>
                    <a:pt x="2100" y="1167"/>
                    <a:pt x="2044" y="1410"/>
                    <a:pt x="1914" y="1671"/>
                  </a:cubicBezTo>
                  <a:cubicBezTo>
                    <a:pt x="1792" y="1923"/>
                    <a:pt x="1606" y="2175"/>
                    <a:pt x="1363" y="2380"/>
                  </a:cubicBezTo>
                  <a:cubicBezTo>
                    <a:pt x="1400" y="2044"/>
                    <a:pt x="1456" y="1736"/>
                    <a:pt x="1531" y="1475"/>
                  </a:cubicBezTo>
                  <a:cubicBezTo>
                    <a:pt x="1596" y="1204"/>
                    <a:pt x="1671" y="980"/>
                    <a:pt x="1746" y="831"/>
                  </a:cubicBezTo>
                  <a:cubicBezTo>
                    <a:pt x="1830" y="682"/>
                    <a:pt x="1886" y="598"/>
                    <a:pt x="1960" y="598"/>
                  </a:cubicBezTo>
                  <a:close/>
                  <a:moveTo>
                    <a:pt x="13768" y="598"/>
                  </a:moveTo>
                  <a:cubicBezTo>
                    <a:pt x="13861" y="598"/>
                    <a:pt x="13908" y="710"/>
                    <a:pt x="13908" y="962"/>
                  </a:cubicBezTo>
                  <a:cubicBezTo>
                    <a:pt x="13908" y="1167"/>
                    <a:pt x="13852" y="1410"/>
                    <a:pt x="13721" y="1671"/>
                  </a:cubicBezTo>
                  <a:cubicBezTo>
                    <a:pt x="13591" y="1942"/>
                    <a:pt x="13404" y="2175"/>
                    <a:pt x="13161" y="2380"/>
                  </a:cubicBezTo>
                  <a:cubicBezTo>
                    <a:pt x="13208" y="2044"/>
                    <a:pt x="13264" y="1736"/>
                    <a:pt x="13329" y="1475"/>
                  </a:cubicBezTo>
                  <a:cubicBezTo>
                    <a:pt x="13404" y="1204"/>
                    <a:pt x="13478" y="980"/>
                    <a:pt x="13553" y="831"/>
                  </a:cubicBezTo>
                  <a:cubicBezTo>
                    <a:pt x="13637" y="682"/>
                    <a:pt x="13693" y="598"/>
                    <a:pt x="13768" y="598"/>
                  </a:cubicBezTo>
                  <a:close/>
                  <a:moveTo>
                    <a:pt x="8419" y="3118"/>
                  </a:moveTo>
                  <a:cubicBezTo>
                    <a:pt x="8494" y="3118"/>
                    <a:pt x="8550" y="3136"/>
                    <a:pt x="8597" y="3183"/>
                  </a:cubicBezTo>
                  <a:cubicBezTo>
                    <a:pt x="8644" y="3230"/>
                    <a:pt x="8662" y="3295"/>
                    <a:pt x="8662" y="3370"/>
                  </a:cubicBezTo>
                  <a:cubicBezTo>
                    <a:pt x="8662" y="3528"/>
                    <a:pt x="8597" y="3668"/>
                    <a:pt x="8457" y="3771"/>
                  </a:cubicBezTo>
                  <a:cubicBezTo>
                    <a:pt x="8317" y="3883"/>
                    <a:pt x="8130" y="3967"/>
                    <a:pt x="7887" y="4023"/>
                  </a:cubicBezTo>
                  <a:lnTo>
                    <a:pt x="7878" y="4023"/>
                  </a:lnTo>
                  <a:cubicBezTo>
                    <a:pt x="7878" y="3771"/>
                    <a:pt x="7934" y="3556"/>
                    <a:pt x="8037" y="3388"/>
                  </a:cubicBezTo>
                  <a:cubicBezTo>
                    <a:pt x="8139" y="3211"/>
                    <a:pt x="8270" y="3118"/>
                    <a:pt x="8419" y="3118"/>
                  </a:cubicBezTo>
                  <a:close/>
                  <a:moveTo>
                    <a:pt x="10846" y="3118"/>
                  </a:moveTo>
                  <a:cubicBezTo>
                    <a:pt x="10921" y="3118"/>
                    <a:pt x="10977" y="3136"/>
                    <a:pt x="11024" y="3183"/>
                  </a:cubicBezTo>
                  <a:cubicBezTo>
                    <a:pt x="11070" y="3230"/>
                    <a:pt x="11089" y="3295"/>
                    <a:pt x="11089" y="3370"/>
                  </a:cubicBezTo>
                  <a:cubicBezTo>
                    <a:pt x="11089" y="3528"/>
                    <a:pt x="11024" y="3668"/>
                    <a:pt x="10884" y="3771"/>
                  </a:cubicBezTo>
                  <a:cubicBezTo>
                    <a:pt x="10744" y="3883"/>
                    <a:pt x="10557" y="3967"/>
                    <a:pt x="10314" y="4023"/>
                  </a:cubicBezTo>
                  <a:lnTo>
                    <a:pt x="10296" y="4023"/>
                  </a:lnTo>
                  <a:cubicBezTo>
                    <a:pt x="10296" y="3771"/>
                    <a:pt x="10361" y="3556"/>
                    <a:pt x="10464" y="3388"/>
                  </a:cubicBezTo>
                  <a:cubicBezTo>
                    <a:pt x="10566" y="3211"/>
                    <a:pt x="10697" y="3118"/>
                    <a:pt x="10846" y="3118"/>
                  </a:cubicBezTo>
                  <a:close/>
                  <a:moveTo>
                    <a:pt x="13927" y="0"/>
                  </a:moveTo>
                  <a:cubicBezTo>
                    <a:pt x="13693" y="0"/>
                    <a:pt x="13478" y="122"/>
                    <a:pt x="13273" y="336"/>
                  </a:cubicBezTo>
                  <a:cubicBezTo>
                    <a:pt x="13077" y="560"/>
                    <a:pt x="12900" y="868"/>
                    <a:pt x="12750" y="1242"/>
                  </a:cubicBezTo>
                  <a:cubicBezTo>
                    <a:pt x="12610" y="1615"/>
                    <a:pt x="12498" y="2035"/>
                    <a:pt x="12424" y="2483"/>
                  </a:cubicBezTo>
                  <a:lnTo>
                    <a:pt x="12078" y="2483"/>
                  </a:lnTo>
                  <a:cubicBezTo>
                    <a:pt x="11892" y="2483"/>
                    <a:pt x="11798" y="2604"/>
                    <a:pt x="11798" y="2838"/>
                  </a:cubicBezTo>
                  <a:cubicBezTo>
                    <a:pt x="11798" y="2931"/>
                    <a:pt x="11817" y="3015"/>
                    <a:pt x="11864" y="3062"/>
                  </a:cubicBezTo>
                  <a:cubicBezTo>
                    <a:pt x="11910" y="3108"/>
                    <a:pt x="11994" y="3127"/>
                    <a:pt x="12106" y="3127"/>
                  </a:cubicBezTo>
                  <a:lnTo>
                    <a:pt x="12349" y="3127"/>
                  </a:lnTo>
                  <a:cubicBezTo>
                    <a:pt x="12340" y="3314"/>
                    <a:pt x="12330" y="3500"/>
                    <a:pt x="12330" y="3678"/>
                  </a:cubicBezTo>
                  <a:cubicBezTo>
                    <a:pt x="12330" y="3808"/>
                    <a:pt x="12330" y="3930"/>
                    <a:pt x="12340" y="4051"/>
                  </a:cubicBezTo>
                  <a:cubicBezTo>
                    <a:pt x="12302" y="4060"/>
                    <a:pt x="12274" y="4088"/>
                    <a:pt x="12237" y="4116"/>
                  </a:cubicBezTo>
                  <a:cubicBezTo>
                    <a:pt x="12060" y="4331"/>
                    <a:pt x="11864" y="4509"/>
                    <a:pt x="11621" y="4630"/>
                  </a:cubicBezTo>
                  <a:cubicBezTo>
                    <a:pt x="11388" y="4761"/>
                    <a:pt x="11173" y="4835"/>
                    <a:pt x="10986" y="4835"/>
                  </a:cubicBezTo>
                  <a:cubicBezTo>
                    <a:pt x="10697" y="4835"/>
                    <a:pt x="10501" y="4742"/>
                    <a:pt x="10408" y="4555"/>
                  </a:cubicBezTo>
                  <a:cubicBezTo>
                    <a:pt x="10893" y="4434"/>
                    <a:pt x="11229" y="4275"/>
                    <a:pt x="11444" y="4060"/>
                  </a:cubicBezTo>
                  <a:cubicBezTo>
                    <a:pt x="11640" y="3864"/>
                    <a:pt x="11742" y="3622"/>
                    <a:pt x="11742" y="3323"/>
                  </a:cubicBezTo>
                  <a:cubicBezTo>
                    <a:pt x="11742" y="3080"/>
                    <a:pt x="11677" y="2894"/>
                    <a:pt x="11528" y="2744"/>
                  </a:cubicBezTo>
                  <a:cubicBezTo>
                    <a:pt x="11388" y="2604"/>
                    <a:pt x="11182" y="2530"/>
                    <a:pt x="10949" y="2530"/>
                  </a:cubicBezTo>
                  <a:cubicBezTo>
                    <a:pt x="10688" y="2530"/>
                    <a:pt x="10436" y="2604"/>
                    <a:pt x="10230" y="2754"/>
                  </a:cubicBezTo>
                  <a:cubicBezTo>
                    <a:pt x="10016" y="2903"/>
                    <a:pt x="9857" y="3090"/>
                    <a:pt x="9726" y="3342"/>
                  </a:cubicBezTo>
                  <a:cubicBezTo>
                    <a:pt x="9614" y="3584"/>
                    <a:pt x="9549" y="3855"/>
                    <a:pt x="9549" y="4135"/>
                  </a:cubicBezTo>
                  <a:cubicBezTo>
                    <a:pt x="9549" y="4210"/>
                    <a:pt x="9568" y="4294"/>
                    <a:pt x="9568" y="4369"/>
                  </a:cubicBezTo>
                  <a:cubicBezTo>
                    <a:pt x="9446" y="4471"/>
                    <a:pt x="9316" y="4555"/>
                    <a:pt x="9194" y="4630"/>
                  </a:cubicBezTo>
                  <a:cubicBezTo>
                    <a:pt x="8961" y="4761"/>
                    <a:pt x="8746" y="4835"/>
                    <a:pt x="8559" y="4835"/>
                  </a:cubicBezTo>
                  <a:cubicBezTo>
                    <a:pt x="8270" y="4835"/>
                    <a:pt x="8074" y="4742"/>
                    <a:pt x="7981" y="4555"/>
                  </a:cubicBezTo>
                  <a:cubicBezTo>
                    <a:pt x="8466" y="4434"/>
                    <a:pt x="8802" y="4275"/>
                    <a:pt x="9017" y="4060"/>
                  </a:cubicBezTo>
                  <a:cubicBezTo>
                    <a:pt x="9222" y="3855"/>
                    <a:pt x="9316" y="3622"/>
                    <a:pt x="9316" y="3323"/>
                  </a:cubicBezTo>
                  <a:cubicBezTo>
                    <a:pt x="9316" y="3080"/>
                    <a:pt x="9250" y="2894"/>
                    <a:pt x="9101" y="2744"/>
                  </a:cubicBezTo>
                  <a:cubicBezTo>
                    <a:pt x="8961" y="2604"/>
                    <a:pt x="8756" y="2530"/>
                    <a:pt x="8522" y="2530"/>
                  </a:cubicBezTo>
                  <a:cubicBezTo>
                    <a:pt x="8261" y="2530"/>
                    <a:pt x="8009" y="2604"/>
                    <a:pt x="7803" y="2754"/>
                  </a:cubicBezTo>
                  <a:cubicBezTo>
                    <a:pt x="7589" y="2894"/>
                    <a:pt x="7430" y="3090"/>
                    <a:pt x="7299" y="3342"/>
                  </a:cubicBezTo>
                  <a:cubicBezTo>
                    <a:pt x="7262" y="3416"/>
                    <a:pt x="7234" y="3510"/>
                    <a:pt x="7206" y="3594"/>
                  </a:cubicBezTo>
                  <a:cubicBezTo>
                    <a:pt x="7010" y="3631"/>
                    <a:pt x="6842" y="3650"/>
                    <a:pt x="6721" y="3668"/>
                  </a:cubicBezTo>
                  <a:cubicBezTo>
                    <a:pt x="6814" y="3435"/>
                    <a:pt x="6870" y="3211"/>
                    <a:pt x="6870" y="3024"/>
                  </a:cubicBezTo>
                  <a:cubicBezTo>
                    <a:pt x="6870" y="2856"/>
                    <a:pt x="6833" y="2744"/>
                    <a:pt x="6749" y="2651"/>
                  </a:cubicBezTo>
                  <a:cubicBezTo>
                    <a:pt x="6683" y="2567"/>
                    <a:pt x="6581" y="2520"/>
                    <a:pt x="6459" y="2520"/>
                  </a:cubicBezTo>
                  <a:cubicBezTo>
                    <a:pt x="6319" y="2520"/>
                    <a:pt x="6207" y="2567"/>
                    <a:pt x="6095" y="2651"/>
                  </a:cubicBezTo>
                  <a:cubicBezTo>
                    <a:pt x="5993" y="2735"/>
                    <a:pt x="5909" y="2838"/>
                    <a:pt x="5843" y="2978"/>
                  </a:cubicBezTo>
                  <a:cubicBezTo>
                    <a:pt x="5787" y="3108"/>
                    <a:pt x="5750" y="3248"/>
                    <a:pt x="5750" y="3388"/>
                  </a:cubicBezTo>
                  <a:cubicBezTo>
                    <a:pt x="5750" y="3547"/>
                    <a:pt x="5787" y="3687"/>
                    <a:pt x="5843" y="3818"/>
                  </a:cubicBezTo>
                  <a:cubicBezTo>
                    <a:pt x="5713" y="4042"/>
                    <a:pt x="5526" y="4331"/>
                    <a:pt x="5283" y="4695"/>
                  </a:cubicBezTo>
                  <a:cubicBezTo>
                    <a:pt x="5227" y="3930"/>
                    <a:pt x="5199" y="3314"/>
                    <a:pt x="5199" y="2847"/>
                  </a:cubicBezTo>
                  <a:cubicBezTo>
                    <a:pt x="5199" y="2735"/>
                    <a:pt x="5181" y="2651"/>
                    <a:pt x="5134" y="2604"/>
                  </a:cubicBezTo>
                  <a:cubicBezTo>
                    <a:pt x="5087" y="2558"/>
                    <a:pt x="5013" y="2530"/>
                    <a:pt x="4901" y="2530"/>
                  </a:cubicBezTo>
                  <a:cubicBezTo>
                    <a:pt x="4807" y="2530"/>
                    <a:pt x="4733" y="2558"/>
                    <a:pt x="4667" y="2604"/>
                  </a:cubicBezTo>
                  <a:cubicBezTo>
                    <a:pt x="4602" y="2651"/>
                    <a:pt x="4546" y="2735"/>
                    <a:pt x="4499" y="2847"/>
                  </a:cubicBezTo>
                  <a:cubicBezTo>
                    <a:pt x="4266" y="3491"/>
                    <a:pt x="4014" y="4098"/>
                    <a:pt x="3734" y="4695"/>
                  </a:cubicBezTo>
                  <a:cubicBezTo>
                    <a:pt x="3668" y="3930"/>
                    <a:pt x="3650" y="3314"/>
                    <a:pt x="3650" y="2847"/>
                  </a:cubicBezTo>
                  <a:cubicBezTo>
                    <a:pt x="3650" y="2735"/>
                    <a:pt x="3622" y="2660"/>
                    <a:pt x="3566" y="2614"/>
                  </a:cubicBezTo>
                  <a:cubicBezTo>
                    <a:pt x="3519" y="2567"/>
                    <a:pt x="3435" y="2548"/>
                    <a:pt x="3332" y="2548"/>
                  </a:cubicBezTo>
                  <a:cubicBezTo>
                    <a:pt x="3192" y="2548"/>
                    <a:pt x="3090" y="2567"/>
                    <a:pt x="3015" y="2623"/>
                  </a:cubicBezTo>
                  <a:cubicBezTo>
                    <a:pt x="2950" y="2688"/>
                    <a:pt x="2912" y="2782"/>
                    <a:pt x="2903" y="2903"/>
                  </a:cubicBezTo>
                  <a:lnTo>
                    <a:pt x="2903" y="3127"/>
                  </a:lnTo>
                  <a:cubicBezTo>
                    <a:pt x="2903" y="3416"/>
                    <a:pt x="2912" y="3734"/>
                    <a:pt x="2940" y="4088"/>
                  </a:cubicBezTo>
                  <a:cubicBezTo>
                    <a:pt x="2912" y="4098"/>
                    <a:pt x="2894" y="4116"/>
                    <a:pt x="2866" y="4144"/>
                  </a:cubicBezTo>
                  <a:cubicBezTo>
                    <a:pt x="2679" y="4350"/>
                    <a:pt x="2520" y="4518"/>
                    <a:pt x="2390" y="4621"/>
                  </a:cubicBezTo>
                  <a:cubicBezTo>
                    <a:pt x="2250" y="4723"/>
                    <a:pt x="2100" y="4789"/>
                    <a:pt x="1923" y="4789"/>
                  </a:cubicBezTo>
                  <a:cubicBezTo>
                    <a:pt x="1699" y="4789"/>
                    <a:pt x="1550" y="4705"/>
                    <a:pt x="1447" y="4527"/>
                  </a:cubicBezTo>
                  <a:cubicBezTo>
                    <a:pt x="1335" y="4350"/>
                    <a:pt x="1288" y="4051"/>
                    <a:pt x="1288" y="3631"/>
                  </a:cubicBezTo>
                  <a:cubicBezTo>
                    <a:pt x="1288" y="3510"/>
                    <a:pt x="1288" y="3351"/>
                    <a:pt x="1307" y="3155"/>
                  </a:cubicBezTo>
                  <a:lnTo>
                    <a:pt x="2063" y="3155"/>
                  </a:lnTo>
                  <a:cubicBezTo>
                    <a:pt x="2530" y="3155"/>
                    <a:pt x="2763" y="3015"/>
                    <a:pt x="2763" y="2716"/>
                  </a:cubicBezTo>
                  <a:cubicBezTo>
                    <a:pt x="2763" y="2642"/>
                    <a:pt x="2754" y="2595"/>
                    <a:pt x="2716" y="2558"/>
                  </a:cubicBezTo>
                  <a:cubicBezTo>
                    <a:pt x="2688" y="2530"/>
                    <a:pt x="2632" y="2511"/>
                    <a:pt x="2576" y="2511"/>
                  </a:cubicBezTo>
                  <a:lnTo>
                    <a:pt x="1886" y="2511"/>
                  </a:lnTo>
                  <a:cubicBezTo>
                    <a:pt x="2427" y="2035"/>
                    <a:pt x="2688" y="1484"/>
                    <a:pt x="2688" y="840"/>
                  </a:cubicBezTo>
                  <a:cubicBezTo>
                    <a:pt x="2688" y="607"/>
                    <a:pt x="2642" y="420"/>
                    <a:pt x="2539" y="271"/>
                  </a:cubicBezTo>
                  <a:cubicBezTo>
                    <a:pt x="2446" y="122"/>
                    <a:pt x="2306" y="38"/>
                    <a:pt x="2128" y="38"/>
                  </a:cubicBezTo>
                  <a:cubicBezTo>
                    <a:pt x="1895" y="38"/>
                    <a:pt x="1680" y="150"/>
                    <a:pt x="1475" y="374"/>
                  </a:cubicBezTo>
                  <a:cubicBezTo>
                    <a:pt x="1279" y="598"/>
                    <a:pt x="1102" y="896"/>
                    <a:pt x="952" y="1270"/>
                  </a:cubicBezTo>
                  <a:cubicBezTo>
                    <a:pt x="812" y="1643"/>
                    <a:pt x="700" y="2063"/>
                    <a:pt x="626" y="2520"/>
                  </a:cubicBezTo>
                  <a:lnTo>
                    <a:pt x="280" y="2520"/>
                  </a:lnTo>
                  <a:cubicBezTo>
                    <a:pt x="94" y="2520"/>
                    <a:pt x="0" y="2642"/>
                    <a:pt x="0" y="2875"/>
                  </a:cubicBezTo>
                  <a:cubicBezTo>
                    <a:pt x="0" y="2968"/>
                    <a:pt x="19" y="3043"/>
                    <a:pt x="66" y="3090"/>
                  </a:cubicBezTo>
                  <a:cubicBezTo>
                    <a:pt x="112" y="3136"/>
                    <a:pt x="196" y="3164"/>
                    <a:pt x="308" y="3164"/>
                  </a:cubicBezTo>
                  <a:lnTo>
                    <a:pt x="560" y="3164"/>
                  </a:lnTo>
                  <a:cubicBezTo>
                    <a:pt x="542" y="3351"/>
                    <a:pt x="532" y="3538"/>
                    <a:pt x="532" y="3715"/>
                  </a:cubicBezTo>
                  <a:cubicBezTo>
                    <a:pt x="532" y="4891"/>
                    <a:pt x="952" y="5489"/>
                    <a:pt x="1792" y="5489"/>
                  </a:cubicBezTo>
                  <a:cubicBezTo>
                    <a:pt x="2063" y="5489"/>
                    <a:pt x="2306" y="5414"/>
                    <a:pt x="2520" y="5274"/>
                  </a:cubicBezTo>
                  <a:cubicBezTo>
                    <a:pt x="2688" y="5162"/>
                    <a:pt x="2856" y="5003"/>
                    <a:pt x="3006" y="4845"/>
                  </a:cubicBezTo>
                  <a:cubicBezTo>
                    <a:pt x="3043" y="5041"/>
                    <a:pt x="3090" y="5190"/>
                    <a:pt x="3174" y="5283"/>
                  </a:cubicBezTo>
                  <a:cubicBezTo>
                    <a:pt x="3267" y="5414"/>
                    <a:pt x="3407" y="5489"/>
                    <a:pt x="3566" y="5489"/>
                  </a:cubicBezTo>
                  <a:cubicBezTo>
                    <a:pt x="3706" y="5489"/>
                    <a:pt x="3827" y="5451"/>
                    <a:pt x="3921" y="5377"/>
                  </a:cubicBezTo>
                  <a:cubicBezTo>
                    <a:pt x="4023" y="5311"/>
                    <a:pt x="4117" y="5181"/>
                    <a:pt x="4219" y="5003"/>
                  </a:cubicBezTo>
                  <a:cubicBezTo>
                    <a:pt x="4322" y="4817"/>
                    <a:pt x="4434" y="4565"/>
                    <a:pt x="4555" y="4210"/>
                  </a:cubicBezTo>
                  <a:lnTo>
                    <a:pt x="4593" y="4667"/>
                  </a:lnTo>
                  <a:cubicBezTo>
                    <a:pt x="4621" y="4957"/>
                    <a:pt x="4667" y="5171"/>
                    <a:pt x="4761" y="5302"/>
                  </a:cubicBezTo>
                  <a:cubicBezTo>
                    <a:pt x="4835" y="5423"/>
                    <a:pt x="4966" y="5489"/>
                    <a:pt x="5134" y="5489"/>
                  </a:cubicBezTo>
                  <a:cubicBezTo>
                    <a:pt x="5283" y="5489"/>
                    <a:pt x="5414" y="5442"/>
                    <a:pt x="5526" y="5358"/>
                  </a:cubicBezTo>
                  <a:cubicBezTo>
                    <a:pt x="5647" y="5274"/>
                    <a:pt x="5787" y="5115"/>
                    <a:pt x="5946" y="4882"/>
                  </a:cubicBezTo>
                  <a:cubicBezTo>
                    <a:pt x="6086" y="4667"/>
                    <a:pt x="6226" y="4471"/>
                    <a:pt x="6347" y="4284"/>
                  </a:cubicBezTo>
                  <a:cubicBezTo>
                    <a:pt x="6506" y="4331"/>
                    <a:pt x="6674" y="4350"/>
                    <a:pt x="6861" y="4350"/>
                  </a:cubicBezTo>
                  <a:cubicBezTo>
                    <a:pt x="6954" y="4350"/>
                    <a:pt x="7047" y="4341"/>
                    <a:pt x="7141" y="4331"/>
                  </a:cubicBezTo>
                  <a:cubicBezTo>
                    <a:pt x="7159" y="4667"/>
                    <a:pt x="7281" y="4938"/>
                    <a:pt x="7486" y="5134"/>
                  </a:cubicBezTo>
                  <a:cubicBezTo>
                    <a:pt x="7719" y="5367"/>
                    <a:pt x="8055" y="5489"/>
                    <a:pt x="8494" y="5489"/>
                  </a:cubicBezTo>
                  <a:cubicBezTo>
                    <a:pt x="8802" y="5489"/>
                    <a:pt x="9110" y="5405"/>
                    <a:pt x="9390" y="5255"/>
                  </a:cubicBezTo>
                  <a:cubicBezTo>
                    <a:pt x="9540" y="5171"/>
                    <a:pt x="9670" y="5078"/>
                    <a:pt x="9782" y="4985"/>
                  </a:cubicBezTo>
                  <a:cubicBezTo>
                    <a:pt x="9820" y="5041"/>
                    <a:pt x="9866" y="5087"/>
                    <a:pt x="9913" y="5134"/>
                  </a:cubicBezTo>
                  <a:cubicBezTo>
                    <a:pt x="10146" y="5367"/>
                    <a:pt x="10482" y="5489"/>
                    <a:pt x="10921" y="5489"/>
                  </a:cubicBezTo>
                  <a:cubicBezTo>
                    <a:pt x="11229" y="5489"/>
                    <a:pt x="11537" y="5405"/>
                    <a:pt x="11817" y="5255"/>
                  </a:cubicBezTo>
                  <a:cubicBezTo>
                    <a:pt x="12097" y="5097"/>
                    <a:pt x="12302" y="4929"/>
                    <a:pt x="12461" y="4742"/>
                  </a:cubicBezTo>
                  <a:cubicBezTo>
                    <a:pt x="12461" y="4723"/>
                    <a:pt x="12470" y="4723"/>
                    <a:pt x="12470" y="4714"/>
                  </a:cubicBezTo>
                  <a:cubicBezTo>
                    <a:pt x="12508" y="4807"/>
                    <a:pt x="12536" y="4901"/>
                    <a:pt x="12601" y="4994"/>
                  </a:cubicBezTo>
                  <a:cubicBezTo>
                    <a:pt x="12788" y="5321"/>
                    <a:pt x="13068" y="5489"/>
                    <a:pt x="13460" y="5489"/>
                  </a:cubicBezTo>
                  <a:cubicBezTo>
                    <a:pt x="13731" y="5489"/>
                    <a:pt x="13973" y="5395"/>
                    <a:pt x="14197" y="5218"/>
                  </a:cubicBezTo>
                  <a:cubicBezTo>
                    <a:pt x="14253" y="5171"/>
                    <a:pt x="14300" y="5097"/>
                    <a:pt x="14337" y="5031"/>
                  </a:cubicBezTo>
                  <a:cubicBezTo>
                    <a:pt x="14375" y="4957"/>
                    <a:pt x="14384" y="4882"/>
                    <a:pt x="14384" y="4798"/>
                  </a:cubicBezTo>
                  <a:cubicBezTo>
                    <a:pt x="14384" y="4714"/>
                    <a:pt x="14375" y="4658"/>
                    <a:pt x="14337" y="4602"/>
                  </a:cubicBezTo>
                  <a:cubicBezTo>
                    <a:pt x="14300" y="4537"/>
                    <a:pt x="14263" y="4518"/>
                    <a:pt x="14216" y="4518"/>
                  </a:cubicBezTo>
                  <a:cubicBezTo>
                    <a:pt x="14169" y="4518"/>
                    <a:pt x="14123" y="4537"/>
                    <a:pt x="14076" y="4574"/>
                  </a:cubicBezTo>
                  <a:cubicBezTo>
                    <a:pt x="14011" y="4649"/>
                    <a:pt x="13927" y="4695"/>
                    <a:pt x="13833" y="4742"/>
                  </a:cubicBezTo>
                  <a:cubicBezTo>
                    <a:pt x="13740" y="4789"/>
                    <a:pt x="13675" y="4798"/>
                    <a:pt x="13600" y="4798"/>
                  </a:cubicBezTo>
                  <a:cubicBezTo>
                    <a:pt x="13469" y="4798"/>
                    <a:pt x="13366" y="4761"/>
                    <a:pt x="13301" y="4695"/>
                  </a:cubicBezTo>
                  <a:cubicBezTo>
                    <a:pt x="13226" y="4621"/>
                    <a:pt x="13170" y="4509"/>
                    <a:pt x="13142" y="4331"/>
                  </a:cubicBezTo>
                  <a:cubicBezTo>
                    <a:pt x="13114" y="4163"/>
                    <a:pt x="13096" y="3930"/>
                    <a:pt x="13096" y="3631"/>
                  </a:cubicBezTo>
                  <a:cubicBezTo>
                    <a:pt x="13096" y="3510"/>
                    <a:pt x="13096" y="3351"/>
                    <a:pt x="13114" y="3155"/>
                  </a:cubicBezTo>
                  <a:lnTo>
                    <a:pt x="13871" y="3155"/>
                  </a:lnTo>
                  <a:cubicBezTo>
                    <a:pt x="14337" y="3155"/>
                    <a:pt x="14571" y="3015"/>
                    <a:pt x="14571" y="2716"/>
                  </a:cubicBezTo>
                  <a:cubicBezTo>
                    <a:pt x="14571" y="2642"/>
                    <a:pt x="14561" y="2595"/>
                    <a:pt x="14524" y="2558"/>
                  </a:cubicBezTo>
                  <a:cubicBezTo>
                    <a:pt x="14477" y="2483"/>
                    <a:pt x="14431" y="2474"/>
                    <a:pt x="14375" y="2474"/>
                  </a:cubicBezTo>
                  <a:lnTo>
                    <a:pt x="13684" y="2474"/>
                  </a:lnTo>
                  <a:cubicBezTo>
                    <a:pt x="14216" y="1998"/>
                    <a:pt x="14487" y="1447"/>
                    <a:pt x="14487" y="803"/>
                  </a:cubicBezTo>
                  <a:cubicBezTo>
                    <a:pt x="14487" y="570"/>
                    <a:pt x="14440" y="383"/>
                    <a:pt x="14337" y="234"/>
                  </a:cubicBezTo>
                  <a:cubicBezTo>
                    <a:pt x="14244" y="84"/>
                    <a:pt x="14104" y="0"/>
                    <a:pt x="1392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1C031F86-2081-68FA-4645-150EB29F4916}"/>
              </a:ext>
            </a:extLst>
          </p:cNvPr>
          <p:cNvSpPr txBox="1"/>
          <p:nvPr/>
        </p:nvSpPr>
        <p:spPr>
          <a:xfrm>
            <a:off x="4089879" y="2109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b) Vẽ biểu đồ</a:t>
            </a:r>
            <a:endParaRPr lang="en-US" sz="4000" dirty="0">
              <a:solidFill>
                <a:srgbClr val="002060"/>
              </a:solidFill>
              <a:effectLst/>
              <a:latin typeface="+mj-lt"/>
              <a:ea typeface="Times New Roman" panose="02020603050405020304" pitchFamily="18" charset="0"/>
            </a:endParaRPr>
          </a:p>
        </p:txBody>
      </p:sp>
      <p:sp>
        <p:nvSpPr>
          <p:cNvPr id="6" name="TextBox 5">
            <a:extLst>
              <a:ext uri="{FF2B5EF4-FFF2-40B4-BE49-F238E27FC236}">
                <a16:creationId xmlns:a16="http://schemas.microsoft.com/office/drawing/2014/main" id="{BB873C31-4966-A24B-8527-10D29B5353DD}"/>
              </a:ext>
            </a:extLst>
          </p:cNvPr>
          <p:cNvSpPr txBox="1"/>
          <p:nvPr/>
        </p:nvSpPr>
        <p:spPr>
          <a:xfrm>
            <a:off x="2890459" y="1410678"/>
            <a:ext cx="13371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đoạn thẳng biểu diễn số dân của Việt Nam từ 2011 đến 2020.</a:t>
            </a:r>
            <a:endParaRPr lang="en-US" sz="4000" dirty="0">
              <a:effectLst/>
              <a:latin typeface="+mj-lt"/>
              <a:ea typeface="Times New Roman" panose="02020603050405020304" pitchFamily="18" charset="0"/>
            </a:endParaRPr>
          </a:p>
        </p:txBody>
      </p:sp>
      <p:graphicFrame>
        <p:nvGraphicFramePr>
          <p:cNvPr id="7" name="Chart 6">
            <a:extLst>
              <a:ext uri="{FF2B5EF4-FFF2-40B4-BE49-F238E27FC236}">
                <a16:creationId xmlns:a16="http://schemas.microsoft.com/office/drawing/2014/main" id="{A624F8E3-A7DB-1629-2193-B33B85BBD478}"/>
              </a:ext>
            </a:extLst>
          </p:cNvPr>
          <p:cNvGraphicFramePr/>
          <p:nvPr>
            <p:extLst>
              <p:ext uri="{D42A27DB-BD31-4B8C-83A1-F6EECF244321}">
                <p14:modId xmlns:p14="http://schemas.microsoft.com/office/powerpoint/2010/main" val="2737926566"/>
              </p:ext>
            </p:extLst>
          </p:nvPr>
        </p:nvGraphicFramePr>
        <p:xfrm>
          <a:off x="3166926" y="3230772"/>
          <a:ext cx="13051198" cy="6987620"/>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500"/>
                                        <p:tgtEl>
                                          <p:spTgt spid="6">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theme/theme1.xml><?xml version="1.0" encoding="utf-8"?>
<a:theme xmlns:a="http://schemas.openxmlformats.org/drawingml/2006/main" name="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101</TotalTime>
  <Words>949</Words>
  <Application>Microsoft Office PowerPoint</Application>
  <PresentationFormat>Custom</PresentationFormat>
  <Paragraphs>130</Paragraphs>
  <Slides>20</Slides>
  <Notes>19</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20</vt:i4>
      </vt:variant>
    </vt:vector>
  </HeadingPairs>
  <TitlesOfParts>
    <vt:vector size="30" baseType="lpstr">
      <vt:lpstr>Symbol</vt:lpstr>
      <vt:lpstr>Calibri</vt:lpstr>
      <vt:lpstr>Yeseva One</vt:lpstr>
      <vt:lpstr>Assistant ExtraLight</vt:lpstr>
      <vt:lpstr>DM Serif Display</vt:lpstr>
      <vt:lpstr>Assistant</vt:lpstr>
      <vt:lpstr>Arial</vt:lpstr>
      <vt:lpstr>Times New Roman</vt:lpstr>
      <vt:lpstr>Tape Scrapbook for Marketing by Slidesgo</vt:lpstr>
      <vt:lpstr>1_Tape Scrapbook for Marketing by Slidesgo</vt:lpstr>
      <vt:lpstr>PowerPoint Presentation</vt:lpstr>
      <vt:lpstr>PowerPoint Presentation</vt:lpstr>
      <vt:lpstr>HOẠT ĐỘNG THỰC HÀNH TRẢI NGHIỆM</vt:lpstr>
      <vt:lpstr>NỘI DUNG BÀI HỌC</vt:lpstr>
      <vt:lpstr>PowerPoint Presentation</vt:lpstr>
      <vt:lpstr>Gợi ý</vt:lpstr>
      <vt:lpstr>PowerPoint Presentation</vt:lpstr>
      <vt:lpstr>Gợi ý</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 – VẬN DỤNG</vt:lpstr>
      <vt:lpstr>PowerPoint Presentation</vt:lpstr>
      <vt:lpstr>PowerPoint Presentation</vt:lpstr>
      <vt:lpstr>HƯỚNG DẪN VỀ NHÀ</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Nhiều màu sắc Minh họa Đốm Nội quy Lớp học Giáo dục Bản thuyết trình</dc:title>
  <dc:creator>Lê Thảo</dc:creator>
  <cp:lastModifiedBy>Lê Thảo</cp:lastModifiedBy>
  <cp:revision>6</cp:revision>
  <dcterms:created xsi:type="dcterms:W3CDTF">2006-08-16T00:00:00Z</dcterms:created>
  <dcterms:modified xsi:type="dcterms:W3CDTF">2022-10-23T15:36:53Z</dcterms:modified>
  <dc:identifier>DAFKxCpbuk4</dc:identifier>
</cp:coreProperties>
</file>