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897" r:id="rId2"/>
    <p:sldId id="7801" r:id="rId3"/>
    <p:sldId id="312" r:id="rId4"/>
    <p:sldId id="7783" r:id="rId5"/>
    <p:sldId id="313" r:id="rId6"/>
    <p:sldId id="7784" r:id="rId7"/>
    <p:sldId id="314" r:id="rId8"/>
    <p:sldId id="256" r:id="rId9"/>
    <p:sldId id="7803" r:id="rId10"/>
    <p:sldId id="18794" r:id="rId11"/>
    <p:sldId id="7826" r:id="rId12"/>
    <p:sldId id="7802" r:id="rId13"/>
    <p:sldId id="265" r:id="rId14"/>
    <p:sldId id="272" r:id="rId15"/>
    <p:sldId id="18818" r:id="rId16"/>
    <p:sldId id="271" r:id="rId17"/>
    <p:sldId id="18817" r:id="rId18"/>
    <p:sldId id="18819" r:id="rId19"/>
    <p:sldId id="261" r:id="rId20"/>
    <p:sldId id="273" r:id="rId21"/>
    <p:sldId id="275" r:id="rId22"/>
    <p:sldId id="7823" r:id="rId23"/>
    <p:sldId id="7824" r:id="rId24"/>
    <p:sldId id="7825" r:id="rId25"/>
    <p:sldId id="287" r:id="rId26"/>
    <p:sldId id="7737" r:id="rId27"/>
    <p:sldId id="18810" r:id="rId28"/>
    <p:sldId id="270" r:id="rId29"/>
    <p:sldId id="18811" r:id="rId30"/>
    <p:sldId id="18812" r:id="rId31"/>
    <p:sldId id="18785" r:id="rId32"/>
    <p:sldId id="18814" r:id="rId33"/>
    <p:sldId id="18813" r:id="rId34"/>
    <p:sldId id="18787" r:id="rId35"/>
    <p:sldId id="18815" r:id="rId36"/>
    <p:sldId id="7799" r:id="rId37"/>
    <p:sldId id="7812" r:id="rId38"/>
    <p:sldId id="18795" r:id="rId39"/>
    <p:sldId id="1238" r:id="rId40"/>
    <p:sldId id="7816" r:id="rId41"/>
    <p:sldId id="7814" r:id="rId42"/>
    <p:sldId id="18796" r:id="rId43"/>
    <p:sldId id="7815" r:id="rId44"/>
    <p:sldId id="7277" r:id="rId45"/>
    <p:sldId id="18816" r:id="rId46"/>
    <p:sldId id="777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B7FA0-27C4-4B28-BA26-5045F3EBD1D5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89713-FD05-4C9F-9B2F-D8480A347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64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651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89713-FD05-4C9F-9B2F-D8480A3471B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7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89713-FD05-4C9F-9B2F-D8480A3471B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59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 err="1">
                <a:latin typeface="#9Slide05 SVNBulgary" pitchFamily="2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kumimoji="0" lang="fr-F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hấn</a:t>
            </a: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mạnh</a:t>
            </a: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fr-F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gợi</a:t>
            </a: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ảnh</a:t>
            </a: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quấn</a:t>
            </a: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quýt</a:t>
            </a: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lung</a:t>
            </a: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linh</a:t>
            </a: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cảnh</a:t>
            </a: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đêm</a:t>
            </a: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trăng</a:t>
            </a: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rừng</a:t>
            </a: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Việt</a:t>
            </a: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Bắc</a:t>
            </a: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5 SVNBulgary" pitchFamily="2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de-DE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GV MR:</a:t>
            </a:r>
            <a:r>
              <a:rPr lang="de-DE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Điệp ngữ có 3 dạng: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de-DE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de-DE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 ngữ nối tiếp</a:t>
            </a:r>
            <a:r>
              <a:rPr lang="de-DE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là các từ ngữ được điệp liên tiếp nhau, tạo ấn tượng mới mẻ, có tính chất tăng tiến.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de-DE" sz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Điệp ngữ chuyển tiếp (điệp ngữ vòng): </a:t>
            </a:r>
            <a:r>
              <a:rPr lang="de-DE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 các từ ngữ được điệp cuối câu trên, đầu câu dưới</a:t>
            </a:r>
            <a:r>
              <a:rPr lang="de-DE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de-DE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de-DE" sz="12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 ngữ cách quãng: </a:t>
            </a:r>
            <a:r>
              <a:rPr lang="de-DE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 các từ ngữ được điệp </a:t>
            </a:r>
            <a:r>
              <a:rPr lang="en-US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cụm</a:t>
            </a:r>
            <a:r>
              <a:rPr lang="en-US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endParaRPr lang="en-US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89713-FD05-4C9F-9B2F-D8480A3471B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02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29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26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89713-FD05-4C9F-9B2F-D8480A3471B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70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89713-FD05-4C9F-9B2F-D8480A3471B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91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55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62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i="1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1200" i="1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hổn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00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</a:t>
            </a:r>
            <a:r>
              <a:rPr lang="en-US" dirty="0" err="1"/>
              <a:t>sánh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E332F-A0E8-47F8-900C-BD40CF7ECC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76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84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421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079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702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920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857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2D1E7-39E5-4C2B-9900-DC05FA2D0738}" type="slidenum">
              <a:rPr lang="zh-CN" altLang="en-US" smtClean="0"/>
              <a:pPr/>
              <a:t>46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7779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hóa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E332F-A0E8-47F8-900C-BD40CF7ECC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58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</a:t>
            </a:r>
            <a:r>
              <a:rPr lang="en-US" dirty="0" err="1"/>
              <a:t>sánh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E332F-A0E8-47F8-900C-BD40CF7ECC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7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NHÂN HÓA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E332F-A0E8-47F8-900C-BD40CF7ECC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17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SÁNH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E332F-A0E8-47F8-900C-BD40CF7ECC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68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213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i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 là một thể loại văn học, vì vậy ngôn ngữ thơ cũng </a:t>
            </a:r>
            <a:r>
              <a:rPr lang="de-DE" b="1" i="1" kern="1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được nghệ sĩ  mã hóa, </a:t>
            </a:r>
            <a:r>
              <a:rPr lang="de-DE" sz="1200" b="1" i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chắt lọc và trau chuốt hơn so với ngôn ngữ đời thường. Bên cạnh đó, ngôn ngữ thơ cũng sẽ sử dụng đa dạng các biện pháp tu từ</a:t>
            </a:r>
            <a:r>
              <a:rPr lang="de-DE" b="1" i="1" kern="1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tạo nên tinh hoa nghệ thuật đặc sắc. Bây giờ, chúng ta sẽ chuyển sang phần II để tìm hiểu các BPTT thường gặp nhé!</a:t>
            </a:r>
            <a:endParaRPr lang="en-US" sz="11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89713-FD05-4C9F-9B2F-D8480A3471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79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89713-FD05-4C9F-9B2F-D8480A3471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15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33B3A9-23DC-45C3-A98B-73240F8DB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D03538F-69DC-4EF1-9324-DAFF693EA1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A19085-E128-454D-9CBB-21F54BD25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C9DB-D84F-463C-8866-2EE3365FDFC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1D9CFD-C961-48B0-9A6D-11A87891B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FB8F02-679B-4E2D-89ED-F54F5EB27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E5557-AD38-4067-BBDC-BE0E3441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13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2A8E6F-67FE-4F4E-8D86-69671B2D1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C98E180-7EFB-4A83-9DD9-5DC5FCF8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38B817-B429-49D1-BEF1-38D405DA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C9DB-D84F-463C-8866-2EE3365FDFC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E8105D-1A73-4C7F-A329-265E9721D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F47FC8-B08B-4A16-BE94-1574FAAA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E5557-AD38-4067-BBDC-BE0E3441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13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5E9AAEF-1C5F-4B4C-AC6E-4F36654D4D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76EF8EE-EC9B-4A0A-A331-705D872C8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AB6C32-50CA-4011-9435-214982B0C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C9DB-D84F-463C-8866-2EE3365FDFC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823E7B-A3D5-4E64-85C3-610E16427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9F1978-55A4-4B72-8E04-2FD72B0C0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E5557-AD38-4067-BBDC-BE0E3441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06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/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846A-C2B8-4BC2-9A06-03E8590D579F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767B-66C2-4BD5-9A17-FA6C68861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26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封面/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846A-C2B8-4BC2-9A06-03E8590D579F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767B-66C2-4BD5-9A17-FA6C68861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14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969285"/>
      </p:ext>
    </p:extLst>
  </p:cSld>
  <p:clrMapOvr>
    <a:masterClrMapping/>
  </p:clrMapOvr>
  <p:transition spd="slow" advClick="0" advTm="4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803191" y="0"/>
            <a:ext cx="7175104" cy="7019132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7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8CBB99-08E2-4A00-A366-48CAE9C54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1FC65C-AA5C-446B-AA00-3031F7878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B1C260-10A7-42C4-8562-4116391ED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C9DB-D84F-463C-8866-2EE3365FDFC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20F09E-6F57-4744-A5F4-8998CDD4E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972AF8-6B6F-4494-9146-010ED1882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E5557-AD38-4067-BBDC-BE0E3441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61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2736E3-8D01-4B22-BA65-54D224D1D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673B30-565F-4D30-873F-964362469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84241E-4704-4311-A536-893299B47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C9DB-D84F-463C-8866-2EE3365FDFC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70B16F-0EEA-49A9-A4CA-28B96EA56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14B7F6-DE40-4EAA-89F2-F42E964AB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E5557-AD38-4067-BBDC-BE0E3441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70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9639C9-8BDC-415A-8B2F-E0679D72C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2963EE-0F2F-41AC-B2C3-DF9BF90A6B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105BAC-C1C9-4843-96B6-3D9CAE44E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1D1BA6-BF69-4EB6-8B10-CC14201F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C9DB-D84F-463C-8866-2EE3365FDFC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20E7B1B-B8E2-48E7-BC31-66D521280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BDA270B-8B97-4EBA-A449-7982A88F0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E5557-AD38-4067-BBDC-BE0E3441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26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55D4C0-0295-434A-A3EA-1FECB768F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297BE4-85A0-488A-864E-ED4B2E2A6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EC19597-C3FC-4803-8D0C-6F26687B9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751471-B535-4115-9DDF-23E807EADB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D5EA519-28CC-4DC0-A59F-65B09BA558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88D0D50-9ED1-49C9-B1FF-96D91CDF1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C9DB-D84F-463C-8866-2EE3365FDFC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1E4FB57-28D7-4CDB-99C9-EDE9357AD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7EB808-9140-47C7-B915-7ED2C9AEC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E5557-AD38-4067-BBDC-BE0E3441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30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DD334B-E292-4CCA-9941-FCA75A4F4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E7F5580-8FBF-4FC7-90E1-B6FE59F57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C9DB-D84F-463C-8866-2EE3365FDFC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87AC5B-A0E4-4A3A-BF93-D3B5E6625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F01C8F8-5DDC-4737-B1A6-87877123E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E5557-AD38-4067-BBDC-BE0E3441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0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34A0BAA-063A-42D1-9DBE-149235D6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C9DB-D84F-463C-8866-2EE3365FDFC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0434800-FDD1-4F58-855F-68FE07C64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876722-3B8A-4747-91BA-9306476B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E5557-AD38-4067-BBDC-BE0E3441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15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D5BC0B-9BD9-4C2C-B81A-0D911F44C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49BD77-F60E-44FF-8F21-881CB2CA7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3AD9E0-F69D-4C70-843F-26AD01835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A972C5-CE40-48B3-AC84-58C5EBA8E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C9DB-D84F-463C-8866-2EE3365FDFC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074FB1-0E9D-4B86-8CEF-0CDBBFCDF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BCA93C-EB04-4D6A-9536-FD146FE41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E5557-AD38-4067-BBDC-BE0E3441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40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29090B-73DF-4291-A0C8-9A68B20F9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C27EA4-AF58-4BF1-B5FD-3695717A3E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1DED464-3F2D-4D72-9D9D-4C1056271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6C25EAF-4AB8-4B32-86FB-332679D01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C9DB-D84F-463C-8866-2EE3365FDFC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E181412-5C36-400B-ABEA-FAFC6A63C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4E9191-B802-4255-980A-C41E6A9D4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E5557-AD38-4067-BBDC-BE0E3441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23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A871046-D08C-4ECD-9BEF-FA054587E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50215F-8937-4B6A-8C7C-CBD2DA96B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4115EF-8AA2-4504-9E6A-978897F49B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FC9DB-D84F-463C-8866-2EE3365FDFC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F26115-B232-4E54-BBEA-704C45FD67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5C6230-B27A-4D4E-96F4-F10DE3A022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E5557-AD38-4067-BBDC-BE0E3441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0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3">
            <a:extLst>
              <a:ext uri="{FF2B5EF4-FFF2-40B4-BE49-F238E27FC236}">
                <a16:creationId xmlns:a16="http://schemas.microsoft.com/office/drawing/2014/main" xmlns="" id="{0895B45C-D5F3-4457-948F-A8AC025C9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622300"/>
            <a:ext cx="10423525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3956B12-AF50-4FD6-9598-4651AEA3A73D}"/>
              </a:ext>
            </a:extLst>
          </p:cNvPr>
          <p:cNvSpPr/>
          <p:nvPr/>
        </p:nvSpPr>
        <p:spPr>
          <a:xfrm>
            <a:off x="4745038" y="5426075"/>
            <a:ext cx="5272087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7BFD480-E6AC-4640-BE2A-CC448CA8D8D4}"/>
              </a:ext>
            </a:extLst>
          </p:cNvPr>
          <p:cNvSpPr/>
          <p:nvPr/>
        </p:nvSpPr>
        <p:spPr>
          <a:xfrm>
            <a:off x="5770563" y="5049838"/>
            <a:ext cx="427037" cy="1079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9" b="-3903"/>
          <a:stretch/>
        </p:blipFill>
        <p:spPr>
          <a:xfrm flipH="1">
            <a:off x="7931889" y="911183"/>
            <a:ext cx="3559216" cy="386623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41233D-D975-42B6-93B7-5B9850BF1AEE}"/>
              </a:ext>
            </a:extLst>
          </p:cNvPr>
          <p:cNvSpPr txBox="1"/>
          <p:nvPr/>
        </p:nvSpPr>
        <p:spPr>
          <a:xfrm>
            <a:off x="424449" y="317727"/>
            <a:ext cx="1098428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5BAD9DB-79FF-4593-BC88-C71C74A50645}"/>
              </a:ext>
            </a:extLst>
          </p:cNvPr>
          <p:cNvSpPr txBox="1"/>
          <p:nvPr/>
        </p:nvSpPr>
        <p:spPr>
          <a:xfrm>
            <a:off x="2822490" y="1215343"/>
            <a:ext cx="5072814" cy="302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lắm</a:t>
            </a:r>
            <a:endParaRPr lang="en-US" sz="3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nhô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600" dirty="0">
                <a:solidFill>
                  <a:srgbClr val="0070C0"/>
                </a:solidFill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85E2197-AE36-4661-9441-CC611093D0BA}"/>
              </a:ext>
            </a:extLst>
          </p:cNvPr>
          <p:cNvSpPr txBox="1"/>
          <p:nvPr/>
        </p:nvSpPr>
        <p:spPr>
          <a:xfrm>
            <a:off x="148857" y="4601800"/>
            <a:ext cx="11906176" cy="1813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0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3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điển</a:t>
            </a:r>
            <a:r>
              <a:rPr lang="en-US" sz="3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nhô</a:t>
            </a:r>
            <a:r>
              <a:rPr lang="en-US" sz="30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US" sz="30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nhô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nhô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396977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ê mẩn với những địa điểm ngắm bình minh đẹp nhất Việt Nam">
            <a:extLst>
              <a:ext uri="{FF2B5EF4-FFF2-40B4-BE49-F238E27FC236}">
                <a16:creationId xmlns:a16="http://schemas.microsoft.com/office/drawing/2014/main" xmlns="" id="{B77953C9-BDC4-412C-916D-790ED7A1A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9" y="0"/>
            <a:ext cx="12194659" cy="686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C313667-D72B-4465-93F2-EA573FE36A38}"/>
              </a:ext>
            </a:extLst>
          </p:cNvPr>
          <p:cNvSpPr/>
          <p:nvPr/>
        </p:nvSpPr>
        <p:spPr>
          <a:xfrm>
            <a:off x="425302" y="425303"/>
            <a:ext cx="11313042" cy="38277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0000"/>
              </a:lnSpc>
              <a:spcAft>
                <a:spcPts val="200"/>
              </a:spcAft>
              <a:buClr>
                <a:srgbClr val="000000"/>
              </a:buClr>
              <a:buSzPts val="1100"/>
              <a:tabLst>
                <a:tab pos="503555" algn="l"/>
              </a:tabLst>
            </a:pP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32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 </a:t>
            </a:r>
            <a:r>
              <a:rPr lang="en-US" sz="3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3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3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3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92100" algn="just">
              <a:lnSpc>
                <a:spcPct val="110000"/>
              </a:lnSpc>
              <a:spcAft>
                <a:spcPts val="20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D0188D9-9834-4B29-80F5-B43DFBBA5E21}"/>
              </a:ext>
            </a:extLst>
          </p:cNvPr>
          <p:cNvSpPr/>
          <p:nvPr/>
        </p:nvSpPr>
        <p:spPr>
          <a:xfrm>
            <a:off x="438149" y="4614266"/>
            <a:ext cx="11313042" cy="18785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0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506730" algn="l"/>
              </a:tabLst>
            </a:pPr>
            <a:r>
              <a:rPr lang="en-US" sz="3600" dirty="0" smtClean="0">
                <a:latin typeface="#9Slide05 SVNBulgar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198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3C5F9D7-04FA-4ECC-93D0-F8BAA2A7CA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059" y="761988"/>
            <a:ext cx="6096012" cy="6096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AF7D25-2285-4CBB-A016-492036BE28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88" y="-561865"/>
            <a:ext cx="8676168" cy="81020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AE9980-85CA-470E-A554-CBD8AF81E659}"/>
              </a:ext>
            </a:extLst>
          </p:cNvPr>
          <p:cNvSpPr txBox="1"/>
          <p:nvPr/>
        </p:nvSpPr>
        <p:spPr>
          <a:xfrm>
            <a:off x="874490" y="1131176"/>
            <a:ext cx="6963221" cy="2640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550"/>
              </a:spcBef>
              <a:spcAft>
                <a:spcPts val="1200"/>
              </a:spcAft>
            </a:pPr>
            <a:r>
              <a:rPr lang="de-DE" sz="3600" kern="1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Ngôn </a:t>
            </a:r>
            <a:r>
              <a:rPr lang="de-DE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ngữ thơ </a:t>
            </a:r>
            <a:r>
              <a:rPr lang="de-DE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 nghệ sĩ  mã hóa, </a:t>
            </a:r>
            <a:r>
              <a:rPr lang="de-DE" sz="36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chắt lọc và trau chuốt hơn so với ngôn ngữ đời thường</a:t>
            </a:r>
            <a:r>
              <a:rPr lang="de-DE" sz="3600" kern="1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tạo nên tinh hoa nghệ thuật đặc </a:t>
            </a:r>
            <a:r>
              <a:rPr lang="de-DE" sz="3600" kern="100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sắc.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28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9286" y="-9525"/>
            <a:ext cx="5573189" cy="68770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2967" y="0"/>
            <a:ext cx="3748935" cy="6858000"/>
          </a:xfrm>
          <a:prstGeom prst="rect">
            <a:avLst/>
          </a:prstGeom>
        </p:spPr>
      </p:pic>
      <p:sp>
        <p:nvSpPr>
          <p:cNvPr id="12" name="淘宝网chenying0907出品 11"/>
          <p:cNvSpPr txBox="1"/>
          <p:nvPr/>
        </p:nvSpPr>
        <p:spPr>
          <a:xfrm>
            <a:off x="3706135" y="1840070"/>
            <a:ext cx="8259721" cy="193899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 spc="300"/>
            </a:lvl1pPr>
          </a:lstStyle>
          <a:p>
            <a:r>
              <a:rPr lang="en-US" altLang="zh-CN" sz="8000" spc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8000" spc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8000" spc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zh-CN" sz="8000" spc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000" spc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zh-CN" sz="8000" spc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000" spc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zh-CN" sz="8000" spc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000" spc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zh-CN" altLang="en-US" sz="8000" spc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3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淘宝网chenying0907出品 12"/>
          <p:cNvSpPr/>
          <p:nvPr/>
        </p:nvSpPr>
        <p:spPr>
          <a:xfrm>
            <a:off x="3201253" y="1996123"/>
            <a:ext cx="8715443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en-US" altLang="zh-CN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zh-CN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zh-CN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zh-CN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zh-CN" alt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7484" y="1156020"/>
            <a:ext cx="3913971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35522" y="245660"/>
            <a:ext cx="3016156" cy="125559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9695" y="1749185"/>
            <a:ext cx="2604448" cy="416029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98610" y="1749183"/>
            <a:ext cx="2673823" cy="416029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130403" y="1749183"/>
            <a:ext cx="2687471" cy="416029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75844" y="1749183"/>
            <a:ext cx="3016156" cy="416029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90364" y="464024"/>
            <a:ext cx="2279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SÁNH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694" y="245660"/>
            <a:ext cx="42285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197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B0BDC9C-EEAF-4CD4-9E1E-520D73209A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87626" y="2802836"/>
            <a:ext cx="5518913" cy="3395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FF5682-9B86-475C-8AA9-FC0F6CF320F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299708" y="2802836"/>
            <a:ext cx="5518912" cy="3395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1D4ED-15A6-4886-98EA-48EB616A2D3C}"/>
              </a:ext>
            </a:extLst>
          </p:cNvPr>
          <p:cNvSpPr txBox="1"/>
          <p:nvPr/>
        </p:nvSpPr>
        <p:spPr>
          <a:xfrm>
            <a:off x="588893" y="700565"/>
            <a:ext cx="110597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việ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cặp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nhắc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so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sánh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hóa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tiểu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gợi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sơ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: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51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4149" y="382137"/>
            <a:ext cx="966261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sz="2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2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/>
            <a:r>
              <a:rPr lang="en-US" sz="2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2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mía</a:t>
            </a:r>
            <a:r>
              <a:rPr lang="en-US" sz="2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lang="en-US" sz="26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26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6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4258101"/>
            <a:ext cx="709683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i="1" dirty="0">
                <a:solidFill>
                  <a:srgbClr val="FF0000"/>
                </a:solidFill>
              </a:rPr>
              <a:t>- </a:t>
            </a:r>
            <a:r>
              <a:rPr lang="pt-BR" sz="2500" b="1" i="1" dirty="0">
                <a:solidFill>
                  <a:srgbClr val="FF0000"/>
                </a:solidFill>
                <a:latin typeface=".VnTime" panose="020B7200000000000000" pitchFamily="34" charset="0"/>
              </a:rPr>
              <a:t>KÓ tªn c¸c sù vËt </a:t>
            </a:r>
            <a:r>
              <a:rPr lang="pt-BR" sz="2500" b="1" i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®­c </a:t>
            </a:r>
            <a:r>
              <a:rPr lang="pt-BR" sz="2500" b="1" i="1" dirty="0">
                <a:solidFill>
                  <a:srgbClr val="FF0000"/>
                </a:solidFill>
                <a:latin typeface=".VnTime" panose="020B7200000000000000" pitchFamily="34" charset="0"/>
              </a:rPr>
              <a:t>nãi tíi?</a:t>
            </a:r>
            <a:endParaRPr lang="en-US" sz="2500" b="1" i="1" dirty="0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r>
              <a:rPr lang="pt-BR" sz="2500" b="1" i="1" dirty="0">
                <a:solidFill>
                  <a:srgbClr val="FF0000"/>
                </a:solidFill>
                <a:latin typeface=".VnTime" panose="020B7200000000000000" pitchFamily="34" charset="0"/>
              </a:rPr>
              <a:t> </a:t>
            </a:r>
            <a:endParaRPr lang="en-US" sz="2500" b="1" i="1" dirty="0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r>
              <a:rPr lang="pt-BR" sz="2500" b="1" i="1" dirty="0">
                <a:solidFill>
                  <a:srgbClr val="FF0000"/>
                </a:solidFill>
                <a:latin typeface=".VnTime" panose="020B7200000000000000" pitchFamily="34" charset="0"/>
              </a:rPr>
              <a:t>- C¸c hµnh ®éng Êy </a:t>
            </a:r>
            <a:r>
              <a:rPr lang="pt-BR" sz="2500" b="1" i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®­c </a:t>
            </a:r>
            <a:r>
              <a:rPr lang="pt-BR" sz="2500" b="1" i="1" dirty="0">
                <a:solidFill>
                  <a:srgbClr val="FF0000"/>
                </a:solidFill>
                <a:latin typeface=".VnTime" panose="020B7200000000000000" pitchFamily="34" charset="0"/>
              </a:rPr>
              <a:t>g¸n cho nh÷ng hµnh ®éng g×? Cña ai?</a:t>
            </a:r>
            <a:endParaRPr lang="en-US" sz="2500" b="1" i="1" dirty="0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r>
              <a:rPr lang="pt-BR" sz="2500" b="1" i="1" dirty="0">
                <a:solidFill>
                  <a:srgbClr val="FF0000"/>
                </a:solidFill>
                <a:latin typeface=".VnTime" panose="020B7200000000000000" pitchFamily="34" charset="0"/>
              </a:rPr>
              <a:t> </a:t>
            </a:r>
            <a:endParaRPr lang="en-US" sz="2500" b="1" i="1" dirty="0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r>
              <a:rPr lang="pt-BR" sz="2500" b="1" i="1" dirty="0">
                <a:solidFill>
                  <a:srgbClr val="FF0000"/>
                </a:solidFill>
                <a:latin typeface=".VnTime" panose="020B7200000000000000" pitchFamily="34" charset="0"/>
              </a:rPr>
              <a:t>- C¸ch gäi tªn c¸c sù vËt cã g× kh¸c nhau?</a:t>
            </a:r>
            <a:endParaRPr lang="en-US" sz="2500" b="1" i="1" dirty="0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endParaRPr lang="en-US" sz="2500" b="1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96837" y="1777017"/>
            <a:ext cx="457199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>
                <a:latin typeface=".VnTime" panose="020B7200000000000000" pitchFamily="34" charset="0"/>
              </a:rPr>
              <a:t>- </a:t>
            </a:r>
            <a:r>
              <a:rPr lang="fr-FR" sz="2600" dirty="0" err="1">
                <a:latin typeface=".VnTime" panose="020B7200000000000000" pitchFamily="34" charset="0"/>
              </a:rPr>
              <a:t>C¸c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>
                <a:latin typeface=".VnTime" panose="020B7200000000000000" pitchFamily="34" charset="0"/>
              </a:rPr>
              <a:t>sù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>
                <a:latin typeface=".VnTime" panose="020B7200000000000000" pitchFamily="34" charset="0"/>
              </a:rPr>
              <a:t>vËt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smtClean="0">
                <a:latin typeface=".VnTime" panose="020B7200000000000000" pitchFamily="34" charset="0"/>
              </a:rPr>
              <a:t>®­c </a:t>
            </a:r>
            <a:r>
              <a:rPr lang="fr-FR" sz="2600" dirty="0" err="1">
                <a:latin typeface=".VnTime" panose="020B7200000000000000" pitchFamily="34" charset="0"/>
              </a:rPr>
              <a:t>nãi</a:t>
            </a:r>
            <a:r>
              <a:rPr lang="fr-FR" sz="2600" dirty="0">
                <a:latin typeface=".VnTime" panose="020B7200000000000000" pitchFamily="34" charset="0"/>
              </a:rPr>
              <a:t> ®</a:t>
            </a:r>
            <a:r>
              <a:rPr lang="fr-FR" sz="2600" dirty="0" err="1" smtClean="0">
                <a:latin typeface=".VnTime" panose="020B7200000000000000" pitchFamily="34" charset="0"/>
              </a:rPr>
              <a:t>Õn</a:t>
            </a:r>
            <a:r>
              <a:rPr lang="fr-FR" sz="2600" dirty="0" smtClean="0">
                <a:latin typeface=".VnTime" panose="020B7200000000000000" pitchFamily="34" charset="0"/>
              </a:rPr>
              <a:t>: </a:t>
            </a:r>
            <a:r>
              <a:rPr lang="fr-FR" sz="2600" dirty="0" err="1">
                <a:latin typeface=".VnTime" panose="020B7200000000000000" pitchFamily="34" charset="0"/>
              </a:rPr>
              <a:t>Trêi</a:t>
            </a:r>
            <a:r>
              <a:rPr lang="fr-FR" sz="2600" dirty="0">
                <a:latin typeface=".VnTime" panose="020B7200000000000000" pitchFamily="34" charset="0"/>
              </a:rPr>
              <a:t>, </a:t>
            </a:r>
            <a:r>
              <a:rPr lang="fr-FR" sz="2600" dirty="0" err="1">
                <a:latin typeface=".VnTime" panose="020B7200000000000000" pitchFamily="34" charset="0"/>
              </a:rPr>
              <a:t>c©y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>
                <a:latin typeface=".VnTime" panose="020B7200000000000000" pitchFamily="34" charset="0"/>
              </a:rPr>
              <a:t>mÝa</a:t>
            </a:r>
            <a:r>
              <a:rPr lang="fr-FR" sz="2600" dirty="0">
                <a:latin typeface=".VnTime" panose="020B7200000000000000" pitchFamily="34" charset="0"/>
              </a:rPr>
              <a:t>, </a:t>
            </a:r>
            <a:r>
              <a:rPr lang="fr-FR" sz="2600" dirty="0" err="1">
                <a:latin typeface=".VnTime" panose="020B7200000000000000" pitchFamily="34" charset="0"/>
              </a:rPr>
              <a:t>kiÕn</a:t>
            </a:r>
            <a:r>
              <a:rPr lang="fr-FR" sz="2600" dirty="0">
                <a:latin typeface=".VnTime" panose="020B7200000000000000" pitchFamily="34" charset="0"/>
              </a:rPr>
              <a:t>.</a:t>
            </a:r>
            <a:endParaRPr lang="en-US" sz="2600" dirty="0">
              <a:latin typeface=".VnTime" panose="020B7200000000000000" pitchFamily="34" charset="0"/>
            </a:endParaRPr>
          </a:p>
          <a:p>
            <a:r>
              <a:rPr lang="fr-FR" sz="2600" dirty="0">
                <a:latin typeface=".VnTime" panose="020B7200000000000000" pitchFamily="34" charset="0"/>
              </a:rPr>
              <a:t>- </a:t>
            </a:r>
            <a:r>
              <a:rPr lang="fr-FR" sz="2600" dirty="0" err="1">
                <a:latin typeface=".VnTime" panose="020B7200000000000000" pitchFamily="34" charset="0"/>
              </a:rPr>
              <a:t>C¸c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>
                <a:latin typeface=".VnTime" panose="020B7200000000000000" pitchFamily="34" charset="0"/>
              </a:rPr>
              <a:t>sù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>
                <a:latin typeface=".VnTime" panose="020B7200000000000000" pitchFamily="34" charset="0"/>
              </a:rPr>
              <a:t>vËt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>
                <a:latin typeface=".VnTime" panose="020B7200000000000000" pitchFamily="34" charset="0"/>
              </a:rPr>
              <a:t>Êy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smtClean="0">
                <a:latin typeface=".VnTime" panose="020B7200000000000000" pitchFamily="34" charset="0"/>
              </a:rPr>
              <a:t>®­c </a:t>
            </a:r>
            <a:r>
              <a:rPr lang="fr-FR" sz="2600" dirty="0" err="1">
                <a:latin typeface=".VnTime" panose="020B7200000000000000" pitchFamily="34" charset="0"/>
              </a:rPr>
              <a:t>g¸n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>
                <a:latin typeface=".VnTime" panose="020B7200000000000000" pitchFamily="34" charset="0"/>
              </a:rPr>
              <a:t>cho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>
                <a:latin typeface=".VnTime" panose="020B7200000000000000" pitchFamily="34" charset="0"/>
              </a:rPr>
              <a:t>hµnh</a:t>
            </a:r>
            <a:r>
              <a:rPr lang="fr-FR" sz="2600" dirty="0">
                <a:latin typeface=".VnTime" panose="020B7200000000000000" pitchFamily="34" charset="0"/>
              </a:rPr>
              <a:t> ®</a:t>
            </a:r>
            <a:r>
              <a:rPr lang="fr-FR" sz="2600" dirty="0" err="1">
                <a:latin typeface=".VnTime" panose="020B7200000000000000" pitchFamily="34" charset="0"/>
              </a:rPr>
              <a:t>éng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>
                <a:latin typeface=".VnTime" panose="020B7200000000000000" pitchFamily="34" charset="0"/>
              </a:rPr>
              <a:t>cña</a:t>
            </a:r>
            <a:r>
              <a:rPr lang="fr-FR" sz="2600" dirty="0">
                <a:latin typeface=".VnTime" panose="020B7200000000000000" pitchFamily="34" charset="0"/>
              </a:rPr>
              <a:t> con </a:t>
            </a:r>
            <a:r>
              <a:rPr lang="fr-FR" sz="2600" dirty="0" err="1" smtClean="0">
                <a:latin typeface=".VnTime" panose="020B7200000000000000" pitchFamily="34" charset="0"/>
              </a:rPr>
              <a:t>ng­ười</a:t>
            </a:r>
            <a:r>
              <a:rPr lang="fr-FR" sz="2600" dirty="0" smtClean="0">
                <a:latin typeface=".VnTime" panose="020B7200000000000000" pitchFamily="34" charset="0"/>
              </a:rPr>
              <a:t>: </a:t>
            </a:r>
            <a:r>
              <a:rPr lang="fr-FR" sz="2600" dirty="0" err="1">
                <a:latin typeface=".VnTime" panose="020B7200000000000000" pitchFamily="34" charset="0"/>
              </a:rPr>
              <a:t>chuÈn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>
                <a:latin typeface=".VnTime" panose="020B7200000000000000" pitchFamily="34" charset="0"/>
              </a:rPr>
              <a:t>bÞ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>
                <a:latin typeface=".VnTime" panose="020B7200000000000000" pitchFamily="34" charset="0"/>
              </a:rPr>
              <a:t>chiÕn</a:t>
            </a:r>
            <a:r>
              <a:rPr lang="fr-FR" sz="2600" dirty="0">
                <a:latin typeface=".VnTime" panose="020B7200000000000000" pitchFamily="34" charset="0"/>
              </a:rPr>
              <a:t> ®</a:t>
            </a:r>
            <a:r>
              <a:rPr lang="fr-FR" sz="2600" dirty="0" err="1">
                <a:latin typeface=".VnTime" panose="020B7200000000000000" pitchFamily="34" charset="0"/>
              </a:rPr>
              <a:t>Êu</a:t>
            </a:r>
            <a:r>
              <a:rPr lang="fr-FR" sz="2600" dirty="0">
                <a:latin typeface=".VnTime" panose="020B7200000000000000" pitchFamily="34" charset="0"/>
              </a:rPr>
              <a:t>: </a:t>
            </a:r>
            <a:r>
              <a:rPr lang="fr-FR" sz="2600" dirty="0" err="1">
                <a:latin typeface=".VnTime" panose="020B7200000000000000" pitchFamily="34" charset="0"/>
              </a:rPr>
              <a:t>MÆc</a:t>
            </a:r>
            <a:r>
              <a:rPr lang="fr-FR" sz="2600" dirty="0">
                <a:latin typeface=".VnTime" panose="020B7200000000000000" pitchFamily="34" charset="0"/>
              </a:rPr>
              <a:t> ¸o </a:t>
            </a:r>
            <a:r>
              <a:rPr lang="fr-FR" sz="2600" dirty="0" err="1">
                <a:latin typeface=".VnTime" panose="020B7200000000000000" pitchFamily="34" charset="0"/>
              </a:rPr>
              <a:t>gi¸p</a:t>
            </a:r>
            <a:r>
              <a:rPr lang="fr-FR" sz="2600" dirty="0">
                <a:latin typeface=".VnTime" panose="020B7200000000000000" pitchFamily="34" charset="0"/>
              </a:rPr>
              <a:t>, ra </a:t>
            </a:r>
            <a:r>
              <a:rPr lang="fr-FR" sz="2600" dirty="0" err="1">
                <a:latin typeface=".VnTime" panose="020B7200000000000000" pitchFamily="34" charset="0"/>
              </a:rPr>
              <a:t>trËn</a:t>
            </a:r>
            <a:r>
              <a:rPr lang="fr-FR" sz="2600" dirty="0">
                <a:latin typeface=".VnTime" panose="020B7200000000000000" pitchFamily="34" charset="0"/>
              </a:rPr>
              <a:t>, </a:t>
            </a:r>
            <a:r>
              <a:rPr lang="fr-FR" sz="2600" dirty="0" err="1">
                <a:latin typeface=".VnTime" panose="020B7200000000000000" pitchFamily="34" charset="0"/>
              </a:rPr>
              <a:t>móa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 smtClean="0">
                <a:latin typeface=".VnTime" panose="020B7200000000000000" pitchFamily="34" charset="0"/>
              </a:rPr>
              <a:t>g­ươm</a:t>
            </a:r>
            <a:r>
              <a:rPr lang="fr-FR" sz="2600" dirty="0" smtClean="0">
                <a:latin typeface=".VnTime" panose="020B7200000000000000" pitchFamily="34" charset="0"/>
              </a:rPr>
              <a:t>, </a:t>
            </a:r>
            <a:r>
              <a:rPr lang="fr-FR" sz="2600" dirty="0" err="1">
                <a:latin typeface=".VnTime" panose="020B7200000000000000" pitchFamily="34" charset="0"/>
              </a:rPr>
              <a:t>hµnh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>
                <a:latin typeface=".VnTime" panose="020B7200000000000000" pitchFamily="34" charset="0"/>
              </a:rPr>
              <a:t>qu©n</a:t>
            </a:r>
            <a:r>
              <a:rPr lang="fr-FR" sz="2600" dirty="0">
                <a:latin typeface=".VnTime" panose="020B7200000000000000" pitchFamily="34" charset="0"/>
              </a:rPr>
              <a:t>.</a:t>
            </a:r>
            <a:endParaRPr lang="en-US" sz="2600" dirty="0">
              <a:latin typeface=".VnTime" panose="020B7200000000000000" pitchFamily="34" charset="0"/>
            </a:endParaRPr>
          </a:p>
          <a:p>
            <a:r>
              <a:rPr lang="fr-FR" sz="2600" dirty="0">
                <a:latin typeface=".VnTime" panose="020B7200000000000000" pitchFamily="34" charset="0"/>
              </a:rPr>
              <a:t>- </a:t>
            </a:r>
            <a:r>
              <a:rPr lang="fr-FR" sz="2600" dirty="0" err="1">
                <a:latin typeface=".VnTime" panose="020B7200000000000000" pitchFamily="34" charset="0"/>
              </a:rPr>
              <a:t>C¸ch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>
                <a:latin typeface=".VnTime" panose="020B7200000000000000" pitchFamily="34" charset="0"/>
              </a:rPr>
              <a:t>gäi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>
                <a:latin typeface=".VnTime" panose="020B7200000000000000" pitchFamily="34" charset="0"/>
              </a:rPr>
              <a:t>tªn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>
                <a:latin typeface=".VnTime" panose="020B7200000000000000" pitchFamily="34" charset="0"/>
              </a:rPr>
              <a:t>c¸c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>
                <a:latin typeface=".VnTime" panose="020B7200000000000000" pitchFamily="34" charset="0"/>
              </a:rPr>
              <a:t>sù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>
                <a:latin typeface=".VnTime" panose="020B7200000000000000" pitchFamily="34" charset="0"/>
              </a:rPr>
              <a:t>vËt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>
                <a:latin typeface=".VnTime" panose="020B7200000000000000" pitchFamily="34" charset="0"/>
              </a:rPr>
              <a:t>kh¸c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>
                <a:latin typeface=".VnTime" panose="020B7200000000000000" pitchFamily="34" charset="0"/>
              </a:rPr>
              <a:t>nhau</a:t>
            </a:r>
            <a:r>
              <a:rPr lang="fr-FR" sz="2600" dirty="0">
                <a:latin typeface=".VnTime" panose="020B7200000000000000" pitchFamily="34" charset="0"/>
              </a:rPr>
              <a:t>:</a:t>
            </a:r>
            <a:endParaRPr lang="en-US" sz="2600" dirty="0">
              <a:latin typeface=".VnTime" panose="020B7200000000000000" pitchFamily="34" charset="0"/>
            </a:endParaRPr>
          </a:p>
          <a:p>
            <a:r>
              <a:rPr lang="fr-FR" sz="2600" dirty="0">
                <a:latin typeface=".VnTime" panose="020B7200000000000000" pitchFamily="34" charset="0"/>
              </a:rPr>
              <a:t>+ </a:t>
            </a:r>
            <a:r>
              <a:rPr lang="fr-FR" sz="2600" dirty="0" err="1">
                <a:latin typeface=".VnTime" panose="020B7200000000000000" pitchFamily="34" charset="0"/>
              </a:rPr>
              <a:t>Gäi</a:t>
            </a:r>
            <a:r>
              <a:rPr lang="fr-FR" sz="2600" dirty="0">
                <a:latin typeface=".VnTime" panose="020B7200000000000000" pitchFamily="34" charset="0"/>
              </a:rPr>
              <a:t> «</a:t>
            </a:r>
            <a:r>
              <a:rPr lang="fr-FR" sz="2600" dirty="0" err="1">
                <a:latin typeface=".VnTime" panose="020B7200000000000000" pitchFamily="34" charset="0"/>
              </a:rPr>
              <a:t>ng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>
                <a:latin typeface=".VnTime" panose="020B7200000000000000" pitchFamily="34" charset="0"/>
              </a:rPr>
              <a:t>trêi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>
                <a:latin typeface=".VnTime" panose="020B7200000000000000" pitchFamily="34" charset="0"/>
              </a:rPr>
              <a:t>b»ng</a:t>
            </a:r>
            <a:r>
              <a:rPr lang="fr-FR" sz="2600" dirty="0">
                <a:latin typeface=".VnTime" panose="020B7200000000000000" pitchFamily="34" charset="0"/>
              </a:rPr>
              <a:t> «</a:t>
            </a:r>
            <a:r>
              <a:rPr lang="fr-FR" sz="2600" dirty="0" err="1">
                <a:latin typeface=".VnTime" panose="020B7200000000000000" pitchFamily="34" charset="0"/>
              </a:rPr>
              <a:t>ng</a:t>
            </a:r>
            <a:r>
              <a:rPr lang="fr-FR" sz="2600" dirty="0">
                <a:latin typeface=".VnTime" panose="020B7200000000000000" pitchFamily="34" charset="0"/>
              </a:rPr>
              <a:t>. </a:t>
            </a:r>
            <a:r>
              <a:rPr lang="fr-FR" sz="2600" dirty="0" err="1">
                <a:latin typeface=".VnTime" panose="020B7200000000000000" pitchFamily="34" charset="0"/>
              </a:rPr>
              <a:t>Dïng</a:t>
            </a:r>
            <a:r>
              <a:rPr lang="fr-FR" sz="2600" dirty="0">
                <a:latin typeface=".VnTime" panose="020B7200000000000000" pitchFamily="34" charset="0"/>
              </a:rPr>
              <a:t> lo¹i </a:t>
            </a:r>
            <a:r>
              <a:rPr lang="fr-FR" sz="2600" dirty="0" err="1">
                <a:latin typeface=".VnTime" panose="020B7200000000000000" pitchFamily="34" charset="0"/>
              </a:rPr>
              <a:t>tõ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>
                <a:latin typeface=".VnTime" panose="020B7200000000000000" pitchFamily="34" charset="0"/>
              </a:rPr>
              <a:t>gäi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 smtClean="0">
                <a:latin typeface=".VnTime" panose="020B7200000000000000" pitchFamily="34" charset="0"/>
              </a:rPr>
              <a:t>ng­ười</a:t>
            </a:r>
            <a:r>
              <a:rPr lang="fr-FR" sz="2600" dirty="0" smtClean="0">
                <a:latin typeface=".VnTime" panose="020B7200000000000000" pitchFamily="34" charset="0"/>
              </a:rPr>
              <a:t> </a:t>
            </a:r>
            <a:r>
              <a:rPr lang="fr-FR" sz="2600" dirty="0">
                <a:latin typeface=".VnTime" panose="020B7200000000000000" pitchFamily="34" charset="0"/>
              </a:rPr>
              <a:t>®Ó </a:t>
            </a:r>
            <a:r>
              <a:rPr lang="fr-FR" sz="2600" dirty="0" err="1">
                <a:latin typeface=".VnTime" panose="020B7200000000000000" pitchFamily="34" charset="0"/>
              </a:rPr>
              <a:t>gäi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>
                <a:latin typeface=".VnTime" panose="020B7200000000000000" pitchFamily="34" charset="0"/>
              </a:rPr>
              <a:t>sù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>
                <a:latin typeface=".VnTime" panose="020B7200000000000000" pitchFamily="34" charset="0"/>
              </a:rPr>
              <a:t>vËt</a:t>
            </a:r>
            <a:r>
              <a:rPr lang="fr-FR" sz="2600" dirty="0">
                <a:latin typeface=".VnTime" panose="020B7200000000000000" pitchFamily="34" charset="0"/>
              </a:rPr>
              <a:t>.</a:t>
            </a:r>
            <a:endParaRPr lang="en-US" sz="2600" dirty="0">
              <a:latin typeface=".VnTime" panose="020B7200000000000000" pitchFamily="34" charset="0"/>
            </a:endParaRPr>
          </a:p>
          <a:p>
            <a:r>
              <a:rPr lang="fr-FR" sz="2600" dirty="0">
                <a:latin typeface=".VnTime" panose="020B7200000000000000" pitchFamily="34" charset="0"/>
              </a:rPr>
              <a:t>+ </a:t>
            </a:r>
            <a:r>
              <a:rPr lang="fr-FR" sz="2600" dirty="0" err="1">
                <a:latin typeface=".VnTime" panose="020B7200000000000000" pitchFamily="34" charset="0"/>
              </a:rPr>
              <a:t>C©y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>
                <a:latin typeface=".VnTime" panose="020B7200000000000000" pitchFamily="34" charset="0"/>
              </a:rPr>
              <a:t>mÝa</a:t>
            </a:r>
            <a:r>
              <a:rPr lang="fr-FR" sz="2600" dirty="0">
                <a:latin typeface=".VnTime" panose="020B7200000000000000" pitchFamily="34" charset="0"/>
              </a:rPr>
              <a:t>, </a:t>
            </a:r>
            <a:r>
              <a:rPr lang="fr-FR" sz="2600" dirty="0" err="1">
                <a:latin typeface=".VnTime" panose="020B7200000000000000" pitchFamily="34" charset="0"/>
              </a:rPr>
              <a:t>kiÕn</a:t>
            </a:r>
            <a:r>
              <a:rPr lang="fr-FR" sz="2600" dirty="0">
                <a:latin typeface=".VnTime" panose="020B7200000000000000" pitchFamily="34" charset="0"/>
              </a:rPr>
              <a:t>: </a:t>
            </a:r>
            <a:r>
              <a:rPr lang="fr-FR" sz="2600" dirty="0" err="1">
                <a:latin typeface=".VnTime" panose="020B7200000000000000" pitchFamily="34" charset="0"/>
              </a:rPr>
              <a:t>Gäi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>
                <a:latin typeface=".VnTime" panose="020B7200000000000000" pitchFamily="34" charset="0"/>
              </a:rPr>
              <a:t>tªn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>
                <a:latin typeface=".VnTime" panose="020B7200000000000000" pitchFamily="34" charset="0"/>
              </a:rPr>
              <a:t>b×nh</a:t>
            </a:r>
            <a:r>
              <a:rPr lang="fr-FR" sz="2600" dirty="0">
                <a:latin typeface=".VnTime" panose="020B7200000000000000" pitchFamily="34" charset="0"/>
              </a:rPr>
              <a:t> </a:t>
            </a:r>
            <a:r>
              <a:rPr lang="fr-FR" sz="2600" dirty="0" err="1" smtClean="0">
                <a:latin typeface=".VnTime" panose="020B7200000000000000" pitchFamily="34" charset="0"/>
              </a:rPr>
              <a:t>thường</a:t>
            </a:r>
            <a:endParaRPr lang="en-US" sz="2600" dirty="0">
              <a:latin typeface=".VnTime" panose="020B7200000000000000" pitchFamily="34" charset="0"/>
            </a:endParaRPr>
          </a:p>
          <a:p>
            <a:endParaRPr lang="en-US" sz="2600" dirty="0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27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32430" y="95198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en-US" sz="30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mía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lang="en-US" sz="3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3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90949" y="236032"/>
            <a:ext cx="6096000" cy="2562240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fr-FR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fr-FR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fr-FR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mía</a:t>
            </a: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ngả</a:t>
            </a: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nghiêng</a:t>
            </a: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bay</a:t>
            </a: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phấp</a:t>
            </a: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phới</a:t>
            </a: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fr-FR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bò</a:t>
            </a: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6030" y="4099214"/>
            <a:ext cx="8557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989465"/>
              </p:ext>
            </p:extLst>
          </p:nvPr>
        </p:nvGraphicFramePr>
        <p:xfrm>
          <a:off x="464023" y="4717156"/>
          <a:ext cx="10959153" cy="1615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3051"/>
                <a:gridCol w="3653051"/>
                <a:gridCol w="3653051"/>
              </a:tblGrid>
              <a:tr h="370840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0491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4BB6FBF-0CB7-4CC3-B60E-5D1C48356E15}"/>
              </a:ext>
            </a:extLst>
          </p:cNvPr>
          <p:cNvGrpSpPr/>
          <p:nvPr/>
        </p:nvGrpSpPr>
        <p:grpSpPr>
          <a:xfrm>
            <a:off x="3757206" y="-61340"/>
            <a:ext cx="5334965" cy="1989291"/>
            <a:chOff x="3845645" y="496956"/>
            <a:chExt cx="4252915" cy="1989291"/>
          </a:xfrm>
        </p:grpSpPr>
        <p:sp>
          <p:nvSpPr>
            <p:cNvPr id="3" name="淘宝网chenying0907出品 2"/>
            <p:cNvSpPr/>
            <p:nvPr/>
          </p:nvSpPr>
          <p:spPr>
            <a:xfrm>
              <a:off x="4547121" y="1103242"/>
              <a:ext cx="3434002" cy="1113105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淘宝网chenying0907出品 4"/>
            <p:cNvSpPr/>
            <p:nvPr/>
          </p:nvSpPr>
          <p:spPr>
            <a:xfrm>
              <a:off x="4716748" y="884584"/>
              <a:ext cx="3381812" cy="1532090"/>
            </a:xfrm>
            <a:prstGeom prst="rect">
              <a:avLst/>
            </a:prstGeom>
            <a:no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5645" y="496956"/>
              <a:ext cx="1513659" cy="1989291"/>
            </a:xfrm>
            <a:prstGeom prst="rect">
              <a:avLst/>
            </a:prstGeom>
          </p:spPr>
        </p:pic>
        <p:sp>
          <p:nvSpPr>
            <p:cNvPr id="4" name="淘宝网chenying0907出品 3"/>
            <p:cNvSpPr/>
            <p:nvPr/>
          </p:nvSpPr>
          <p:spPr>
            <a:xfrm>
              <a:off x="4631214" y="1196776"/>
              <a:ext cx="3152568" cy="9019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淘宝网chenying0907出品 15"/>
            <p:cNvSpPr txBox="1"/>
            <p:nvPr/>
          </p:nvSpPr>
          <p:spPr>
            <a:xfrm>
              <a:off x="5090245" y="1067000"/>
              <a:ext cx="27522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 spc="300"/>
              </a:lvl1pPr>
            </a:lstStyle>
            <a:p>
              <a:r>
                <a:rPr lang="en-US" altLang="zh-CN" sz="3600" b="1" dirty="0">
                  <a:solidFill>
                    <a:srgbClr val="FF0000">
                      <a:alpha val="7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 HÓA</a:t>
              </a:r>
              <a:endParaRPr lang="zh-CN" altLang="en-US" sz="3600" b="1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86F6482-B81A-4762-AA45-325E873EC264}"/>
              </a:ext>
            </a:extLst>
          </p:cNvPr>
          <p:cNvSpPr/>
          <p:nvPr/>
        </p:nvSpPr>
        <p:spPr>
          <a:xfrm>
            <a:off x="586408" y="2623930"/>
            <a:ext cx="3349487" cy="38365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99EE35DE-8849-403F-B90C-531373E137F0}"/>
              </a:ext>
            </a:extLst>
          </p:cNvPr>
          <p:cNvSpPr/>
          <p:nvPr/>
        </p:nvSpPr>
        <p:spPr>
          <a:xfrm>
            <a:off x="4421256" y="2615455"/>
            <a:ext cx="3349487" cy="38365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9FE5F8F3-BA7D-483F-8C2F-75449D05A472}"/>
              </a:ext>
            </a:extLst>
          </p:cNvPr>
          <p:cNvSpPr/>
          <p:nvPr/>
        </p:nvSpPr>
        <p:spPr>
          <a:xfrm>
            <a:off x="8256105" y="2615455"/>
            <a:ext cx="3349487" cy="383650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淘宝网chenying0907出品 15">
            <a:extLst>
              <a:ext uri="{FF2B5EF4-FFF2-40B4-BE49-F238E27FC236}">
                <a16:creationId xmlns:a16="http://schemas.microsoft.com/office/drawing/2014/main" xmlns="" id="{8B82F808-FAF5-435E-B9AC-70FD74D3DBF5}"/>
              </a:ext>
            </a:extLst>
          </p:cNvPr>
          <p:cNvSpPr txBox="1"/>
          <p:nvPr/>
        </p:nvSpPr>
        <p:spPr>
          <a:xfrm>
            <a:off x="774362" y="2721193"/>
            <a:ext cx="2957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 spc="300"/>
            </a:lvl1pPr>
          </a:lstStyle>
          <a:p>
            <a:r>
              <a:rPr lang="en-US" altLang="zh-CN" sz="3600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</a:t>
            </a:r>
            <a:endParaRPr lang="zh-CN" altLang="en-US" sz="3600" dirty="0">
              <a:solidFill>
                <a:srgbClr val="FF0000">
                  <a:alpha val="7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淘宝网chenying0907出品 15">
            <a:extLst>
              <a:ext uri="{FF2B5EF4-FFF2-40B4-BE49-F238E27FC236}">
                <a16:creationId xmlns:a16="http://schemas.microsoft.com/office/drawing/2014/main" xmlns="" id="{FCA7068E-B86B-408E-AE37-5CA6119E338B}"/>
              </a:ext>
            </a:extLst>
          </p:cNvPr>
          <p:cNvSpPr txBox="1"/>
          <p:nvPr/>
        </p:nvSpPr>
        <p:spPr>
          <a:xfrm>
            <a:off x="4654152" y="2721193"/>
            <a:ext cx="3028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 spc="300"/>
            </a:lvl1pPr>
          </a:lstStyle>
          <a:p>
            <a:r>
              <a:rPr lang="en-US" altLang="zh-CN" sz="3600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DỤNG</a:t>
            </a:r>
            <a:endParaRPr lang="zh-CN" altLang="en-US" sz="3600" dirty="0">
              <a:solidFill>
                <a:srgbClr val="FF0000">
                  <a:alpha val="7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淘宝网chenying0907出品 15">
            <a:extLst>
              <a:ext uri="{FF2B5EF4-FFF2-40B4-BE49-F238E27FC236}">
                <a16:creationId xmlns:a16="http://schemas.microsoft.com/office/drawing/2014/main" xmlns="" id="{BEACB5BC-113D-4153-AD7D-1632E895A663}"/>
              </a:ext>
            </a:extLst>
          </p:cNvPr>
          <p:cNvSpPr txBox="1"/>
          <p:nvPr/>
        </p:nvSpPr>
        <p:spPr>
          <a:xfrm>
            <a:off x="8853289" y="2721193"/>
            <a:ext cx="230420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 spc="300"/>
            </a:lvl1pPr>
          </a:lstStyle>
          <a:p>
            <a:pPr algn="ctr"/>
            <a:r>
              <a:rPr lang="en-US" altLang="zh-CN" sz="3600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</a:t>
            </a:r>
            <a:endParaRPr lang="zh-CN" altLang="en-US" sz="3600" dirty="0">
              <a:solidFill>
                <a:srgbClr val="FF0000">
                  <a:alpha val="7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B25FCA0-58DD-4BB7-B4D0-D85B1F3FE52F}"/>
              </a:ext>
            </a:extLst>
          </p:cNvPr>
          <p:cNvSpPr txBox="1"/>
          <p:nvPr/>
        </p:nvSpPr>
        <p:spPr>
          <a:xfrm>
            <a:off x="723072" y="3605089"/>
            <a:ext cx="305379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EAA6207-413C-4739-9744-66A3424BBDB4}"/>
              </a:ext>
            </a:extLst>
          </p:cNvPr>
          <p:cNvSpPr txBox="1"/>
          <p:nvPr/>
        </p:nvSpPr>
        <p:spPr>
          <a:xfrm>
            <a:off x="4431087" y="3447769"/>
            <a:ext cx="334948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AC940C8-B535-4E9B-B717-13332A30ACED}"/>
              </a:ext>
            </a:extLst>
          </p:cNvPr>
          <p:cNvSpPr txBox="1"/>
          <p:nvPr/>
        </p:nvSpPr>
        <p:spPr>
          <a:xfrm>
            <a:off x="8319053" y="3615027"/>
            <a:ext cx="321696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Anh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7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259F954-64C9-42C0-B154-664F26BAC2F8}"/>
              </a:ext>
            </a:extLst>
          </p:cNvPr>
          <p:cNvGrpSpPr/>
          <p:nvPr/>
        </p:nvGrpSpPr>
        <p:grpSpPr>
          <a:xfrm>
            <a:off x="4264704" y="2083981"/>
            <a:ext cx="3103660" cy="3119142"/>
            <a:chOff x="4094580" y="1787525"/>
            <a:chExt cx="4002841" cy="4079875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412E8723-3D81-420A-B459-A2DA509FE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580" y="4135692"/>
              <a:ext cx="4002841" cy="1731708"/>
            </a:xfrm>
            <a:custGeom>
              <a:avLst/>
              <a:gdLst>
                <a:gd name="T0" fmla="*/ 3035 w 3035"/>
                <a:gd name="T1" fmla="*/ 1069 h 1313"/>
                <a:gd name="T2" fmla="*/ 1130 w 3035"/>
                <a:gd name="T3" fmla="*/ 1069 h 1313"/>
                <a:gd name="T4" fmla="*/ 1130 w 3035"/>
                <a:gd name="T5" fmla="*/ 1313 h 1313"/>
                <a:gd name="T6" fmla="*/ 708 w 3035"/>
                <a:gd name="T7" fmla="*/ 1069 h 1313"/>
                <a:gd name="T8" fmla="*/ 0 w 3035"/>
                <a:gd name="T9" fmla="*/ 661 h 1313"/>
                <a:gd name="T10" fmla="*/ 7 w 3035"/>
                <a:gd name="T11" fmla="*/ 647 h 1313"/>
                <a:gd name="T12" fmla="*/ 1130 w 3035"/>
                <a:gd name="T13" fmla="*/ 0 h 1313"/>
                <a:gd name="T14" fmla="*/ 1130 w 3035"/>
                <a:gd name="T15" fmla="*/ 270 h 1313"/>
                <a:gd name="T16" fmla="*/ 1130 w 3035"/>
                <a:gd name="T17" fmla="*/ 270 h 1313"/>
                <a:gd name="T18" fmla="*/ 2145 w 3035"/>
                <a:gd name="T19" fmla="*/ 270 h 1313"/>
                <a:gd name="T20" fmla="*/ 1899 w 3035"/>
                <a:gd name="T21" fmla="*/ 413 h 1313"/>
                <a:gd name="T22" fmla="*/ 3035 w 3035"/>
                <a:gd name="T23" fmla="*/ 1069 h 13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035" h="1313">
                  <a:moveTo>
                    <a:pt x="3035" y="1069"/>
                  </a:moveTo>
                  <a:lnTo>
                    <a:pt x="1130" y="1069"/>
                  </a:lnTo>
                  <a:lnTo>
                    <a:pt x="1130" y="1313"/>
                  </a:lnTo>
                  <a:lnTo>
                    <a:pt x="708" y="1069"/>
                  </a:lnTo>
                  <a:lnTo>
                    <a:pt x="0" y="661"/>
                  </a:lnTo>
                  <a:lnTo>
                    <a:pt x="7" y="647"/>
                  </a:lnTo>
                  <a:lnTo>
                    <a:pt x="1130" y="0"/>
                  </a:lnTo>
                  <a:lnTo>
                    <a:pt x="1130" y="270"/>
                  </a:lnTo>
                  <a:lnTo>
                    <a:pt x="2145" y="270"/>
                  </a:lnTo>
                  <a:lnTo>
                    <a:pt x="1899" y="413"/>
                  </a:lnTo>
                  <a:lnTo>
                    <a:pt x="3035" y="1069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867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0E50D4E7-B82A-45E0-B437-2822992AF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580" y="4135692"/>
              <a:ext cx="3066427" cy="871789"/>
            </a:xfrm>
            <a:custGeom>
              <a:avLst/>
              <a:gdLst/>
              <a:ahLst/>
              <a:cxnLst>
                <a:cxn ang="0">
                  <a:pos x="2325" y="661"/>
                </a:cxn>
                <a:cxn ang="0">
                  <a:pos x="0" y="661"/>
                </a:cxn>
                <a:cxn ang="0">
                  <a:pos x="7" y="647"/>
                </a:cxn>
                <a:cxn ang="0">
                  <a:pos x="1130" y="0"/>
                </a:cxn>
                <a:cxn ang="0">
                  <a:pos x="1130" y="270"/>
                </a:cxn>
                <a:cxn ang="0">
                  <a:pos x="1130" y="270"/>
                </a:cxn>
                <a:cxn ang="0">
                  <a:pos x="2145" y="270"/>
                </a:cxn>
                <a:cxn ang="0">
                  <a:pos x="1899" y="413"/>
                </a:cxn>
                <a:cxn ang="0">
                  <a:pos x="2325" y="661"/>
                </a:cxn>
              </a:cxnLst>
              <a:rect l="0" t="0" r="r" b="b"/>
              <a:pathLst>
                <a:path w="2325" h="661">
                  <a:moveTo>
                    <a:pt x="2325" y="661"/>
                  </a:moveTo>
                  <a:lnTo>
                    <a:pt x="0" y="661"/>
                  </a:lnTo>
                  <a:lnTo>
                    <a:pt x="7" y="647"/>
                  </a:lnTo>
                  <a:lnTo>
                    <a:pt x="1130" y="0"/>
                  </a:lnTo>
                  <a:lnTo>
                    <a:pt x="1130" y="270"/>
                  </a:lnTo>
                  <a:lnTo>
                    <a:pt x="1130" y="270"/>
                  </a:lnTo>
                  <a:lnTo>
                    <a:pt x="2145" y="270"/>
                  </a:lnTo>
                  <a:lnTo>
                    <a:pt x="1899" y="413"/>
                  </a:lnTo>
                  <a:lnTo>
                    <a:pt x="2325" y="661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1867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79C27520-8777-4D40-9B93-6BF08E2E3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811" y="1791023"/>
              <a:ext cx="2486114" cy="3197994"/>
            </a:xfrm>
            <a:custGeom>
              <a:avLst/>
              <a:gdLst>
                <a:gd name="T0" fmla="*/ 1885 w 1885"/>
                <a:gd name="T1" fmla="*/ 0 h 2425"/>
                <a:gd name="T2" fmla="*/ 1885 w 1885"/>
                <a:gd name="T3" fmla="*/ 31 h 2425"/>
                <a:gd name="T4" fmla="*/ 1885 w 1885"/>
                <a:gd name="T5" fmla="*/ 1314 h 2425"/>
                <a:gd name="T6" fmla="*/ 1638 w 1885"/>
                <a:gd name="T7" fmla="*/ 1171 h 2425"/>
                <a:gd name="T8" fmla="*/ 1634 w 1885"/>
                <a:gd name="T9" fmla="*/ 1161 h 2425"/>
                <a:gd name="T10" fmla="*/ 1631 w 1885"/>
                <a:gd name="T11" fmla="*/ 1166 h 2425"/>
                <a:gd name="T12" fmla="*/ 1123 w 1885"/>
                <a:gd name="T13" fmla="*/ 2048 h 2425"/>
                <a:gd name="T14" fmla="*/ 1123 w 1885"/>
                <a:gd name="T15" fmla="*/ 1778 h 2425"/>
                <a:gd name="T16" fmla="*/ 0 w 1885"/>
                <a:gd name="T17" fmla="*/ 2425 h 2425"/>
                <a:gd name="T18" fmla="*/ 952 w 1885"/>
                <a:gd name="T19" fmla="*/ 774 h 2425"/>
                <a:gd name="T20" fmla="*/ 748 w 1885"/>
                <a:gd name="T21" fmla="*/ 657 h 2425"/>
                <a:gd name="T22" fmla="*/ 1158 w 1885"/>
                <a:gd name="T23" fmla="*/ 420 h 2425"/>
                <a:gd name="T24" fmla="*/ 1870 w 1885"/>
                <a:gd name="T25" fmla="*/ 7 h 2425"/>
                <a:gd name="T26" fmla="*/ 1885 w 1885"/>
                <a:gd name="T27" fmla="*/ 0 h 24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85" h="2425">
                  <a:moveTo>
                    <a:pt x="1885" y="0"/>
                  </a:moveTo>
                  <a:lnTo>
                    <a:pt x="1885" y="31"/>
                  </a:lnTo>
                  <a:lnTo>
                    <a:pt x="1885" y="1314"/>
                  </a:lnTo>
                  <a:lnTo>
                    <a:pt x="1638" y="1171"/>
                  </a:lnTo>
                  <a:lnTo>
                    <a:pt x="1634" y="1161"/>
                  </a:lnTo>
                  <a:lnTo>
                    <a:pt x="1631" y="1166"/>
                  </a:lnTo>
                  <a:lnTo>
                    <a:pt x="1123" y="2048"/>
                  </a:lnTo>
                  <a:lnTo>
                    <a:pt x="1123" y="1778"/>
                  </a:lnTo>
                  <a:lnTo>
                    <a:pt x="0" y="2425"/>
                  </a:lnTo>
                  <a:lnTo>
                    <a:pt x="952" y="774"/>
                  </a:lnTo>
                  <a:lnTo>
                    <a:pt x="748" y="657"/>
                  </a:lnTo>
                  <a:lnTo>
                    <a:pt x="1158" y="420"/>
                  </a:lnTo>
                  <a:lnTo>
                    <a:pt x="1870" y="7"/>
                  </a:lnTo>
                  <a:lnTo>
                    <a:pt x="1885" y="0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867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B2CA6AA3-F458-4A90-9E6C-A6AD47F61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922" y="1790700"/>
              <a:ext cx="1522003" cy="2696865"/>
            </a:xfrm>
            <a:custGeom>
              <a:avLst/>
              <a:gdLst>
                <a:gd name="T0" fmla="*/ 1154 w 1154"/>
                <a:gd name="T1" fmla="*/ 0 h 2045"/>
                <a:gd name="T2" fmla="*/ 1154 w 1154"/>
                <a:gd name="T3" fmla="*/ 28 h 2045"/>
                <a:gd name="T4" fmla="*/ 1154 w 1154"/>
                <a:gd name="T5" fmla="*/ 1311 h 2045"/>
                <a:gd name="T6" fmla="*/ 907 w 1154"/>
                <a:gd name="T7" fmla="*/ 1168 h 2045"/>
                <a:gd name="T8" fmla="*/ 903 w 1154"/>
                <a:gd name="T9" fmla="*/ 1158 h 2045"/>
                <a:gd name="T10" fmla="*/ 900 w 1154"/>
                <a:gd name="T11" fmla="*/ 1163 h 2045"/>
                <a:gd name="T12" fmla="*/ 392 w 1154"/>
                <a:gd name="T13" fmla="*/ 2045 h 2045"/>
                <a:gd name="T14" fmla="*/ 392 w 1154"/>
                <a:gd name="T15" fmla="*/ 1775 h 2045"/>
                <a:gd name="T16" fmla="*/ 0 w 1154"/>
                <a:gd name="T17" fmla="*/ 2000 h 2045"/>
                <a:gd name="T18" fmla="*/ 1154 w 1154"/>
                <a:gd name="T19" fmla="*/ 0 h 20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54" h="2045">
                  <a:moveTo>
                    <a:pt x="1154" y="0"/>
                  </a:moveTo>
                  <a:lnTo>
                    <a:pt x="1154" y="28"/>
                  </a:lnTo>
                  <a:lnTo>
                    <a:pt x="1154" y="1311"/>
                  </a:lnTo>
                  <a:lnTo>
                    <a:pt x="907" y="1168"/>
                  </a:lnTo>
                  <a:lnTo>
                    <a:pt x="903" y="1158"/>
                  </a:lnTo>
                  <a:lnTo>
                    <a:pt x="900" y="1163"/>
                  </a:lnTo>
                  <a:lnTo>
                    <a:pt x="392" y="2045"/>
                  </a:lnTo>
                  <a:lnTo>
                    <a:pt x="392" y="1775"/>
                  </a:lnTo>
                  <a:lnTo>
                    <a:pt x="0" y="2000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1867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86F97961-278A-4FEF-97BD-5FE61981B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159" y="1831586"/>
              <a:ext cx="1833262" cy="3714004"/>
            </a:xfrm>
            <a:custGeom>
              <a:avLst/>
              <a:gdLst>
                <a:gd name="T0" fmla="*/ 1390 w 1390"/>
                <a:gd name="T1" fmla="*/ 1503 h 2816"/>
                <a:gd name="T2" fmla="*/ 1390 w 1390"/>
                <a:gd name="T3" fmla="*/ 1981 h 2816"/>
                <a:gd name="T4" fmla="*/ 1390 w 1390"/>
                <a:gd name="T5" fmla="*/ 2816 h 2816"/>
                <a:gd name="T6" fmla="*/ 254 w 1390"/>
                <a:gd name="T7" fmla="*/ 2160 h 2816"/>
                <a:gd name="T8" fmla="*/ 500 w 1390"/>
                <a:gd name="T9" fmla="*/ 2017 h 2816"/>
                <a:gd name="T10" fmla="*/ 507 w 1390"/>
                <a:gd name="T11" fmla="*/ 2017 h 2816"/>
                <a:gd name="T12" fmla="*/ 504 w 1390"/>
                <a:gd name="T13" fmla="*/ 2014 h 2816"/>
                <a:gd name="T14" fmla="*/ 0 w 1390"/>
                <a:gd name="T15" fmla="*/ 1140 h 2816"/>
                <a:gd name="T16" fmla="*/ 247 w 1390"/>
                <a:gd name="T17" fmla="*/ 1283 h 2816"/>
                <a:gd name="T18" fmla="*/ 247 w 1390"/>
                <a:gd name="T19" fmla="*/ 0 h 2816"/>
                <a:gd name="T20" fmla="*/ 1184 w 1390"/>
                <a:gd name="T21" fmla="*/ 1623 h 2816"/>
                <a:gd name="T22" fmla="*/ 1390 w 1390"/>
                <a:gd name="T23" fmla="*/ 1503 h 28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90" h="2816">
                  <a:moveTo>
                    <a:pt x="1390" y="1503"/>
                  </a:moveTo>
                  <a:lnTo>
                    <a:pt x="1390" y="1981"/>
                  </a:lnTo>
                  <a:lnTo>
                    <a:pt x="1390" y="2816"/>
                  </a:lnTo>
                  <a:lnTo>
                    <a:pt x="254" y="2160"/>
                  </a:lnTo>
                  <a:lnTo>
                    <a:pt x="500" y="2017"/>
                  </a:lnTo>
                  <a:lnTo>
                    <a:pt x="507" y="2017"/>
                  </a:lnTo>
                  <a:lnTo>
                    <a:pt x="504" y="2014"/>
                  </a:lnTo>
                  <a:lnTo>
                    <a:pt x="0" y="1140"/>
                  </a:lnTo>
                  <a:lnTo>
                    <a:pt x="247" y="1283"/>
                  </a:lnTo>
                  <a:lnTo>
                    <a:pt x="247" y="0"/>
                  </a:lnTo>
                  <a:lnTo>
                    <a:pt x="1184" y="1623"/>
                  </a:lnTo>
                  <a:lnTo>
                    <a:pt x="1390" y="1503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 sz="1867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81B52F64-C569-406B-BD59-6475233F8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159" y="2935499"/>
              <a:ext cx="1833262" cy="2610090"/>
            </a:xfrm>
            <a:custGeom>
              <a:avLst/>
              <a:gdLst>
                <a:gd name="T0" fmla="*/ 1390 w 1390"/>
                <a:gd name="T1" fmla="*/ 1979 h 1979"/>
                <a:gd name="T2" fmla="*/ 1390 w 1390"/>
                <a:gd name="T3" fmla="*/ 1979 h 1979"/>
                <a:gd name="T4" fmla="*/ 254 w 1390"/>
                <a:gd name="T5" fmla="*/ 1323 h 1979"/>
                <a:gd name="T6" fmla="*/ 500 w 1390"/>
                <a:gd name="T7" fmla="*/ 1180 h 1979"/>
                <a:gd name="T8" fmla="*/ 507 w 1390"/>
                <a:gd name="T9" fmla="*/ 1180 h 1979"/>
                <a:gd name="T10" fmla="*/ 504 w 1390"/>
                <a:gd name="T11" fmla="*/ 1177 h 1979"/>
                <a:gd name="T12" fmla="*/ 0 w 1390"/>
                <a:gd name="T13" fmla="*/ 303 h 1979"/>
                <a:gd name="T14" fmla="*/ 247 w 1390"/>
                <a:gd name="T15" fmla="*/ 446 h 1979"/>
                <a:gd name="T16" fmla="*/ 247 w 1390"/>
                <a:gd name="T17" fmla="*/ 0 h 1979"/>
                <a:gd name="T18" fmla="*/ 1390 w 1390"/>
                <a:gd name="T19" fmla="*/ 1979 h 19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90" h="1979">
                  <a:moveTo>
                    <a:pt x="1390" y="1979"/>
                  </a:moveTo>
                  <a:lnTo>
                    <a:pt x="1390" y="1979"/>
                  </a:lnTo>
                  <a:lnTo>
                    <a:pt x="254" y="1323"/>
                  </a:lnTo>
                  <a:lnTo>
                    <a:pt x="500" y="1180"/>
                  </a:lnTo>
                  <a:lnTo>
                    <a:pt x="507" y="1180"/>
                  </a:lnTo>
                  <a:lnTo>
                    <a:pt x="504" y="1177"/>
                  </a:lnTo>
                  <a:lnTo>
                    <a:pt x="0" y="303"/>
                  </a:lnTo>
                  <a:lnTo>
                    <a:pt x="247" y="446"/>
                  </a:lnTo>
                  <a:lnTo>
                    <a:pt x="247" y="0"/>
                  </a:lnTo>
                  <a:lnTo>
                    <a:pt x="1390" y="1979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 sz="1867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07BAC8C4-ADAC-4A45-9B60-9EC3F0CB8D80}"/>
                </a:ext>
              </a:extLst>
            </p:cNvPr>
            <p:cNvSpPr/>
            <p:nvPr/>
          </p:nvSpPr>
          <p:spPr>
            <a:xfrm>
              <a:off x="6595509" y="4677219"/>
              <a:ext cx="1495868" cy="862344"/>
            </a:xfrm>
            <a:custGeom>
              <a:avLst/>
              <a:gdLst>
                <a:gd name="connsiteX0" fmla="*/ 1488558 w 1488558"/>
                <a:gd name="connsiteY0" fmla="*/ 871869 h 871869"/>
                <a:gd name="connsiteX1" fmla="*/ 0 w 1488558"/>
                <a:gd name="connsiteY1" fmla="*/ 148855 h 871869"/>
                <a:gd name="connsiteX2" fmla="*/ 21265 w 1488558"/>
                <a:gd name="connsiteY2" fmla="*/ 0 h 871869"/>
                <a:gd name="connsiteX3" fmla="*/ 1488558 w 1488558"/>
                <a:gd name="connsiteY3" fmla="*/ 871869 h 871869"/>
                <a:gd name="connsiteX0" fmla="*/ 1491105 w 1491105"/>
                <a:gd name="connsiteY0" fmla="*/ 871869 h 871869"/>
                <a:gd name="connsiteX1" fmla="*/ 2547 w 1491105"/>
                <a:gd name="connsiteY1" fmla="*/ 148855 h 871869"/>
                <a:gd name="connsiteX2" fmla="*/ 0 w 1491105"/>
                <a:gd name="connsiteY2" fmla="*/ 0 h 871869"/>
                <a:gd name="connsiteX3" fmla="*/ 1491105 w 1491105"/>
                <a:gd name="connsiteY3" fmla="*/ 871869 h 871869"/>
                <a:gd name="connsiteX0" fmla="*/ 1510155 w 1510155"/>
                <a:gd name="connsiteY0" fmla="*/ 862344 h 862344"/>
                <a:gd name="connsiteX1" fmla="*/ 21597 w 1510155"/>
                <a:gd name="connsiteY1" fmla="*/ 139330 h 862344"/>
                <a:gd name="connsiteX2" fmla="*/ 0 w 1510155"/>
                <a:gd name="connsiteY2" fmla="*/ 0 h 862344"/>
                <a:gd name="connsiteX3" fmla="*/ 1510155 w 1510155"/>
                <a:gd name="connsiteY3" fmla="*/ 862344 h 862344"/>
                <a:gd name="connsiteX0" fmla="*/ 1495868 w 1495868"/>
                <a:gd name="connsiteY0" fmla="*/ 862344 h 862344"/>
                <a:gd name="connsiteX1" fmla="*/ 7310 w 1495868"/>
                <a:gd name="connsiteY1" fmla="*/ 139330 h 862344"/>
                <a:gd name="connsiteX2" fmla="*/ 0 w 1495868"/>
                <a:gd name="connsiteY2" fmla="*/ 0 h 862344"/>
                <a:gd name="connsiteX3" fmla="*/ 1495868 w 1495868"/>
                <a:gd name="connsiteY3" fmla="*/ 862344 h 8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5868" h="862344">
                  <a:moveTo>
                    <a:pt x="1495868" y="862344"/>
                  </a:moveTo>
                  <a:lnTo>
                    <a:pt x="7310" y="139330"/>
                  </a:lnTo>
                  <a:lnTo>
                    <a:pt x="0" y="0"/>
                  </a:lnTo>
                  <a:lnTo>
                    <a:pt x="1495868" y="862344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867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46C04153-415A-41AE-92DC-0953A65510A0}"/>
                </a:ext>
              </a:extLst>
            </p:cNvPr>
            <p:cNvSpPr/>
            <p:nvPr/>
          </p:nvSpPr>
          <p:spPr>
            <a:xfrm>
              <a:off x="4101786" y="4080521"/>
              <a:ext cx="1483795" cy="915508"/>
            </a:xfrm>
            <a:custGeom>
              <a:avLst/>
              <a:gdLst>
                <a:gd name="connsiteX0" fmla="*/ 0 w 1488558"/>
                <a:gd name="connsiteY0" fmla="*/ 925033 h 925033"/>
                <a:gd name="connsiteX1" fmla="*/ 1371600 w 1488558"/>
                <a:gd name="connsiteY1" fmla="*/ 0 h 925033"/>
                <a:gd name="connsiteX2" fmla="*/ 1488558 w 1488558"/>
                <a:gd name="connsiteY2" fmla="*/ 53163 h 925033"/>
                <a:gd name="connsiteX3" fmla="*/ 0 w 1488558"/>
                <a:gd name="connsiteY3" fmla="*/ 925033 h 925033"/>
                <a:gd name="connsiteX0" fmla="*/ 0 w 1488558"/>
                <a:gd name="connsiteY0" fmla="*/ 925033 h 925033"/>
                <a:gd name="connsiteX1" fmla="*/ 1371600 w 1488558"/>
                <a:gd name="connsiteY1" fmla="*/ 0 h 925033"/>
                <a:gd name="connsiteX2" fmla="*/ 1488558 w 1488558"/>
                <a:gd name="connsiteY2" fmla="*/ 53163 h 925033"/>
                <a:gd name="connsiteX3" fmla="*/ 0 w 1488558"/>
                <a:gd name="connsiteY3" fmla="*/ 925033 h 925033"/>
                <a:gd name="connsiteX0" fmla="*/ 0 w 1481414"/>
                <a:gd name="connsiteY0" fmla="*/ 925033 h 925033"/>
                <a:gd name="connsiteX1" fmla="*/ 1371600 w 1481414"/>
                <a:gd name="connsiteY1" fmla="*/ 0 h 925033"/>
                <a:gd name="connsiteX2" fmla="*/ 1481414 w 1481414"/>
                <a:gd name="connsiteY2" fmla="*/ 57926 h 925033"/>
                <a:gd name="connsiteX3" fmla="*/ 0 w 1481414"/>
                <a:gd name="connsiteY3" fmla="*/ 925033 h 925033"/>
                <a:gd name="connsiteX0" fmla="*/ 0 w 1476652"/>
                <a:gd name="connsiteY0" fmla="*/ 925033 h 925033"/>
                <a:gd name="connsiteX1" fmla="*/ 1371600 w 1476652"/>
                <a:gd name="connsiteY1" fmla="*/ 0 h 925033"/>
                <a:gd name="connsiteX2" fmla="*/ 1476652 w 1476652"/>
                <a:gd name="connsiteY2" fmla="*/ 60307 h 925033"/>
                <a:gd name="connsiteX3" fmla="*/ 0 w 1476652"/>
                <a:gd name="connsiteY3" fmla="*/ 925033 h 925033"/>
                <a:gd name="connsiteX0" fmla="*/ 0 w 1481414"/>
                <a:gd name="connsiteY0" fmla="*/ 925033 h 925033"/>
                <a:gd name="connsiteX1" fmla="*/ 1371600 w 1481414"/>
                <a:gd name="connsiteY1" fmla="*/ 0 h 925033"/>
                <a:gd name="connsiteX2" fmla="*/ 1481414 w 1481414"/>
                <a:gd name="connsiteY2" fmla="*/ 55545 h 925033"/>
                <a:gd name="connsiteX3" fmla="*/ 0 w 1481414"/>
                <a:gd name="connsiteY3" fmla="*/ 925033 h 925033"/>
                <a:gd name="connsiteX0" fmla="*/ 0 w 1476652"/>
                <a:gd name="connsiteY0" fmla="*/ 910746 h 910746"/>
                <a:gd name="connsiteX1" fmla="*/ 1366838 w 1476652"/>
                <a:gd name="connsiteY1" fmla="*/ 0 h 910746"/>
                <a:gd name="connsiteX2" fmla="*/ 1476652 w 1476652"/>
                <a:gd name="connsiteY2" fmla="*/ 55545 h 910746"/>
                <a:gd name="connsiteX3" fmla="*/ 0 w 1476652"/>
                <a:gd name="connsiteY3" fmla="*/ 910746 h 910746"/>
                <a:gd name="connsiteX0" fmla="*/ 0 w 1486177"/>
                <a:gd name="connsiteY0" fmla="*/ 922652 h 922652"/>
                <a:gd name="connsiteX1" fmla="*/ 1376363 w 1486177"/>
                <a:gd name="connsiteY1" fmla="*/ 0 h 922652"/>
                <a:gd name="connsiteX2" fmla="*/ 1486177 w 1486177"/>
                <a:gd name="connsiteY2" fmla="*/ 55545 h 922652"/>
                <a:gd name="connsiteX3" fmla="*/ 0 w 1486177"/>
                <a:gd name="connsiteY3" fmla="*/ 922652 h 922652"/>
                <a:gd name="connsiteX0" fmla="*/ 0 w 1490939"/>
                <a:gd name="connsiteY0" fmla="*/ 913127 h 913127"/>
                <a:gd name="connsiteX1" fmla="*/ 1381125 w 1490939"/>
                <a:gd name="connsiteY1" fmla="*/ 0 h 913127"/>
                <a:gd name="connsiteX2" fmla="*/ 1490939 w 1490939"/>
                <a:gd name="connsiteY2" fmla="*/ 55545 h 913127"/>
                <a:gd name="connsiteX3" fmla="*/ 0 w 1490939"/>
                <a:gd name="connsiteY3" fmla="*/ 913127 h 913127"/>
                <a:gd name="connsiteX0" fmla="*/ 0 w 1483795"/>
                <a:gd name="connsiteY0" fmla="*/ 915508 h 915508"/>
                <a:gd name="connsiteX1" fmla="*/ 1373981 w 1483795"/>
                <a:gd name="connsiteY1" fmla="*/ 0 h 915508"/>
                <a:gd name="connsiteX2" fmla="*/ 1483795 w 1483795"/>
                <a:gd name="connsiteY2" fmla="*/ 55545 h 915508"/>
                <a:gd name="connsiteX3" fmla="*/ 0 w 1483795"/>
                <a:gd name="connsiteY3" fmla="*/ 915508 h 915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3795" h="915508">
                  <a:moveTo>
                    <a:pt x="0" y="915508"/>
                  </a:moveTo>
                  <a:lnTo>
                    <a:pt x="1373981" y="0"/>
                  </a:lnTo>
                  <a:lnTo>
                    <a:pt x="1483795" y="55545"/>
                  </a:lnTo>
                  <a:lnTo>
                    <a:pt x="0" y="915508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867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9318AB3A-0FB5-42F6-807F-1FC83683F907}"/>
                </a:ext>
              </a:extLst>
            </p:cNvPr>
            <p:cNvSpPr/>
            <p:nvPr/>
          </p:nvSpPr>
          <p:spPr>
            <a:xfrm>
              <a:off x="6581775" y="1787525"/>
              <a:ext cx="130175" cy="1730375"/>
            </a:xfrm>
            <a:custGeom>
              <a:avLst/>
              <a:gdLst>
                <a:gd name="connsiteX0" fmla="*/ 9525 w 130175"/>
                <a:gd name="connsiteY0" fmla="*/ 0 h 1730375"/>
                <a:gd name="connsiteX1" fmla="*/ 130175 w 130175"/>
                <a:gd name="connsiteY1" fmla="*/ 1689100 h 1730375"/>
                <a:gd name="connsiteX2" fmla="*/ 0 w 130175"/>
                <a:gd name="connsiteY2" fmla="*/ 1730375 h 1730375"/>
                <a:gd name="connsiteX3" fmla="*/ 9525 w 130175"/>
                <a:gd name="connsiteY3" fmla="*/ 0 h 1730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175" h="1730375">
                  <a:moveTo>
                    <a:pt x="9525" y="0"/>
                  </a:moveTo>
                  <a:lnTo>
                    <a:pt x="130175" y="1689100"/>
                  </a:lnTo>
                  <a:lnTo>
                    <a:pt x="0" y="1730375"/>
                  </a:lnTo>
                  <a:cubicBezTo>
                    <a:pt x="2117" y="1153583"/>
                    <a:pt x="4233" y="576792"/>
                    <a:pt x="9525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867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7B741AE-3989-45F6-A1FF-92339C617A3D}"/>
              </a:ext>
            </a:extLst>
          </p:cNvPr>
          <p:cNvSpPr txBox="1"/>
          <p:nvPr/>
        </p:nvSpPr>
        <p:spPr>
          <a:xfrm>
            <a:off x="2304862" y="724809"/>
            <a:ext cx="79501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E468739-B13C-4FB6-87BE-85584BA8B288}"/>
              </a:ext>
            </a:extLst>
          </p:cNvPr>
          <p:cNvSpPr txBox="1"/>
          <p:nvPr/>
        </p:nvSpPr>
        <p:spPr>
          <a:xfrm>
            <a:off x="7884677" y="2903933"/>
            <a:ext cx="393272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06CAA6A-7C4A-4A4B-AAF9-72A24DFBC294}"/>
              </a:ext>
            </a:extLst>
          </p:cNvPr>
          <p:cNvSpPr txBox="1"/>
          <p:nvPr/>
        </p:nvSpPr>
        <p:spPr>
          <a:xfrm>
            <a:off x="669625" y="3931028"/>
            <a:ext cx="36368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28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淘宝网chenying0907出品 12"/>
          <p:cNvSpPr/>
          <p:nvPr/>
        </p:nvSpPr>
        <p:spPr>
          <a:xfrm>
            <a:off x="2576561" y="1288022"/>
            <a:ext cx="8809191" cy="32778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en-US" altLang="zh-CN" sz="13800" dirty="0" smtClean="0">
                <a:solidFill>
                  <a:srgbClr val="FF0000"/>
                </a:solidFill>
                <a:latin typeface="#9Slide05 SVNBulgary" pitchFamily="2" charset="0"/>
              </a:rPr>
              <a:t>b. </a:t>
            </a:r>
            <a:r>
              <a:rPr lang="en-US" altLang="zh-CN" sz="9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zh-CN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9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zh-CN" altLang="en-US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8322" y="1057274"/>
            <a:ext cx="3913971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7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63" y="37690"/>
            <a:ext cx="5889359" cy="6879771"/>
          </a:xfrm>
          <a:prstGeom prst="rect">
            <a:avLst/>
          </a:prstGeom>
        </p:spPr>
      </p:pic>
      <p:sp>
        <p:nvSpPr>
          <p:cNvPr id="21" name="淘宝网chenying0907出品 20"/>
          <p:cNvSpPr/>
          <p:nvPr/>
        </p:nvSpPr>
        <p:spPr>
          <a:xfrm>
            <a:off x="6527802" y="0"/>
            <a:ext cx="5664199" cy="6858000"/>
          </a:xfrm>
          <a:custGeom>
            <a:avLst/>
            <a:gdLst>
              <a:gd name="connsiteX0" fmla="*/ 2689511 w 5664199"/>
              <a:gd name="connsiteY0" fmla="*/ 0 h 6858000"/>
              <a:gd name="connsiteX1" fmla="*/ 5664199 w 5664199"/>
              <a:gd name="connsiteY1" fmla="*/ 0 h 6858000"/>
              <a:gd name="connsiteX2" fmla="*/ 5664199 w 5664199"/>
              <a:gd name="connsiteY2" fmla="*/ 6858000 h 6858000"/>
              <a:gd name="connsiteX3" fmla="*/ 521874 w 5664199"/>
              <a:gd name="connsiteY3" fmla="*/ 6858000 h 6858000"/>
              <a:gd name="connsiteX4" fmla="*/ 516597 w 5664199"/>
              <a:gd name="connsiteY4" fmla="*/ 6847697 h 6858000"/>
              <a:gd name="connsiteX5" fmla="*/ 0 w 5664199"/>
              <a:gd name="connsiteY5" fmla="*/ 4576482 h 6858000"/>
              <a:gd name="connsiteX6" fmla="*/ 2522267 w 5664199"/>
              <a:gd name="connsiteY6" fmla="*/ 961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4199" h="6858000">
                <a:moveTo>
                  <a:pt x="2689511" y="0"/>
                </a:moveTo>
                <a:lnTo>
                  <a:pt x="5664199" y="0"/>
                </a:lnTo>
                <a:lnTo>
                  <a:pt x="5664199" y="6858000"/>
                </a:lnTo>
                <a:lnTo>
                  <a:pt x="521874" y="6858000"/>
                </a:lnTo>
                <a:lnTo>
                  <a:pt x="516597" y="6847697"/>
                </a:lnTo>
                <a:cubicBezTo>
                  <a:pt x="185530" y="6160620"/>
                  <a:pt x="0" y="5390218"/>
                  <a:pt x="0" y="4576482"/>
                </a:cubicBezTo>
                <a:cubicBezTo>
                  <a:pt x="0" y="2677766"/>
                  <a:pt x="1010108" y="1014973"/>
                  <a:pt x="2522267" y="96163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淘宝网chenying0907出品 5"/>
          <p:cNvSpPr/>
          <p:nvPr/>
        </p:nvSpPr>
        <p:spPr>
          <a:xfrm>
            <a:off x="1148316" y="478465"/>
            <a:ext cx="10218184" cy="589043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330200" dist="190500" dir="5400000" sx="98000" sy="9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淘宝网chenying0907出品 6"/>
          <p:cNvSpPr/>
          <p:nvPr/>
        </p:nvSpPr>
        <p:spPr>
          <a:xfrm>
            <a:off x="724043" y="448735"/>
            <a:ext cx="1882708" cy="59201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9665" y="4112759"/>
            <a:ext cx="2008446" cy="2804702"/>
          </a:xfrm>
          <a:prstGeom prst="rect">
            <a:avLst/>
          </a:prstGeom>
        </p:spPr>
      </p:pic>
      <p:sp>
        <p:nvSpPr>
          <p:cNvPr id="15" name="淘宝网chenying0907出品 10">
            <a:extLst>
              <a:ext uri="{FF2B5EF4-FFF2-40B4-BE49-F238E27FC236}">
                <a16:creationId xmlns:a16="http://schemas.microsoft.com/office/drawing/2014/main" xmlns="" id="{D94B9941-A5BC-437E-B0DA-C0326922109E}"/>
              </a:ext>
            </a:extLst>
          </p:cNvPr>
          <p:cNvSpPr txBox="1"/>
          <p:nvPr/>
        </p:nvSpPr>
        <p:spPr>
          <a:xfrm>
            <a:off x="675153" y="476824"/>
            <a:ext cx="152826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PHT:</a:t>
            </a:r>
            <a:endParaRPr lang="zh-CN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0831E37-DB10-4C22-A109-0AE6A7DF4DA2}"/>
              </a:ext>
            </a:extLst>
          </p:cNvPr>
          <p:cNvSpPr txBox="1"/>
          <p:nvPr/>
        </p:nvSpPr>
        <p:spPr>
          <a:xfrm>
            <a:off x="2665233" y="3997975"/>
            <a:ext cx="741443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</a:t>
            </a:r>
            <a:r>
              <a:rPr lang="en-US" altLang="zh-CN" sz="3000" spc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zh-CN" sz="3000" spc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3000" spc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zh-CN" sz="3000" spc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altLang="zh-CN" sz="3000" spc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altLang="zh-CN" sz="3000" spc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altLang="zh-CN" sz="3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3000" spc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zh-CN" sz="3000" spc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zh-CN" sz="3000" spc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zh-CN" sz="3000" spc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endParaRPr lang="en-US" altLang="zh-CN" sz="3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altLang="zh-CN" sz="3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altLang="zh-CN" sz="3000" i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3000" i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altLang="zh-CN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altLang="zh-C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altLang="zh-C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3000" i="1" spc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1BA0041-5653-47F0-9B0A-A97AA284D2F9}"/>
              </a:ext>
            </a:extLst>
          </p:cNvPr>
          <p:cNvSpPr txBox="1"/>
          <p:nvPr/>
        </p:nvSpPr>
        <p:spPr>
          <a:xfrm>
            <a:off x="2661123" y="760527"/>
            <a:ext cx="824788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3000" spc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zh-CN" sz="3000" spc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zh-CN" sz="3000" spc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000" spc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zh-CN" sz="3000" spc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zh-CN" sz="3000" spc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000" spc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zh-CN" sz="3000" spc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zh-CN" sz="3000" spc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zh-CN" sz="3000" spc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3000" spc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zh-CN" sz="3000" spc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zh-CN" sz="3000" spc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000" spc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zh-CN" sz="3000" spc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zh-CN" sz="3000" spc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000" spc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zh-CN" sz="3000" spc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zh-CN" sz="3000" spc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zh-CN" sz="3000" spc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3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altLang="zh-CN" sz="3000" i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3000" i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zh-CN" sz="3000" i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i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zh-CN" sz="3000" i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r>
              <a:rPr lang="en-US" altLang="zh-C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3000" i="1" spc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E23B748-C592-4BB4-BE34-ABAD24F403BB}"/>
              </a:ext>
            </a:extLst>
          </p:cNvPr>
          <p:cNvSpPr txBox="1"/>
          <p:nvPr/>
        </p:nvSpPr>
        <p:spPr>
          <a:xfrm>
            <a:off x="2676585" y="2448064"/>
            <a:ext cx="824788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3000" spc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r>
              <a:rPr lang="vi-VN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00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7" grpId="0" animBg="1"/>
      <p:bldP spid="15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2AB1C48A-70FD-49DC-99ED-2E21DF3D1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115935"/>
              </p:ext>
            </p:extLst>
          </p:nvPr>
        </p:nvGraphicFramePr>
        <p:xfrm>
          <a:off x="171303" y="177406"/>
          <a:ext cx="11832856" cy="6542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0176">
                  <a:extLst>
                    <a:ext uri="{9D8B030D-6E8A-4147-A177-3AD203B41FA5}">
                      <a16:colId xmlns:a16="http://schemas.microsoft.com/office/drawing/2014/main" xmlns="" val="1453275323"/>
                    </a:ext>
                  </a:extLst>
                </a:gridCol>
                <a:gridCol w="2392326">
                  <a:extLst>
                    <a:ext uri="{9D8B030D-6E8A-4147-A177-3AD203B41FA5}">
                      <a16:colId xmlns:a16="http://schemas.microsoft.com/office/drawing/2014/main" xmlns="" val="817601824"/>
                    </a:ext>
                  </a:extLst>
                </a:gridCol>
                <a:gridCol w="3785190">
                  <a:extLst>
                    <a:ext uri="{9D8B030D-6E8A-4147-A177-3AD203B41FA5}">
                      <a16:colId xmlns:a16="http://schemas.microsoft.com/office/drawing/2014/main" xmlns="" val="3801302125"/>
                    </a:ext>
                  </a:extLst>
                </a:gridCol>
                <a:gridCol w="4625164">
                  <a:extLst>
                    <a:ext uri="{9D8B030D-6E8A-4147-A177-3AD203B41FA5}">
                      <a16:colId xmlns:a16="http://schemas.microsoft.com/office/drawing/2014/main" xmlns="" val="1705999761"/>
                    </a:ext>
                  </a:extLst>
                </a:gridCol>
              </a:tblGrid>
              <a:tr h="12301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08127343"/>
                  </a:ext>
                </a:extLst>
              </a:tr>
              <a:tr h="177073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5988009"/>
                  </a:ext>
                </a:extLst>
              </a:tr>
              <a:tr h="177073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2749640"/>
                  </a:ext>
                </a:extLst>
              </a:tr>
              <a:tr h="177073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1036386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B6A2650-3EC9-4A8F-AEBA-29115A8BF9CF}"/>
              </a:ext>
            </a:extLst>
          </p:cNvPr>
          <p:cNvSpPr txBox="1"/>
          <p:nvPr/>
        </p:nvSpPr>
        <p:spPr>
          <a:xfrm>
            <a:off x="1204460" y="1749356"/>
            <a:ext cx="24245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altLang="zh-CN" sz="3000" spc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zh-CN" altLang="en-US" sz="3000" spc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152393A-CA47-496E-9888-3C222E203D7A}"/>
              </a:ext>
            </a:extLst>
          </p:cNvPr>
          <p:cNvSpPr txBox="1"/>
          <p:nvPr/>
        </p:nvSpPr>
        <p:spPr>
          <a:xfrm>
            <a:off x="3717288" y="1754970"/>
            <a:ext cx="35872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zh-CN" altLang="en-US" sz="3000" spc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A1F916-9E02-4FA3-B1A6-C8212460198A}"/>
              </a:ext>
            </a:extLst>
          </p:cNvPr>
          <p:cNvSpPr txBox="1"/>
          <p:nvPr/>
        </p:nvSpPr>
        <p:spPr>
          <a:xfrm>
            <a:off x="7456686" y="1579231"/>
            <a:ext cx="44624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zh-CN" altLang="en-US" sz="3000" spc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737FCC4-32A2-49A7-97FE-E2EE989E1CAF}"/>
              </a:ext>
            </a:extLst>
          </p:cNvPr>
          <p:cNvSpPr txBox="1"/>
          <p:nvPr/>
        </p:nvSpPr>
        <p:spPr>
          <a:xfrm>
            <a:off x="1342687" y="3769089"/>
            <a:ext cx="21235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zh-CN" altLang="en-US" sz="3000" spc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D322FE2-6823-470E-823E-C3BFC6578C68}"/>
              </a:ext>
            </a:extLst>
          </p:cNvPr>
          <p:cNvSpPr txBox="1"/>
          <p:nvPr/>
        </p:nvSpPr>
        <p:spPr>
          <a:xfrm>
            <a:off x="3709918" y="3429000"/>
            <a:ext cx="35872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zh-CN" altLang="en-US" sz="3000" spc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C5A2D4-F634-4453-9678-160582DFA81F}"/>
              </a:ext>
            </a:extLst>
          </p:cNvPr>
          <p:cNvSpPr txBox="1"/>
          <p:nvPr/>
        </p:nvSpPr>
        <p:spPr>
          <a:xfrm>
            <a:off x="7456686" y="3355834"/>
            <a:ext cx="44624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000" spc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CDF0C1-AD9C-43B6-A5FE-40AC4C39CBB7}"/>
              </a:ext>
            </a:extLst>
          </p:cNvPr>
          <p:cNvSpPr txBox="1"/>
          <p:nvPr/>
        </p:nvSpPr>
        <p:spPr>
          <a:xfrm>
            <a:off x="1342687" y="5605796"/>
            <a:ext cx="21235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zh-CN" altLang="en-US" sz="3000" spc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665DDD5-794C-4BFC-8A8C-72F1EB24EB8A}"/>
              </a:ext>
            </a:extLst>
          </p:cNvPr>
          <p:cNvSpPr txBox="1"/>
          <p:nvPr/>
        </p:nvSpPr>
        <p:spPr>
          <a:xfrm>
            <a:off x="3693722" y="5160378"/>
            <a:ext cx="35872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zh-CN" altLang="en-US" sz="3000" spc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60CA091-F23C-4DC2-84B6-8E3C4F9524E6}"/>
              </a:ext>
            </a:extLst>
          </p:cNvPr>
          <p:cNvSpPr txBox="1"/>
          <p:nvPr/>
        </p:nvSpPr>
        <p:spPr>
          <a:xfrm>
            <a:off x="7456686" y="5146657"/>
            <a:ext cx="44624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zh-CN" sz="3000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  <a:endParaRPr lang="zh-CN" altLang="en-US" sz="3000" spc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89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4BB6FBF-0CB7-4CC3-B60E-5D1C48356E15}"/>
              </a:ext>
            </a:extLst>
          </p:cNvPr>
          <p:cNvGrpSpPr/>
          <p:nvPr/>
        </p:nvGrpSpPr>
        <p:grpSpPr>
          <a:xfrm>
            <a:off x="4036099" y="89451"/>
            <a:ext cx="4119802" cy="1989291"/>
            <a:chOff x="3861321" y="496956"/>
            <a:chExt cx="4119802" cy="1989291"/>
          </a:xfrm>
        </p:grpSpPr>
        <p:sp>
          <p:nvSpPr>
            <p:cNvPr id="3" name="淘宝网chenying0907出品 2"/>
            <p:cNvSpPr/>
            <p:nvPr/>
          </p:nvSpPr>
          <p:spPr>
            <a:xfrm>
              <a:off x="4547121" y="1103242"/>
              <a:ext cx="2678626" cy="1113105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淘宝网chenying0907出品 4"/>
            <p:cNvSpPr/>
            <p:nvPr/>
          </p:nvSpPr>
          <p:spPr>
            <a:xfrm>
              <a:off x="4716749" y="884584"/>
              <a:ext cx="3264374" cy="1532090"/>
            </a:xfrm>
            <a:prstGeom prst="rect">
              <a:avLst/>
            </a:prstGeom>
            <a:no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61321" y="496956"/>
              <a:ext cx="1513659" cy="1989291"/>
            </a:xfrm>
            <a:prstGeom prst="rect">
              <a:avLst/>
            </a:prstGeom>
          </p:spPr>
        </p:pic>
        <p:sp>
          <p:nvSpPr>
            <p:cNvPr id="4" name="淘宝网chenying0907出品 3"/>
            <p:cNvSpPr/>
            <p:nvPr/>
          </p:nvSpPr>
          <p:spPr>
            <a:xfrm>
              <a:off x="4890935" y="1314393"/>
              <a:ext cx="2752256" cy="9019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淘宝网chenying0907出品 15"/>
            <p:cNvSpPr txBox="1"/>
            <p:nvPr/>
          </p:nvSpPr>
          <p:spPr>
            <a:xfrm>
              <a:off x="4890935" y="1306524"/>
              <a:ext cx="27522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 spc="300"/>
              </a:lvl1pPr>
            </a:lstStyle>
            <a:p>
              <a:r>
                <a:rPr lang="en-US" altLang="zh-CN" sz="3600" b="1" dirty="0">
                  <a:solidFill>
                    <a:srgbClr val="FF0000">
                      <a:alpha val="7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ĐIỆP NGỮ</a:t>
              </a:r>
              <a:endParaRPr lang="zh-CN" altLang="en-US" sz="3600" b="1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86F6482-B81A-4762-AA45-325E873EC264}"/>
              </a:ext>
            </a:extLst>
          </p:cNvPr>
          <p:cNvSpPr/>
          <p:nvPr/>
        </p:nvSpPr>
        <p:spPr>
          <a:xfrm>
            <a:off x="331221" y="2623929"/>
            <a:ext cx="3049929" cy="38926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99EE35DE-8849-403F-B90C-531373E137F0}"/>
              </a:ext>
            </a:extLst>
          </p:cNvPr>
          <p:cNvSpPr/>
          <p:nvPr/>
        </p:nvSpPr>
        <p:spPr>
          <a:xfrm>
            <a:off x="3740765" y="2615454"/>
            <a:ext cx="3362499" cy="3892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9FE5F8F3-BA7D-483F-8C2F-75449D05A472}"/>
              </a:ext>
            </a:extLst>
          </p:cNvPr>
          <p:cNvSpPr/>
          <p:nvPr/>
        </p:nvSpPr>
        <p:spPr>
          <a:xfrm>
            <a:off x="7446887" y="2615454"/>
            <a:ext cx="4495008" cy="38926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淘宝网chenying0907出品 15">
            <a:extLst>
              <a:ext uri="{FF2B5EF4-FFF2-40B4-BE49-F238E27FC236}">
                <a16:creationId xmlns:a16="http://schemas.microsoft.com/office/drawing/2014/main" xmlns="" id="{8B82F808-FAF5-435E-B9AC-70FD74D3DBF5}"/>
              </a:ext>
            </a:extLst>
          </p:cNvPr>
          <p:cNvSpPr txBox="1"/>
          <p:nvPr/>
        </p:nvSpPr>
        <p:spPr>
          <a:xfrm>
            <a:off x="414450" y="2701529"/>
            <a:ext cx="2991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 spc="300"/>
            </a:lvl1pPr>
          </a:lstStyle>
          <a:p>
            <a:r>
              <a:rPr lang="en-US" altLang="zh-CN" sz="3600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</a:t>
            </a:r>
            <a:endParaRPr lang="zh-CN" altLang="en-US" sz="3600" dirty="0">
              <a:solidFill>
                <a:srgbClr val="FF0000">
                  <a:alpha val="7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淘宝网chenying0907出品 15">
            <a:extLst>
              <a:ext uri="{FF2B5EF4-FFF2-40B4-BE49-F238E27FC236}">
                <a16:creationId xmlns:a16="http://schemas.microsoft.com/office/drawing/2014/main" xmlns="" id="{FCA7068E-B86B-408E-AE37-5CA6119E338B}"/>
              </a:ext>
            </a:extLst>
          </p:cNvPr>
          <p:cNvSpPr txBox="1"/>
          <p:nvPr/>
        </p:nvSpPr>
        <p:spPr>
          <a:xfrm>
            <a:off x="3963605" y="2721193"/>
            <a:ext cx="3106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 spc="300"/>
            </a:lvl1pPr>
          </a:lstStyle>
          <a:p>
            <a:r>
              <a:rPr lang="en-US" altLang="zh-CN" sz="3600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DỤNG</a:t>
            </a:r>
            <a:endParaRPr lang="zh-CN" altLang="en-US" sz="3600" dirty="0">
              <a:solidFill>
                <a:srgbClr val="FF0000">
                  <a:alpha val="7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淘宝网chenying0907出品 15">
            <a:extLst>
              <a:ext uri="{FF2B5EF4-FFF2-40B4-BE49-F238E27FC236}">
                <a16:creationId xmlns:a16="http://schemas.microsoft.com/office/drawing/2014/main" xmlns="" id="{BEACB5BC-113D-4153-AD7D-1632E895A663}"/>
              </a:ext>
            </a:extLst>
          </p:cNvPr>
          <p:cNvSpPr txBox="1"/>
          <p:nvPr/>
        </p:nvSpPr>
        <p:spPr>
          <a:xfrm>
            <a:off x="8853289" y="2721193"/>
            <a:ext cx="2304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 spc="300"/>
            </a:lvl1pPr>
          </a:lstStyle>
          <a:p>
            <a:pPr algn="ctr"/>
            <a:r>
              <a:rPr lang="en-US" altLang="zh-CN" sz="3600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</a:t>
            </a:r>
            <a:endParaRPr lang="zh-CN" altLang="en-US" sz="3600" dirty="0">
              <a:solidFill>
                <a:srgbClr val="FF0000">
                  <a:alpha val="7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B25FCA0-58DD-4BB7-B4D0-D85B1F3FE52F}"/>
              </a:ext>
            </a:extLst>
          </p:cNvPr>
          <p:cNvSpPr txBox="1"/>
          <p:nvPr/>
        </p:nvSpPr>
        <p:spPr>
          <a:xfrm>
            <a:off x="460702" y="3672536"/>
            <a:ext cx="283883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1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1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EAA6207-413C-4739-9744-66A3424BBDB4}"/>
              </a:ext>
            </a:extLst>
          </p:cNvPr>
          <p:cNvSpPr txBox="1"/>
          <p:nvPr/>
        </p:nvSpPr>
        <p:spPr>
          <a:xfrm>
            <a:off x="3934043" y="3605088"/>
            <a:ext cx="306652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en-US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AC940C8-B535-4E9B-B717-13332A30ACED}"/>
              </a:ext>
            </a:extLst>
          </p:cNvPr>
          <p:cNvSpPr txBox="1"/>
          <p:nvPr/>
        </p:nvSpPr>
        <p:spPr>
          <a:xfrm>
            <a:off x="7617070" y="3605226"/>
            <a:ext cx="4135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93BF89D-9CE3-4C13-BFAB-2411F45C6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2119" y="4833294"/>
            <a:ext cx="413549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fr-FR" sz="3200" dirty="0" err="1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  <a:sym typeface="Wingdings" pitchFamily="2" charset="2"/>
              </a:rPr>
              <a:t>N</a:t>
            </a:r>
            <a:r>
              <a:rPr kumimoji="0" lang="fr-FR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hấn</a:t>
            </a:r>
            <a:r>
              <a:rPr kumimoji="0" lang="fr-F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mạnh</a:t>
            </a:r>
            <a:r>
              <a:rPr kumimoji="0" lang="fr-F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, </a:t>
            </a:r>
            <a:r>
              <a:rPr kumimoji="0" lang="fr-FR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gợi</a:t>
            </a:r>
            <a:r>
              <a:rPr kumimoji="0" lang="fr-F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hình</a:t>
            </a:r>
            <a:r>
              <a:rPr kumimoji="0" lang="fr-F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ảnh</a:t>
            </a:r>
            <a:r>
              <a:rPr kumimoji="0" lang="fr-F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quấn</a:t>
            </a:r>
            <a:r>
              <a:rPr kumimoji="0" lang="fr-F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quýt</a:t>
            </a:r>
            <a:r>
              <a:rPr kumimoji="0" lang="fr-F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lung</a:t>
            </a:r>
            <a:r>
              <a:rPr kumimoji="0" lang="fr-F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linh</a:t>
            </a:r>
            <a:r>
              <a:rPr kumimoji="0" lang="fr-F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của</a:t>
            </a:r>
            <a:r>
              <a:rPr kumimoji="0" lang="fr-F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cảnh</a:t>
            </a:r>
            <a:r>
              <a:rPr kumimoji="0" lang="fr-F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đêm</a:t>
            </a:r>
            <a:r>
              <a:rPr kumimoji="0" lang="fr-F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trăng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6975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淘宝网chenying0907出品 6"/>
          <p:cNvSpPr/>
          <p:nvPr/>
        </p:nvSpPr>
        <p:spPr>
          <a:xfrm>
            <a:off x="1160616" y="806245"/>
            <a:ext cx="9880600" cy="5105400"/>
          </a:xfrm>
          <a:prstGeom prst="rect">
            <a:avLst/>
          </a:prstGeom>
          <a:solidFill>
            <a:schemeClr val="accent5">
              <a:lumMod val="20000"/>
              <a:lumOff val="8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2967" y="0"/>
            <a:ext cx="3748935" cy="6858000"/>
          </a:xfrm>
          <a:prstGeom prst="rect">
            <a:avLst/>
          </a:prstGeom>
        </p:spPr>
      </p:pic>
      <p:sp>
        <p:nvSpPr>
          <p:cNvPr id="12" name="淘宝网chenying0907出品 11"/>
          <p:cNvSpPr txBox="1"/>
          <p:nvPr/>
        </p:nvSpPr>
        <p:spPr>
          <a:xfrm>
            <a:off x="4108855" y="1921188"/>
            <a:ext cx="7067357" cy="171777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 spc="300"/>
            </a:lvl1pPr>
          </a:lstStyle>
          <a:p>
            <a:r>
              <a:rPr lang="en-US" altLang="zh-CN" sz="8000" spc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altLang="zh-CN" sz="8000" spc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8000" spc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zh-CN" sz="8000" spc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000" spc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zh-CN" altLang="en-US" sz="8000" spc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90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7"/>
          <p:cNvSpPr/>
          <p:nvPr/>
        </p:nvSpPr>
        <p:spPr>
          <a:xfrm>
            <a:off x="1" y="1820118"/>
            <a:ext cx="12192000" cy="3155220"/>
          </a:xfrm>
          <a:prstGeom prst="rect">
            <a:avLst/>
          </a:prstGeom>
          <a:solidFill>
            <a:schemeClr val="accent2">
              <a:lumMod val="60000"/>
              <a:lumOff val="4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7" name="Rectangle 23">
            <a:extLst>
              <a:ext uri="{FF2B5EF4-FFF2-40B4-BE49-F238E27FC236}">
                <a16:creationId xmlns:a16="http://schemas.microsoft.com/office/drawing/2014/main" xmlns="" id="{CCF3872C-16D9-41D4-86E3-8C45A33F5CB5}"/>
              </a:ext>
            </a:extLst>
          </p:cNvPr>
          <p:cNvSpPr/>
          <p:nvPr/>
        </p:nvSpPr>
        <p:spPr>
          <a:xfrm>
            <a:off x="445932" y="1820118"/>
            <a:ext cx="3110000" cy="3155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82600" sx="106000" sy="106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F4A0B35B-24AB-49B1-A8DA-0A518C41FD15}"/>
              </a:ext>
            </a:extLst>
          </p:cNvPr>
          <p:cNvSpPr txBox="1"/>
          <p:nvPr/>
        </p:nvSpPr>
        <p:spPr>
          <a:xfrm>
            <a:off x="552936" y="2774480"/>
            <a:ext cx="2895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思源黑体 CN Heavy" panose="02010600030101010101" charset="-122"/>
                <a:cs typeface="Times New Roman" panose="02020603050405020304" pitchFamily="18" charset="0"/>
              </a:rPr>
              <a:t>Chặng</a:t>
            </a:r>
            <a:r>
              <a:rPr lang="en-US" altLang="zh-CN" sz="5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思源黑体 CN Heavy" panose="02010600030101010101" charset="-122"/>
                <a:cs typeface="Times New Roman" panose="02020603050405020304" pitchFamily="18" charset="0"/>
              </a:rPr>
              <a:t> 1</a:t>
            </a:r>
            <a:endParaRPr lang="zh-CN" altLang="en-US" sz="5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思源黑体 CN Heavy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33C80BC-15AE-4062-8387-4F67A222CE12}"/>
              </a:ext>
            </a:extLst>
          </p:cNvPr>
          <p:cNvSpPr txBox="1"/>
          <p:nvPr/>
        </p:nvSpPr>
        <p:spPr>
          <a:xfrm>
            <a:off x="3509218" y="2635981"/>
            <a:ext cx="86307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7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7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7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7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074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9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>
              <a:ext uri="{FF2B5EF4-FFF2-40B4-BE49-F238E27FC236}">
                <a16:creationId xmlns:a16="http://schemas.microsoft.com/office/drawing/2014/main" xmlns="" id="{F45AFB21-04A8-4371-92DE-098D8ED7F703}"/>
              </a:ext>
            </a:extLst>
          </p:cNvPr>
          <p:cNvSpPr/>
          <p:nvPr/>
        </p:nvSpPr>
        <p:spPr>
          <a:xfrm>
            <a:off x="4164693" y="610003"/>
            <a:ext cx="4268591" cy="4268591"/>
          </a:xfrm>
          <a:prstGeom prst="ellipse">
            <a:avLst/>
          </a:prstGeom>
          <a:noFill/>
          <a:ln w="2540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0E81FA2-5700-4D74-849F-7DB44F09E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052">
            <a:off x="4429433" y="879489"/>
            <a:ext cx="4697330" cy="3522997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4FDE73A2-6675-4A69-91A8-D7135A60E1C3}"/>
              </a:ext>
            </a:extLst>
          </p:cNvPr>
          <p:cNvGrpSpPr/>
          <p:nvPr/>
        </p:nvGrpSpPr>
        <p:grpSpPr>
          <a:xfrm>
            <a:off x="6866957" y="502186"/>
            <a:ext cx="4416266" cy="3543235"/>
            <a:chOff x="6866957" y="743486"/>
            <a:chExt cx="4416266" cy="3543235"/>
          </a:xfrm>
        </p:grpSpPr>
        <p:sp>
          <p:nvSpPr>
            <p:cNvPr id="5" name="矩形: 剪去左右顶角 4">
              <a:extLst>
                <a:ext uri="{FF2B5EF4-FFF2-40B4-BE49-F238E27FC236}">
                  <a16:creationId xmlns:a16="http://schemas.microsoft.com/office/drawing/2014/main" xmlns="" id="{E4388559-374D-42A5-8EC7-C00813592BBD}"/>
                </a:ext>
              </a:extLst>
            </p:cNvPr>
            <p:cNvSpPr/>
            <p:nvPr/>
          </p:nvSpPr>
          <p:spPr>
            <a:xfrm>
              <a:off x="7920680" y="743486"/>
              <a:ext cx="3362543" cy="3543235"/>
            </a:xfrm>
            <a:prstGeom prst="snip2SameRect">
              <a:avLst/>
            </a:prstGeom>
            <a:solidFill>
              <a:schemeClr val="bg1"/>
            </a:solidFill>
            <a:ln>
              <a:noFill/>
            </a:ln>
            <a:effectLst>
              <a:outerShdw blurRad="698500" sx="102000" sy="102000" algn="ctr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5 SVNCookie" panose="020B0606040200020203" pitchFamily="34" charset="0"/>
              </a:endParaRPr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8AF41468-6C09-4CE7-A78C-962624EAF644}"/>
                </a:ext>
              </a:extLst>
            </p:cNvPr>
            <p:cNvGrpSpPr/>
            <p:nvPr/>
          </p:nvGrpSpPr>
          <p:grpSpPr>
            <a:xfrm>
              <a:off x="6866957" y="1331911"/>
              <a:ext cx="4121105" cy="2308324"/>
              <a:chOff x="6866957" y="1331911"/>
              <a:chExt cx="4121105" cy="2308324"/>
            </a:xfrm>
          </p:grpSpPr>
          <p:sp>
            <p:nvSpPr>
              <p:cNvPr id="143" name="Oval 222"/>
              <p:cNvSpPr>
                <a:spLocks noChangeArrowheads="1"/>
              </p:cNvSpPr>
              <p:nvPr/>
            </p:nvSpPr>
            <p:spPr bwMode="auto">
              <a:xfrm>
                <a:off x="6866957" y="2047651"/>
                <a:ext cx="1332199" cy="1329554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dirty="0">
                  <a:latin typeface="#9Slide05 SVNCookie" panose="020B0606040200020203" pitchFamily="34" charset="0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19" name="Shape 17"/>
              <p:cNvSpPr txBox="1">
                <a:spLocks/>
              </p:cNvSpPr>
              <p:nvPr/>
            </p:nvSpPr>
            <p:spPr>
              <a:xfrm>
                <a:off x="7175701" y="2590649"/>
                <a:ext cx="1023455" cy="652744"/>
              </a:xfrm>
              <a:prstGeom prst="rect">
                <a:avLst/>
              </a:prstGeom>
            </p:spPr>
            <p:txBody>
              <a:bodyPr wrap="square" lIns="0" tIns="0" rIns="0" bIns="0" anchor="b" anchorCtr="0">
                <a:noAutofit/>
              </a:bodyPr>
              <a:lstStyle>
                <a:lvl1pPr marL="171450" indent="-171450" algn="l" defTabSz="685624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3600" kern="1200" spc="-150" baseline="0">
                    <a:solidFill>
                      <a:schemeClr val="tx1"/>
                    </a:solidFill>
                    <a:latin typeface="+mj-lt"/>
                    <a:ea typeface="Work Sans"/>
                    <a:cs typeface="Work Sans"/>
                    <a:sym typeface="Work San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zh-CN" sz="6667" b="1" dirty="0">
                    <a:solidFill>
                      <a:schemeClr val="bg1"/>
                    </a:solidFill>
                    <a:latin typeface="#9Slide05 SVNCookie" panose="020B0606040200020203" pitchFamily="34" charset="0"/>
                    <a:ea typeface="思源黑体 CN Regular" panose="020B0500000000000000" pitchFamily="34" charset="-122"/>
                  </a:rPr>
                  <a:t>01</a:t>
                </a:r>
                <a:endParaRPr lang="zh-CN" altLang="en-US" sz="6667" b="1" dirty="0">
                  <a:solidFill>
                    <a:schemeClr val="bg1"/>
                  </a:solidFill>
                  <a:latin typeface="#9Slide05 SVNCookie" panose="020B0606040200020203" pitchFamily="34" charset="0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29" name="TextBox 22"/>
              <p:cNvSpPr txBox="1"/>
              <p:nvPr/>
            </p:nvSpPr>
            <p:spPr>
              <a:xfrm>
                <a:off x="8357771" y="1331911"/>
                <a:ext cx="2630291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90000"/>
                  </a:lnSpc>
                </a:pPr>
                <a:r>
                  <a:rPr lang="en-US" altLang="zh-CN" sz="4000" dirty="0">
                    <a:solidFill>
                      <a:schemeClr val="accent2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GV </a:t>
                </a:r>
                <a:r>
                  <a:rPr lang="en-US" altLang="zh-CN" sz="4000" dirty="0" err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đưa</a:t>
                </a:r>
                <a:r>
                  <a:rPr lang="en-US" altLang="zh-CN" sz="4000" dirty="0">
                    <a:solidFill>
                      <a:schemeClr val="accent2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 ra </a:t>
                </a:r>
                <a:r>
                  <a:rPr lang="en-US" altLang="zh-CN" sz="4000" dirty="0" err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yêu</a:t>
                </a:r>
                <a:r>
                  <a:rPr lang="en-US" altLang="zh-CN" sz="4000" dirty="0">
                    <a:solidFill>
                      <a:schemeClr val="accent2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dirty="0" err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cầu</a:t>
                </a:r>
                <a:r>
                  <a:rPr lang="en-US" altLang="zh-CN" sz="4000" dirty="0">
                    <a:solidFill>
                      <a:schemeClr val="accent2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dirty="0" err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tìm</a:t>
                </a:r>
                <a:r>
                  <a:rPr lang="en-US" altLang="zh-CN" sz="4000" dirty="0">
                    <a:solidFill>
                      <a:schemeClr val="accent2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dirty="0" err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từ</a:t>
                </a:r>
                <a:r>
                  <a:rPr lang="en-US" altLang="zh-CN" sz="4000" dirty="0">
                    <a:solidFill>
                      <a:schemeClr val="accent2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dirty="0" err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ngữ</a:t>
                </a:r>
                <a:r>
                  <a:rPr lang="en-US" altLang="zh-CN" sz="4000" dirty="0">
                    <a:solidFill>
                      <a:schemeClr val="accent2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/ </a:t>
                </a:r>
                <a:r>
                  <a:rPr lang="en-US" altLang="zh-CN" sz="4000" dirty="0" err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câu</a:t>
                </a:r>
                <a:r>
                  <a:rPr lang="en-US" altLang="zh-CN" sz="4000" dirty="0">
                    <a:solidFill>
                      <a:schemeClr val="accent2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dirty="0" err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chứa</a:t>
                </a:r>
                <a:r>
                  <a:rPr lang="en-US" altLang="zh-CN" sz="4000" dirty="0">
                    <a:solidFill>
                      <a:schemeClr val="accent2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 BPTT</a:t>
                </a:r>
                <a:endParaRPr lang="en-US" sz="4000" dirty="0">
                  <a:solidFill>
                    <a:schemeClr val="accent2"/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ADBF278A-EB5E-4397-80C3-167356107285}"/>
              </a:ext>
            </a:extLst>
          </p:cNvPr>
          <p:cNvGrpSpPr/>
          <p:nvPr/>
        </p:nvGrpSpPr>
        <p:grpSpPr>
          <a:xfrm>
            <a:off x="611863" y="2855424"/>
            <a:ext cx="4485650" cy="3895388"/>
            <a:chOff x="1572283" y="3029521"/>
            <a:chExt cx="4485650" cy="3895388"/>
          </a:xfrm>
        </p:grpSpPr>
        <p:sp>
          <p:nvSpPr>
            <p:cNvPr id="29" name="矩形: 剪去左右顶角 28">
              <a:extLst>
                <a:ext uri="{FF2B5EF4-FFF2-40B4-BE49-F238E27FC236}">
                  <a16:creationId xmlns:a16="http://schemas.microsoft.com/office/drawing/2014/main" xmlns="" id="{081515A8-2863-4F80-A748-A39D2318A760}"/>
                </a:ext>
              </a:extLst>
            </p:cNvPr>
            <p:cNvSpPr/>
            <p:nvPr/>
          </p:nvSpPr>
          <p:spPr>
            <a:xfrm>
              <a:off x="2695390" y="3029521"/>
              <a:ext cx="3362543" cy="3895388"/>
            </a:xfrm>
            <a:prstGeom prst="snip2SameRect">
              <a:avLst/>
            </a:prstGeom>
            <a:solidFill>
              <a:schemeClr val="bg1"/>
            </a:solidFill>
            <a:ln>
              <a:noFill/>
            </a:ln>
            <a:effectLst>
              <a:outerShdw blurRad="698500" sx="102000" sy="102000" algn="ctr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5 SVNCookie" panose="020B0606040200020203" pitchFamily="34" charset="0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AEBEDE55-56F8-4546-8457-DE73D9DF90B2}"/>
                </a:ext>
              </a:extLst>
            </p:cNvPr>
            <p:cNvGrpSpPr/>
            <p:nvPr/>
          </p:nvGrpSpPr>
          <p:grpSpPr>
            <a:xfrm>
              <a:off x="1572283" y="3176190"/>
              <a:ext cx="4259688" cy="3748719"/>
              <a:chOff x="1572283" y="3176190"/>
              <a:chExt cx="4259688" cy="3748719"/>
            </a:xfrm>
          </p:grpSpPr>
          <p:sp>
            <p:nvSpPr>
              <p:cNvPr id="64" name="Oval 463"/>
              <p:cNvSpPr>
                <a:spLocks noChangeArrowheads="1"/>
              </p:cNvSpPr>
              <p:nvPr/>
            </p:nvSpPr>
            <p:spPr bwMode="auto">
              <a:xfrm>
                <a:off x="1572283" y="4199094"/>
                <a:ext cx="1328644" cy="1360201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dirty="0">
                  <a:latin typeface="#9Slide05 SVNCookie" panose="020B0606040200020203" pitchFamily="34" charset="0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31" name="TextBox 22"/>
              <p:cNvSpPr txBox="1"/>
              <p:nvPr/>
            </p:nvSpPr>
            <p:spPr>
              <a:xfrm>
                <a:off x="3120816" y="3176190"/>
                <a:ext cx="2711155" cy="374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altLang="zh-CN" sz="4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Các</a:t>
                </a:r>
                <a:r>
                  <a:rPr lang="en-US" altLang="zh-CN" sz="4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nhóm</a:t>
                </a:r>
                <a:r>
                  <a:rPr lang="en-US" altLang="zh-CN" sz="4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thi</a:t>
                </a:r>
                <a:r>
                  <a:rPr lang="en-US" altLang="zh-CN" sz="4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xem</a:t>
                </a:r>
                <a:r>
                  <a:rPr lang="en-US" altLang="zh-CN" sz="4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nhóm</a:t>
                </a:r>
                <a:r>
                  <a:rPr lang="en-US" altLang="zh-CN" sz="4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nào</a:t>
                </a:r>
                <a:r>
                  <a:rPr lang="en-US" altLang="zh-CN" sz="4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tìm</a:t>
                </a:r>
                <a:r>
                  <a:rPr lang="en-US" altLang="zh-CN" sz="4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nhanh</a:t>
                </a:r>
                <a:r>
                  <a:rPr lang="en-US" altLang="zh-CN" sz="4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4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đúng</a:t>
                </a:r>
                <a:r>
                  <a:rPr lang="en-US" altLang="zh-CN" sz="4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và</a:t>
                </a:r>
                <a:r>
                  <a:rPr lang="en-US" altLang="zh-CN" sz="4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nhiều</a:t>
                </a:r>
                <a:r>
                  <a:rPr lang="en-US" altLang="zh-CN" sz="4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hơn</a:t>
                </a:r>
                <a:endParaRPr lang="en-US" sz="4400" dirty="0">
                  <a:solidFill>
                    <a:schemeClr val="accent1"/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" name="Shape 17"/>
              <p:cNvSpPr txBox="1">
                <a:spLocks/>
              </p:cNvSpPr>
              <p:nvPr/>
            </p:nvSpPr>
            <p:spPr>
              <a:xfrm>
                <a:off x="1834822" y="4726840"/>
                <a:ext cx="1023455" cy="652744"/>
              </a:xfrm>
              <a:prstGeom prst="rect">
                <a:avLst/>
              </a:prstGeom>
            </p:spPr>
            <p:txBody>
              <a:bodyPr wrap="square" lIns="0" tIns="0" rIns="0" bIns="0" anchor="b" anchorCtr="0">
                <a:noAutofit/>
              </a:bodyPr>
              <a:lstStyle>
                <a:lvl1pPr marL="171450" indent="-171450" algn="l" defTabSz="685624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3600" kern="1200" spc="-150" baseline="0">
                    <a:solidFill>
                      <a:schemeClr val="tx1"/>
                    </a:solidFill>
                    <a:latin typeface="+mj-lt"/>
                    <a:ea typeface="Work Sans"/>
                    <a:cs typeface="Work Sans"/>
                    <a:sym typeface="Work San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zh-CN" sz="6667" b="1" dirty="0">
                    <a:solidFill>
                      <a:schemeClr val="bg1"/>
                    </a:solidFill>
                    <a:latin typeface="#9Slide05 SVNCookie" panose="020B0606040200020203" pitchFamily="34" charset="0"/>
                    <a:ea typeface="思源黑体 CN Regular" panose="020B0500000000000000" pitchFamily="34" charset="-122"/>
                  </a:rPr>
                  <a:t>02</a:t>
                </a:r>
                <a:endParaRPr lang="zh-CN" altLang="en-US" sz="6667" b="1" dirty="0">
                  <a:solidFill>
                    <a:schemeClr val="bg1"/>
                  </a:solidFill>
                  <a:latin typeface="#9Slide05 SVNCookie" panose="020B0606040200020203" pitchFamily="34" charset="0"/>
                  <a:ea typeface="思源黑体 CN Regular" panose="020B0500000000000000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3201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53A47C3-669D-4660-8882-4B9FE7A43284}"/>
              </a:ext>
            </a:extLst>
          </p:cNvPr>
          <p:cNvSpPr/>
          <p:nvPr/>
        </p:nvSpPr>
        <p:spPr>
          <a:xfrm>
            <a:off x="1610139" y="592098"/>
            <a:ext cx="9988826" cy="5609920"/>
          </a:xfrm>
          <a:prstGeom prst="roundRect">
            <a:avLst/>
          </a:prstGeom>
          <a:solidFill>
            <a:srgbClr val="FEF6F0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A241BF-57C8-4764-901C-C2DCCC0EDDAD}"/>
              </a:ext>
            </a:extLst>
          </p:cNvPr>
          <p:cNvSpPr txBox="1"/>
          <p:nvPr/>
        </p:nvSpPr>
        <p:spPr>
          <a:xfrm>
            <a:off x="3160646" y="1235298"/>
            <a:ext cx="8110329" cy="4358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altLang="zh-CN" sz="4400" dirty="0" smtClean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   </a:t>
            </a:r>
            <a:r>
              <a:rPr lang="en-US" altLang="zh-CN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thơ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“</a:t>
            </a:r>
            <a:r>
              <a:rPr lang="en-US" altLang="zh-CN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Chuyện</a:t>
            </a:r>
            <a:r>
              <a:rPr lang="en-US" altLang="zh-CN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cổ</a:t>
            </a:r>
            <a:r>
              <a:rPr lang="en-US" altLang="zh-CN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nước</a:t>
            </a:r>
            <a:r>
              <a:rPr lang="en-US" altLang="zh-CN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mình</a:t>
            </a:r>
            <a:r>
              <a:rPr lang="en-US" altLang="zh-CN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”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như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i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“</a:t>
            </a:r>
            <a:r>
              <a:rPr lang="en-US" altLang="zh-CN" sz="44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trụi</a:t>
            </a:r>
            <a:r>
              <a:rPr lang="en-US" altLang="zh-CN" sz="4400" i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trần</a:t>
            </a:r>
            <a:r>
              <a:rPr lang="en-US" altLang="zh-CN" sz="4400" i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44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bế</a:t>
            </a:r>
            <a:r>
              <a:rPr lang="en-US" altLang="zh-CN" sz="4400" i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bồng</a:t>
            </a:r>
            <a:r>
              <a:rPr lang="en-US" altLang="zh-CN" sz="4400" i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…”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Việt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cũng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như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trần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trụi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bồng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bế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thêm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ngoài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bản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ngữ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thể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đảo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trật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tự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thành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tố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để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khác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đồng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nghĩa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1798BA-7CD3-4105-9B06-851BAFCE96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098" y="1235298"/>
            <a:ext cx="4424474" cy="442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3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27F27C6-B9AB-4BAB-83D3-DB9A4A7C2FF6}"/>
              </a:ext>
            </a:extLst>
          </p:cNvPr>
          <p:cNvSpPr/>
          <p:nvPr/>
        </p:nvSpPr>
        <p:spPr>
          <a:xfrm>
            <a:off x="334510" y="2746515"/>
            <a:ext cx="5363818" cy="35747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khao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FAFFEAC-5E09-4331-8620-88E8F69BDA58}"/>
              </a:ext>
            </a:extLst>
          </p:cNvPr>
          <p:cNvSpPr/>
          <p:nvPr/>
        </p:nvSpPr>
        <p:spPr>
          <a:xfrm>
            <a:off x="5997678" y="2746515"/>
            <a:ext cx="6115664" cy="35747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F8EBA91-416F-4498-AC9B-6E70806D171F}"/>
              </a:ext>
            </a:extLst>
          </p:cNvPr>
          <p:cNvSpPr/>
          <p:nvPr/>
        </p:nvSpPr>
        <p:spPr>
          <a:xfrm>
            <a:off x="629478" y="536713"/>
            <a:ext cx="10933044" cy="16797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714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53A47C3-669D-4660-8882-4B9FE7A43284}"/>
              </a:ext>
            </a:extLst>
          </p:cNvPr>
          <p:cNvSpPr/>
          <p:nvPr/>
        </p:nvSpPr>
        <p:spPr>
          <a:xfrm>
            <a:off x="1610139" y="592098"/>
            <a:ext cx="9988826" cy="5609920"/>
          </a:xfrm>
          <a:prstGeom prst="roundRect">
            <a:avLst/>
          </a:prstGeom>
          <a:solidFill>
            <a:srgbClr val="FEF6F0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A241BF-57C8-4764-901C-C2DCCC0EDDAD}"/>
              </a:ext>
            </a:extLst>
          </p:cNvPr>
          <p:cNvSpPr txBox="1"/>
          <p:nvPr/>
        </p:nvSpPr>
        <p:spPr>
          <a:xfrm>
            <a:off x="3285466" y="1126515"/>
            <a:ext cx="7783030" cy="4561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altLang="zh-CN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  </a:t>
            </a:r>
            <a:r>
              <a:rPr lang="en-US" altLang="zh-CN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Hãy</a:t>
            </a:r>
            <a:r>
              <a:rPr lang="en-US" altLang="zh-CN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chỉ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ra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dòng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thơ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sử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dụng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biện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pháp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tu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so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sánh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khổ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2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thơ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“</a:t>
            </a:r>
            <a:r>
              <a:rPr lang="en-US" altLang="zh-CN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Chuyện</a:t>
            </a:r>
            <a:r>
              <a:rPr lang="en-US" altLang="zh-CN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cổ</a:t>
            </a:r>
            <a:r>
              <a:rPr lang="en-US" altLang="zh-CN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nước</a:t>
            </a:r>
            <a:r>
              <a:rPr lang="en-US" altLang="zh-CN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mình</a:t>
            </a:r>
            <a:r>
              <a:rPr lang="en-US" altLang="zh-CN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”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Nêu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dụng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biện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pháp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so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sánh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đó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việc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thể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hiện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dung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khổ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thơ</a:t>
            </a: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1798BA-7CD3-4105-9B06-851BAFCE96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098" y="1235298"/>
            <a:ext cx="4424474" cy="442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5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2CF21F93-0319-43E3-B116-3F8B56A57CE5}"/>
              </a:ext>
            </a:extLst>
          </p:cNvPr>
          <p:cNvSpPr txBox="1"/>
          <p:nvPr/>
        </p:nvSpPr>
        <p:spPr>
          <a:xfrm>
            <a:off x="5641144" y="286277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50" name="Picture 2" descr="Sao Việt 25/5: Hà Tăng khỏe như voi, Huyền Baby lạ lẫm khi xóa 'mặt nạ  makeup'">
            <a:extLst>
              <a:ext uri="{FF2B5EF4-FFF2-40B4-BE49-F238E27FC236}">
                <a16:creationId xmlns:a16="http://schemas.microsoft.com/office/drawing/2014/main" xmlns="" id="{96BF0EA1-3395-419B-99C9-401B3B29B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94" y="325984"/>
            <a:ext cx="5973006" cy="614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17">
            <a:extLst>
              <a:ext uri="{FF2B5EF4-FFF2-40B4-BE49-F238E27FC236}">
                <a16:creationId xmlns:a16="http://schemas.microsoft.com/office/drawing/2014/main" xmlns="" id="{F76AA7CE-8FF9-4807-800F-E684F33A773D}"/>
              </a:ext>
            </a:extLst>
          </p:cNvPr>
          <p:cNvSpPr/>
          <p:nvPr/>
        </p:nvSpPr>
        <p:spPr>
          <a:xfrm>
            <a:off x="7789161" y="1556318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Rounded Rectangle 18">
            <a:extLst>
              <a:ext uri="{FF2B5EF4-FFF2-40B4-BE49-F238E27FC236}">
                <a16:creationId xmlns:a16="http://schemas.microsoft.com/office/drawing/2014/main" xmlns="" id="{22430B19-4D09-4C76-89DD-B134AD5DA604}"/>
              </a:ext>
            </a:extLst>
          </p:cNvPr>
          <p:cNvSpPr/>
          <p:nvPr/>
        </p:nvSpPr>
        <p:spPr>
          <a:xfrm>
            <a:off x="8625519" y="1556318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xmlns="" id="{DB459040-7BEE-4A5F-934B-43F144F8FBEA}"/>
              </a:ext>
            </a:extLst>
          </p:cNvPr>
          <p:cNvSpPr/>
          <p:nvPr/>
        </p:nvSpPr>
        <p:spPr>
          <a:xfrm>
            <a:off x="9477237" y="1556318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Rounded Rectangle 20">
            <a:extLst>
              <a:ext uri="{FF2B5EF4-FFF2-40B4-BE49-F238E27FC236}">
                <a16:creationId xmlns:a16="http://schemas.microsoft.com/office/drawing/2014/main" xmlns="" id="{18F5F766-BC70-4B24-9C15-FFE57BC9F587}"/>
              </a:ext>
            </a:extLst>
          </p:cNvPr>
          <p:cNvSpPr/>
          <p:nvPr/>
        </p:nvSpPr>
        <p:spPr>
          <a:xfrm>
            <a:off x="10328955" y="1556318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1B3EB04-C3F5-4150-8FC2-624D6FC18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3621" y="1603892"/>
            <a:ext cx="5437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EEB8C3E-8894-41AE-9B4A-D4B3534C6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233" y="1595954"/>
            <a:ext cx="5437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BD3FA3D-FBFF-4D29-8279-A48AAA6C8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2721" y="1627704"/>
            <a:ext cx="5437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61A0A6A-CC45-4007-84A8-284E3321C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3621" y="1637229"/>
            <a:ext cx="4924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B2B50F42-7D2B-4BB4-B1CE-B8EF9BFD2053}"/>
              </a:ext>
            </a:extLst>
          </p:cNvPr>
          <p:cNvSpPr/>
          <p:nvPr/>
        </p:nvSpPr>
        <p:spPr>
          <a:xfrm>
            <a:off x="8265523" y="2862775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027C2E6D-8E01-4BB1-A26A-0FD0F6110C21}"/>
              </a:ext>
            </a:extLst>
          </p:cNvPr>
          <p:cNvSpPr/>
          <p:nvPr/>
        </p:nvSpPr>
        <p:spPr>
          <a:xfrm>
            <a:off x="9101881" y="2862775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95412E84-F705-4151-92A6-E69730DF604D}"/>
              </a:ext>
            </a:extLst>
          </p:cNvPr>
          <p:cNvSpPr/>
          <p:nvPr/>
        </p:nvSpPr>
        <p:spPr>
          <a:xfrm>
            <a:off x="9953599" y="2862775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649A0F5-B7C9-49BB-8A56-E93B64671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9983" y="2910349"/>
            <a:ext cx="5180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C952D60-A419-475B-B0A7-1B77A32CE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6595" y="2902411"/>
            <a:ext cx="5437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FE456BF-B15D-45B9-9A91-C6656B2FE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9083" y="2934161"/>
            <a:ext cx="5517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</a:p>
        </p:txBody>
      </p:sp>
      <p:sp>
        <p:nvSpPr>
          <p:cNvPr id="26" name="Rounded Rectangle 17">
            <a:extLst>
              <a:ext uri="{FF2B5EF4-FFF2-40B4-BE49-F238E27FC236}">
                <a16:creationId xmlns:a16="http://schemas.microsoft.com/office/drawing/2014/main" xmlns="" id="{5FAE2C6B-0417-4D03-98D0-2AA105277EB9}"/>
              </a:ext>
            </a:extLst>
          </p:cNvPr>
          <p:cNvSpPr/>
          <p:nvPr/>
        </p:nvSpPr>
        <p:spPr>
          <a:xfrm>
            <a:off x="8264203" y="4151484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Rounded Rectangle 18">
            <a:extLst>
              <a:ext uri="{FF2B5EF4-FFF2-40B4-BE49-F238E27FC236}">
                <a16:creationId xmlns:a16="http://schemas.microsoft.com/office/drawing/2014/main" xmlns="" id="{4F6B0254-BA71-4334-A80A-DCA51C37BC81}"/>
              </a:ext>
            </a:extLst>
          </p:cNvPr>
          <p:cNvSpPr/>
          <p:nvPr/>
        </p:nvSpPr>
        <p:spPr>
          <a:xfrm>
            <a:off x="9100561" y="4151484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Rounded Rectangle 19">
            <a:extLst>
              <a:ext uri="{FF2B5EF4-FFF2-40B4-BE49-F238E27FC236}">
                <a16:creationId xmlns:a16="http://schemas.microsoft.com/office/drawing/2014/main" xmlns="" id="{B4A86DCA-FCE9-4B90-80AB-4A34595B1985}"/>
              </a:ext>
            </a:extLst>
          </p:cNvPr>
          <p:cNvSpPr/>
          <p:nvPr/>
        </p:nvSpPr>
        <p:spPr>
          <a:xfrm>
            <a:off x="9952279" y="4151484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E602033-651F-489C-8200-BE1C6B6C6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8663" y="4199058"/>
            <a:ext cx="5180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A5E5522-2B71-47FA-B4D6-7142FA0C6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5275" y="4191120"/>
            <a:ext cx="5437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5D14586-25A8-4710-B89D-6B372866E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7763" y="4222870"/>
            <a:ext cx="3642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13504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2" grpId="0"/>
      <p:bldP spid="23" grpId="0"/>
      <p:bldP spid="24" grpId="0"/>
      <p:bldP spid="30" grpId="0"/>
      <p:bldP spid="31" grpId="0"/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6CF3EEC-1D53-4B5D-A054-D8D2D0937ECD}"/>
              </a:ext>
            </a:extLst>
          </p:cNvPr>
          <p:cNvSpPr/>
          <p:nvPr/>
        </p:nvSpPr>
        <p:spPr>
          <a:xfrm>
            <a:off x="1509951" y="308346"/>
            <a:ext cx="9132983" cy="62666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6A9932-2218-4558-92BB-45BBBCA34BEF}"/>
              </a:ext>
            </a:extLst>
          </p:cNvPr>
          <p:cNvSpPr txBox="1"/>
          <p:nvPr/>
        </p:nvSpPr>
        <p:spPr>
          <a:xfrm>
            <a:off x="3493649" y="523873"/>
            <a:ext cx="485290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gang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24344A-B0A8-4BFA-8578-0BE0CC014E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1" y="3807724"/>
            <a:ext cx="3050276" cy="3050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DF5F366-82A2-441E-BA2A-3BD9F81D93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260" y="3441658"/>
            <a:ext cx="3310451" cy="331045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7ECD12BA-F0E1-4B15-8283-FBB7A7D5FAC8}"/>
              </a:ext>
            </a:extLst>
          </p:cNvPr>
          <p:cNvCxnSpPr/>
          <p:nvPr/>
        </p:nvCxnSpPr>
        <p:spPr>
          <a:xfrm flipV="1">
            <a:off x="3571611" y="3932903"/>
            <a:ext cx="3657600" cy="3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9AFC5D1-6347-406B-9B3F-970FB43716E0}"/>
              </a:ext>
            </a:extLst>
          </p:cNvPr>
          <p:cNvCxnSpPr>
            <a:cxnSpLocks/>
          </p:cNvCxnSpPr>
          <p:nvPr/>
        </p:nvCxnSpPr>
        <p:spPr>
          <a:xfrm flipV="1">
            <a:off x="3571611" y="4395019"/>
            <a:ext cx="2976673" cy="14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E09EBF3-AF41-4175-AF8B-D96670BBA439}"/>
              </a:ext>
            </a:extLst>
          </p:cNvPr>
          <p:cNvCxnSpPr>
            <a:cxnSpLocks/>
          </p:cNvCxnSpPr>
          <p:nvPr/>
        </p:nvCxnSpPr>
        <p:spPr>
          <a:xfrm>
            <a:off x="3571611" y="4896735"/>
            <a:ext cx="3409292" cy="193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69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6CF3EEC-1D53-4B5D-A054-D8D2D0937ECD}"/>
              </a:ext>
            </a:extLst>
          </p:cNvPr>
          <p:cNvSpPr/>
          <p:nvPr/>
        </p:nvSpPr>
        <p:spPr>
          <a:xfrm>
            <a:off x="627321" y="308346"/>
            <a:ext cx="10962167" cy="62666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6A9932-2218-4558-92BB-45BBBCA34BEF}"/>
              </a:ext>
            </a:extLst>
          </p:cNvPr>
          <p:cNvSpPr txBox="1"/>
          <p:nvPr/>
        </p:nvSpPr>
        <p:spPr>
          <a:xfrm>
            <a:off x="855921" y="2683054"/>
            <a:ext cx="544387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hót trong bằng nước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hót cao bằng mây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làn gió thơ ngây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Truyền âm thanh đi khắp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Muốn trẻ con được tắm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Sông bắt đầu làm sông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Sông cần đến mênh mông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84B44CF-53E5-494E-A369-444738ABFDC5}"/>
              </a:ext>
            </a:extLst>
          </p:cNvPr>
          <p:cNvSpPr txBox="1"/>
          <p:nvPr/>
        </p:nvSpPr>
        <p:spPr>
          <a:xfrm>
            <a:off x="6361374" y="420896"/>
            <a:ext cx="544387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có từ thuở đó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thì cho ý nghĩ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sinh cá sinh tôm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sinh những cánh buồm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trẻ con đi khắp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Đám mây cho bóng rợp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Trời nắng mây theo che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trẻ con tập đi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có từ ngày đó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3D44BC-AE52-4642-A807-46BB17E4CD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0695" y="168389"/>
            <a:ext cx="2747627" cy="2717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4F20FE-6C43-4CCD-A88F-11F38BDFE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019" y="4698990"/>
            <a:ext cx="2415155" cy="241515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40DA69B-D6BE-484D-8139-355E5A51AC5D}"/>
              </a:ext>
            </a:extLst>
          </p:cNvPr>
          <p:cNvCxnSpPr>
            <a:cxnSpLocks/>
          </p:cNvCxnSpPr>
          <p:nvPr/>
        </p:nvCxnSpPr>
        <p:spPr>
          <a:xfrm>
            <a:off x="987900" y="3159776"/>
            <a:ext cx="4262526" cy="258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256E2F86-5D83-4552-8898-CDCCB0A1064C}"/>
              </a:ext>
            </a:extLst>
          </p:cNvPr>
          <p:cNvCxnSpPr>
            <a:cxnSpLocks/>
          </p:cNvCxnSpPr>
          <p:nvPr/>
        </p:nvCxnSpPr>
        <p:spPr>
          <a:xfrm>
            <a:off x="987900" y="3662374"/>
            <a:ext cx="3829906" cy="27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49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27F27C6-B9AB-4BAB-83D3-DB9A4A7C2FF6}"/>
              </a:ext>
            </a:extLst>
          </p:cNvPr>
          <p:cNvSpPr/>
          <p:nvPr/>
        </p:nvSpPr>
        <p:spPr>
          <a:xfrm>
            <a:off x="576314" y="584790"/>
            <a:ext cx="5363818" cy="38545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gang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FAFFEAC-5E09-4331-8620-88E8F69BDA58}"/>
              </a:ext>
            </a:extLst>
          </p:cNvPr>
          <p:cNvSpPr/>
          <p:nvPr/>
        </p:nvSpPr>
        <p:spPr>
          <a:xfrm>
            <a:off x="6243274" y="584790"/>
            <a:ext cx="5473803" cy="38545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F8EBA91-416F-4498-AC9B-6E70806D171F}"/>
              </a:ext>
            </a:extLst>
          </p:cNvPr>
          <p:cNvSpPr/>
          <p:nvPr/>
        </p:nvSpPr>
        <p:spPr>
          <a:xfrm>
            <a:off x="661376" y="4704675"/>
            <a:ext cx="10933044" cy="16797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35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53A47C3-669D-4660-8882-4B9FE7A43284}"/>
              </a:ext>
            </a:extLst>
          </p:cNvPr>
          <p:cNvSpPr/>
          <p:nvPr/>
        </p:nvSpPr>
        <p:spPr>
          <a:xfrm>
            <a:off x="1610139" y="592098"/>
            <a:ext cx="9988826" cy="5609920"/>
          </a:xfrm>
          <a:prstGeom prst="roundRect">
            <a:avLst/>
          </a:prstGeom>
          <a:solidFill>
            <a:srgbClr val="FEF6F0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A241BF-57C8-4764-901C-C2DCCC0EDDAD}"/>
              </a:ext>
            </a:extLst>
          </p:cNvPr>
          <p:cNvSpPr txBox="1"/>
          <p:nvPr/>
        </p:nvSpPr>
        <p:spPr>
          <a:xfrm>
            <a:off x="3381160" y="942732"/>
            <a:ext cx="7751130" cy="496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altLang="zh-CN" sz="4800" dirty="0" smtClean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 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Hãy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ghi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dòng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thơ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sử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dụng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BPTT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điệp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ngữ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nêu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dụng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việc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sử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dụng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BPTT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đó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đoạn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thơ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“</a:t>
            </a:r>
            <a:r>
              <a:rPr lang="en-US" altLang="zh-CN" sz="4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Nhưng</a:t>
            </a:r>
            <a:r>
              <a:rPr lang="en-US" altLang="zh-CN" sz="4800" i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còn</a:t>
            </a:r>
            <a:r>
              <a:rPr lang="en-US" altLang="zh-CN" sz="4800" i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cần</a:t>
            </a:r>
            <a:r>
              <a:rPr lang="en-US" altLang="zh-CN" sz="4800" i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4800" i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trẻ</a:t>
            </a:r>
            <a:r>
              <a:rPr lang="en-US" altLang="zh-CN" sz="4800" i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” … “</a:t>
            </a:r>
            <a:r>
              <a:rPr lang="en-US" altLang="zh-CN" sz="4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4800" i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bãi</a:t>
            </a:r>
            <a:r>
              <a:rPr lang="en-US" altLang="zh-CN" sz="4800" i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sông</a:t>
            </a:r>
            <a:r>
              <a:rPr lang="en-US" altLang="zh-CN" sz="4800" i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cát</a:t>
            </a:r>
            <a:r>
              <a:rPr lang="en-US" altLang="zh-CN" sz="4800" i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vắng</a:t>
            </a:r>
            <a:r>
              <a:rPr lang="en-US" altLang="zh-CN" sz="4800" i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”</a:t>
            </a:r>
            <a:endParaRPr lang="en-US" sz="4800" i="1" dirty="0">
              <a:solidFill>
                <a:srgbClr val="0070C0"/>
              </a:solidFill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1798BA-7CD3-4105-9B06-851BAFCE96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27" y="1235298"/>
            <a:ext cx="4424474" cy="442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2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6CF3EEC-1D53-4B5D-A054-D8D2D0937ECD}"/>
              </a:ext>
            </a:extLst>
          </p:cNvPr>
          <p:cNvSpPr/>
          <p:nvPr/>
        </p:nvSpPr>
        <p:spPr>
          <a:xfrm>
            <a:off x="1052623" y="308346"/>
            <a:ext cx="10111563" cy="62666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6A9932-2218-4558-92BB-45BBBCA34BEF}"/>
              </a:ext>
            </a:extLst>
          </p:cNvPr>
          <p:cNvSpPr txBox="1"/>
          <p:nvPr/>
        </p:nvSpPr>
        <p:spPr>
          <a:xfrm>
            <a:off x="1897907" y="573327"/>
            <a:ext cx="544387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Nhưng còn cần cho trẻ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yêu và lời ru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nên mẹ sinh ra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bế bồng chăm sóc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Mẹ mang về tiếng hát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cái bống cái bang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cái hoa rất thơm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cánh cò rất trắng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vị gừng rất đắng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vết lấm chưa khô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đầu nguồn cơn mưa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bãi sông cát vắng...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33624E-016A-4EEA-A4A7-4AE06A7259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982" y="145148"/>
            <a:ext cx="6858000" cy="685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33B6A3E-EC50-4B57-8B46-44EFC59A503F}"/>
              </a:ext>
            </a:extLst>
          </p:cNvPr>
          <p:cNvCxnSpPr>
            <a:cxnSpLocks/>
          </p:cNvCxnSpPr>
          <p:nvPr/>
        </p:nvCxnSpPr>
        <p:spPr>
          <a:xfrm>
            <a:off x="3799698" y="3967160"/>
            <a:ext cx="5857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48268F5-68C5-4619-BDF3-8AE5ABC049A0}"/>
              </a:ext>
            </a:extLst>
          </p:cNvPr>
          <p:cNvCxnSpPr>
            <a:cxnSpLocks/>
          </p:cNvCxnSpPr>
          <p:nvPr/>
        </p:nvCxnSpPr>
        <p:spPr>
          <a:xfrm>
            <a:off x="3783346" y="4439337"/>
            <a:ext cx="5857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AFE5AE7-04E5-4DA6-B90B-74D3F3983237}"/>
              </a:ext>
            </a:extLst>
          </p:cNvPr>
          <p:cNvCxnSpPr>
            <a:cxnSpLocks/>
          </p:cNvCxnSpPr>
          <p:nvPr/>
        </p:nvCxnSpPr>
        <p:spPr>
          <a:xfrm>
            <a:off x="3859492" y="4933580"/>
            <a:ext cx="5857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76B5B9E4-FEA0-42FC-B325-C171AD46C741}"/>
              </a:ext>
            </a:extLst>
          </p:cNvPr>
          <p:cNvCxnSpPr>
            <a:cxnSpLocks/>
          </p:cNvCxnSpPr>
          <p:nvPr/>
        </p:nvCxnSpPr>
        <p:spPr>
          <a:xfrm>
            <a:off x="1980272" y="3478160"/>
            <a:ext cx="107127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EC91F73C-2520-4DC9-A000-2A8390F5CE24}"/>
              </a:ext>
            </a:extLst>
          </p:cNvPr>
          <p:cNvCxnSpPr>
            <a:cxnSpLocks/>
          </p:cNvCxnSpPr>
          <p:nvPr/>
        </p:nvCxnSpPr>
        <p:spPr>
          <a:xfrm>
            <a:off x="1980272" y="3976992"/>
            <a:ext cx="107127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98745E0-C510-4DC9-82F8-130B4BCB0649}"/>
              </a:ext>
            </a:extLst>
          </p:cNvPr>
          <p:cNvCxnSpPr>
            <a:cxnSpLocks/>
          </p:cNvCxnSpPr>
          <p:nvPr/>
        </p:nvCxnSpPr>
        <p:spPr>
          <a:xfrm>
            <a:off x="1959006" y="4439337"/>
            <a:ext cx="585719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E91F49A-875A-4D1F-85F5-3DFC598BE004}"/>
              </a:ext>
            </a:extLst>
          </p:cNvPr>
          <p:cNvCxnSpPr>
            <a:cxnSpLocks/>
          </p:cNvCxnSpPr>
          <p:nvPr/>
        </p:nvCxnSpPr>
        <p:spPr>
          <a:xfrm>
            <a:off x="1959006" y="4933580"/>
            <a:ext cx="585719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366312F-6C9C-4975-9208-E822845C24BF}"/>
              </a:ext>
            </a:extLst>
          </p:cNvPr>
          <p:cNvCxnSpPr>
            <a:cxnSpLocks/>
          </p:cNvCxnSpPr>
          <p:nvPr/>
        </p:nvCxnSpPr>
        <p:spPr>
          <a:xfrm>
            <a:off x="1959006" y="5427022"/>
            <a:ext cx="585719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5808E08B-B6D0-48D1-8D9B-3A1CBDA20341}"/>
              </a:ext>
            </a:extLst>
          </p:cNvPr>
          <p:cNvCxnSpPr>
            <a:cxnSpLocks/>
          </p:cNvCxnSpPr>
          <p:nvPr/>
        </p:nvCxnSpPr>
        <p:spPr>
          <a:xfrm>
            <a:off x="1959006" y="5906630"/>
            <a:ext cx="585719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09F9127-0C4E-4D89-84FD-4A81D467A886}"/>
              </a:ext>
            </a:extLst>
          </p:cNvPr>
          <p:cNvCxnSpPr>
            <a:cxnSpLocks/>
          </p:cNvCxnSpPr>
          <p:nvPr/>
        </p:nvCxnSpPr>
        <p:spPr>
          <a:xfrm>
            <a:off x="1959006" y="6411506"/>
            <a:ext cx="585719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25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F8EBA91-416F-4498-AC9B-6E70806D171F}"/>
              </a:ext>
            </a:extLst>
          </p:cNvPr>
          <p:cNvSpPr/>
          <p:nvPr/>
        </p:nvSpPr>
        <p:spPr>
          <a:xfrm>
            <a:off x="0" y="166385"/>
            <a:ext cx="11302292" cy="59165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54000" algn="just">
              <a:lnSpc>
                <a:spcPct val="119000"/>
              </a:lnSpc>
              <a:spcAft>
                <a:spcPts val="200"/>
              </a:spcAft>
              <a:tabLst>
                <a:tab pos="485140" algn="l"/>
              </a:tabLst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9000"/>
              </a:lnSpc>
              <a:spcAft>
                <a:spcPts val="200"/>
              </a:spcAft>
              <a:tabLst>
                <a:tab pos="485140" algn="l"/>
              </a:tabLst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9000"/>
              </a:lnSpc>
              <a:spcAft>
                <a:spcPts val="200"/>
              </a:spcAft>
              <a:tabLst>
                <a:tab pos="485140" algn="l"/>
              </a:tabLst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9000"/>
              </a:lnSpc>
              <a:spcAft>
                <a:spcPts val="200"/>
              </a:spcAft>
              <a:tabLst>
                <a:tab pos="485140" algn="l"/>
              </a:tabLst>
            </a:pP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9000"/>
              </a:lnSpc>
              <a:spcAft>
                <a:spcPts val="200"/>
              </a:spcAft>
              <a:tabLst>
                <a:tab pos="485140" algn="l"/>
              </a:tabLst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hổn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图片 26">
            <a:extLst>
              <a:ext uri="{FF2B5EF4-FFF2-40B4-BE49-F238E27FC236}">
                <a16:creationId xmlns:a16="http://schemas.microsoft.com/office/drawing/2014/main" xmlns="" id="{E35B40B4-2E8D-4ADD-81DB-11117B2E72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8078" y="1958279"/>
            <a:ext cx="4007299" cy="64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7"/>
          <p:cNvSpPr/>
          <p:nvPr/>
        </p:nvSpPr>
        <p:spPr>
          <a:xfrm>
            <a:off x="1" y="1820118"/>
            <a:ext cx="12192000" cy="3155220"/>
          </a:xfrm>
          <a:prstGeom prst="rect">
            <a:avLst/>
          </a:prstGeom>
          <a:solidFill>
            <a:schemeClr val="accent2">
              <a:lumMod val="60000"/>
              <a:lumOff val="4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7" name="Rectangle 23">
            <a:extLst>
              <a:ext uri="{FF2B5EF4-FFF2-40B4-BE49-F238E27FC236}">
                <a16:creationId xmlns:a16="http://schemas.microsoft.com/office/drawing/2014/main" xmlns="" id="{CCF3872C-16D9-41D4-86E3-8C45A33F5CB5}"/>
              </a:ext>
            </a:extLst>
          </p:cNvPr>
          <p:cNvSpPr/>
          <p:nvPr/>
        </p:nvSpPr>
        <p:spPr>
          <a:xfrm>
            <a:off x="557805" y="1820118"/>
            <a:ext cx="3110000" cy="3155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82600" sx="106000" sy="106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F4A0B35B-24AB-49B1-A8DA-0A518C41FD15}"/>
              </a:ext>
            </a:extLst>
          </p:cNvPr>
          <p:cNvSpPr txBox="1"/>
          <p:nvPr/>
        </p:nvSpPr>
        <p:spPr>
          <a:xfrm>
            <a:off x="635625" y="2635981"/>
            <a:ext cx="2895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思源黑体 CN Heavy" panose="02010600030101010101" charset="-122"/>
                <a:cs typeface="Times New Roman" panose="02020603050405020304" pitchFamily="18" charset="0"/>
              </a:rPr>
              <a:t>Chặng</a:t>
            </a:r>
            <a:r>
              <a:rPr lang="en-US" altLang="zh-CN" sz="5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思源黑体 CN Heavy" panose="02010600030101010101" charset="-122"/>
                <a:cs typeface="Times New Roman" panose="02020603050405020304" pitchFamily="18" charset="0"/>
              </a:rPr>
              <a:t> 2</a:t>
            </a:r>
            <a:endParaRPr lang="zh-CN" altLang="en-US" sz="5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思源黑体 CN Heavy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33C80BC-15AE-4062-8387-4F67A222CE12}"/>
              </a:ext>
            </a:extLst>
          </p:cNvPr>
          <p:cNvSpPr txBox="1"/>
          <p:nvPr/>
        </p:nvSpPr>
        <p:spPr>
          <a:xfrm>
            <a:off x="3559652" y="2478663"/>
            <a:ext cx="852419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6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6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6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6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766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9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>
              <a:ext uri="{FF2B5EF4-FFF2-40B4-BE49-F238E27FC236}">
                <a16:creationId xmlns:a16="http://schemas.microsoft.com/office/drawing/2014/main" xmlns="" id="{F45AFB21-04A8-4371-92DE-098D8ED7F703}"/>
              </a:ext>
            </a:extLst>
          </p:cNvPr>
          <p:cNvSpPr/>
          <p:nvPr/>
        </p:nvSpPr>
        <p:spPr>
          <a:xfrm>
            <a:off x="4164693" y="610003"/>
            <a:ext cx="4268591" cy="4268591"/>
          </a:xfrm>
          <a:prstGeom prst="ellipse">
            <a:avLst/>
          </a:prstGeom>
          <a:noFill/>
          <a:ln w="2540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0E81FA2-5700-4D74-849F-7DB44F09E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052">
            <a:off x="4429433" y="879489"/>
            <a:ext cx="4697330" cy="3522997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4FDE73A2-6675-4A69-91A8-D7135A60E1C3}"/>
              </a:ext>
            </a:extLst>
          </p:cNvPr>
          <p:cNvGrpSpPr/>
          <p:nvPr/>
        </p:nvGrpSpPr>
        <p:grpSpPr>
          <a:xfrm>
            <a:off x="6866957" y="502186"/>
            <a:ext cx="4416266" cy="3543235"/>
            <a:chOff x="6866957" y="743486"/>
            <a:chExt cx="4416266" cy="3543235"/>
          </a:xfrm>
        </p:grpSpPr>
        <p:sp>
          <p:nvSpPr>
            <p:cNvPr id="5" name="矩形: 剪去左右顶角 4">
              <a:extLst>
                <a:ext uri="{FF2B5EF4-FFF2-40B4-BE49-F238E27FC236}">
                  <a16:creationId xmlns:a16="http://schemas.microsoft.com/office/drawing/2014/main" xmlns="" id="{E4388559-374D-42A5-8EC7-C00813592BBD}"/>
                </a:ext>
              </a:extLst>
            </p:cNvPr>
            <p:cNvSpPr/>
            <p:nvPr/>
          </p:nvSpPr>
          <p:spPr>
            <a:xfrm>
              <a:off x="7920680" y="743486"/>
              <a:ext cx="3362543" cy="3543235"/>
            </a:xfrm>
            <a:prstGeom prst="snip2SameRect">
              <a:avLst/>
            </a:prstGeom>
            <a:solidFill>
              <a:schemeClr val="bg1"/>
            </a:solidFill>
            <a:ln>
              <a:noFill/>
            </a:ln>
            <a:effectLst>
              <a:outerShdw blurRad="698500" sx="102000" sy="102000" algn="ctr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5 SVNCookie" panose="020B0606040200020203" pitchFamily="34" charset="0"/>
              </a:endParaRPr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8AF41468-6C09-4CE7-A78C-962624EAF644}"/>
                </a:ext>
              </a:extLst>
            </p:cNvPr>
            <p:cNvGrpSpPr/>
            <p:nvPr/>
          </p:nvGrpSpPr>
          <p:grpSpPr>
            <a:xfrm>
              <a:off x="6866957" y="849977"/>
              <a:ext cx="3762641" cy="3416320"/>
              <a:chOff x="6866957" y="849977"/>
              <a:chExt cx="3762641" cy="3416320"/>
            </a:xfrm>
          </p:grpSpPr>
          <p:sp>
            <p:nvSpPr>
              <p:cNvPr id="143" name="Oval 222"/>
              <p:cNvSpPr>
                <a:spLocks noChangeArrowheads="1"/>
              </p:cNvSpPr>
              <p:nvPr/>
            </p:nvSpPr>
            <p:spPr bwMode="auto">
              <a:xfrm>
                <a:off x="6866957" y="2047651"/>
                <a:ext cx="1332199" cy="1329554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dirty="0">
                  <a:latin typeface="#9Slide05 SVNCookie" panose="020B0606040200020203" pitchFamily="34" charset="0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19" name="Shape 17"/>
              <p:cNvSpPr txBox="1">
                <a:spLocks/>
              </p:cNvSpPr>
              <p:nvPr/>
            </p:nvSpPr>
            <p:spPr>
              <a:xfrm>
                <a:off x="7175701" y="2590649"/>
                <a:ext cx="1023455" cy="652744"/>
              </a:xfrm>
              <a:prstGeom prst="rect">
                <a:avLst/>
              </a:prstGeom>
            </p:spPr>
            <p:txBody>
              <a:bodyPr wrap="square" lIns="0" tIns="0" rIns="0" bIns="0" anchor="b" anchorCtr="0">
                <a:noAutofit/>
              </a:bodyPr>
              <a:lstStyle>
                <a:lvl1pPr marL="171450" indent="-171450" algn="l" defTabSz="685624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3600" kern="1200" spc="-150" baseline="0">
                    <a:solidFill>
                      <a:schemeClr val="tx1"/>
                    </a:solidFill>
                    <a:latin typeface="+mj-lt"/>
                    <a:ea typeface="Work Sans"/>
                    <a:cs typeface="Work Sans"/>
                    <a:sym typeface="Work San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zh-CN" sz="6667" b="1" dirty="0">
                    <a:solidFill>
                      <a:schemeClr val="bg1"/>
                    </a:solidFill>
                    <a:latin typeface="#9Slide05 SVNCookie" panose="020B0606040200020203" pitchFamily="34" charset="0"/>
                    <a:ea typeface="思源黑体 CN Regular" panose="020B0500000000000000" pitchFamily="34" charset="-122"/>
                  </a:rPr>
                  <a:t>01</a:t>
                </a:r>
                <a:endParaRPr lang="zh-CN" altLang="en-US" sz="6667" b="1" dirty="0">
                  <a:solidFill>
                    <a:schemeClr val="bg1"/>
                  </a:solidFill>
                  <a:latin typeface="#9Slide05 SVNCookie" panose="020B0606040200020203" pitchFamily="34" charset="0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29" name="TextBox 22"/>
              <p:cNvSpPr txBox="1"/>
              <p:nvPr/>
            </p:nvSpPr>
            <p:spPr>
              <a:xfrm>
                <a:off x="8853500" y="849977"/>
                <a:ext cx="1776098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90000"/>
                  </a:lnSpc>
                </a:pPr>
                <a:r>
                  <a:rPr lang="en-US" altLang="zh-CN" sz="4800" dirty="0">
                    <a:solidFill>
                      <a:schemeClr val="accent2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GV </a:t>
                </a:r>
                <a:r>
                  <a:rPr lang="en-US" altLang="zh-CN" sz="4800" dirty="0" err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đưa</a:t>
                </a:r>
                <a:r>
                  <a:rPr lang="en-US" altLang="zh-CN" sz="4800" dirty="0">
                    <a:solidFill>
                      <a:schemeClr val="accent2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 ra </a:t>
                </a:r>
                <a:r>
                  <a:rPr lang="en-US" altLang="zh-CN" sz="4800" dirty="0" err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câu</a:t>
                </a:r>
                <a:r>
                  <a:rPr lang="en-US" altLang="zh-CN" sz="4800" dirty="0">
                    <a:solidFill>
                      <a:schemeClr val="accent2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800" dirty="0" err="1">
                    <a:solidFill>
                      <a:schemeClr val="accent2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chứa</a:t>
                </a:r>
                <a:r>
                  <a:rPr lang="en-US" altLang="zh-CN" sz="4800" dirty="0">
                    <a:solidFill>
                      <a:schemeClr val="accent2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 BPTT</a:t>
                </a:r>
                <a:endParaRPr lang="en-US" sz="4800" dirty="0">
                  <a:solidFill>
                    <a:schemeClr val="accent2"/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ADBF278A-EB5E-4397-80C3-167356107285}"/>
              </a:ext>
            </a:extLst>
          </p:cNvPr>
          <p:cNvGrpSpPr/>
          <p:nvPr/>
        </p:nvGrpSpPr>
        <p:grpSpPr>
          <a:xfrm>
            <a:off x="611863" y="2855424"/>
            <a:ext cx="4485650" cy="3543235"/>
            <a:chOff x="1572283" y="3029521"/>
            <a:chExt cx="4485650" cy="3543235"/>
          </a:xfrm>
        </p:grpSpPr>
        <p:sp>
          <p:nvSpPr>
            <p:cNvPr id="29" name="矩形: 剪去左右顶角 28">
              <a:extLst>
                <a:ext uri="{FF2B5EF4-FFF2-40B4-BE49-F238E27FC236}">
                  <a16:creationId xmlns:a16="http://schemas.microsoft.com/office/drawing/2014/main" xmlns="" id="{081515A8-2863-4F80-A748-A39D2318A760}"/>
                </a:ext>
              </a:extLst>
            </p:cNvPr>
            <p:cNvSpPr/>
            <p:nvPr/>
          </p:nvSpPr>
          <p:spPr>
            <a:xfrm>
              <a:off x="2695390" y="3029521"/>
              <a:ext cx="3362543" cy="3543235"/>
            </a:xfrm>
            <a:prstGeom prst="snip2SameRect">
              <a:avLst/>
            </a:prstGeom>
            <a:solidFill>
              <a:schemeClr val="bg1"/>
            </a:solidFill>
            <a:ln>
              <a:noFill/>
            </a:ln>
            <a:effectLst>
              <a:outerShdw blurRad="698500" sx="102000" sy="102000" algn="ctr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5 SVNCookie" panose="020B0606040200020203" pitchFamily="34" charset="0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AEBEDE55-56F8-4546-8457-DE73D9DF90B2}"/>
                </a:ext>
              </a:extLst>
            </p:cNvPr>
            <p:cNvGrpSpPr/>
            <p:nvPr/>
          </p:nvGrpSpPr>
          <p:grpSpPr>
            <a:xfrm>
              <a:off x="1572283" y="3494199"/>
              <a:ext cx="4238917" cy="2769989"/>
              <a:chOff x="1572283" y="3494199"/>
              <a:chExt cx="4238917" cy="2769989"/>
            </a:xfrm>
          </p:grpSpPr>
          <p:sp>
            <p:nvSpPr>
              <p:cNvPr id="64" name="Oval 463"/>
              <p:cNvSpPr>
                <a:spLocks noChangeArrowheads="1"/>
              </p:cNvSpPr>
              <p:nvPr/>
            </p:nvSpPr>
            <p:spPr bwMode="auto">
              <a:xfrm>
                <a:off x="1572283" y="4199094"/>
                <a:ext cx="1328644" cy="1360201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 dirty="0">
                  <a:latin typeface="#9Slide05 SVNCookie" panose="020B0606040200020203" pitchFamily="34" charset="0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31" name="TextBox 22"/>
              <p:cNvSpPr txBox="1"/>
              <p:nvPr/>
            </p:nvSpPr>
            <p:spPr>
              <a:xfrm>
                <a:off x="3101549" y="3494199"/>
                <a:ext cx="2709651" cy="276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90000"/>
                  </a:lnSpc>
                </a:pPr>
                <a:r>
                  <a:rPr lang="en-US" altLang="zh-CN" sz="48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Các</a:t>
                </a:r>
                <a:r>
                  <a:rPr lang="en-US" altLang="zh-CN" sz="48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8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nhóm</a:t>
                </a:r>
                <a:r>
                  <a:rPr lang="en-US" altLang="zh-CN" sz="48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8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nêu</a:t>
                </a:r>
                <a:r>
                  <a:rPr lang="en-US" altLang="zh-CN" sz="48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8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tên</a:t>
                </a:r>
                <a:r>
                  <a:rPr lang="en-US" altLang="zh-CN" sz="48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8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và</a:t>
                </a:r>
                <a:r>
                  <a:rPr lang="en-US" altLang="zh-CN" sz="48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8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tác</a:t>
                </a:r>
                <a:r>
                  <a:rPr lang="en-US" altLang="zh-CN" sz="48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8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dụng</a:t>
                </a:r>
                <a:r>
                  <a:rPr lang="en-US" altLang="zh-CN" sz="48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8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của</a:t>
                </a:r>
                <a:r>
                  <a:rPr lang="en-US" altLang="zh-CN" sz="48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思源黑体 CN Regular" panose="020B0500000000000000" pitchFamily="34" charset="-122"/>
                    <a:cs typeface="Times New Roman" panose="02020603050405020304" pitchFamily="18" charset="0"/>
                  </a:rPr>
                  <a:t> BPTT</a:t>
                </a:r>
                <a:endParaRPr lang="en-US" sz="4800" dirty="0">
                  <a:solidFill>
                    <a:schemeClr val="accent1"/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" name="Shape 17"/>
              <p:cNvSpPr txBox="1">
                <a:spLocks/>
              </p:cNvSpPr>
              <p:nvPr/>
            </p:nvSpPr>
            <p:spPr>
              <a:xfrm>
                <a:off x="1834822" y="4726840"/>
                <a:ext cx="1023455" cy="652744"/>
              </a:xfrm>
              <a:prstGeom prst="rect">
                <a:avLst/>
              </a:prstGeom>
            </p:spPr>
            <p:txBody>
              <a:bodyPr wrap="square" lIns="0" tIns="0" rIns="0" bIns="0" anchor="b" anchorCtr="0">
                <a:noAutofit/>
              </a:bodyPr>
              <a:lstStyle>
                <a:lvl1pPr marL="171450" indent="-171450" algn="l" defTabSz="685624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3600" kern="1200" spc="-150" baseline="0">
                    <a:solidFill>
                      <a:schemeClr val="tx1"/>
                    </a:solidFill>
                    <a:latin typeface="+mj-lt"/>
                    <a:ea typeface="Work Sans"/>
                    <a:cs typeface="Work Sans"/>
                    <a:sym typeface="Work San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zh-CN" sz="6667" b="1" dirty="0">
                    <a:solidFill>
                      <a:schemeClr val="bg1"/>
                    </a:solidFill>
                    <a:latin typeface="#9Slide05 SVNCookie" panose="020B0606040200020203" pitchFamily="34" charset="0"/>
                    <a:ea typeface="思源黑体 CN Regular" panose="020B0500000000000000" pitchFamily="34" charset="-122"/>
                  </a:rPr>
                  <a:t>02</a:t>
                </a:r>
                <a:endParaRPr lang="zh-CN" altLang="en-US" sz="6667" b="1" dirty="0">
                  <a:solidFill>
                    <a:schemeClr val="bg1"/>
                  </a:solidFill>
                  <a:latin typeface="#9Slide05 SVNCookie" panose="020B0606040200020203" pitchFamily="34" charset="0"/>
                  <a:ea typeface="思源黑体 CN Regular" panose="020B0500000000000000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6223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456D097C-DF81-468F-AE92-E1C0B55EE52E}"/>
              </a:ext>
            </a:extLst>
          </p:cNvPr>
          <p:cNvSpPr/>
          <p:nvPr/>
        </p:nvSpPr>
        <p:spPr>
          <a:xfrm>
            <a:off x="609600" y="605009"/>
            <a:ext cx="10972800" cy="2489990"/>
          </a:xfrm>
          <a:prstGeom prst="roundRect">
            <a:avLst/>
          </a:prstGeom>
          <a:solidFill>
            <a:srgbClr val="F7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1" name="Shape 429">
            <a:extLst>
              <a:ext uri="{FF2B5EF4-FFF2-40B4-BE49-F238E27FC236}">
                <a16:creationId xmlns:a16="http://schemas.microsoft.com/office/drawing/2014/main" xmlns="" id="{97982D97-6C25-4F87-A0BA-C166BE4CD272}"/>
              </a:ext>
            </a:extLst>
          </p:cNvPr>
          <p:cNvSpPr/>
          <p:nvPr/>
        </p:nvSpPr>
        <p:spPr>
          <a:xfrm>
            <a:off x="1779188" y="5099904"/>
            <a:ext cx="5631411" cy="2107456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t" anchorCtr="0">
            <a:noAutofit/>
          </a:bodyPr>
          <a:lstStyle/>
          <a:p>
            <a:pPr>
              <a:lnSpc>
                <a:spcPct val="120000"/>
              </a:lnSpc>
              <a:buClr>
                <a:srgbClr val="5E5E5E"/>
              </a:buClr>
              <a:buSzPct val="25000"/>
            </a:pPr>
            <a:endParaRPr lang="it-IT" sz="14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Montserrat"/>
              <a:sym typeface="Montserrat"/>
            </a:endParaRPr>
          </a:p>
        </p:txBody>
      </p:sp>
      <p:sp>
        <p:nvSpPr>
          <p:cNvPr id="10" name="Shape 429">
            <a:extLst>
              <a:ext uri="{FF2B5EF4-FFF2-40B4-BE49-F238E27FC236}">
                <a16:creationId xmlns:a16="http://schemas.microsoft.com/office/drawing/2014/main" xmlns="" id="{0933F0F1-D1E2-42C1-BA03-6D4B372CDFF1}"/>
              </a:ext>
            </a:extLst>
          </p:cNvPr>
          <p:cNvSpPr/>
          <p:nvPr/>
        </p:nvSpPr>
        <p:spPr>
          <a:xfrm>
            <a:off x="3756912" y="3708074"/>
            <a:ext cx="7825487" cy="1391830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t" anchorCtr="0">
            <a:noAutofit/>
          </a:bodyPr>
          <a:lstStyle/>
          <a:p>
            <a:pPr algn="just">
              <a:lnSpc>
                <a:spcPct val="120000"/>
              </a:lnSpc>
              <a:buClr>
                <a:srgbClr val="5E5E5E"/>
              </a:buClr>
              <a:buSzPct val="25000"/>
            </a:pP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zh-CN" sz="3200" b="1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altLang="zh-CN" sz="3200" b="1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altLang="zh-CN" sz="3200" b="1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làn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gió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ngây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” –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biệt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endParaRPr lang="it-IT" sz="3200" dirty="0"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DCB38781-46E8-48E7-B253-ECE268FEDD4F}"/>
              </a:ext>
            </a:extLst>
          </p:cNvPr>
          <p:cNvGrpSpPr/>
          <p:nvPr/>
        </p:nvGrpSpPr>
        <p:grpSpPr>
          <a:xfrm>
            <a:off x="540400" y="4284661"/>
            <a:ext cx="2538304" cy="1856101"/>
            <a:chOff x="4716710" y="1026251"/>
            <a:chExt cx="3475820" cy="2446736"/>
          </a:xfrm>
        </p:grpSpPr>
        <p:sp>
          <p:nvSpPr>
            <p:cNvPr id="2" name="菱形 1">
              <a:extLst>
                <a:ext uri="{FF2B5EF4-FFF2-40B4-BE49-F238E27FC236}">
                  <a16:creationId xmlns:a16="http://schemas.microsoft.com/office/drawing/2014/main" xmlns="" id="{59F516BD-0740-42A6-80A2-57305D82EE24}"/>
                </a:ext>
              </a:extLst>
            </p:cNvPr>
            <p:cNvSpPr/>
            <p:nvPr/>
          </p:nvSpPr>
          <p:spPr>
            <a:xfrm>
              <a:off x="4716710" y="1026251"/>
              <a:ext cx="2446736" cy="2446736"/>
            </a:xfrm>
            <a:prstGeom prst="diamond">
              <a:avLst/>
            </a:prstGeom>
            <a:solidFill>
              <a:schemeClr val="bg1"/>
            </a:solidFill>
            <a:ln w="76200">
              <a:noFill/>
            </a:ln>
            <a:effectLst>
              <a:outerShdw blurRad="469900" dist="101600" sx="114000" sy="114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7" name="菱形 6">
              <a:extLst>
                <a:ext uri="{FF2B5EF4-FFF2-40B4-BE49-F238E27FC236}">
                  <a16:creationId xmlns:a16="http://schemas.microsoft.com/office/drawing/2014/main" xmlns="" id="{95B97504-A41D-4091-A718-2AAA7D830ADC}"/>
                </a:ext>
              </a:extLst>
            </p:cNvPr>
            <p:cNvSpPr/>
            <p:nvPr/>
          </p:nvSpPr>
          <p:spPr>
            <a:xfrm>
              <a:off x="6784330" y="1495714"/>
              <a:ext cx="1408200" cy="1408200"/>
            </a:xfrm>
            <a:prstGeom prst="diamond">
              <a:avLst/>
            </a:prstGeom>
            <a:solidFill>
              <a:schemeClr val="accent2">
                <a:lumMod val="60000"/>
                <a:lumOff val="40000"/>
              </a:schemeClr>
            </a:solidFill>
            <a:ln w="762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EE2A2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2" name="Shape 428"/>
            <p:cNvSpPr/>
            <p:nvPr/>
          </p:nvSpPr>
          <p:spPr>
            <a:xfrm>
              <a:off x="4944210" y="1937031"/>
              <a:ext cx="1654475" cy="891381"/>
            </a:xfrm>
            <a:prstGeom prst="rect">
              <a:avLst/>
            </a:prstGeom>
            <a:noFill/>
            <a:ln>
              <a:noFill/>
            </a:ln>
          </p:spPr>
          <p:txBody>
            <a:bodyPr lIns="25400" tIns="25400" rIns="25400" bIns="25400" anchor="t" anchorCtr="0">
              <a:noAutofit/>
            </a:bodyPr>
            <a:lstStyle/>
            <a:p>
              <a:pPr algn="ctr">
                <a:buClr>
                  <a:srgbClr val="212121"/>
                </a:buClr>
                <a:buSzPct val="25000"/>
              </a:pP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Montserrat"/>
                </a:rPr>
                <a:t>Đáp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Montserrat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Montserrat"/>
                </a:rPr>
                <a:t>án</a:t>
              </a:r>
              <a:endParaRPr lang="it-IT" sz="2800" b="1" dirty="0">
                <a:solidFill>
                  <a:srgbClr val="C0000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Montserrat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97C4C87-DF19-4355-A99D-B222ACB6E8F2}"/>
              </a:ext>
            </a:extLst>
          </p:cNvPr>
          <p:cNvSpPr txBox="1"/>
          <p:nvPr/>
        </p:nvSpPr>
        <p:spPr>
          <a:xfrm>
            <a:off x="1684131" y="762238"/>
            <a:ext cx="8823737" cy="2260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4">
              <a:lnSpc>
                <a:spcPct val="115000"/>
              </a:lnSpc>
              <a:spcAft>
                <a:spcPts val="1000"/>
              </a:spcAft>
            </a:pPr>
            <a:r>
              <a:rPr lang="fr-FR" sz="36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36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</a:t>
            </a:r>
            <a:r>
              <a:rPr lang="fr-FR" sz="36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fr-FR" sz="36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fr-FR" sz="36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ngây</a:t>
            </a:r>
            <a:endParaRPr lang="fr-FR" sz="36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4">
              <a:lnSpc>
                <a:spcPct val="115000"/>
              </a:lnSpc>
              <a:spcAft>
                <a:spcPts val="1000"/>
              </a:spcAft>
            </a:pPr>
            <a:r>
              <a:rPr lang="fr-FR" sz="3600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fr-FR" sz="36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fr-FR" sz="36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fr-FR" sz="36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fr-FR" sz="36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khắp</a:t>
            </a:r>
            <a:endParaRPr lang="fr-FR" sz="3600" dirty="0">
              <a:solidFill>
                <a:schemeClr val="accent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fr-FR" sz="3600" dirty="0">
                <a:solidFill>
                  <a:schemeClr val="accent1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					</a:t>
            </a:r>
            <a:r>
              <a:rPr lang="fr-FR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fr-FR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Quỳnh</a:t>
            </a:r>
            <a:r>
              <a:rPr lang="fr-FR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6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Shape 429">
            <a:extLst>
              <a:ext uri="{FF2B5EF4-FFF2-40B4-BE49-F238E27FC236}">
                <a16:creationId xmlns:a16="http://schemas.microsoft.com/office/drawing/2014/main" xmlns="" id="{888BF991-F18D-4F1A-86FC-34AD96B7AA88}"/>
              </a:ext>
            </a:extLst>
          </p:cNvPr>
          <p:cNvSpPr/>
          <p:nvPr/>
        </p:nvSpPr>
        <p:spPr>
          <a:xfrm>
            <a:off x="3756911" y="5313684"/>
            <a:ext cx="7825487" cy="1391830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t" anchorCtr="0">
            <a:noAutofit/>
          </a:bodyPr>
          <a:lstStyle/>
          <a:p>
            <a:pPr algn="just">
              <a:lnSpc>
                <a:spcPct val="120000"/>
              </a:lnSpc>
              <a:buClr>
                <a:srgbClr val="5E5E5E"/>
              </a:buClr>
              <a:buSzPct val="25000"/>
            </a:pP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làn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vẻ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hồn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đáng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endParaRPr lang="it-IT" sz="3200" dirty="0"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455256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0" grpId="0"/>
      <p:bldP spid="15" grpId="0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456D097C-DF81-468F-AE92-E1C0B55EE52E}"/>
              </a:ext>
            </a:extLst>
          </p:cNvPr>
          <p:cNvSpPr/>
          <p:nvPr/>
        </p:nvSpPr>
        <p:spPr>
          <a:xfrm>
            <a:off x="609600" y="652509"/>
            <a:ext cx="10972800" cy="2338601"/>
          </a:xfrm>
          <a:prstGeom prst="roundRect">
            <a:avLst/>
          </a:prstGeom>
          <a:solidFill>
            <a:srgbClr val="F7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1" name="Shape 429">
            <a:extLst>
              <a:ext uri="{FF2B5EF4-FFF2-40B4-BE49-F238E27FC236}">
                <a16:creationId xmlns:a16="http://schemas.microsoft.com/office/drawing/2014/main" xmlns="" id="{97982D97-6C25-4F87-A0BA-C166BE4CD272}"/>
              </a:ext>
            </a:extLst>
          </p:cNvPr>
          <p:cNvSpPr/>
          <p:nvPr/>
        </p:nvSpPr>
        <p:spPr>
          <a:xfrm>
            <a:off x="1779188" y="5099904"/>
            <a:ext cx="5631411" cy="2107456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t" anchorCtr="0">
            <a:noAutofit/>
          </a:bodyPr>
          <a:lstStyle/>
          <a:p>
            <a:pPr>
              <a:lnSpc>
                <a:spcPct val="120000"/>
              </a:lnSpc>
              <a:buClr>
                <a:srgbClr val="5E5E5E"/>
              </a:buClr>
              <a:buSzPct val="25000"/>
            </a:pPr>
            <a:endParaRPr lang="it-IT" sz="14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Montserrat"/>
              <a:sym typeface="Montserrat"/>
            </a:endParaRPr>
          </a:p>
        </p:txBody>
      </p:sp>
      <p:sp>
        <p:nvSpPr>
          <p:cNvPr id="10" name="Shape 429">
            <a:extLst>
              <a:ext uri="{FF2B5EF4-FFF2-40B4-BE49-F238E27FC236}">
                <a16:creationId xmlns:a16="http://schemas.microsoft.com/office/drawing/2014/main" xmlns="" id="{0933F0F1-D1E2-42C1-BA03-6D4B372CDFF1}"/>
              </a:ext>
            </a:extLst>
          </p:cNvPr>
          <p:cNvSpPr/>
          <p:nvPr/>
        </p:nvSpPr>
        <p:spPr>
          <a:xfrm>
            <a:off x="3359427" y="3589201"/>
            <a:ext cx="8670232" cy="708330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t" anchorCtr="0">
            <a:noAutofit/>
          </a:bodyPr>
          <a:lstStyle/>
          <a:p>
            <a:pPr>
              <a:lnSpc>
                <a:spcPct val="120000"/>
              </a:lnSpc>
              <a:buClr>
                <a:srgbClr val="5E5E5E"/>
              </a:buClr>
              <a:buSzPct val="25000"/>
            </a:pP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zh-CN" sz="3200" b="1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So </a:t>
            </a:r>
            <a:r>
              <a:rPr lang="en-US" altLang="zh-CN" sz="3200" b="1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sánh</a:t>
            </a:r>
            <a:r>
              <a:rPr lang="en-US" altLang="zh-CN" sz="3200" b="1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“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Mênh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mông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biển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lúa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đâu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altLang="zh-CN" sz="3200" dirty="0" smtClean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”.</a:t>
            </a:r>
            <a:endParaRPr lang="it-IT" sz="3200" dirty="0"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DCB38781-46E8-48E7-B253-ECE268FEDD4F}"/>
              </a:ext>
            </a:extLst>
          </p:cNvPr>
          <p:cNvGrpSpPr/>
          <p:nvPr/>
        </p:nvGrpSpPr>
        <p:grpSpPr>
          <a:xfrm>
            <a:off x="479671" y="4297531"/>
            <a:ext cx="2599034" cy="1856101"/>
            <a:chOff x="4633550" y="1043216"/>
            <a:chExt cx="3558980" cy="2446736"/>
          </a:xfrm>
        </p:grpSpPr>
        <p:sp>
          <p:nvSpPr>
            <p:cNvPr id="2" name="菱形 1">
              <a:extLst>
                <a:ext uri="{FF2B5EF4-FFF2-40B4-BE49-F238E27FC236}">
                  <a16:creationId xmlns:a16="http://schemas.microsoft.com/office/drawing/2014/main" xmlns="" id="{59F516BD-0740-42A6-80A2-57305D82EE24}"/>
                </a:ext>
              </a:extLst>
            </p:cNvPr>
            <p:cNvSpPr/>
            <p:nvPr/>
          </p:nvSpPr>
          <p:spPr>
            <a:xfrm>
              <a:off x="4633550" y="1043216"/>
              <a:ext cx="2446736" cy="2446736"/>
            </a:xfrm>
            <a:prstGeom prst="diamond">
              <a:avLst/>
            </a:prstGeom>
            <a:solidFill>
              <a:schemeClr val="bg1"/>
            </a:solidFill>
            <a:ln w="76200">
              <a:noFill/>
            </a:ln>
            <a:effectLst>
              <a:outerShdw blurRad="469900" dist="101600" sx="114000" sy="114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7" name="菱形 6">
              <a:extLst>
                <a:ext uri="{FF2B5EF4-FFF2-40B4-BE49-F238E27FC236}">
                  <a16:creationId xmlns:a16="http://schemas.microsoft.com/office/drawing/2014/main" xmlns="" id="{95B97504-A41D-4091-A718-2AAA7D830ADC}"/>
                </a:ext>
              </a:extLst>
            </p:cNvPr>
            <p:cNvSpPr/>
            <p:nvPr/>
          </p:nvSpPr>
          <p:spPr>
            <a:xfrm>
              <a:off x="6784330" y="1495714"/>
              <a:ext cx="1408200" cy="1408200"/>
            </a:xfrm>
            <a:prstGeom prst="diamond">
              <a:avLst/>
            </a:prstGeom>
            <a:solidFill>
              <a:schemeClr val="accent2">
                <a:lumMod val="60000"/>
                <a:lumOff val="40000"/>
              </a:schemeClr>
            </a:solidFill>
            <a:ln w="762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EE2A2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2" name="Shape 428"/>
            <p:cNvSpPr/>
            <p:nvPr/>
          </p:nvSpPr>
          <p:spPr>
            <a:xfrm>
              <a:off x="5024332" y="1882925"/>
              <a:ext cx="1654475" cy="891381"/>
            </a:xfrm>
            <a:prstGeom prst="rect">
              <a:avLst/>
            </a:prstGeom>
            <a:noFill/>
            <a:ln>
              <a:noFill/>
            </a:ln>
          </p:spPr>
          <p:txBody>
            <a:bodyPr lIns="25400" tIns="25400" rIns="25400" bIns="25400" anchor="t" anchorCtr="0">
              <a:noAutofit/>
            </a:bodyPr>
            <a:lstStyle/>
            <a:p>
              <a:pPr algn="ctr">
                <a:buClr>
                  <a:srgbClr val="212121"/>
                </a:buClr>
                <a:buSzPct val="25000"/>
              </a:pP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Montserrat"/>
                </a:rPr>
                <a:t>Đáp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Montserrat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Montserrat"/>
                </a:rPr>
                <a:t>án</a:t>
              </a:r>
              <a:endParaRPr lang="it-IT" sz="2800" b="1" dirty="0">
                <a:solidFill>
                  <a:srgbClr val="C0000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Montserrat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97C4C87-DF19-4355-A99D-B222ACB6E8F2}"/>
              </a:ext>
            </a:extLst>
          </p:cNvPr>
          <p:cNvSpPr txBox="1"/>
          <p:nvPr/>
        </p:nvSpPr>
        <p:spPr>
          <a:xfrm>
            <a:off x="1146865" y="797939"/>
            <a:ext cx="9898269" cy="2047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fr-FR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fr-FR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fr-FR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fr-FR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fr-FR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fr-FR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fr-FR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indent="45720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fr-FR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Mênh</a:t>
            </a:r>
            <a:r>
              <a:rPr lang="fr-FR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mông</a:t>
            </a:r>
            <a:r>
              <a:rPr lang="fr-FR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fr-FR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lúa</a:t>
            </a:r>
            <a:r>
              <a:rPr lang="fr-FR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fr-FR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fr-FR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fr-FR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fr-FR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indent="45720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fr-FR" sz="32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	</a:t>
            </a:r>
            <a:r>
              <a:rPr lang="fr-FR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fr-FR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fr-FR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Thi)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Shape 429">
            <a:extLst>
              <a:ext uri="{FF2B5EF4-FFF2-40B4-BE49-F238E27FC236}">
                <a16:creationId xmlns:a16="http://schemas.microsoft.com/office/drawing/2014/main" xmlns="" id="{888BF991-F18D-4F1A-86FC-34AD96B7AA88}"/>
              </a:ext>
            </a:extLst>
          </p:cNvPr>
          <p:cNvSpPr/>
          <p:nvPr/>
        </p:nvSpPr>
        <p:spPr>
          <a:xfrm>
            <a:off x="3359427" y="4640797"/>
            <a:ext cx="8670232" cy="2107456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t" anchorCtr="0">
            <a:noAutofit/>
          </a:bodyPr>
          <a:lstStyle/>
          <a:p>
            <a:pPr>
              <a:lnSpc>
                <a:spcPct val="120000"/>
              </a:lnSpc>
              <a:buClr>
                <a:srgbClr val="5E5E5E"/>
              </a:buClr>
              <a:buSzPct val="25000"/>
            </a:pP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zh-CN" sz="3200" b="1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ra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rộng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lớn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, bao la,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trù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phú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Việt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Nam +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hào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VN.</a:t>
            </a:r>
            <a:endParaRPr lang="it-IT" sz="3200" dirty="0"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709634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0" grpId="0"/>
      <p:bldP spid="15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E98843-6021-4B90-A958-4C6E048DD4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02" t="34815" r="49865" b="30555"/>
          <a:stretch/>
        </p:blipFill>
        <p:spPr>
          <a:xfrm>
            <a:off x="7370760" y="814336"/>
            <a:ext cx="4654568" cy="4605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ABBE92-D90F-41AA-B13D-7816687CF6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293" y="221386"/>
            <a:ext cx="2895606" cy="28956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22B344-A544-47AE-8275-35D2490FCB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4454" y1="48019" x2="74643" y2="54406"/>
                        <a14:foregroundMark x1="74643" y1="54406" x2="75317" y2="57599"/>
                        <a14:foregroundMark x1="75317" y1="57599" x2="76341" y2="59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78" t="34815" r="13051" b="30555"/>
          <a:stretch/>
        </p:blipFill>
        <p:spPr>
          <a:xfrm>
            <a:off x="431800" y="978597"/>
            <a:ext cx="3467100" cy="3909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D8AEC8-E821-428B-852F-BA99DF17FC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761" y="2623409"/>
            <a:ext cx="1574800" cy="1574800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xmlns="" id="{A1BF6AC6-87C3-4DBB-B1FE-5FA64CC76C70}"/>
              </a:ext>
            </a:extLst>
          </p:cNvPr>
          <p:cNvSpPr/>
          <p:nvPr/>
        </p:nvSpPr>
        <p:spPr>
          <a:xfrm>
            <a:off x="373630" y="5671139"/>
            <a:ext cx="597540" cy="68302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xmlns="" id="{AF9D802F-EC58-4AC1-BC23-2689A0C76C96}"/>
              </a:ext>
            </a:extLst>
          </p:cNvPr>
          <p:cNvSpPr/>
          <p:nvPr/>
        </p:nvSpPr>
        <p:spPr>
          <a:xfrm>
            <a:off x="1087910" y="5671139"/>
            <a:ext cx="597540" cy="68302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D61A01E-5F30-457D-95E7-9E8D393FE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321" y="5739799"/>
            <a:ext cx="4023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9AEE74-AF71-4939-AB90-8139B8F55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759" y="5769962"/>
            <a:ext cx="3843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xmlns="" id="{9EE88FB0-0886-48D0-90E4-A5AF3D491ABA}"/>
              </a:ext>
            </a:extLst>
          </p:cNvPr>
          <p:cNvSpPr/>
          <p:nvPr/>
        </p:nvSpPr>
        <p:spPr>
          <a:xfrm>
            <a:off x="1786410" y="5671139"/>
            <a:ext cx="597540" cy="68302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Rounded Rectangle 12">
            <a:extLst>
              <a:ext uri="{FF2B5EF4-FFF2-40B4-BE49-F238E27FC236}">
                <a16:creationId xmlns:a16="http://schemas.microsoft.com/office/drawing/2014/main" xmlns="" id="{E90E8D18-C84D-4663-A5E0-F6DF9962DF4E}"/>
              </a:ext>
            </a:extLst>
          </p:cNvPr>
          <p:cNvSpPr/>
          <p:nvPr/>
        </p:nvSpPr>
        <p:spPr>
          <a:xfrm>
            <a:off x="2475290" y="5671139"/>
            <a:ext cx="597540" cy="68302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BD4EEE1-26BB-47B9-B06A-89C21ED2D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6861" y="5706346"/>
            <a:ext cx="3843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1BE9981-7248-4325-8833-884801664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486" y="5736509"/>
            <a:ext cx="3664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xmlns="" id="{878CD727-374A-4E4A-8980-302262E0B573}"/>
              </a:ext>
            </a:extLst>
          </p:cNvPr>
          <p:cNvSpPr/>
          <p:nvPr/>
        </p:nvSpPr>
        <p:spPr>
          <a:xfrm>
            <a:off x="3669061" y="5654736"/>
            <a:ext cx="597540" cy="68302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schemeClr val="accent1"/>
              </a:solidFill>
              <a:latin typeface="Calibri"/>
              <a:cs typeface="+mn-cs"/>
            </a:endParaRPr>
          </a:p>
        </p:txBody>
      </p:sp>
      <p:sp>
        <p:nvSpPr>
          <p:cNvPr id="24" name="Rounded Rectangle 12">
            <a:extLst>
              <a:ext uri="{FF2B5EF4-FFF2-40B4-BE49-F238E27FC236}">
                <a16:creationId xmlns:a16="http://schemas.microsoft.com/office/drawing/2014/main" xmlns="" id="{DB1D6B5A-60C9-47FB-BA40-0DEA69CE1586}"/>
              </a:ext>
            </a:extLst>
          </p:cNvPr>
          <p:cNvSpPr/>
          <p:nvPr/>
        </p:nvSpPr>
        <p:spPr>
          <a:xfrm>
            <a:off x="4395750" y="5671139"/>
            <a:ext cx="597540" cy="68302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schemeClr val="accent1"/>
              </a:solidFill>
              <a:latin typeface="Calibri"/>
              <a:cs typeface="+mn-cs"/>
            </a:endParaRPr>
          </a:p>
        </p:txBody>
      </p:sp>
      <p:sp>
        <p:nvSpPr>
          <p:cNvPr id="25" name="Rounded Rectangle 13">
            <a:extLst>
              <a:ext uri="{FF2B5EF4-FFF2-40B4-BE49-F238E27FC236}">
                <a16:creationId xmlns:a16="http://schemas.microsoft.com/office/drawing/2014/main" xmlns="" id="{28A6A86F-4BBC-46D7-B447-6D0A233AE5CE}"/>
              </a:ext>
            </a:extLst>
          </p:cNvPr>
          <p:cNvSpPr/>
          <p:nvPr/>
        </p:nvSpPr>
        <p:spPr>
          <a:xfrm>
            <a:off x="5180801" y="5671139"/>
            <a:ext cx="597540" cy="68302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schemeClr val="accent1"/>
              </a:solidFill>
              <a:latin typeface="Calibri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A2B71E6-B599-4F3E-BC28-E02CD2C2D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9512" y="5702643"/>
            <a:ext cx="3664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DC4978B-E0D1-439B-AA1A-16DFE3737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946" y="5749209"/>
            <a:ext cx="3843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6C59545-F275-43D6-80CE-D119E3FB5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514" y="5728571"/>
            <a:ext cx="4573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55" name="Rounded Rectangle 11">
            <a:extLst>
              <a:ext uri="{FF2B5EF4-FFF2-40B4-BE49-F238E27FC236}">
                <a16:creationId xmlns:a16="http://schemas.microsoft.com/office/drawing/2014/main" xmlns="" id="{0494A4AB-04E8-4C0A-BC7B-6A4A56450ED1}"/>
              </a:ext>
            </a:extLst>
          </p:cNvPr>
          <p:cNvSpPr/>
          <p:nvPr/>
        </p:nvSpPr>
        <p:spPr>
          <a:xfrm>
            <a:off x="6480885" y="5671139"/>
            <a:ext cx="597540" cy="68302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6" name="Rounded Rectangle 12">
            <a:extLst>
              <a:ext uri="{FF2B5EF4-FFF2-40B4-BE49-F238E27FC236}">
                <a16:creationId xmlns:a16="http://schemas.microsoft.com/office/drawing/2014/main" xmlns="" id="{C2997E24-6175-464E-9121-03194DB7A0D5}"/>
              </a:ext>
            </a:extLst>
          </p:cNvPr>
          <p:cNvSpPr/>
          <p:nvPr/>
        </p:nvSpPr>
        <p:spPr>
          <a:xfrm>
            <a:off x="7229910" y="5661614"/>
            <a:ext cx="597540" cy="68302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7" name="Rounded Rectangle 13">
            <a:extLst>
              <a:ext uri="{FF2B5EF4-FFF2-40B4-BE49-F238E27FC236}">
                <a16:creationId xmlns:a16="http://schemas.microsoft.com/office/drawing/2014/main" xmlns="" id="{EEDB5C67-2675-47DE-8578-045B2997735C}"/>
              </a:ext>
            </a:extLst>
          </p:cNvPr>
          <p:cNvSpPr/>
          <p:nvPr/>
        </p:nvSpPr>
        <p:spPr>
          <a:xfrm>
            <a:off x="7994420" y="5661614"/>
            <a:ext cx="597540" cy="68302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BF724F1-653D-4C86-9E88-48202164C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636" y="5719046"/>
            <a:ext cx="3843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E58562F5-CF51-40B4-A48E-444108B21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1406" y="5739684"/>
            <a:ext cx="3843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AD990CFC-86A3-4755-A0B3-4E8FD4A8F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4961" y="5719046"/>
            <a:ext cx="5588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61" name="Rounded Rectangle 5">
            <a:extLst>
              <a:ext uri="{FF2B5EF4-FFF2-40B4-BE49-F238E27FC236}">
                <a16:creationId xmlns:a16="http://schemas.microsoft.com/office/drawing/2014/main" xmlns="" id="{219271FA-FE22-4B9B-AC0F-C743F9643F15}"/>
              </a:ext>
            </a:extLst>
          </p:cNvPr>
          <p:cNvSpPr/>
          <p:nvPr/>
        </p:nvSpPr>
        <p:spPr>
          <a:xfrm>
            <a:off x="9195688" y="5640976"/>
            <a:ext cx="597540" cy="68302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2" name="Rounded Rectangle 6">
            <a:extLst>
              <a:ext uri="{FF2B5EF4-FFF2-40B4-BE49-F238E27FC236}">
                <a16:creationId xmlns:a16="http://schemas.microsoft.com/office/drawing/2014/main" xmlns="" id="{83790A08-3AF7-4BEA-B82F-95410B780ADC}"/>
              </a:ext>
            </a:extLst>
          </p:cNvPr>
          <p:cNvSpPr/>
          <p:nvPr/>
        </p:nvSpPr>
        <p:spPr>
          <a:xfrm>
            <a:off x="9897268" y="5640976"/>
            <a:ext cx="597540" cy="65822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6B3E91A-8378-443F-A36B-2561BC5A8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7379" y="5688883"/>
            <a:ext cx="3843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7BDCE553-694E-48DB-AF04-AC6BD422F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117" y="5719046"/>
            <a:ext cx="4023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65" name="Rounded Rectangle 11">
            <a:extLst>
              <a:ext uri="{FF2B5EF4-FFF2-40B4-BE49-F238E27FC236}">
                <a16:creationId xmlns:a16="http://schemas.microsoft.com/office/drawing/2014/main" xmlns="" id="{0B7BCED1-CFC6-47B2-838E-D21D8C898049}"/>
              </a:ext>
            </a:extLst>
          </p:cNvPr>
          <p:cNvSpPr/>
          <p:nvPr/>
        </p:nvSpPr>
        <p:spPr>
          <a:xfrm>
            <a:off x="10595768" y="5640976"/>
            <a:ext cx="597540" cy="65822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6" name="Rounded Rectangle 12">
            <a:extLst>
              <a:ext uri="{FF2B5EF4-FFF2-40B4-BE49-F238E27FC236}">
                <a16:creationId xmlns:a16="http://schemas.microsoft.com/office/drawing/2014/main" xmlns="" id="{EF4213CE-BAF1-4AF0-A0DF-B22FA5E1B8B5}"/>
              </a:ext>
            </a:extLst>
          </p:cNvPr>
          <p:cNvSpPr/>
          <p:nvPr/>
        </p:nvSpPr>
        <p:spPr>
          <a:xfrm>
            <a:off x="11297348" y="5640976"/>
            <a:ext cx="597540" cy="65822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54D96B46-79C1-41BC-A08A-246EFCE9D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6219" y="5688883"/>
            <a:ext cx="2755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ED0D1A43-54AA-460F-887B-4A4D5B382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1544" y="5719046"/>
            <a:ext cx="3843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62850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1" grpId="0"/>
      <p:bldP spid="26" grpId="0"/>
      <p:bldP spid="27" grpId="0"/>
      <p:bldP spid="28" grpId="0"/>
      <p:bldP spid="58" grpId="0"/>
      <p:bldP spid="59" grpId="0"/>
      <p:bldP spid="60" grpId="0"/>
      <p:bldP spid="63" grpId="0"/>
      <p:bldP spid="64" grpId="0"/>
      <p:bldP spid="67" grpId="0"/>
      <p:bldP spid="6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456D097C-DF81-468F-AE92-E1C0B55EE52E}"/>
              </a:ext>
            </a:extLst>
          </p:cNvPr>
          <p:cNvSpPr/>
          <p:nvPr/>
        </p:nvSpPr>
        <p:spPr>
          <a:xfrm>
            <a:off x="609600" y="652509"/>
            <a:ext cx="10972800" cy="2338601"/>
          </a:xfrm>
          <a:prstGeom prst="roundRect">
            <a:avLst/>
          </a:prstGeom>
          <a:solidFill>
            <a:srgbClr val="F7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1" name="Shape 429">
            <a:extLst>
              <a:ext uri="{FF2B5EF4-FFF2-40B4-BE49-F238E27FC236}">
                <a16:creationId xmlns:a16="http://schemas.microsoft.com/office/drawing/2014/main" xmlns="" id="{97982D97-6C25-4F87-A0BA-C166BE4CD272}"/>
              </a:ext>
            </a:extLst>
          </p:cNvPr>
          <p:cNvSpPr/>
          <p:nvPr/>
        </p:nvSpPr>
        <p:spPr>
          <a:xfrm>
            <a:off x="1779188" y="5099904"/>
            <a:ext cx="5631411" cy="2107456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t" anchorCtr="0">
            <a:noAutofit/>
          </a:bodyPr>
          <a:lstStyle/>
          <a:p>
            <a:pPr>
              <a:lnSpc>
                <a:spcPct val="120000"/>
              </a:lnSpc>
              <a:buClr>
                <a:srgbClr val="5E5E5E"/>
              </a:buClr>
              <a:buSzPct val="25000"/>
            </a:pPr>
            <a:endParaRPr lang="it-IT" sz="14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Montserrat"/>
              <a:sym typeface="Montserrat"/>
            </a:endParaRPr>
          </a:p>
        </p:txBody>
      </p:sp>
      <p:sp>
        <p:nvSpPr>
          <p:cNvPr id="10" name="Shape 429">
            <a:extLst>
              <a:ext uri="{FF2B5EF4-FFF2-40B4-BE49-F238E27FC236}">
                <a16:creationId xmlns:a16="http://schemas.microsoft.com/office/drawing/2014/main" xmlns="" id="{0933F0F1-D1E2-42C1-BA03-6D4B372CDFF1}"/>
              </a:ext>
            </a:extLst>
          </p:cNvPr>
          <p:cNvSpPr/>
          <p:nvPr/>
        </p:nvSpPr>
        <p:spPr>
          <a:xfrm>
            <a:off x="3756912" y="3708074"/>
            <a:ext cx="7825487" cy="1391830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t" anchorCtr="0">
            <a:noAutofit/>
          </a:bodyPr>
          <a:lstStyle/>
          <a:p>
            <a:pPr>
              <a:lnSpc>
                <a:spcPct val="120000"/>
              </a:lnSpc>
              <a:buClr>
                <a:srgbClr val="5E5E5E"/>
              </a:buClr>
              <a:buSzPct val="25000"/>
            </a:pP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zh-CN" sz="3200" b="1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Điệp</a:t>
            </a:r>
            <a:r>
              <a:rPr lang="en-US" altLang="zh-CN" sz="3200" b="1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altLang="zh-CN" sz="3200" b="1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;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giấc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mơ</a:t>
            </a:r>
            <a:endParaRPr lang="it-IT" sz="3200" dirty="0"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DCB38781-46E8-48E7-B253-ECE268FEDD4F}"/>
              </a:ext>
            </a:extLst>
          </p:cNvPr>
          <p:cNvGrpSpPr/>
          <p:nvPr/>
        </p:nvGrpSpPr>
        <p:grpSpPr>
          <a:xfrm>
            <a:off x="479671" y="4297531"/>
            <a:ext cx="2599034" cy="1856101"/>
            <a:chOff x="4633550" y="1043216"/>
            <a:chExt cx="3558980" cy="2446736"/>
          </a:xfrm>
        </p:grpSpPr>
        <p:sp>
          <p:nvSpPr>
            <p:cNvPr id="2" name="菱形 1">
              <a:extLst>
                <a:ext uri="{FF2B5EF4-FFF2-40B4-BE49-F238E27FC236}">
                  <a16:creationId xmlns:a16="http://schemas.microsoft.com/office/drawing/2014/main" xmlns="" id="{59F516BD-0740-42A6-80A2-57305D82EE24}"/>
                </a:ext>
              </a:extLst>
            </p:cNvPr>
            <p:cNvSpPr/>
            <p:nvPr/>
          </p:nvSpPr>
          <p:spPr>
            <a:xfrm>
              <a:off x="4633550" y="1043216"/>
              <a:ext cx="2446736" cy="2446736"/>
            </a:xfrm>
            <a:prstGeom prst="diamond">
              <a:avLst/>
            </a:prstGeom>
            <a:solidFill>
              <a:schemeClr val="bg1"/>
            </a:solidFill>
            <a:ln w="76200">
              <a:noFill/>
            </a:ln>
            <a:effectLst>
              <a:outerShdw blurRad="469900" dist="101600" sx="114000" sy="114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7" name="菱形 6">
              <a:extLst>
                <a:ext uri="{FF2B5EF4-FFF2-40B4-BE49-F238E27FC236}">
                  <a16:creationId xmlns:a16="http://schemas.microsoft.com/office/drawing/2014/main" xmlns="" id="{95B97504-A41D-4091-A718-2AAA7D830ADC}"/>
                </a:ext>
              </a:extLst>
            </p:cNvPr>
            <p:cNvSpPr/>
            <p:nvPr/>
          </p:nvSpPr>
          <p:spPr>
            <a:xfrm>
              <a:off x="6784330" y="1495714"/>
              <a:ext cx="1408200" cy="1408200"/>
            </a:xfrm>
            <a:prstGeom prst="diamond">
              <a:avLst/>
            </a:prstGeom>
            <a:solidFill>
              <a:schemeClr val="accent2">
                <a:lumMod val="60000"/>
                <a:lumOff val="40000"/>
              </a:schemeClr>
            </a:solidFill>
            <a:ln w="762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EE2A2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2" name="Shape 428"/>
            <p:cNvSpPr/>
            <p:nvPr/>
          </p:nvSpPr>
          <p:spPr>
            <a:xfrm>
              <a:off x="5028392" y="1937031"/>
              <a:ext cx="1654475" cy="891381"/>
            </a:xfrm>
            <a:prstGeom prst="rect">
              <a:avLst/>
            </a:prstGeom>
            <a:noFill/>
            <a:ln>
              <a:noFill/>
            </a:ln>
          </p:spPr>
          <p:txBody>
            <a:bodyPr lIns="25400" tIns="25400" rIns="25400" bIns="25400" anchor="t" anchorCtr="0">
              <a:noAutofit/>
            </a:bodyPr>
            <a:lstStyle/>
            <a:p>
              <a:pPr algn="ctr">
                <a:buClr>
                  <a:srgbClr val="212121"/>
                </a:buClr>
                <a:buSzPct val="25000"/>
              </a:pPr>
              <a:r>
                <a:rPr lang="en-US" sz="2800" dirty="0" err="1">
                  <a:solidFill>
                    <a:srgbClr val="EF8DAE"/>
                  </a:solidFill>
                  <a:latin typeface="#9Slide03 Arima Madurai Black" panose="00000A00000000000000" pitchFamily="2" charset="0"/>
                  <a:ea typeface="思源黑体 CN Regular" panose="020B0500000000000000" pitchFamily="34" charset="-122"/>
                  <a:cs typeface="#9Slide03 Arima Madurai Black" panose="00000A00000000000000" pitchFamily="2" charset="0"/>
                  <a:sym typeface="Montserrat"/>
                </a:rPr>
                <a:t>Đáp</a:t>
              </a:r>
              <a:r>
                <a:rPr lang="en-US" sz="2800" dirty="0">
                  <a:solidFill>
                    <a:srgbClr val="EF8DAE"/>
                  </a:solidFill>
                  <a:latin typeface="#9Slide03 Arima Madurai Black" panose="00000A00000000000000" pitchFamily="2" charset="0"/>
                  <a:ea typeface="思源黑体 CN Regular" panose="020B0500000000000000" pitchFamily="34" charset="-122"/>
                  <a:cs typeface="#9Slide03 Arima Madurai Black" panose="00000A00000000000000" pitchFamily="2" charset="0"/>
                  <a:sym typeface="Montserrat"/>
                </a:rPr>
                <a:t> </a:t>
              </a:r>
              <a:r>
                <a:rPr lang="en-US" sz="2800" dirty="0" err="1">
                  <a:solidFill>
                    <a:srgbClr val="EF8DAE"/>
                  </a:solidFill>
                  <a:latin typeface="#9Slide03 Arima Madurai Black" panose="00000A00000000000000" pitchFamily="2" charset="0"/>
                  <a:ea typeface="思源黑体 CN Regular" panose="020B0500000000000000" pitchFamily="34" charset="-122"/>
                  <a:cs typeface="#9Slide03 Arima Madurai Black" panose="00000A00000000000000" pitchFamily="2" charset="0"/>
                  <a:sym typeface="Montserrat"/>
                </a:rPr>
                <a:t>án</a:t>
              </a:r>
              <a:endParaRPr lang="it-IT" sz="2800" dirty="0">
                <a:solidFill>
                  <a:srgbClr val="EF8DAE"/>
                </a:solidFill>
                <a:latin typeface="#9Slide03 Arima Madurai Black" panose="00000A00000000000000" pitchFamily="2" charset="0"/>
                <a:ea typeface="思源黑体 CN Regular" panose="020B0500000000000000" pitchFamily="34" charset="-122"/>
                <a:cs typeface="#9Slide03 Arima Madurai Black" panose="00000A00000000000000" pitchFamily="2" charset="0"/>
                <a:sym typeface="Montserrat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97C4C87-DF19-4355-A99D-B222ACB6E8F2}"/>
              </a:ext>
            </a:extLst>
          </p:cNvPr>
          <p:cNvSpPr txBox="1"/>
          <p:nvPr/>
        </p:nvSpPr>
        <p:spPr>
          <a:xfrm>
            <a:off x="786452" y="759240"/>
            <a:ext cx="10583913" cy="218521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just"/>
            <a:r>
              <a:rPr lang="en-US" sz="3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</a:t>
            </a:r>
            <a:r>
              <a:rPr lang="vi-VN" sz="3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giờ đây, anh em tôi sắp phải xa nhau. Có thể sẽ xa nhau mãi mãi. Lạy trời đây chỉ là một giấc mơ. Một giấc mơ thôi.</a:t>
            </a:r>
          </a:p>
          <a:p>
            <a:pPr algn="r"/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(Khánh Hoài)</a:t>
            </a:r>
          </a:p>
        </p:txBody>
      </p:sp>
      <p:sp>
        <p:nvSpPr>
          <p:cNvPr id="19" name="Shape 429">
            <a:extLst>
              <a:ext uri="{FF2B5EF4-FFF2-40B4-BE49-F238E27FC236}">
                <a16:creationId xmlns:a16="http://schemas.microsoft.com/office/drawing/2014/main" xmlns="" id="{888BF991-F18D-4F1A-86FC-34AD96B7AA88}"/>
              </a:ext>
            </a:extLst>
          </p:cNvPr>
          <p:cNvSpPr/>
          <p:nvPr/>
        </p:nvSpPr>
        <p:spPr>
          <a:xfrm>
            <a:off x="3756911" y="4706930"/>
            <a:ext cx="7825487" cy="1391830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t" anchorCtr="0">
            <a:noAutofit/>
          </a:bodyPr>
          <a:lstStyle/>
          <a:p>
            <a:pPr algn="just">
              <a:lnSpc>
                <a:spcPct val="120000"/>
              </a:lnSpc>
              <a:buClr>
                <a:srgbClr val="5E5E5E"/>
              </a:buClr>
              <a:buSzPct val="25000"/>
            </a:pP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Nhấn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+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buồn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bã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đau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đớn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endParaRPr lang="en-US" dirty="0"/>
          </a:p>
          <a:p>
            <a:pPr marL="457200" indent="-457200" algn="just">
              <a:lnSpc>
                <a:spcPct val="120000"/>
              </a:lnSpc>
              <a:buClr>
                <a:srgbClr val="5E5E5E"/>
              </a:buClr>
              <a:buSzPct val="25000"/>
              <a:buFont typeface="Wingdings" panose="05000000000000000000" pitchFamily="2" charset="2"/>
              <a:buChar char="à"/>
            </a:pPr>
            <a:endParaRPr lang="it-IT" sz="3200" dirty="0"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79377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0" grpId="0"/>
      <p:bldP spid="15" grpId="0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456D097C-DF81-468F-AE92-E1C0B55EE52E}"/>
              </a:ext>
            </a:extLst>
          </p:cNvPr>
          <p:cNvSpPr/>
          <p:nvPr/>
        </p:nvSpPr>
        <p:spPr>
          <a:xfrm>
            <a:off x="609600" y="652509"/>
            <a:ext cx="10972800" cy="2338601"/>
          </a:xfrm>
          <a:prstGeom prst="roundRect">
            <a:avLst/>
          </a:prstGeom>
          <a:solidFill>
            <a:srgbClr val="F7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1" name="Shape 429">
            <a:extLst>
              <a:ext uri="{FF2B5EF4-FFF2-40B4-BE49-F238E27FC236}">
                <a16:creationId xmlns:a16="http://schemas.microsoft.com/office/drawing/2014/main" xmlns="" id="{97982D97-6C25-4F87-A0BA-C166BE4CD272}"/>
              </a:ext>
            </a:extLst>
          </p:cNvPr>
          <p:cNvSpPr/>
          <p:nvPr/>
        </p:nvSpPr>
        <p:spPr>
          <a:xfrm>
            <a:off x="1779188" y="5099904"/>
            <a:ext cx="5631411" cy="2107456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t" anchorCtr="0">
            <a:noAutofit/>
          </a:bodyPr>
          <a:lstStyle/>
          <a:p>
            <a:pPr>
              <a:lnSpc>
                <a:spcPct val="120000"/>
              </a:lnSpc>
              <a:buClr>
                <a:srgbClr val="5E5E5E"/>
              </a:buClr>
              <a:buSzPct val="25000"/>
            </a:pPr>
            <a:endParaRPr lang="it-IT" sz="14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Montserrat"/>
              <a:sym typeface="Montserrat"/>
            </a:endParaRPr>
          </a:p>
        </p:txBody>
      </p:sp>
      <p:sp>
        <p:nvSpPr>
          <p:cNvPr id="10" name="Shape 429">
            <a:extLst>
              <a:ext uri="{FF2B5EF4-FFF2-40B4-BE49-F238E27FC236}">
                <a16:creationId xmlns:a16="http://schemas.microsoft.com/office/drawing/2014/main" xmlns="" id="{0933F0F1-D1E2-42C1-BA03-6D4B372CDFF1}"/>
              </a:ext>
            </a:extLst>
          </p:cNvPr>
          <p:cNvSpPr/>
          <p:nvPr/>
        </p:nvSpPr>
        <p:spPr>
          <a:xfrm>
            <a:off x="3546898" y="3551911"/>
            <a:ext cx="8070653" cy="2107456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t" anchorCtr="0">
            <a:noAutofit/>
          </a:bodyPr>
          <a:lstStyle/>
          <a:p>
            <a:pPr>
              <a:lnSpc>
                <a:spcPct val="120000"/>
              </a:lnSpc>
              <a:buClr>
                <a:srgbClr val="5E5E5E"/>
              </a:buClr>
              <a:buSzPct val="25000"/>
            </a:pPr>
            <a:r>
              <a:rPr lang="en-US" altLang="zh-CN" sz="3200" b="1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 So </a:t>
            </a:r>
            <a:r>
              <a:rPr lang="en-US" altLang="zh-CN" sz="3200" b="1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sánh</a:t>
            </a:r>
            <a:r>
              <a:rPr lang="en-US" altLang="zh-CN" sz="3200" b="1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Công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cha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… ;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…</a:t>
            </a:r>
            <a:endParaRPr lang="it-IT" sz="3200" dirty="0"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DCB38781-46E8-48E7-B253-ECE268FEDD4F}"/>
              </a:ext>
            </a:extLst>
          </p:cNvPr>
          <p:cNvGrpSpPr/>
          <p:nvPr/>
        </p:nvGrpSpPr>
        <p:grpSpPr>
          <a:xfrm>
            <a:off x="478729" y="4439713"/>
            <a:ext cx="2599975" cy="1856101"/>
            <a:chOff x="4632261" y="1230642"/>
            <a:chExt cx="3560269" cy="2446736"/>
          </a:xfrm>
        </p:grpSpPr>
        <p:sp>
          <p:nvSpPr>
            <p:cNvPr id="2" name="菱形 1">
              <a:extLst>
                <a:ext uri="{FF2B5EF4-FFF2-40B4-BE49-F238E27FC236}">
                  <a16:creationId xmlns:a16="http://schemas.microsoft.com/office/drawing/2014/main" xmlns="" id="{59F516BD-0740-42A6-80A2-57305D82EE24}"/>
                </a:ext>
              </a:extLst>
            </p:cNvPr>
            <p:cNvSpPr/>
            <p:nvPr/>
          </p:nvSpPr>
          <p:spPr>
            <a:xfrm>
              <a:off x="4632261" y="1230642"/>
              <a:ext cx="2446736" cy="2446736"/>
            </a:xfrm>
            <a:prstGeom prst="diamond">
              <a:avLst/>
            </a:prstGeom>
            <a:solidFill>
              <a:schemeClr val="bg1"/>
            </a:solidFill>
            <a:ln w="76200">
              <a:noFill/>
            </a:ln>
            <a:effectLst>
              <a:outerShdw blurRad="469900" dist="101600" sx="114000" sy="114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7" name="菱形 6">
              <a:extLst>
                <a:ext uri="{FF2B5EF4-FFF2-40B4-BE49-F238E27FC236}">
                  <a16:creationId xmlns:a16="http://schemas.microsoft.com/office/drawing/2014/main" xmlns="" id="{95B97504-A41D-4091-A718-2AAA7D830ADC}"/>
                </a:ext>
              </a:extLst>
            </p:cNvPr>
            <p:cNvSpPr/>
            <p:nvPr/>
          </p:nvSpPr>
          <p:spPr>
            <a:xfrm>
              <a:off x="6784330" y="1495714"/>
              <a:ext cx="1408200" cy="1408200"/>
            </a:xfrm>
            <a:prstGeom prst="diamond">
              <a:avLst/>
            </a:prstGeom>
            <a:solidFill>
              <a:schemeClr val="accent2">
                <a:lumMod val="60000"/>
                <a:lumOff val="40000"/>
              </a:schemeClr>
            </a:solidFill>
            <a:ln w="762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EE2A2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2" name="Shape 428"/>
            <p:cNvSpPr/>
            <p:nvPr/>
          </p:nvSpPr>
          <p:spPr>
            <a:xfrm>
              <a:off x="5028393" y="2131447"/>
              <a:ext cx="1654476" cy="891381"/>
            </a:xfrm>
            <a:prstGeom prst="rect">
              <a:avLst/>
            </a:prstGeom>
            <a:noFill/>
            <a:ln>
              <a:noFill/>
            </a:ln>
          </p:spPr>
          <p:txBody>
            <a:bodyPr lIns="25400" tIns="25400" rIns="25400" bIns="25400" anchor="t" anchorCtr="0">
              <a:noAutofit/>
            </a:bodyPr>
            <a:lstStyle/>
            <a:p>
              <a:pPr algn="ctr">
                <a:buClr>
                  <a:srgbClr val="212121"/>
                </a:buClr>
                <a:buSzPct val="25000"/>
              </a:pP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Montserrat"/>
                </a:rPr>
                <a:t>Đáp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Montserrat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Montserrat"/>
                </a:rPr>
                <a:t>án</a:t>
              </a:r>
              <a:endParaRPr lang="it-IT" sz="2800" b="1" dirty="0">
                <a:solidFill>
                  <a:srgbClr val="C0000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Montserrat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97C4C87-DF19-4355-A99D-B222ACB6E8F2}"/>
              </a:ext>
            </a:extLst>
          </p:cNvPr>
          <p:cNvSpPr txBox="1"/>
          <p:nvPr/>
        </p:nvSpPr>
        <p:spPr>
          <a:xfrm>
            <a:off x="1083526" y="808112"/>
            <a:ext cx="100249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4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  <a:endParaRPr lang="en-US" sz="4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429">
            <a:extLst>
              <a:ext uri="{FF2B5EF4-FFF2-40B4-BE49-F238E27FC236}">
                <a16:creationId xmlns:a16="http://schemas.microsoft.com/office/drawing/2014/main" xmlns="" id="{888BF991-F18D-4F1A-86FC-34AD96B7AA88}"/>
              </a:ext>
            </a:extLst>
          </p:cNvPr>
          <p:cNvSpPr/>
          <p:nvPr/>
        </p:nvSpPr>
        <p:spPr>
          <a:xfrm>
            <a:off x="3546897" y="4439713"/>
            <a:ext cx="8070653" cy="2107456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t" anchorCtr="0">
            <a:noAutofit/>
          </a:bodyPr>
          <a:lstStyle/>
          <a:p>
            <a:pPr>
              <a:lnSpc>
                <a:spcPct val="120000"/>
              </a:lnSpc>
              <a:buClr>
                <a:srgbClr val="5E5E5E"/>
              </a:buClr>
              <a:buSzPct val="25000"/>
            </a:pPr>
            <a:r>
              <a:rPr lang="en-US" sz="3200" b="1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ra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bao la,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rộng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lớn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cả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cha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núi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song +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Khuyên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nhủ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ơn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cha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endParaRPr lang="it-IT" sz="3200" dirty="0"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884051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0" grpId="0"/>
      <p:bldP spid="15" grpId="0"/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456D097C-DF81-468F-AE92-E1C0B55EE52E}"/>
              </a:ext>
            </a:extLst>
          </p:cNvPr>
          <p:cNvSpPr/>
          <p:nvPr/>
        </p:nvSpPr>
        <p:spPr>
          <a:xfrm>
            <a:off x="609600" y="652509"/>
            <a:ext cx="10972800" cy="2338601"/>
          </a:xfrm>
          <a:prstGeom prst="roundRect">
            <a:avLst/>
          </a:prstGeom>
          <a:solidFill>
            <a:srgbClr val="F7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1" name="Shape 429">
            <a:extLst>
              <a:ext uri="{FF2B5EF4-FFF2-40B4-BE49-F238E27FC236}">
                <a16:creationId xmlns:a16="http://schemas.microsoft.com/office/drawing/2014/main" xmlns="" id="{97982D97-6C25-4F87-A0BA-C166BE4CD272}"/>
              </a:ext>
            </a:extLst>
          </p:cNvPr>
          <p:cNvSpPr/>
          <p:nvPr/>
        </p:nvSpPr>
        <p:spPr>
          <a:xfrm>
            <a:off x="1779188" y="5099904"/>
            <a:ext cx="5631411" cy="2107456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t" anchorCtr="0">
            <a:noAutofit/>
          </a:bodyPr>
          <a:lstStyle/>
          <a:p>
            <a:pPr>
              <a:lnSpc>
                <a:spcPct val="120000"/>
              </a:lnSpc>
              <a:buClr>
                <a:srgbClr val="5E5E5E"/>
              </a:buClr>
              <a:buSzPct val="25000"/>
            </a:pPr>
            <a:endParaRPr lang="it-IT" sz="14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Montserrat"/>
              <a:sym typeface="Montserrat"/>
            </a:endParaRPr>
          </a:p>
        </p:txBody>
      </p:sp>
      <p:sp>
        <p:nvSpPr>
          <p:cNvPr id="10" name="Shape 429">
            <a:extLst>
              <a:ext uri="{FF2B5EF4-FFF2-40B4-BE49-F238E27FC236}">
                <a16:creationId xmlns:a16="http://schemas.microsoft.com/office/drawing/2014/main" xmlns="" id="{0933F0F1-D1E2-42C1-BA03-6D4B372CDFF1}"/>
              </a:ext>
            </a:extLst>
          </p:cNvPr>
          <p:cNvSpPr/>
          <p:nvPr/>
        </p:nvSpPr>
        <p:spPr>
          <a:xfrm>
            <a:off x="3756912" y="3708074"/>
            <a:ext cx="7825487" cy="1391830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t" anchorCtr="0">
            <a:noAutofit/>
          </a:bodyPr>
          <a:lstStyle/>
          <a:p>
            <a:pPr>
              <a:lnSpc>
                <a:spcPct val="120000"/>
              </a:lnSpc>
              <a:buClr>
                <a:srgbClr val="5E5E5E"/>
              </a:buClr>
              <a:buSzPct val="25000"/>
            </a:pP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zh-CN" sz="3200" b="1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Điệp</a:t>
            </a:r>
            <a:r>
              <a:rPr lang="en-US" altLang="zh-CN" sz="3200" b="1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altLang="zh-CN" sz="3200" b="1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đây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chúng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ta</a:t>
            </a:r>
            <a:endParaRPr lang="it-IT" sz="3200" dirty="0"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DCB38781-46E8-48E7-B253-ECE268FEDD4F}"/>
              </a:ext>
            </a:extLst>
          </p:cNvPr>
          <p:cNvGrpSpPr/>
          <p:nvPr/>
        </p:nvGrpSpPr>
        <p:grpSpPr>
          <a:xfrm>
            <a:off x="479671" y="4297531"/>
            <a:ext cx="2599034" cy="1856101"/>
            <a:chOff x="4633550" y="1043216"/>
            <a:chExt cx="3558980" cy="2446736"/>
          </a:xfrm>
        </p:grpSpPr>
        <p:sp>
          <p:nvSpPr>
            <p:cNvPr id="2" name="菱形 1">
              <a:extLst>
                <a:ext uri="{FF2B5EF4-FFF2-40B4-BE49-F238E27FC236}">
                  <a16:creationId xmlns:a16="http://schemas.microsoft.com/office/drawing/2014/main" xmlns="" id="{59F516BD-0740-42A6-80A2-57305D82EE24}"/>
                </a:ext>
              </a:extLst>
            </p:cNvPr>
            <p:cNvSpPr/>
            <p:nvPr/>
          </p:nvSpPr>
          <p:spPr>
            <a:xfrm>
              <a:off x="4633550" y="1043216"/>
              <a:ext cx="2446736" cy="2446736"/>
            </a:xfrm>
            <a:prstGeom prst="diamond">
              <a:avLst/>
            </a:prstGeom>
            <a:solidFill>
              <a:schemeClr val="bg1"/>
            </a:solidFill>
            <a:ln w="76200">
              <a:noFill/>
            </a:ln>
            <a:effectLst>
              <a:outerShdw blurRad="469900" dist="101600" sx="114000" sy="114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7" name="菱形 6">
              <a:extLst>
                <a:ext uri="{FF2B5EF4-FFF2-40B4-BE49-F238E27FC236}">
                  <a16:creationId xmlns:a16="http://schemas.microsoft.com/office/drawing/2014/main" xmlns="" id="{95B97504-A41D-4091-A718-2AAA7D830ADC}"/>
                </a:ext>
              </a:extLst>
            </p:cNvPr>
            <p:cNvSpPr/>
            <p:nvPr/>
          </p:nvSpPr>
          <p:spPr>
            <a:xfrm>
              <a:off x="6784330" y="1495714"/>
              <a:ext cx="1408200" cy="1408200"/>
            </a:xfrm>
            <a:prstGeom prst="diamond">
              <a:avLst/>
            </a:prstGeom>
            <a:solidFill>
              <a:schemeClr val="accent2">
                <a:lumMod val="60000"/>
                <a:lumOff val="40000"/>
              </a:schemeClr>
            </a:solidFill>
            <a:ln w="762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EE2A2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2" name="Shape 428"/>
            <p:cNvSpPr/>
            <p:nvPr/>
          </p:nvSpPr>
          <p:spPr>
            <a:xfrm>
              <a:off x="5028392" y="1937031"/>
              <a:ext cx="1654475" cy="891381"/>
            </a:xfrm>
            <a:prstGeom prst="rect">
              <a:avLst/>
            </a:prstGeom>
            <a:noFill/>
            <a:ln>
              <a:noFill/>
            </a:ln>
          </p:spPr>
          <p:txBody>
            <a:bodyPr lIns="25400" tIns="25400" rIns="25400" bIns="25400" anchor="t" anchorCtr="0">
              <a:noAutofit/>
            </a:bodyPr>
            <a:lstStyle/>
            <a:p>
              <a:pPr algn="ctr">
                <a:buClr>
                  <a:srgbClr val="212121"/>
                </a:buClr>
                <a:buSzPct val="25000"/>
              </a:pP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Montserrat"/>
                </a:rPr>
                <a:t>Đáp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Montserrat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Montserrat"/>
                </a:rPr>
                <a:t>án</a:t>
              </a:r>
              <a:endParaRPr lang="it-IT" sz="2800" b="1" dirty="0">
                <a:solidFill>
                  <a:srgbClr val="C0000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Montserrat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97C4C87-DF19-4355-A99D-B222ACB6E8F2}"/>
              </a:ext>
            </a:extLst>
          </p:cNvPr>
          <p:cNvSpPr txBox="1"/>
          <p:nvPr/>
        </p:nvSpPr>
        <p:spPr>
          <a:xfrm>
            <a:off x="786452" y="855550"/>
            <a:ext cx="10583913" cy="19925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3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Trời</a:t>
            </a:r>
            <a:r>
              <a:rPr lang="fr-FR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xanh</a:t>
            </a:r>
            <a:r>
              <a:rPr lang="fr-FR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đây</a:t>
            </a:r>
            <a:r>
              <a:rPr lang="fr-FR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là </a:t>
            </a:r>
            <a:r>
              <a:rPr lang="fr-FR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của</a:t>
            </a:r>
            <a:r>
              <a:rPr lang="fr-FR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chúng</a:t>
            </a:r>
            <a:r>
              <a:rPr lang="fr-FR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ta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Núi</a:t>
            </a:r>
            <a:r>
              <a:rPr lang="fr-FR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rừng</a:t>
            </a:r>
            <a:r>
              <a:rPr lang="fr-FR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xanh</a:t>
            </a:r>
            <a:r>
              <a:rPr lang="fr-FR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đây</a:t>
            </a:r>
            <a:r>
              <a:rPr lang="fr-FR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là </a:t>
            </a:r>
            <a:r>
              <a:rPr lang="fr-FR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của</a:t>
            </a:r>
            <a:r>
              <a:rPr lang="fr-FR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chúng</a:t>
            </a:r>
            <a:r>
              <a:rPr lang="fr-FR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ta 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  <a:spcAft>
                <a:spcPts val="1000"/>
              </a:spcAft>
            </a:pPr>
            <a:r>
              <a:rPr lang="fr-FR" sz="36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	(</a:t>
            </a:r>
            <a:r>
              <a:rPr lang="fr-FR" sz="3600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fr-FR" sz="36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fr-FR" sz="36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Thi)</a:t>
            </a:r>
            <a:endParaRPr lang="en-US" sz="3600" dirty="0">
              <a:solidFill>
                <a:schemeClr val="accent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Shape 429">
            <a:extLst>
              <a:ext uri="{FF2B5EF4-FFF2-40B4-BE49-F238E27FC236}">
                <a16:creationId xmlns:a16="http://schemas.microsoft.com/office/drawing/2014/main" xmlns="" id="{888BF991-F18D-4F1A-86FC-34AD96B7AA88}"/>
              </a:ext>
            </a:extLst>
          </p:cNvPr>
          <p:cNvSpPr/>
          <p:nvPr/>
        </p:nvSpPr>
        <p:spPr>
          <a:xfrm>
            <a:off x="3756911" y="4706930"/>
            <a:ext cx="7825487" cy="1391830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t" anchorCtr="0">
            <a:noAutofit/>
          </a:bodyPr>
          <a:lstStyle/>
          <a:p>
            <a:pPr algn="just">
              <a:lnSpc>
                <a:spcPct val="120000"/>
              </a:lnSpc>
              <a:buClr>
                <a:srgbClr val="5E5E5E"/>
              </a:buClr>
              <a:buSzPct val="25000"/>
            </a:pP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Nhấn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sở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hữu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3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biểu</a:t>
            </a:r>
            <a:r>
              <a:rPr lang="fr-FR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3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lộ</a:t>
            </a:r>
            <a:r>
              <a:rPr lang="fr-FR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3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niềm</a:t>
            </a:r>
            <a:r>
              <a:rPr lang="fr-FR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3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tự</a:t>
            </a:r>
            <a:r>
              <a:rPr lang="fr-FR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3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hào</a:t>
            </a:r>
            <a:r>
              <a:rPr lang="fr-FR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3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về</a:t>
            </a:r>
            <a:r>
              <a:rPr lang="fr-FR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ý </a:t>
            </a:r>
            <a:r>
              <a:rPr lang="fr-FR" sz="3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chí</a:t>
            </a:r>
            <a:r>
              <a:rPr lang="fr-FR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3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tự</a:t>
            </a:r>
            <a:r>
              <a:rPr lang="fr-FR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3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lập</a:t>
            </a:r>
            <a:r>
              <a:rPr lang="fr-FR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3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tự</a:t>
            </a:r>
            <a:r>
              <a:rPr lang="fr-FR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3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cường</a:t>
            </a:r>
            <a:r>
              <a:rPr lang="fr-FR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3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về</a:t>
            </a:r>
            <a:r>
              <a:rPr lang="fr-FR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3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tinh</a:t>
            </a:r>
            <a:r>
              <a:rPr lang="fr-FR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3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thần</a:t>
            </a:r>
            <a:r>
              <a:rPr lang="fr-FR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3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làm</a:t>
            </a:r>
            <a:r>
              <a:rPr lang="fr-FR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3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chủ</a:t>
            </a:r>
            <a:r>
              <a:rPr lang="fr-FR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3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fr-FR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3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nhân</a:t>
            </a:r>
            <a:r>
              <a:rPr lang="fr-FR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3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dân</a:t>
            </a:r>
            <a:r>
              <a:rPr lang="fr-FR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ta.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60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0" grpId="0"/>
      <p:bldP spid="15" grpId="0"/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456D097C-DF81-468F-AE92-E1C0B55EE52E}"/>
              </a:ext>
            </a:extLst>
          </p:cNvPr>
          <p:cNvSpPr/>
          <p:nvPr/>
        </p:nvSpPr>
        <p:spPr>
          <a:xfrm>
            <a:off x="609600" y="652509"/>
            <a:ext cx="10972800" cy="2338601"/>
          </a:xfrm>
          <a:prstGeom prst="roundRect">
            <a:avLst/>
          </a:prstGeom>
          <a:solidFill>
            <a:srgbClr val="F7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1" name="Shape 429">
            <a:extLst>
              <a:ext uri="{FF2B5EF4-FFF2-40B4-BE49-F238E27FC236}">
                <a16:creationId xmlns:a16="http://schemas.microsoft.com/office/drawing/2014/main" xmlns="" id="{97982D97-6C25-4F87-A0BA-C166BE4CD272}"/>
              </a:ext>
            </a:extLst>
          </p:cNvPr>
          <p:cNvSpPr/>
          <p:nvPr/>
        </p:nvSpPr>
        <p:spPr>
          <a:xfrm>
            <a:off x="1779188" y="5099904"/>
            <a:ext cx="5631411" cy="2107456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t" anchorCtr="0">
            <a:noAutofit/>
          </a:bodyPr>
          <a:lstStyle/>
          <a:p>
            <a:pPr>
              <a:lnSpc>
                <a:spcPct val="120000"/>
              </a:lnSpc>
              <a:buClr>
                <a:srgbClr val="5E5E5E"/>
              </a:buClr>
              <a:buSzPct val="25000"/>
            </a:pPr>
            <a:endParaRPr lang="it-IT" sz="14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Montserrat"/>
              <a:sym typeface="Montserrat"/>
            </a:endParaRPr>
          </a:p>
        </p:txBody>
      </p:sp>
      <p:sp>
        <p:nvSpPr>
          <p:cNvPr id="10" name="Shape 429">
            <a:extLst>
              <a:ext uri="{FF2B5EF4-FFF2-40B4-BE49-F238E27FC236}">
                <a16:creationId xmlns:a16="http://schemas.microsoft.com/office/drawing/2014/main" xmlns="" id="{0933F0F1-D1E2-42C1-BA03-6D4B372CDFF1}"/>
              </a:ext>
            </a:extLst>
          </p:cNvPr>
          <p:cNvSpPr/>
          <p:nvPr/>
        </p:nvSpPr>
        <p:spPr>
          <a:xfrm>
            <a:off x="3677398" y="3388472"/>
            <a:ext cx="7825487" cy="2107456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t" anchorCtr="0">
            <a:noAutofit/>
          </a:bodyPr>
          <a:lstStyle/>
          <a:p>
            <a:pPr algn="just">
              <a:lnSpc>
                <a:spcPct val="120000"/>
              </a:lnSpc>
              <a:buClr>
                <a:srgbClr val="5E5E5E"/>
              </a:buClr>
              <a:buSzPct val="25000"/>
            </a:pPr>
            <a:r>
              <a:rPr lang="en-US" altLang="zh-CN" sz="3200" b="1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zh-CN" sz="3200" b="1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altLang="zh-CN" sz="3200" b="1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altLang="zh-CN" sz="3200" b="1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hạt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mưa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mải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miết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trốn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”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cây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đào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lim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dim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cười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lang="it-IT" sz="3200" dirty="0"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DCB38781-46E8-48E7-B253-ECE268FEDD4F}"/>
              </a:ext>
            </a:extLst>
          </p:cNvPr>
          <p:cNvGrpSpPr/>
          <p:nvPr/>
        </p:nvGrpSpPr>
        <p:grpSpPr>
          <a:xfrm>
            <a:off x="479671" y="4297531"/>
            <a:ext cx="2599034" cy="1856101"/>
            <a:chOff x="4633550" y="1043216"/>
            <a:chExt cx="3558980" cy="2446736"/>
          </a:xfrm>
        </p:grpSpPr>
        <p:sp>
          <p:nvSpPr>
            <p:cNvPr id="2" name="菱形 1">
              <a:extLst>
                <a:ext uri="{FF2B5EF4-FFF2-40B4-BE49-F238E27FC236}">
                  <a16:creationId xmlns:a16="http://schemas.microsoft.com/office/drawing/2014/main" xmlns="" id="{59F516BD-0740-42A6-80A2-57305D82EE24}"/>
                </a:ext>
              </a:extLst>
            </p:cNvPr>
            <p:cNvSpPr/>
            <p:nvPr/>
          </p:nvSpPr>
          <p:spPr>
            <a:xfrm>
              <a:off x="4633550" y="1043216"/>
              <a:ext cx="2446736" cy="2446736"/>
            </a:xfrm>
            <a:prstGeom prst="diamond">
              <a:avLst/>
            </a:prstGeom>
            <a:solidFill>
              <a:schemeClr val="bg1"/>
            </a:solidFill>
            <a:ln w="76200">
              <a:noFill/>
            </a:ln>
            <a:effectLst>
              <a:outerShdw blurRad="469900" dist="101600" sx="114000" sy="114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7" name="菱形 6">
              <a:extLst>
                <a:ext uri="{FF2B5EF4-FFF2-40B4-BE49-F238E27FC236}">
                  <a16:creationId xmlns:a16="http://schemas.microsoft.com/office/drawing/2014/main" xmlns="" id="{95B97504-A41D-4091-A718-2AAA7D830ADC}"/>
                </a:ext>
              </a:extLst>
            </p:cNvPr>
            <p:cNvSpPr/>
            <p:nvPr/>
          </p:nvSpPr>
          <p:spPr>
            <a:xfrm>
              <a:off x="6784330" y="1495714"/>
              <a:ext cx="1408200" cy="1408200"/>
            </a:xfrm>
            <a:prstGeom prst="diamond">
              <a:avLst/>
            </a:prstGeom>
            <a:solidFill>
              <a:schemeClr val="accent2">
                <a:lumMod val="60000"/>
                <a:lumOff val="40000"/>
              </a:schemeClr>
            </a:solidFill>
            <a:ln w="762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EE2A2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2" name="Shape 428"/>
            <p:cNvSpPr/>
            <p:nvPr/>
          </p:nvSpPr>
          <p:spPr>
            <a:xfrm>
              <a:off x="5028392" y="1844039"/>
              <a:ext cx="1654475" cy="891381"/>
            </a:xfrm>
            <a:prstGeom prst="rect">
              <a:avLst/>
            </a:prstGeom>
            <a:noFill/>
            <a:ln>
              <a:noFill/>
            </a:ln>
          </p:spPr>
          <p:txBody>
            <a:bodyPr lIns="25400" tIns="25400" rIns="25400" bIns="25400" anchor="t" anchorCtr="0">
              <a:noAutofit/>
            </a:bodyPr>
            <a:lstStyle/>
            <a:p>
              <a:pPr algn="ctr">
                <a:buClr>
                  <a:srgbClr val="212121"/>
                </a:buClr>
                <a:buSzPct val="25000"/>
              </a:pP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Montserrat"/>
                </a:rPr>
                <a:t>Đáp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Montserrat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思源黑体 CN Regular" panose="020B0500000000000000" pitchFamily="34" charset="-122"/>
                  <a:cs typeface="Times New Roman" panose="02020603050405020304" pitchFamily="18" charset="0"/>
                  <a:sym typeface="Montserrat"/>
                </a:rPr>
                <a:t>án</a:t>
              </a:r>
              <a:endParaRPr lang="it-IT" sz="2800" b="1" dirty="0">
                <a:solidFill>
                  <a:srgbClr val="C0000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Montserrat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97C4C87-DF19-4355-A99D-B222ACB6E8F2}"/>
              </a:ext>
            </a:extLst>
          </p:cNvPr>
          <p:cNvSpPr txBox="1"/>
          <p:nvPr/>
        </p:nvSpPr>
        <p:spPr>
          <a:xfrm>
            <a:off x="1083526" y="812777"/>
            <a:ext cx="10024947" cy="193899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mưa mải miết </a:t>
            </a:r>
            <a:r>
              <a:rPr lang="vi-VN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 tìm</a:t>
            </a:r>
            <a:endParaRPr lang="en-US" sz="4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Cây đào trước cửa </a:t>
            </a:r>
            <a:r>
              <a:rPr lang="vi-VN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 dim mắt cười</a:t>
            </a:r>
            <a:endParaRPr lang="en-US" sz="4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429">
            <a:extLst>
              <a:ext uri="{FF2B5EF4-FFF2-40B4-BE49-F238E27FC236}">
                <a16:creationId xmlns:a16="http://schemas.microsoft.com/office/drawing/2014/main" xmlns="" id="{888BF991-F18D-4F1A-86FC-34AD96B7AA88}"/>
              </a:ext>
            </a:extLst>
          </p:cNvPr>
          <p:cNvSpPr/>
          <p:nvPr/>
        </p:nvSpPr>
        <p:spPr>
          <a:xfrm>
            <a:off x="3677398" y="4861925"/>
            <a:ext cx="7825487" cy="891807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t" anchorCtr="0">
            <a:noAutofit/>
          </a:bodyPr>
          <a:lstStyle/>
          <a:p>
            <a:pPr algn="just">
              <a:lnSpc>
                <a:spcPct val="120000"/>
              </a:lnSpc>
              <a:buClr>
                <a:srgbClr val="5E5E5E"/>
              </a:buClr>
              <a:buSzPct val="25000"/>
            </a:pPr>
            <a:r>
              <a:rPr lang="en-US" sz="3200" b="1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ra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đáng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hạt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mưa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cây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đào</a:t>
            </a:r>
            <a:r>
              <a:rPr lang="en-US" altLang="zh-CN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+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lôi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cuốn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gần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gũi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thêm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endParaRPr lang="en-US" sz="3200" dirty="0"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97865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0" grpId="0"/>
      <p:bldP spid="15" grpId="0"/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空心弧 9">
            <a:extLst>
              <a:ext uri="{FF2B5EF4-FFF2-40B4-BE49-F238E27FC236}">
                <a16:creationId xmlns:a16="http://schemas.microsoft.com/office/drawing/2014/main" xmlns="" id="{229230C7-D65D-4B86-B828-CBBE84E09BCA}"/>
              </a:ext>
            </a:extLst>
          </p:cNvPr>
          <p:cNvSpPr/>
          <p:nvPr/>
        </p:nvSpPr>
        <p:spPr>
          <a:xfrm>
            <a:off x="609600" y="2684909"/>
            <a:ext cx="10972800" cy="9137449"/>
          </a:xfrm>
          <a:prstGeom prst="blockArc">
            <a:avLst/>
          </a:prstGeom>
          <a:solidFill>
            <a:srgbClr val="F7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3B0F3426-6B10-4A1C-ABE8-D41F3D6B0630}"/>
              </a:ext>
            </a:extLst>
          </p:cNvPr>
          <p:cNvSpPr txBox="1">
            <a:spLocks/>
          </p:cNvSpPr>
          <p:nvPr/>
        </p:nvSpPr>
        <p:spPr>
          <a:xfrm>
            <a:off x="339908" y="-98978"/>
            <a:ext cx="12042987" cy="1960033"/>
          </a:xfrm>
          <a:prstGeom prst="rect">
            <a:avLst/>
          </a:prstGeom>
        </p:spPr>
        <p:txBody>
          <a:bodyPr vert="horz" wrap="square" lIns="121920" tIns="60960" rIns="121920" bIns="60960" anchor="ctr"/>
          <a:lstStyle/>
          <a:p>
            <a:pPr algn="ctr" defTabSz="1219170">
              <a:spcBef>
                <a:spcPct val="0"/>
              </a:spcBef>
              <a:defRPr/>
            </a:pPr>
            <a:r>
              <a:rPr lang="en-US" altLang="bs-Latn-BA" sz="5867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New Tai Lue" panose="020B0502040204020203" pitchFamily="34" charset="0"/>
                <a:cs typeface="Times New Roman" panose="02020603050405020304" pitchFamily="18" charset="0"/>
              </a:rPr>
              <a:t>Bài</a:t>
            </a:r>
            <a:r>
              <a:rPr lang="en-US" altLang="bs-Latn-BA" sz="5867" dirty="0">
                <a:solidFill>
                  <a:srgbClr val="FF0000"/>
                </a:solidFill>
                <a:latin typeface="Times New Roman" panose="02020603050405020304" pitchFamily="18" charset="0"/>
                <a:ea typeface="Microsoft New Tai Lue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bs-Latn-BA" sz="5867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New Tai Lue" panose="020B0502040204020203" pitchFamily="34" charset="0"/>
                <a:cs typeface="Times New Roman" panose="02020603050405020304" pitchFamily="18" charset="0"/>
              </a:rPr>
              <a:t>tập</a:t>
            </a:r>
            <a:r>
              <a:rPr lang="en-US" altLang="bs-Latn-BA" sz="5867" dirty="0">
                <a:solidFill>
                  <a:srgbClr val="FF0000"/>
                </a:solidFill>
                <a:latin typeface="Times New Roman" panose="02020603050405020304" pitchFamily="18" charset="0"/>
                <a:ea typeface="Microsoft New Tai Lue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bs-Latn-BA" sz="5867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New Tai Lue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altLang="bs-Latn-BA" sz="5867" dirty="0">
                <a:solidFill>
                  <a:srgbClr val="FF0000"/>
                </a:solidFill>
                <a:latin typeface="Times New Roman" panose="02020603050405020304" pitchFamily="18" charset="0"/>
                <a:ea typeface="Microsoft New Tai Lue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bs-Latn-BA" sz="5867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New Tai Lue" panose="020B0502040204020203" pitchFamily="34" charset="0"/>
                <a:cs typeface="Times New Roman" panose="02020603050405020304" pitchFamily="18" charset="0"/>
              </a:rPr>
              <a:t>nhà</a:t>
            </a:r>
            <a:endParaRPr lang="en-US" altLang="bs-Latn-BA" sz="5867" dirty="0">
              <a:solidFill>
                <a:srgbClr val="FF0000"/>
              </a:solidFill>
              <a:latin typeface="Times New Roman" panose="02020603050405020304" pitchFamily="18" charset="0"/>
              <a:ea typeface="Microsoft New Tai Lue" panose="020B05020402040202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126">
            <a:extLst>
              <a:ext uri="{FF2B5EF4-FFF2-40B4-BE49-F238E27FC236}">
                <a16:creationId xmlns:a16="http://schemas.microsoft.com/office/drawing/2014/main" xmlns="" id="{8CB18B10-9D20-42D2-9FCA-CF7B489E2793}"/>
              </a:ext>
            </a:extLst>
          </p:cNvPr>
          <p:cNvGrpSpPr/>
          <p:nvPr/>
        </p:nvGrpSpPr>
        <p:grpSpPr>
          <a:xfrm>
            <a:off x="672585" y="2360059"/>
            <a:ext cx="4675591" cy="3632090"/>
            <a:chOff x="675382" y="3278104"/>
            <a:chExt cx="2735252" cy="2624875"/>
          </a:xfrm>
        </p:grpSpPr>
        <p:sp>
          <p:nvSpPr>
            <p:cNvPr id="9" name="矩形 127">
              <a:extLst>
                <a:ext uri="{FF2B5EF4-FFF2-40B4-BE49-F238E27FC236}">
                  <a16:creationId xmlns:a16="http://schemas.microsoft.com/office/drawing/2014/main" xmlns="" id="{50B60EE0-6C48-43D6-9580-0862772AE174}"/>
                </a:ext>
              </a:extLst>
            </p:cNvPr>
            <p:cNvSpPr/>
            <p:nvPr/>
          </p:nvSpPr>
          <p:spPr>
            <a:xfrm>
              <a:off x="675382" y="3278104"/>
              <a:ext cx="2710370" cy="2624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r="5400000" sx="120000" sy="120000" algn="ctr" rotWithShape="0">
                <a:schemeClr val="bg1">
                  <a:lumMod val="65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xmlns="" id="{AAB29177-67C6-4FE6-B603-2C06E05A825E}"/>
                </a:ext>
              </a:extLst>
            </p:cNvPr>
            <p:cNvSpPr txBox="1"/>
            <p:nvPr/>
          </p:nvSpPr>
          <p:spPr>
            <a:xfrm>
              <a:off x="700264" y="3377505"/>
              <a:ext cx="2710370" cy="2202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Sưu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tầm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những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câu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thơ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đoạn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văn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bài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văn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có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sử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dụng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các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BPTT</a:t>
              </a:r>
            </a:p>
          </p:txBody>
        </p:sp>
      </p:grpSp>
      <p:grpSp>
        <p:nvGrpSpPr>
          <p:cNvPr id="12" name="组合 142">
            <a:extLst>
              <a:ext uri="{FF2B5EF4-FFF2-40B4-BE49-F238E27FC236}">
                <a16:creationId xmlns:a16="http://schemas.microsoft.com/office/drawing/2014/main" xmlns="" id="{41915493-1C91-460A-A427-17FED5EF3E54}"/>
              </a:ext>
            </a:extLst>
          </p:cNvPr>
          <p:cNvGrpSpPr/>
          <p:nvPr/>
        </p:nvGrpSpPr>
        <p:grpSpPr>
          <a:xfrm>
            <a:off x="6843823" y="2346624"/>
            <a:ext cx="4633059" cy="3632091"/>
            <a:chOff x="675382" y="3278104"/>
            <a:chExt cx="2710370" cy="2624875"/>
          </a:xfrm>
        </p:grpSpPr>
        <p:sp>
          <p:nvSpPr>
            <p:cNvPr id="13" name="矩形 143">
              <a:extLst>
                <a:ext uri="{FF2B5EF4-FFF2-40B4-BE49-F238E27FC236}">
                  <a16:creationId xmlns:a16="http://schemas.microsoft.com/office/drawing/2014/main" xmlns="" id="{52322C2B-422E-4FFA-AF40-6CECC534B31F}"/>
                </a:ext>
              </a:extLst>
            </p:cNvPr>
            <p:cNvSpPr/>
            <p:nvPr/>
          </p:nvSpPr>
          <p:spPr>
            <a:xfrm>
              <a:off x="675382" y="3278104"/>
              <a:ext cx="2710370" cy="2624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r="5400000" sx="120000" sy="120000" algn="ctr" rotWithShape="0">
                <a:schemeClr val="bg1">
                  <a:lumMod val="65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xmlns="" id="{A54B1A43-C7B5-415E-8DC9-C1B08267EC84}"/>
                </a:ext>
              </a:extLst>
            </p:cNvPr>
            <p:cNvSpPr txBox="1"/>
            <p:nvPr/>
          </p:nvSpPr>
          <p:spPr>
            <a:xfrm>
              <a:off x="737228" y="3371455"/>
              <a:ext cx="2593211" cy="2202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Viết</a:t>
              </a:r>
              <a:r>
                <a:rPr lang="en-US" sz="4800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1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đoạn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văn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ngắn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có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sử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dụng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BPTT,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tả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về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cảnh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đẹp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em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yêu</a:t>
              </a:r>
              <a:r>
                <a:rPr lang="en-US" sz="48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8616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/>
          <p:cNvSpPr>
            <a:spLocks noChangeArrowheads="1"/>
          </p:cNvSpPr>
          <p:nvPr/>
        </p:nvSpPr>
        <p:spPr bwMode="auto">
          <a:xfrm rot="10800000">
            <a:off x="1524000" y="0"/>
            <a:ext cx="9144000" cy="6858000"/>
          </a:xfrm>
          <a:prstGeom prst="roundRect">
            <a:avLst>
              <a:gd name="adj" fmla="val 13704"/>
            </a:avLst>
          </a:prstGeom>
          <a:gradFill rotWithShape="1">
            <a:gsLst>
              <a:gs pos="0">
                <a:srgbClr val="0A6813"/>
              </a:gs>
              <a:gs pos="50000">
                <a:srgbClr val="DCEBF5"/>
              </a:gs>
              <a:gs pos="100000">
                <a:srgbClr val="0A6813"/>
              </a:gs>
            </a:gsLst>
            <a:lin ang="5400000" scaled="1"/>
          </a:gra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2241550" y="2179638"/>
            <a:ext cx="7766608" cy="1608138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pt-BR" sz="24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</a:t>
            </a:r>
            <a:r>
              <a:rPr lang="pt-BR" sz="2400" b="1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  </a:t>
            </a:r>
            <a:endParaRPr lang="pt-BR" sz="2400" b="1" kern="10" dirty="0" smtClean="0">
              <a:ln w="9525">
                <a:solidFill>
                  <a:srgbClr val="FF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3" name="Picture 5" descr="45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7912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45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334000"/>
            <a:ext cx="13096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1524000" y="1"/>
            <a:ext cx="220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800">
              <a:latin typeface="Arial Unicode MS" panose="020B0604020202020204" pitchFamily="34" charset="-128"/>
            </a:endParaRPr>
          </a:p>
        </p:txBody>
      </p:sp>
      <p:pic>
        <p:nvPicPr>
          <p:cNvPr id="22541" name="Picture 13" descr="45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4343400"/>
            <a:ext cx="1143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5" descr="45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1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16" descr="45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152401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19" descr="45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1" y="304801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20" descr="45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"/>
            <a:ext cx="12192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21" descr="45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2" y="220663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25" descr="45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7150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26" descr="45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6388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5" name="Picture 27" descr="45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715000"/>
            <a:ext cx="76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6" name="Picture 28" descr="45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7912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Picture 29" descr="45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3513138"/>
            <a:ext cx="7175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8" name="Picture 30" descr="45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648200"/>
            <a:ext cx="1371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9" name="Picture 31" descr="45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029200"/>
            <a:ext cx="838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0" name="Picture 32" descr="45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321" y="4944270"/>
            <a:ext cx="685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1" name="Picture 33" descr="45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421" y="4303715"/>
            <a:ext cx="83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4" name="Picture 36" descr="45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3505200"/>
            <a:ext cx="914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44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8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8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8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8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9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C76A32F8-3FD5-4DA5-9B40-8F410E6F74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7F7"/>
          </a:solidFill>
          <a:ln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2F4C52-8A00-4F1A-80B6-B972EA0C6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68" t="30852" r="37558" b="17054"/>
          <a:stretch/>
        </p:blipFill>
        <p:spPr>
          <a:xfrm>
            <a:off x="0" y="233915"/>
            <a:ext cx="7028121" cy="6624085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xmlns="" id="{119F6637-A20D-405F-9299-5B7D472402BE}"/>
              </a:ext>
            </a:extLst>
          </p:cNvPr>
          <p:cNvSpPr/>
          <p:nvPr/>
        </p:nvSpPr>
        <p:spPr>
          <a:xfrm>
            <a:off x="6652009" y="10633"/>
            <a:ext cx="3938953" cy="6858000"/>
          </a:xfrm>
          <a:custGeom>
            <a:avLst/>
            <a:gdLst>
              <a:gd name="connsiteX0" fmla="*/ 0 w 2100105"/>
              <a:gd name="connsiteY0" fmla="*/ 0 h 6858000"/>
              <a:gd name="connsiteX1" fmla="*/ 2100105 w 2100105"/>
              <a:gd name="connsiteY1" fmla="*/ 0 h 6858000"/>
              <a:gd name="connsiteX2" fmla="*/ 2100105 w 2100105"/>
              <a:gd name="connsiteY2" fmla="*/ 6858000 h 6858000"/>
              <a:gd name="connsiteX3" fmla="*/ 0 w 2100105"/>
              <a:gd name="connsiteY3" fmla="*/ 6858000 h 6858000"/>
              <a:gd name="connsiteX4" fmla="*/ 0 w 2100105"/>
              <a:gd name="connsiteY4" fmla="*/ 0 h 6858000"/>
              <a:gd name="connsiteX0" fmla="*/ 0 w 3938953"/>
              <a:gd name="connsiteY0" fmla="*/ 0 h 6858000"/>
              <a:gd name="connsiteX1" fmla="*/ 3938953 w 3938953"/>
              <a:gd name="connsiteY1" fmla="*/ 10049 h 6858000"/>
              <a:gd name="connsiteX2" fmla="*/ 2100105 w 3938953"/>
              <a:gd name="connsiteY2" fmla="*/ 6858000 h 6858000"/>
              <a:gd name="connsiteX3" fmla="*/ 0 w 3938953"/>
              <a:gd name="connsiteY3" fmla="*/ 6858000 h 6858000"/>
              <a:gd name="connsiteX4" fmla="*/ 0 w 3938953"/>
              <a:gd name="connsiteY4" fmla="*/ 0 h 6858000"/>
              <a:gd name="connsiteX0" fmla="*/ 1969477 w 3938953"/>
              <a:gd name="connsiteY0" fmla="*/ 0 h 6858000"/>
              <a:gd name="connsiteX1" fmla="*/ 3938953 w 3938953"/>
              <a:gd name="connsiteY1" fmla="*/ 10049 h 6858000"/>
              <a:gd name="connsiteX2" fmla="*/ 2100105 w 3938953"/>
              <a:gd name="connsiteY2" fmla="*/ 6858000 h 6858000"/>
              <a:gd name="connsiteX3" fmla="*/ 0 w 3938953"/>
              <a:gd name="connsiteY3" fmla="*/ 6858000 h 6858000"/>
              <a:gd name="connsiteX4" fmla="*/ 1969477 w 393895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8953" h="6858000">
                <a:moveTo>
                  <a:pt x="1969477" y="0"/>
                </a:moveTo>
                <a:lnTo>
                  <a:pt x="3938953" y="10049"/>
                </a:lnTo>
                <a:lnTo>
                  <a:pt x="2100105" y="6858000"/>
                </a:lnTo>
                <a:lnTo>
                  <a:pt x="0" y="6858000"/>
                </a:lnTo>
                <a:lnTo>
                  <a:pt x="1969477" y="0"/>
                </a:lnTo>
                <a:close/>
              </a:path>
            </a:pathLst>
          </a:custGeom>
          <a:solidFill>
            <a:srgbClr val="F7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xmlns="" id="{39806CC1-48D6-415F-B792-5729C9DB1982}"/>
              </a:ext>
            </a:extLst>
          </p:cNvPr>
          <p:cNvSpPr/>
          <p:nvPr/>
        </p:nvSpPr>
        <p:spPr>
          <a:xfrm>
            <a:off x="9706882" y="680671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chemeClr val="bg2">
                    <a:lumMod val="25000"/>
                  </a:schemeClr>
                </a:solidFill>
              </a:rPr>
              <a:t>HAPU</a:t>
            </a:r>
            <a:endParaRPr lang="ko-KR" altLang="en-US" sz="27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文本框 8">
            <a:extLst>
              <a:ext uri="{FF2B5EF4-FFF2-40B4-BE49-F238E27FC236}">
                <a16:creationId xmlns:a16="http://schemas.microsoft.com/office/drawing/2014/main" xmlns="" id="{3218F14D-DAD3-4929-B584-FDFCE71F2B20}"/>
              </a:ext>
            </a:extLst>
          </p:cNvPr>
          <p:cNvSpPr txBox="1"/>
          <p:nvPr/>
        </p:nvSpPr>
        <p:spPr>
          <a:xfrm>
            <a:off x="4284922" y="3080772"/>
            <a:ext cx="767316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dirty="0">
                <a:solidFill>
                  <a:srgbClr val="44485E"/>
                </a:solidFill>
                <a:latin typeface="#9Slide05 SVNAnthem" pitchFamily="2" charset="0"/>
                <a:ea typeface="思源黑体 CN Heavy" panose="02010600030101010101" charset="-122"/>
              </a:rPr>
              <a:t>Thank you </a:t>
            </a:r>
            <a:r>
              <a:rPr lang="en-US" altLang="zh-CN" sz="16600" dirty="0">
                <a:solidFill>
                  <a:srgbClr val="44485E"/>
                </a:solidFill>
                <a:latin typeface="#9Slide05 SVNAnthem" pitchFamily="2" charset="0"/>
                <a:ea typeface="思源黑体 CN Heavy" panose="02010600030101010101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8633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Kết quả hình ảnh cho Đen như than">
            <a:extLst>
              <a:ext uri="{FF2B5EF4-FFF2-40B4-BE49-F238E27FC236}">
                <a16:creationId xmlns:a16="http://schemas.microsoft.com/office/drawing/2014/main" xmlns="" id="{0A474D49-90D7-45B1-9F16-F76C25B7F0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" r="-3" b="9474"/>
          <a:stretch/>
        </p:blipFill>
        <p:spPr bwMode="auto">
          <a:xfrm>
            <a:off x="1246574" y="10"/>
            <a:ext cx="3913632" cy="228522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ình ảnh có liên quan">
            <a:extLst>
              <a:ext uri="{FF2B5EF4-FFF2-40B4-BE49-F238E27FC236}">
                <a16:creationId xmlns:a16="http://schemas.microsoft.com/office/drawing/2014/main" xmlns="" id="{5D7F6760-C65E-48C5-A308-8329EB145C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5" r="14882" b="2"/>
          <a:stretch/>
        </p:blipFill>
        <p:spPr bwMode="auto">
          <a:xfrm>
            <a:off x="20" y="2279205"/>
            <a:ext cx="356461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Kết quả hình ảnh cho Đen như than">
            <a:extLst>
              <a:ext uri="{FF2B5EF4-FFF2-40B4-BE49-F238E27FC236}">
                <a16:creationId xmlns:a16="http://schemas.microsoft.com/office/drawing/2014/main" xmlns="" id="{965E782F-B755-4676-968E-7564A0272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5" r="15704" b="-1"/>
          <a:stretch/>
        </p:blipFill>
        <p:spPr bwMode="auto">
          <a:xfrm>
            <a:off x="5511871" y="780500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Kết quả hình ảnh cho Đen như than">
            <a:extLst>
              <a:ext uri="{FF2B5EF4-FFF2-40B4-BE49-F238E27FC236}">
                <a16:creationId xmlns:a16="http://schemas.microsoft.com/office/drawing/2014/main" xmlns="" id="{D74A88A3-5581-4036-977E-60B037A42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1" r="9183" b="-1"/>
          <a:stretch/>
        </p:blipFill>
        <p:spPr bwMode="auto">
          <a:xfrm>
            <a:off x="8918761" y="-4331"/>
            <a:ext cx="3273238" cy="3618965"/>
          </a:xfrm>
          <a:custGeom>
            <a:avLst/>
            <a:gdLst>
              <a:gd name="connsiteX0" fmla="*/ 210437 w 3273238"/>
              <a:gd name="connsiteY0" fmla="*/ 0 h 3618965"/>
              <a:gd name="connsiteX1" fmla="*/ 3273238 w 3273238"/>
              <a:gd name="connsiteY1" fmla="*/ 0 h 3618965"/>
              <a:gd name="connsiteX2" fmla="*/ 3273238 w 3273238"/>
              <a:gd name="connsiteY2" fmla="*/ 3526409 h 3618965"/>
              <a:gd name="connsiteX3" fmla="*/ 3118338 w 3273238"/>
              <a:gd name="connsiteY3" fmla="*/ 3566238 h 3618965"/>
              <a:gd name="connsiteX4" fmla="*/ 2595295 w 3273238"/>
              <a:gd name="connsiteY4" fmla="*/ 3618965 h 3618965"/>
              <a:gd name="connsiteX5" fmla="*/ 0 w 3273238"/>
              <a:gd name="connsiteY5" fmla="*/ 1023670 h 3618965"/>
              <a:gd name="connsiteX6" fmla="*/ 203951 w 3273238"/>
              <a:gd name="connsiteY6" fmla="*/ 13464 h 36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2">
            <a:extLst>
              <a:ext uri="{FF2B5EF4-FFF2-40B4-BE49-F238E27FC236}">
                <a16:creationId xmlns:a16="http://schemas.microsoft.com/office/drawing/2014/main" xmlns="" id="{26D35E61-4ACD-4F92-A4DE-4DF5A4C68802}"/>
              </a:ext>
            </a:extLst>
          </p:cNvPr>
          <p:cNvSpPr txBox="1"/>
          <p:nvPr/>
        </p:nvSpPr>
        <p:spPr>
          <a:xfrm>
            <a:off x="2967587" y="550685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xmlns="" id="{33F6AFB4-7DDF-44DD-B587-34AB90BF7FB4}"/>
              </a:ext>
            </a:extLst>
          </p:cNvPr>
          <p:cNvSpPr/>
          <p:nvPr/>
        </p:nvSpPr>
        <p:spPr>
          <a:xfrm>
            <a:off x="5115604" y="4200395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xmlns="" id="{79EE4E96-4205-4127-8651-825DD5341EB2}"/>
              </a:ext>
            </a:extLst>
          </p:cNvPr>
          <p:cNvSpPr/>
          <p:nvPr/>
        </p:nvSpPr>
        <p:spPr>
          <a:xfrm>
            <a:off x="5951962" y="4200395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xmlns="" id="{908797BE-FCAB-4812-8A47-88DBA18381D1}"/>
              </a:ext>
            </a:extLst>
          </p:cNvPr>
          <p:cNvSpPr/>
          <p:nvPr/>
        </p:nvSpPr>
        <p:spPr>
          <a:xfrm>
            <a:off x="6803680" y="4200395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3361BD7-7702-4BB6-B41A-AA6D9485D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4406" y="4247969"/>
            <a:ext cx="5180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589B850-F58E-413B-B98B-8A76913B3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1018" y="4240031"/>
            <a:ext cx="4924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17604B7-AB00-416C-9628-AD55A812A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506" y="4271781"/>
            <a:ext cx="5180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0" name="Rounded Rectangle 17">
            <a:extLst>
              <a:ext uri="{FF2B5EF4-FFF2-40B4-BE49-F238E27FC236}">
                <a16:creationId xmlns:a16="http://schemas.microsoft.com/office/drawing/2014/main" xmlns="" id="{8C42196E-3975-4FED-8422-9FD6765530B2}"/>
              </a:ext>
            </a:extLst>
          </p:cNvPr>
          <p:cNvSpPr/>
          <p:nvPr/>
        </p:nvSpPr>
        <p:spPr>
          <a:xfrm>
            <a:off x="7967689" y="4201627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Rounded Rectangle 18">
            <a:extLst>
              <a:ext uri="{FF2B5EF4-FFF2-40B4-BE49-F238E27FC236}">
                <a16:creationId xmlns:a16="http://schemas.microsoft.com/office/drawing/2014/main" xmlns="" id="{BB8D5506-B8DE-491F-8864-B34CFEA98E1E}"/>
              </a:ext>
            </a:extLst>
          </p:cNvPr>
          <p:cNvSpPr/>
          <p:nvPr/>
        </p:nvSpPr>
        <p:spPr>
          <a:xfrm>
            <a:off x="8804047" y="4201627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Rounded Rectangle 19">
            <a:extLst>
              <a:ext uri="{FF2B5EF4-FFF2-40B4-BE49-F238E27FC236}">
                <a16:creationId xmlns:a16="http://schemas.microsoft.com/office/drawing/2014/main" xmlns="" id="{868323DC-49F9-4992-BD5F-08FEF83B3018}"/>
              </a:ext>
            </a:extLst>
          </p:cNvPr>
          <p:cNvSpPr/>
          <p:nvPr/>
        </p:nvSpPr>
        <p:spPr>
          <a:xfrm>
            <a:off x="9655765" y="4201627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25958FE-E621-4B28-B6EE-43CA11E4C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6491" y="4249201"/>
            <a:ext cx="5180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56B5690-1C36-4C0D-A4BE-54F03C87F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3103" y="4240031"/>
            <a:ext cx="5437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8936544-8C9A-4AAB-AE5A-A6E88D9CD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5591" y="4284481"/>
            <a:ext cx="5517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</a:p>
        </p:txBody>
      </p:sp>
      <p:sp>
        <p:nvSpPr>
          <p:cNvPr id="26" name="Rounded Rectangle 17">
            <a:extLst>
              <a:ext uri="{FF2B5EF4-FFF2-40B4-BE49-F238E27FC236}">
                <a16:creationId xmlns:a16="http://schemas.microsoft.com/office/drawing/2014/main" xmlns="" id="{3B5B237D-E0E3-453E-BEAC-D148C9373DB8}"/>
              </a:ext>
            </a:extLst>
          </p:cNvPr>
          <p:cNvSpPr/>
          <p:nvPr/>
        </p:nvSpPr>
        <p:spPr>
          <a:xfrm>
            <a:off x="6093137" y="5415331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Rounded Rectangle 18">
            <a:extLst>
              <a:ext uri="{FF2B5EF4-FFF2-40B4-BE49-F238E27FC236}">
                <a16:creationId xmlns:a16="http://schemas.microsoft.com/office/drawing/2014/main" xmlns="" id="{E46A8E1B-7F95-4EFD-876F-AEEA1033710C}"/>
              </a:ext>
            </a:extLst>
          </p:cNvPr>
          <p:cNvSpPr/>
          <p:nvPr/>
        </p:nvSpPr>
        <p:spPr>
          <a:xfrm>
            <a:off x="6929495" y="5415331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Rounded Rectangle 19">
            <a:extLst>
              <a:ext uri="{FF2B5EF4-FFF2-40B4-BE49-F238E27FC236}">
                <a16:creationId xmlns:a16="http://schemas.microsoft.com/office/drawing/2014/main" xmlns="" id="{14249F98-F616-435B-9FBA-9B10190C0D54}"/>
              </a:ext>
            </a:extLst>
          </p:cNvPr>
          <p:cNvSpPr/>
          <p:nvPr/>
        </p:nvSpPr>
        <p:spPr>
          <a:xfrm>
            <a:off x="7781213" y="5415331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3EEAF83-5FA0-45BB-926D-CF2504ADF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1939" y="5464886"/>
            <a:ext cx="4924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17933DD-C8FE-4D67-8E57-4FD9D89F8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551" y="5456948"/>
            <a:ext cx="5437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671F4C2-EF55-4407-B4F4-6A2B37568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1039" y="5486717"/>
            <a:ext cx="5180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2" name="Rounded Rectangle 17">
            <a:extLst>
              <a:ext uri="{FF2B5EF4-FFF2-40B4-BE49-F238E27FC236}">
                <a16:creationId xmlns:a16="http://schemas.microsoft.com/office/drawing/2014/main" xmlns="" id="{CB763C10-29BC-4752-B442-9A50B9E78A75}"/>
              </a:ext>
            </a:extLst>
          </p:cNvPr>
          <p:cNvSpPr/>
          <p:nvPr/>
        </p:nvSpPr>
        <p:spPr>
          <a:xfrm>
            <a:off x="8636192" y="5439143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AF9D33C-A87E-4076-AF73-859CCEE9B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4994" y="5486717"/>
            <a:ext cx="5180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67698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3" grpId="0"/>
      <p:bldP spid="24" grpId="0"/>
      <p:bldP spid="25" grpId="0"/>
      <p:bldP spid="29" grpId="0"/>
      <p:bldP spid="30" grpId="0"/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m hiểu thế nào về câu tục ngữ: “Lá lành đùm lá rách”">
            <a:extLst>
              <a:ext uri="{FF2B5EF4-FFF2-40B4-BE49-F238E27FC236}">
                <a16:creationId xmlns:a16="http://schemas.microsoft.com/office/drawing/2014/main" xmlns="" id="{45496BD1-440D-4597-A200-6F12DA6D4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39169"/>
            <a:ext cx="5956300" cy="617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14">
            <a:extLst>
              <a:ext uri="{FF2B5EF4-FFF2-40B4-BE49-F238E27FC236}">
                <a16:creationId xmlns:a16="http://schemas.microsoft.com/office/drawing/2014/main" xmlns="" id="{B964E96A-DE9F-4788-AD50-35C6033BAD88}"/>
              </a:ext>
            </a:extLst>
          </p:cNvPr>
          <p:cNvSpPr/>
          <p:nvPr/>
        </p:nvSpPr>
        <p:spPr>
          <a:xfrm>
            <a:off x="7292925" y="339169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Rounded Rectangle 15">
            <a:extLst>
              <a:ext uri="{FF2B5EF4-FFF2-40B4-BE49-F238E27FC236}">
                <a16:creationId xmlns:a16="http://schemas.microsoft.com/office/drawing/2014/main" xmlns="" id="{B4A5DA2B-31C1-43E0-AA6D-18BEC58C4951}"/>
              </a:ext>
            </a:extLst>
          </p:cNvPr>
          <p:cNvSpPr/>
          <p:nvPr/>
        </p:nvSpPr>
        <p:spPr>
          <a:xfrm>
            <a:off x="8159605" y="339169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FE8EE7-6021-442A-B58A-D4ED462C9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4194" y="387378"/>
            <a:ext cx="4924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392EA9B-1590-4AB7-95BD-4E2EE0A0F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4619" y="415953"/>
            <a:ext cx="517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</a:p>
        </p:txBody>
      </p:sp>
      <p:sp>
        <p:nvSpPr>
          <p:cNvPr id="24" name="Rounded Rectangle 18">
            <a:extLst>
              <a:ext uri="{FF2B5EF4-FFF2-40B4-BE49-F238E27FC236}">
                <a16:creationId xmlns:a16="http://schemas.microsoft.com/office/drawing/2014/main" xmlns="" id="{FF53ED08-9C38-4D13-AB5D-AC39606A337A}"/>
              </a:ext>
            </a:extLst>
          </p:cNvPr>
          <p:cNvSpPr/>
          <p:nvPr/>
        </p:nvSpPr>
        <p:spPr>
          <a:xfrm>
            <a:off x="8159605" y="1713978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Rounded Rectangle 19">
            <a:extLst>
              <a:ext uri="{FF2B5EF4-FFF2-40B4-BE49-F238E27FC236}">
                <a16:creationId xmlns:a16="http://schemas.microsoft.com/office/drawing/2014/main" xmlns="" id="{90A950BC-34B7-432A-AEE7-47EC14198976}"/>
              </a:ext>
            </a:extLst>
          </p:cNvPr>
          <p:cNvSpPr/>
          <p:nvPr/>
        </p:nvSpPr>
        <p:spPr>
          <a:xfrm>
            <a:off x="8995963" y="1713978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Rounded Rectangle 20">
            <a:extLst>
              <a:ext uri="{FF2B5EF4-FFF2-40B4-BE49-F238E27FC236}">
                <a16:creationId xmlns:a16="http://schemas.microsoft.com/office/drawing/2014/main" xmlns="" id="{27106568-AB30-4115-B247-88451937B2A0}"/>
              </a:ext>
            </a:extLst>
          </p:cNvPr>
          <p:cNvSpPr/>
          <p:nvPr/>
        </p:nvSpPr>
        <p:spPr>
          <a:xfrm>
            <a:off x="9847681" y="1713978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Rounded Rectangle 21">
            <a:extLst>
              <a:ext uri="{FF2B5EF4-FFF2-40B4-BE49-F238E27FC236}">
                <a16:creationId xmlns:a16="http://schemas.microsoft.com/office/drawing/2014/main" xmlns="" id="{8776CCA1-8F51-4C4F-82E6-4EE3C77FE19C}"/>
              </a:ext>
            </a:extLst>
          </p:cNvPr>
          <p:cNvSpPr/>
          <p:nvPr/>
        </p:nvSpPr>
        <p:spPr>
          <a:xfrm>
            <a:off x="10699399" y="1713978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E209A27-63DA-4F60-A5DF-709225D44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4065" y="1761869"/>
            <a:ext cx="4924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D5F00DC-E221-4AF0-8A75-28716550A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0677" y="1753932"/>
            <a:ext cx="5180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135F8DB-ECF6-435B-BF2E-12F518195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3165" y="1784094"/>
            <a:ext cx="5180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FD8683E-0B6E-499A-8F8C-2378C6D36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4065" y="1795207"/>
            <a:ext cx="5437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2" name="Rounded Rectangle 18">
            <a:extLst>
              <a:ext uri="{FF2B5EF4-FFF2-40B4-BE49-F238E27FC236}">
                <a16:creationId xmlns:a16="http://schemas.microsoft.com/office/drawing/2014/main" xmlns="" id="{ECD6D586-CAF2-46C6-B0EB-7A3017750611}"/>
              </a:ext>
            </a:extLst>
          </p:cNvPr>
          <p:cNvSpPr/>
          <p:nvPr/>
        </p:nvSpPr>
        <p:spPr>
          <a:xfrm>
            <a:off x="7292925" y="3088787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Rounded Rectangle 19">
            <a:extLst>
              <a:ext uri="{FF2B5EF4-FFF2-40B4-BE49-F238E27FC236}">
                <a16:creationId xmlns:a16="http://schemas.microsoft.com/office/drawing/2014/main" xmlns="" id="{9B093B63-A62D-405A-B14B-EA4C80CE0221}"/>
              </a:ext>
            </a:extLst>
          </p:cNvPr>
          <p:cNvSpPr/>
          <p:nvPr/>
        </p:nvSpPr>
        <p:spPr>
          <a:xfrm>
            <a:off x="8129283" y="3088787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Rounded Rectangle 20">
            <a:extLst>
              <a:ext uri="{FF2B5EF4-FFF2-40B4-BE49-F238E27FC236}">
                <a16:creationId xmlns:a16="http://schemas.microsoft.com/office/drawing/2014/main" xmlns="" id="{78C6189E-EB12-40EA-9534-3FD02C7088FD}"/>
              </a:ext>
            </a:extLst>
          </p:cNvPr>
          <p:cNvSpPr/>
          <p:nvPr/>
        </p:nvSpPr>
        <p:spPr>
          <a:xfrm>
            <a:off x="8981001" y="3088787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17211A2-739B-41B0-ADE5-AE09FED8A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385" y="3136678"/>
            <a:ext cx="5180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FBF6B3E-77BD-4328-B30A-27613FA17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3997" y="3128741"/>
            <a:ext cx="5180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FF9F36F-E582-432A-9CEA-5F2647E1E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485" y="3158903"/>
            <a:ext cx="6206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40" name="Rounded Rectangle 18">
            <a:extLst>
              <a:ext uri="{FF2B5EF4-FFF2-40B4-BE49-F238E27FC236}">
                <a16:creationId xmlns:a16="http://schemas.microsoft.com/office/drawing/2014/main" xmlns="" id="{FCA12B21-6AE0-43F4-8BE6-EF2420F3E57C}"/>
              </a:ext>
            </a:extLst>
          </p:cNvPr>
          <p:cNvSpPr/>
          <p:nvPr/>
        </p:nvSpPr>
        <p:spPr>
          <a:xfrm>
            <a:off x="8159605" y="4365247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1" name="Rounded Rectangle 19">
            <a:extLst>
              <a:ext uri="{FF2B5EF4-FFF2-40B4-BE49-F238E27FC236}">
                <a16:creationId xmlns:a16="http://schemas.microsoft.com/office/drawing/2014/main" xmlns="" id="{71B966DB-3B13-4BBE-B07A-4A49EE20426C}"/>
              </a:ext>
            </a:extLst>
          </p:cNvPr>
          <p:cNvSpPr/>
          <p:nvPr/>
        </p:nvSpPr>
        <p:spPr>
          <a:xfrm>
            <a:off x="8995963" y="4365247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B3AA49F-7595-4930-8C6A-88D2E9EF2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4065" y="4413138"/>
            <a:ext cx="4924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898A9E1B-1C01-4405-8C5B-43B869565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0677" y="4405201"/>
            <a:ext cx="5180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</a:p>
        </p:txBody>
      </p:sp>
      <p:sp>
        <p:nvSpPr>
          <p:cNvPr id="48" name="Rounded Rectangle 18">
            <a:extLst>
              <a:ext uri="{FF2B5EF4-FFF2-40B4-BE49-F238E27FC236}">
                <a16:creationId xmlns:a16="http://schemas.microsoft.com/office/drawing/2014/main" xmlns="" id="{3BD03C4C-516D-46C1-AEF6-E0D9EAA7BE2A}"/>
              </a:ext>
            </a:extLst>
          </p:cNvPr>
          <p:cNvSpPr/>
          <p:nvPr/>
        </p:nvSpPr>
        <p:spPr>
          <a:xfrm>
            <a:off x="7296559" y="5740055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9" name="Rounded Rectangle 19">
            <a:extLst>
              <a:ext uri="{FF2B5EF4-FFF2-40B4-BE49-F238E27FC236}">
                <a16:creationId xmlns:a16="http://schemas.microsoft.com/office/drawing/2014/main" xmlns="" id="{687296D4-6367-4E8B-AC9C-A714B95B9B01}"/>
              </a:ext>
            </a:extLst>
          </p:cNvPr>
          <p:cNvSpPr/>
          <p:nvPr/>
        </p:nvSpPr>
        <p:spPr>
          <a:xfrm>
            <a:off x="8132917" y="5740055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0" name="Rounded Rectangle 20">
            <a:extLst>
              <a:ext uri="{FF2B5EF4-FFF2-40B4-BE49-F238E27FC236}">
                <a16:creationId xmlns:a16="http://schemas.microsoft.com/office/drawing/2014/main" xmlns="" id="{4CE789DC-9DE8-4083-96D9-6A34F3426BFE}"/>
              </a:ext>
            </a:extLst>
          </p:cNvPr>
          <p:cNvSpPr/>
          <p:nvPr/>
        </p:nvSpPr>
        <p:spPr>
          <a:xfrm>
            <a:off x="8984635" y="5740055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1" name="Rounded Rectangle 21">
            <a:extLst>
              <a:ext uri="{FF2B5EF4-FFF2-40B4-BE49-F238E27FC236}">
                <a16:creationId xmlns:a16="http://schemas.microsoft.com/office/drawing/2014/main" xmlns="" id="{372CC2C7-1E01-4502-96A1-AA72A448F16C}"/>
              </a:ext>
            </a:extLst>
          </p:cNvPr>
          <p:cNvSpPr/>
          <p:nvPr/>
        </p:nvSpPr>
        <p:spPr>
          <a:xfrm>
            <a:off x="9836353" y="5740055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FB02624-8D7E-47DD-8E0B-C932CBCA1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1019" y="5787946"/>
            <a:ext cx="5180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6383EFA3-DE65-4D30-B3EA-79D40955D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7631" y="5780009"/>
            <a:ext cx="5180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F82246C3-04D6-4861-9D91-1342BA37C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0119" y="5810171"/>
            <a:ext cx="5180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A4C82DDC-FA8D-4FD2-B17A-6DD64850C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1019" y="5821284"/>
            <a:ext cx="5437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492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8" grpId="0"/>
      <p:bldP spid="29" grpId="0"/>
      <p:bldP spid="30" grpId="0"/>
      <p:bldP spid="31" grpId="0"/>
      <p:bldP spid="36" grpId="0"/>
      <p:bldP spid="37" grpId="0"/>
      <p:bldP spid="38" grpId="0"/>
      <p:bldP spid="44" grpId="0"/>
      <p:bldP spid="45" grpId="0"/>
      <p:bldP spid="52" grpId="0"/>
      <p:bldP spid="53" grpId="0"/>
      <p:bldP spid="54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ình ảnh có liên quan">
            <a:extLst>
              <a:ext uri="{FF2B5EF4-FFF2-40B4-BE49-F238E27FC236}">
                <a16:creationId xmlns:a16="http://schemas.microsoft.com/office/drawing/2014/main" xmlns="" id="{21F80DBD-BD18-4F7F-905D-F41F0A376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0" t="-1" r="2665" b="2"/>
          <a:stretch/>
        </p:blipFill>
        <p:spPr bwMode="auto">
          <a:xfrm>
            <a:off x="0" y="4"/>
            <a:ext cx="8470900" cy="6860578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8">
            <a:extLst>
              <a:ext uri="{FF2B5EF4-FFF2-40B4-BE49-F238E27FC236}">
                <a16:creationId xmlns:a16="http://schemas.microsoft.com/office/drawing/2014/main" xmlns="" id="{9B3DAAAD-598D-450F-9174-88952B83802F}"/>
              </a:ext>
            </a:extLst>
          </p:cNvPr>
          <p:cNvSpPr/>
          <p:nvPr/>
        </p:nvSpPr>
        <p:spPr>
          <a:xfrm>
            <a:off x="7423005" y="1421878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Rounded Rectangle 19">
            <a:extLst>
              <a:ext uri="{FF2B5EF4-FFF2-40B4-BE49-F238E27FC236}">
                <a16:creationId xmlns:a16="http://schemas.microsoft.com/office/drawing/2014/main" xmlns="" id="{C468DE17-28FB-4EAD-86A5-BF7F7FDB0F15}"/>
              </a:ext>
            </a:extLst>
          </p:cNvPr>
          <p:cNvSpPr/>
          <p:nvPr/>
        </p:nvSpPr>
        <p:spPr>
          <a:xfrm>
            <a:off x="8259363" y="1421878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Rounded Rectangle 20">
            <a:extLst>
              <a:ext uri="{FF2B5EF4-FFF2-40B4-BE49-F238E27FC236}">
                <a16:creationId xmlns:a16="http://schemas.microsoft.com/office/drawing/2014/main" xmlns="" id="{A0DE46E5-8960-462C-8588-B71B3FFDEC72}"/>
              </a:ext>
            </a:extLst>
          </p:cNvPr>
          <p:cNvSpPr/>
          <p:nvPr/>
        </p:nvSpPr>
        <p:spPr>
          <a:xfrm>
            <a:off x="9111081" y="1421878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xmlns="" id="{FD9AF4D5-7CF1-427D-9FB3-B364175935A0}"/>
              </a:ext>
            </a:extLst>
          </p:cNvPr>
          <p:cNvSpPr/>
          <p:nvPr/>
        </p:nvSpPr>
        <p:spPr>
          <a:xfrm>
            <a:off x="9962799" y="1421878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0747CF-C02C-40B3-8EB0-F58788E9D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7465" y="1469769"/>
            <a:ext cx="4924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AEB5F0D-5CE1-4211-9EC3-278BD3286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4077" y="1461832"/>
            <a:ext cx="5180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AB6D666-3F75-434D-8352-CF1402D28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6565" y="1491994"/>
            <a:ext cx="5180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0E9F2C9-01E5-46E3-9B7D-13FBE0EF3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7465" y="1503107"/>
            <a:ext cx="5180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xmlns="" id="{AA567938-830B-4D80-8AED-DA9C93500170}"/>
              </a:ext>
            </a:extLst>
          </p:cNvPr>
          <p:cNvSpPr/>
          <p:nvPr/>
        </p:nvSpPr>
        <p:spPr>
          <a:xfrm>
            <a:off x="10832360" y="1421878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CFE675B-ED06-47B5-A1AB-0BC19CEFF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7026" y="1503107"/>
            <a:ext cx="5437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8" name="Rounded Rectangle 18">
            <a:extLst>
              <a:ext uri="{FF2B5EF4-FFF2-40B4-BE49-F238E27FC236}">
                <a16:creationId xmlns:a16="http://schemas.microsoft.com/office/drawing/2014/main" xmlns="" id="{D8BA51B1-E884-4A18-A1D3-1EF3DE9EF745}"/>
              </a:ext>
            </a:extLst>
          </p:cNvPr>
          <p:cNvSpPr/>
          <p:nvPr/>
        </p:nvSpPr>
        <p:spPr>
          <a:xfrm>
            <a:off x="8259363" y="2869678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Rounded Rectangle 19">
            <a:extLst>
              <a:ext uri="{FF2B5EF4-FFF2-40B4-BE49-F238E27FC236}">
                <a16:creationId xmlns:a16="http://schemas.microsoft.com/office/drawing/2014/main" xmlns="" id="{B5372134-9E7A-4010-855A-7E7D91B38633}"/>
              </a:ext>
            </a:extLst>
          </p:cNvPr>
          <p:cNvSpPr/>
          <p:nvPr/>
        </p:nvSpPr>
        <p:spPr>
          <a:xfrm>
            <a:off x="9095721" y="2869678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Rounded Rectangle 20">
            <a:extLst>
              <a:ext uri="{FF2B5EF4-FFF2-40B4-BE49-F238E27FC236}">
                <a16:creationId xmlns:a16="http://schemas.microsoft.com/office/drawing/2014/main" xmlns="" id="{1CDE023E-D801-4039-94BE-9B2ECD8A17B1}"/>
              </a:ext>
            </a:extLst>
          </p:cNvPr>
          <p:cNvSpPr/>
          <p:nvPr/>
        </p:nvSpPr>
        <p:spPr>
          <a:xfrm>
            <a:off x="9947439" y="2869678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7B83EDD-9F17-4044-89EC-DD1CDC27E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3823" y="2917569"/>
            <a:ext cx="5180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66890B3-3C5F-4EAB-AAB0-4E552748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0435" y="2909632"/>
            <a:ext cx="5437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C14C695-F9AF-49F0-835B-B8CA8ABD3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2923" y="2939794"/>
            <a:ext cx="5517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</a:p>
        </p:txBody>
      </p:sp>
      <p:sp>
        <p:nvSpPr>
          <p:cNvPr id="28" name="Rounded Rectangle 18">
            <a:extLst>
              <a:ext uri="{FF2B5EF4-FFF2-40B4-BE49-F238E27FC236}">
                <a16:creationId xmlns:a16="http://schemas.microsoft.com/office/drawing/2014/main" xmlns="" id="{B3FDB3DC-B6DD-4D43-8479-0C4404EC0948}"/>
              </a:ext>
            </a:extLst>
          </p:cNvPr>
          <p:cNvSpPr/>
          <p:nvPr/>
        </p:nvSpPr>
        <p:spPr>
          <a:xfrm>
            <a:off x="7545947" y="4295447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Rounded Rectangle 19">
            <a:extLst>
              <a:ext uri="{FF2B5EF4-FFF2-40B4-BE49-F238E27FC236}">
                <a16:creationId xmlns:a16="http://schemas.microsoft.com/office/drawing/2014/main" xmlns="" id="{6A9F1589-244B-471F-B825-6032685875E3}"/>
              </a:ext>
            </a:extLst>
          </p:cNvPr>
          <p:cNvSpPr/>
          <p:nvPr/>
        </p:nvSpPr>
        <p:spPr>
          <a:xfrm>
            <a:off x="8382305" y="4295447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Rounded Rectangle 20">
            <a:extLst>
              <a:ext uri="{FF2B5EF4-FFF2-40B4-BE49-F238E27FC236}">
                <a16:creationId xmlns:a16="http://schemas.microsoft.com/office/drawing/2014/main" xmlns="" id="{C72AE80D-14D3-4183-8005-F01C28AE109C}"/>
              </a:ext>
            </a:extLst>
          </p:cNvPr>
          <p:cNvSpPr/>
          <p:nvPr/>
        </p:nvSpPr>
        <p:spPr>
          <a:xfrm>
            <a:off x="9234023" y="4295447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Rounded Rectangle 21">
            <a:extLst>
              <a:ext uri="{FF2B5EF4-FFF2-40B4-BE49-F238E27FC236}">
                <a16:creationId xmlns:a16="http://schemas.microsoft.com/office/drawing/2014/main" xmlns="" id="{A9735E01-2D03-4842-B6DB-C09C378BE346}"/>
              </a:ext>
            </a:extLst>
          </p:cNvPr>
          <p:cNvSpPr/>
          <p:nvPr/>
        </p:nvSpPr>
        <p:spPr>
          <a:xfrm>
            <a:off x="10085741" y="4295447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3DFEBEA-C0F3-4C11-9B28-5292EFDC7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0407" y="4343338"/>
            <a:ext cx="4924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432FAAD-2710-4972-8AC9-9617FA754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019" y="4335401"/>
            <a:ext cx="5180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39EDD48-4050-455D-8548-5BB8C288C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9507" y="4365563"/>
            <a:ext cx="5180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81B43ED-C3E3-45FF-B016-AEF1E9300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0407" y="4376676"/>
            <a:ext cx="4924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</a:p>
        </p:txBody>
      </p:sp>
      <p:sp>
        <p:nvSpPr>
          <p:cNvPr id="36" name="Rounded Rectangle 21">
            <a:extLst>
              <a:ext uri="{FF2B5EF4-FFF2-40B4-BE49-F238E27FC236}">
                <a16:creationId xmlns:a16="http://schemas.microsoft.com/office/drawing/2014/main" xmlns="" id="{89E3E5DE-92A2-4ED7-AD22-3A91882600A2}"/>
              </a:ext>
            </a:extLst>
          </p:cNvPr>
          <p:cNvSpPr/>
          <p:nvPr/>
        </p:nvSpPr>
        <p:spPr>
          <a:xfrm>
            <a:off x="10955302" y="4295447"/>
            <a:ext cx="748078" cy="7787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087FAFE-161F-4307-861B-B3CFC0ECC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9968" y="4376676"/>
            <a:ext cx="4924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83534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/>
      <p:bldP spid="22" grpId="0"/>
      <p:bldP spid="23" grpId="0"/>
      <p:bldP spid="24" grpId="0"/>
      <p:bldP spid="32" grpId="0"/>
      <p:bldP spid="33" grpId="0"/>
      <p:bldP spid="34" grpId="0"/>
      <p:bldP spid="35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E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dist="35921" dir="189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A_淘宝网chenying0907出品 5"/>
          <p:cNvSpPr txBox="1"/>
          <p:nvPr>
            <p:custDataLst>
              <p:tags r:id="rId1"/>
            </p:custDataLst>
          </p:nvPr>
        </p:nvSpPr>
        <p:spPr>
          <a:xfrm>
            <a:off x="334297" y="2824196"/>
            <a:ext cx="114054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kern="2000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兰亭超细黑简体" panose="02000000000000000000" pitchFamily="2" charset="-122"/>
                <a:cs typeface="Times New Roman" panose="02020603050405020304" pitchFamily="18" charset="0"/>
              </a:rPr>
              <a:t>THỰC HÀNH TIẾNG VIỆT</a:t>
            </a:r>
            <a:endParaRPr lang="en-US" altLang="zh-CN" sz="6000" b="1" kern="2000" spc="600" dirty="0">
              <a:solidFill>
                <a:srgbClr val="FF0000"/>
              </a:solidFill>
              <a:latin typeface="Times New Roman" panose="02020603050405020304" pitchFamily="18" charset="0"/>
              <a:ea typeface="方正兰亭超细黑简体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37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9286" y="-9525"/>
            <a:ext cx="5573189" cy="68770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2967" y="0"/>
            <a:ext cx="3748935" cy="6858000"/>
          </a:xfrm>
          <a:prstGeom prst="rect">
            <a:avLst/>
          </a:prstGeom>
        </p:spPr>
      </p:pic>
      <p:sp>
        <p:nvSpPr>
          <p:cNvPr id="12" name="淘宝网chenying0907出品 11"/>
          <p:cNvSpPr txBox="1"/>
          <p:nvPr/>
        </p:nvSpPr>
        <p:spPr>
          <a:xfrm>
            <a:off x="4374076" y="1607821"/>
            <a:ext cx="7388992" cy="193899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 spc="300"/>
            </a:lvl1pPr>
          </a:lstStyle>
          <a:p>
            <a:r>
              <a:rPr lang="en-US" altLang="zh-CN" sz="8000" spc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8000" spc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8000" spc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zh-CN" sz="8000" spc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000" spc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8000" spc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000" spc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zh-CN" altLang="en-US" sz="8000" spc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87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2200</Words>
  <Application>Microsoft Office PowerPoint</Application>
  <PresentationFormat>Widescreen</PresentationFormat>
  <Paragraphs>332</Paragraphs>
  <Slides>46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70" baseType="lpstr">
      <vt:lpstr>Arial Unicode MS</vt:lpstr>
      <vt:lpstr>맑은 고딕</vt:lpstr>
      <vt:lpstr>SimSun</vt:lpstr>
      <vt:lpstr>#9Slide03 Arima Madurai</vt:lpstr>
      <vt:lpstr>#9Slide03 Arima Madurai Black</vt:lpstr>
      <vt:lpstr>#9Slide05 SVNAnthem</vt:lpstr>
      <vt:lpstr>#9Slide05 SVNBulgary</vt:lpstr>
      <vt:lpstr>#9Slide05 SVNCookie</vt:lpstr>
      <vt:lpstr>.VnTime</vt:lpstr>
      <vt:lpstr>Arial</vt:lpstr>
      <vt:lpstr>Calibri</vt:lpstr>
      <vt:lpstr>Calibri Light</vt:lpstr>
      <vt:lpstr>Liberation Serif</vt:lpstr>
      <vt:lpstr>Microsoft New Tai Lue</vt:lpstr>
      <vt:lpstr>Montserrat</vt:lpstr>
      <vt:lpstr>Times New Roman</vt:lpstr>
      <vt:lpstr>Wingdings</vt:lpstr>
      <vt:lpstr>Work Sans</vt:lpstr>
      <vt:lpstr>思源黑体 CN Heavy</vt:lpstr>
      <vt:lpstr>思源黑体 CN Light</vt:lpstr>
      <vt:lpstr>思源黑体 CN Regular</vt:lpstr>
      <vt:lpstr>方正兰亭超细黑简体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NBN</dc:creator>
  <cp:lastModifiedBy>Microsoft account</cp:lastModifiedBy>
  <cp:revision>39</cp:revision>
  <dcterms:created xsi:type="dcterms:W3CDTF">2021-07-29T13:05:22Z</dcterms:created>
  <dcterms:modified xsi:type="dcterms:W3CDTF">2021-09-28T14:45:32Z</dcterms:modified>
</cp:coreProperties>
</file>