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8" r:id="rId2"/>
    <p:sldId id="256" r:id="rId3"/>
    <p:sldId id="257" r:id="rId4"/>
    <p:sldId id="259" r:id="rId5"/>
    <p:sldId id="261" r:id="rId6"/>
    <p:sldId id="262" r:id="rId7"/>
    <p:sldId id="264" r:id="rId8"/>
    <p:sldId id="266" r:id="rId9"/>
    <p:sldId id="270" r:id="rId10"/>
    <p:sldId id="265" r:id="rId11"/>
    <p:sldId id="267" r:id="rId12"/>
    <p:sldId id="271" r:id="rId13"/>
    <p:sldId id="268" r:id="rId14"/>
    <p:sldId id="269" r:id="rId15"/>
  </p:sldIdLst>
  <p:sldSz cx="13716000" cy="8229600"/>
  <p:notesSz cx="6858000" cy="9144000"/>
  <p:defaultTextStyle>
    <a:defPPr>
      <a:defRPr lang="en-US"/>
    </a:defPPr>
    <a:lvl1pPr marL="0" algn="l" defTabSz="1254008" rtl="0" eaLnBrk="1" latinLnBrk="0" hangingPunct="1">
      <a:defRPr sz="2500" kern="1200">
        <a:solidFill>
          <a:schemeClr val="tx1"/>
        </a:solidFill>
        <a:latin typeface="+mn-lt"/>
        <a:ea typeface="+mn-ea"/>
        <a:cs typeface="+mn-cs"/>
      </a:defRPr>
    </a:lvl1pPr>
    <a:lvl2pPr marL="627004" algn="l" defTabSz="1254008" rtl="0" eaLnBrk="1" latinLnBrk="0" hangingPunct="1">
      <a:defRPr sz="2500" kern="1200">
        <a:solidFill>
          <a:schemeClr val="tx1"/>
        </a:solidFill>
        <a:latin typeface="+mn-lt"/>
        <a:ea typeface="+mn-ea"/>
        <a:cs typeface="+mn-cs"/>
      </a:defRPr>
    </a:lvl2pPr>
    <a:lvl3pPr marL="1254008" algn="l" defTabSz="1254008" rtl="0" eaLnBrk="1" latinLnBrk="0" hangingPunct="1">
      <a:defRPr sz="2500" kern="1200">
        <a:solidFill>
          <a:schemeClr val="tx1"/>
        </a:solidFill>
        <a:latin typeface="+mn-lt"/>
        <a:ea typeface="+mn-ea"/>
        <a:cs typeface="+mn-cs"/>
      </a:defRPr>
    </a:lvl3pPr>
    <a:lvl4pPr marL="1881012" algn="l" defTabSz="1254008" rtl="0" eaLnBrk="1" latinLnBrk="0" hangingPunct="1">
      <a:defRPr sz="2500" kern="1200">
        <a:solidFill>
          <a:schemeClr val="tx1"/>
        </a:solidFill>
        <a:latin typeface="+mn-lt"/>
        <a:ea typeface="+mn-ea"/>
        <a:cs typeface="+mn-cs"/>
      </a:defRPr>
    </a:lvl4pPr>
    <a:lvl5pPr marL="2508016" algn="l" defTabSz="1254008" rtl="0" eaLnBrk="1" latinLnBrk="0" hangingPunct="1">
      <a:defRPr sz="2500" kern="1200">
        <a:solidFill>
          <a:schemeClr val="tx1"/>
        </a:solidFill>
        <a:latin typeface="+mn-lt"/>
        <a:ea typeface="+mn-ea"/>
        <a:cs typeface="+mn-cs"/>
      </a:defRPr>
    </a:lvl5pPr>
    <a:lvl6pPr marL="3135020" algn="l" defTabSz="1254008" rtl="0" eaLnBrk="1" latinLnBrk="0" hangingPunct="1">
      <a:defRPr sz="2500" kern="1200">
        <a:solidFill>
          <a:schemeClr val="tx1"/>
        </a:solidFill>
        <a:latin typeface="+mn-lt"/>
        <a:ea typeface="+mn-ea"/>
        <a:cs typeface="+mn-cs"/>
      </a:defRPr>
    </a:lvl6pPr>
    <a:lvl7pPr marL="3762024" algn="l" defTabSz="1254008" rtl="0" eaLnBrk="1" latinLnBrk="0" hangingPunct="1">
      <a:defRPr sz="2500" kern="1200">
        <a:solidFill>
          <a:schemeClr val="tx1"/>
        </a:solidFill>
        <a:latin typeface="+mn-lt"/>
        <a:ea typeface="+mn-ea"/>
        <a:cs typeface="+mn-cs"/>
      </a:defRPr>
    </a:lvl7pPr>
    <a:lvl8pPr marL="4389029" algn="l" defTabSz="1254008" rtl="0" eaLnBrk="1" latinLnBrk="0" hangingPunct="1">
      <a:defRPr sz="2500" kern="1200">
        <a:solidFill>
          <a:schemeClr val="tx1"/>
        </a:solidFill>
        <a:latin typeface="+mn-lt"/>
        <a:ea typeface="+mn-ea"/>
        <a:cs typeface="+mn-cs"/>
      </a:defRPr>
    </a:lvl8pPr>
    <a:lvl9pPr marL="5016033" algn="l" defTabSz="1254008" rtl="0" eaLnBrk="1" latinLnBrk="0" hangingPunct="1">
      <a:defRPr sz="25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3" d="100"/>
          <a:sy n="53" d="100"/>
        </p:scale>
        <p:origin x="-522" y="-102"/>
      </p:cViewPr>
      <p:guideLst>
        <p:guide orient="horz" pos="2592"/>
        <p:guide pos="43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1645921"/>
            <a:ext cx="11772900" cy="2312670"/>
          </a:xfrm>
        </p:spPr>
        <p:txBody>
          <a:bodyPr anchor="b">
            <a:noAutofit/>
          </a:bodyPr>
          <a:lstStyle>
            <a:lvl1pPr>
              <a:defRPr sz="7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1028700" y="4206240"/>
            <a:ext cx="9601200" cy="2103120"/>
          </a:xfrm>
        </p:spPr>
        <p:txBody>
          <a:bodyPr/>
          <a:lstStyle>
            <a:lvl1pPr marL="0" indent="0" algn="l">
              <a:buNone/>
              <a:defRPr>
                <a:solidFill>
                  <a:schemeClr val="tx1">
                    <a:lumMod val="75000"/>
                    <a:lumOff val="25000"/>
                  </a:schemeClr>
                </a:solidFill>
              </a:defRPr>
            </a:lvl1pPr>
            <a:lvl2pPr marL="627004" indent="0" algn="ctr">
              <a:buNone/>
              <a:defRPr>
                <a:solidFill>
                  <a:schemeClr val="tx1">
                    <a:tint val="75000"/>
                  </a:schemeClr>
                </a:solidFill>
              </a:defRPr>
            </a:lvl2pPr>
            <a:lvl3pPr marL="1254008" indent="0" algn="ctr">
              <a:buNone/>
              <a:defRPr>
                <a:solidFill>
                  <a:schemeClr val="tx1">
                    <a:tint val="75000"/>
                  </a:schemeClr>
                </a:solidFill>
              </a:defRPr>
            </a:lvl3pPr>
            <a:lvl4pPr marL="1881012" indent="0" algn="ctr">
              <a:buNone/>
              <a:defRPr>
                <a:solidFill>
                  <a:schemeClr val="tx1">
                    <a:tint val="75000"/>
                  </a:schemeClr>
                </a:solidFill>
              </a:defRPr>
            </a:lvl4pPr>
            <a:lvl5pPr marL="2508016" indent="0" algn="ctr">
              <a:buNone/>
              <a:defRPr>
                <a:solidFill>
                  <a:schemeClr val="tx1">
                    <a:tint val="75000"/>
                  </a:schemeClr>
                </a:solidFill>
              </a:defRPr>
            </a:lvl5pPr>
            <a:lvl6pPr marL="3135020" indent="0" algn="ctr">
              <a:buNone/>
              <a:defRPr>
                <a:solidFill>
                  <a:schemeClr val="tx1">
                    <a:tint val="75000"/>
                  </a:schemeClr>
                </a:solidFill>
              </a:defRPr>
            </a:lvl6pPr>
            <a:lvl7pPr marL="3762024" indent="0" algn="ctr">
              <a:buNone/>
              <a:defRPr>
                <a:solidFill>
                  <a:schemeClr val="tx1">
                    <a:tint val="75000"/>
                  </a:schemeClr>
                </a:solidFill>
              </a:defRPr>
            </a:lvl7pPr>
            <a:lvl8pPr marL="4389029" indent="0" algn="ctr">
              <a:buNone/>
              <a:defRPr>
                <a:solidFill>
                  <a:schemeClr val="tx1">
                    <a:tint val="75000"/>
                  </a:schemeClr>
                </a:solidFill>
              </a:defRPr>
            </a:lvl8pPr>
            <a:lvl9pPr marL="5016033"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4CE6A1C-416C-4606-A2BE-4D3F91D4DB2E}"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08F6C-B2A4-4C4C-8126-F6B79CB981BF}" type="slidenum">
              <a:rPr lang="en-US" smtClean="0"/>
              <a:t>‹#›</a:t>
            </a:fld>
            <a:endParaRPr lang="en-US"/>
          </a:p>
        </p:txBody>
      </p:sp>
      <p:cxnSp>
        <p:nvCxnSpPr>
          <p:cNvPr id="8" name="Straight Connector 7"/>
          <p:cNvCxnSpPr/>
          <p:nvPr/>
        </p:nvCxnSpPr>
        <p:spPr>
          <a:xfrm>
            <a:off x="1028700" y="4078224"/>
            <a:ext cx="11772900" cy="19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CE6A1C-416C-4606-A2BE-4D3F91D4DB2E}"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08F6C-B2A4-4C4C-8126-F6B79CB981B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4100" y="731520"/>
            <a:ext cx="3086100" cy="704088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731520"/>
            <a:ext cx="9029700" cy="70408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CE6A1C-416C-4606-A2BE-4D3F91D4DB2E}"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08F6C-B2A4-4C4C-8126-F6B79CB981B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CE6A1C-416C-4606-A2BE-4D3F91D4DB2E}"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08F6C-B2A4-4C4C-8126-F6B79CB981B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83470" y="2834641"/>
            <a:ext cx="11658600" cy="2640330"/>
          </a:xfrm>
        </p:spPr>
        <p:txBody>
          <a:bodyPr anchor="b">
            <a:normAutofit/>
          </a:bodyPr>
          <a:lstStyle>
            <a:lvl1pPr algn="l">
              <a:defRPr sz="6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083470" y="5552238"/>
            <a:ext cx="11658600" cy="1800224"/>
          </a:xfrm>
        </p:spPr>
        <p:txBody>
          <a:bodyPr anchor="t">
            <a:normAutofit/>
          </a:bodyPr>
          <a:lstStyle>
            <a:lvl1pPr marL="0" indent="0">
              <a:buNone/>
              <a:defRPr sz="3300">
                <a:solidFill>
                  <a:schemeClr val="tx2"/>
                </a:solidFill>
              </a:defRPr>
            </a:lvl1pPr>
            <a:lvl2pPr marL="627004" indent="0">
              <a:buNone/>
              <a:defRPr sz="2500">
                <a:solidFill>
                  <a:schemeClr val="tx1">
                    <a:tint val="75000"/>
                  </a:schemeClr>
                </a:solidFill>
              </a:defRPr>
            </a:lvl2pPr>
            <a:lvl3pPr marL="1254008" indent="0">
              <a:buNone/>
              <a:defRPr sz="2200">
                <a:solidFill>
                  <a:schemeClr val="tx1">
                    <a:tint val="75000"/>
                  </a:schemeClr>
                </a:solidFill>
              </a:defRPr>
            </a:lvl3pPr>
            <a:lvl4pPr marL="1881012" indent="0">
              <a:buNone/>
              <a:defRPr sz="1900">
                <a:solidFill>
                  <a:schemeClr val="tx1">
                    <a:tint val="75000"/>
                  </a:schemeClr>
                </a:solidFill>
              </a:defRPr>
            </a:lvl4pPr>
            <a:lvl5pPr marL="2508016" indent="0">
              <a:buNone/>
              <a:defRPr sz="1900">
                <a:solidFill>
                  <a:schemeClr val="tx1">
                    <a:tint val="75000"/>
                  </a:schemeClr>
                </a:solidFill>
              </a:defRPr>
            </a:lvl5pPr>
            <a:lvl6pPr marL="3135020" indent="0">
              <a:buNone/>
              <a:defRPr sz="1900">
                <a:solidFill>
                  <a:schemeClr val="tx1">
                    <a:tint val="75000"/>
                  </a:schemeClr>
                </a:solidFill>
              </a:defRPr>
            </a:lvl6pPr>
            <a:lvl7pPr marL="3762024" indent="0">
              <a:buNone/>
              <a:defRPr sz="1900">
                <a:solidFill>
                  <a:schemeClr val="tx1">
                    <a:tint val="75000"/>
                  </a:schemeClr>
                </a:solidFill>
              </a:defRPr>
            </a:lvl7pPr>
            <a:lvl8pPr marL="4389029" indent="0">
              <a:buNone/>
              <a:defRPr sz="1900">
                <a:solidFill>
                  <a:schemeClr val="tx1">
                    <a:tint val="75000"/>
                  </a:schemeClr>
                </a:solidFill>
              </a:defRPr>
            </a:lvl8pPr>
            <a:lvl9pPr marL="5016033"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CE6A1C-416C-4606-A2BE-4D3F91D4DB2E}"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08F6C-B2A4-4C4C-8126-F6B79CB981BF}" type="slidenum">
              <a:rPr lang="en-US" smtClean="0"/>
              <a:t>‹#›</a:t>
            </a:fld>
            <a:endParaRPr lang="en-US"/>
          </a:p>
        </p:txBody>
      </p:sp>
      <p:cxnSp>
        <p:nvCxnSpPr>
          <p:cNvPr id="7" name="Straight Connector 6"/>
          <p:cNvCxnSpPr/>
          <p:nvPr/>
        </p:nvCxnSpPr>
        <p:spPr>
          <a:xfrm>
            <a:off x="1097280" y="5519318"/>
            <a:ext cx="11772900" cy="19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08022"/>
            <a:ext cx="6057900" cy="5661965"/>
          </a:xfrm>
        </p:spPr>
        <p:txBody>
          <a:bodyPr/>
          <a:lstStyle>
            <a:lvl1pPr>
              <a:defRPr sz="3800"/>
            </a:lvl1pPr>
            <a:lvl2pPr>
              <a:defRPr sz="3300"/>
            </a:lvl2pPr>
            <a:lvl3pPr>
              <a:defRPr sz="27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972300" y="2008022"/>
            <a:ext cx="6057900" cy="5661965"/>
          </a:xfrm>
        </p:spPr>
        <p:txBody>
          <a:bodyPr/>
          <a:lstStyle>
            <a:lvl1pPr>
              <a:defRPr sz="3800"/>
            </a:lvl1pPr>
            <a:lvl2pPr>
              <a:defRPr sz="3300"/>
            </a:lvl2pPr>
            <a:lvl3pPr>
              <a:defRPr sz="27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4CE6A1C-416C-4606-A2BE-4D3F91D4DB2E}" type="datetimeFigureOut">
              <a:rPr lang="en-US" smtClean="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408F6C-B2A4-4C4C-8126-F6B79CB981B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2011680"/>
            <a:ext cx="5897880" cy="767714"/>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700" b="0">
                <a:solidFill>
                  <a:schemeClr val="tx2"/>
                </a:solidFill>
              </a:defRPr>
            </a:lvl1pPr>
            <a:lvl2pPr marL="627004" indent="0">
              <a:buNone/>
              <a:defRPr sz="2700" b="1"/>
            </a:lvl2pPr>
            <a:lvl3pPr marL="1254008" indent="0">
              <a:buNone/>
              <a:defRPr sz="2500" b="1"/>
            </a:lvl3pPr>
            <a:lvl4pPr marL="1881012" indent="0">
              <a:buNone/>
              <a:defRPr sz="2200" b="1"/>
            </a:lvl4pPr>
            <a:lvl5pPr marL="2508016" indent="0">
              <a:buNone/>
              <a:defRPr sz="2200" b="1"/>
            </a:lvl5pPr>
            <a:lvl6pPr marL="3135020" indent="0">
              <a:buNone/>
              <a:defRPr sz="2200" b="1"/>
            </a:lvl6pPr>
            <a:lvl7pPr marL="3762024" indent="0">
              <a:buNone/>
              <a:defRPr sz="2200" b="1"/>
            </a:lvl7pPr>
            <a:lvl8pPr marL="4389029" indent="0">
              <a:buNone/>
              <a:defRPr sz="2200" b="1"/>
            </a:lvl8pPr>
            <a:lvl9pPr marL="5016033" indent="0">
              <a:buNone/>
              <a:defRPr sz="2200" b="1"/>
            </a:lvl9pPr>
          </a:lstStyle>
          <a:p>
            <a:pPr lvl="0"/>
            <a:r>
              <a:rPr lang="en-US" smtClean="0"/>
              <a:t>Click to edit Master text styles</a:t>
            </a:r>
          </a:p>
        </p:txBody>
      </p:sp>
      <p:sp>
        <p:nvSpPr>
          <p:cNvPr id="4" name="Content Placeholder 3"/>
          <p:cNvSpPr>
            <a:spLocks noGrp="1"/>
          </p:cNvSpPr>
          <p:nvPr>
            <p:ph sz="half" idx="2"/>
          </p:nvPr>
        </p:nvSpPr>
        <p:spPr>
          <a:xfrm>
            <a:off x="685800" y="2926080"/>
            <a:ext cx="5897880" cy="4741546"/>
          </a:xfrm>
        </p:spPr>
        <p:txBody>
          <a:bodyPr/>
          <a:lstStyle>
            <a:lvl1pPr>
              <a:defRPr sz="3300"/>
            </a:lvl1pPr>
            <a:lvl2pPr>
              <a:defRPr sz="27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132320" y="2011680"/>
            <a:ext cx="5897880" cy="767714"/>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700" b="0" kern="1200" dirty="0" smtClean="0">
                <a:solidFill>
                  <a:schemeClr val="tx2"/>
                </a:solidFill>
                <a:latin typeface="+mn-lt"/>
                <a:ea typeface="+mn-ea"/>
                <a:cs typeface="+mn-cs"/>
              </a:defRPr>
            </a:lvl1pPr>
            <a:lvl2pPr marL="627004" indent="0">
              <a:buNone/>
              <a:defRPr sz="2700" b="1"/>
            </a:lvl2pPr>
            <a:lvl3pPr marL="1254008" indent="0">
              <a:buNone/>
              <a:defRPr sz="2500" b="1"/>
            </a:lvl3pPr>
            <a:lvl4pPr marL="1881012" indent="0">
              <a:buNone/>
              <a:defRPr sz="2200" b="1"/>
            </a:lvl4pPr>
            <a:lvl5pPr marL="2508016" indent="0">
              <a:buNone/>
              <a:defRPr sz="2200" b="1"/>
            </a:lvl5pPr>
            <a:lvl6pPr marL="3135020" indent="0">
              <a:buNone/>
              <a:defRPr sz="2200" b="1"/>
            </a:lvl6pPr>
            <a:lvl7pPr marL="3762024" indent="0">
              <a:buNone/>
              <a:defRPr sz="2200" b="1"/>
            </a:lvl7pPr>
            <a:lvl8pPr marL="4389029" indent="0">
              <a:buNone/>
              <a:defRPr sz="2200" b="1"/>
            </a:lvl8pPr>
            <a:lvl9pPr marL="5016033" indent="0">
              <a:buNone/>
              <a:defRPr sz="2200" b="1"/>
            </a:lvl9pPr>
          </a:lstStyle>
          <a:p>
            <a:pPr lvl="0"/>
            <a:r>
              <a:rPr lang="en-US" smtClean="0"/>
              <a:t>Click to edit Master text styles</a:t>
            </a:r>
          </a:p>
        </p:txBody>
      </p:sp>
      <p:sp>
        <p:nvSpPr>
          <p:cNvPr id="6" name="Content Placeholder 5"/>
          <p:cNvSpPr>
            <a:spLocks noGrp="1"/>
          </p:cNvSpPr>
          <p:nvPr>
            <p:ph sz="quarter" idx="4"/>
          </p:nvPr>
        </p:nvSpPr>
        <p:spPr>
          <a:xfrm>
            <a:off x="7132320" y="2926080"/>
            <a:ext cx="5897880" cy="4741546"/>
          </a:xfrm>
        </p:spPr>
        <p:txBody>
          <a:bodyPr/>
          <a:lstStyle>
            <a:lvl1pPr>
              <a:defRPr sz="3300"/>
            </a:lvl1pPr>
            <a:lvl2pPr>
              <a:defRPr sz="27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CE6A1C-416C-4606-A2BE-4D3F91D4DB2E}" type="datetimeFigureOut">
              <a:rPr lang="en-US" smtClean="0"/>
              <a:t>3/22/2022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408F6C-B2A4-4C4C-8126-F6B79CB981BF}" type="slidenum">
              <a:rPr lang="en-US" smtClean="0"/>
              <a:t>‹#›</a:t>
            </a:fld>
            <a:endParaRPr lang="en-US"/>
          </a:p>
        </p:txBody>
      </p:sp>
      <p:cxnSp>
        <p:nvCxnSpPr>
          <p:cNvPr id="11" name="Straight Connector 10"/>
          <p:cNvCxnSpPr/>
          <p:nvPr/>
        </p:nvCxnSpPr>
        <p:spPr>
          <a:xfrm rot="5400000">
            <a:off x="4033100" y="4854869"/>
            <a:ext cx="5650992"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CE6A1C-416C-4606-A2BE-4D3F91D4DB2E}" type="datetimeFigureOut">
              <a:rPr lang="en-US" smtClean="0"/>
              <a:t>3/22/2022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408F6C-B2A4-4C4C-8126-F6B79CB981B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E6A1C-416C-4606-A2BE-4D3F91D4DB2E}" type="datetimeFigureOut">
              <a:rPr lang="en-US" smtClean="0"/>
              <a:t>3/22/2022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408F6C-B2A4-4C4C-8126-F6B79CB981B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950496"/>
            <a:ext cx="3209544" cy="1514246"/>
          </a:xfrm>
        </p:spPr>
        <p:txBody>
          <a:bodyPr anchor="b">
            <a:noAutofit/>
          </a:bodyPr>
          <a:lstStyle>
            <a:lvl1pPr algn="l">
              <a:defRPr sz="3300" b="0"/>
            </a:lvl1pPr>
          </a:lstStyle>
          <a:p>
            <a:r>
              <a:rPr lang="en-US" smtClean="0"/>
              <a:t>Click to edit Master title style</a:t>
            </a:r>
            <a:endParaRPr lang="en-US" dirty="0"/>
          </a:p>
        </p:txBody>
      </p:sp>
      <p:sp>
        <p:nvSpPr>
          <p:cNvPr id="3" name="Content Placeholder 2"/>
          <p:cNvSpPr>
            <a:spLocks noGrp="1"/>
          </p:cNvSpPr>
          <p:nvPr>
            <p:ph idx="1"/>
          </p:nvPr>
        </p:nvSpPr>
        <p:spPr>
          <a:xfrm>
            <a:off x="4457700" y="950496"/>
            <a:ext cx="8572500" cy="6693408"/>
          </a:xfrm>
        </p:spPr>
        <p:txBody>
          <a:bodyPr/>
          <a:lstStyle>
            <a:lvl1pPr>
              <a:defRPr sz="4400"/>
            </a:lvl1pPr>
            <a:lvl2pPr>
              <a:defRPr sz="3800"/>
            </a:lvl2pPr>
            <a:lvl3pPr>
              <a:defRPr sz="33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2" y="2556663"/>
            <a:ext cx="3209544" cy="5092338"/>
          </a:xfrm>
        </p:spPr>
        <p:txBody>
          <a:bodyPr/>
          <a:lstStyle>
            <a:lvl1pPr marL="0" indent="0">
              <a:buNone/>
              <a:defRPr sz="1900"/>
            </a:lvl1pPr>
            <a:lvl2pPr marL="627004" indent="0">
              <a:buNone/>
              <a:defRPr sz="1600"/>
            </a:lvl2pPr>
            <a:lvl3pPr marL="1254008" indent="0">
              <a:buNone/>
              <a:defRPr sz="1400"/>
            </a:lvl3pPr>
            <a:lvl4pPr marL="1881012" indent="0">
              <a:buNone/>
              <a:defRPr sz="1200"/>
            </a:lvl4pPr>
            <a:lvl5pPr marL="2508016" indent="0">
              <a:buNone/>
              <a:defRPr sz="1200"/>
            </a:lvl5pPr>
            <a:lvl6pPr marL="3135020" indent="0">
              <a:buNone/>
              <a:defRPr sz="1200"/>
            </a:lvl6pPr>
            <a:lvl7pPr marL="3762024" indent="0">
              <a:buNone/>
              <a:defRPr sz="1200"/>
            </a:lvl7pPr>
            <a:lvl8pPr marL="4389029" indent="0">
              <a:buNone/>
              <a:defRPr sz="1200"/>
            </a:lvl8pPr>
            <a:lvl9pPr marL="501603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CE6A1C-416C-4606-A2BE-4D3F91D4DB2E}" type="datetimeFigureOut">
              <a:rPr lang="en-US" smtClean="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408F6C-B2A4-4C4C-8126-F6B79CB981BF}" type="slidenum">
              <a:rPr lang="en-US" smtClean="0"/>
              <a:t>‹#›</a:t>
            </a:fld>
            <a:endParaRPr lang="en-US"/>
          </a:p>
        </p:txBody>
      </p:sp>
      <p:cxnSp>
        <p:nvCxnSpPr>
          <p:cNvPr id="9" name="Straight Connector 8"/>
          <p:cNvCxnSpPr/>
          <p:nvPr/>
        </p:nvCxnSpPr>
        <p:spPr>
          <a:xfrm rot="5400000">
            <a:off x="817002" y="4296009"/>
            <a:ext cx="6693408" cy="238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950976"/>
            <a:ext cx="3214020" cy="1517904"/>
          </a:xfrm>
        </p:spPr>
        <p:txBody>
          <a:bodyPr anchor="b">
            <a:normAutofit/>
          </a:bodyPr>
          <a:lstStyle>
            <a:lvl1pPr algn="l">
              <a:defRPr sz="3300" b="0"/>
            </a:lvl1pPr>
          </a:lstStyle>
          <a:p>
            <a:r>
              <a:rPr lang="en-US" smtClean="0"/>
              <a:t>Click to edit Master title style</a:t>
            </a:r>
            <a:endParaRPr lang="en-US" dirty="0"/>
          </a:p>
        </p:txBody>
      </p:sp>
      <p:sp>
        <p:nvSpPr>
          <p:cNvPr id="3" name="Picture Placeholder 2"/>
          <p:cNvSpPr>
            <a:spLocks noGrp="1"/>
          </p:cNvSpPr>
          <p:nvPr>
            <p:ph type="pic" idx="1"/>
          </p:nvPr>
        </p:nvSpPr>
        <p:spPr>
          <a:xfrm>
            <a:off x="4287915" y="1005841"/>
            <a:ext cx="8856585" cy="6600547"/>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4400"/>
            </a:lvl1pPr>
            <a:lvl2pPr marL="627004" indent="0">
              <a:buNone/>
              <a:defRPr sz="3800"/>
            </a:lvl2pPr>
            <a:lvl3pPr marL="1254008" indent="0">
              <a:buNone/>
              <a:defRPr sz="3300"/>
            </a:lvl3pPr>
            <a:lvl4pPr marL="1881012" indent="0">
              <a:buNone/>
              <a:defRPr sz="2700"/>
            </a:lvl4pPr>
            <a:lvl5pPr marL="2508016" indent="0">
              <a:buNone/>
              <a:defRPr sz="2700"/>
            </a:lvl5pPr>
            <a:lvl6pPr marL="3135020" indent="0">
              <a:buNone/>
              <a:defRPr sz="2700"/>
            </a:lvl6pPr>
            <a:lvl7pPr marL="3762024" indent="0">
              <a:buNone/>
              <a:defRPr sz="2700"/>
            </a:lvl7pPr>
            <a:lvl8pPr marL="4389029" indent="0">
              <a:buNone/>
              <a:defRPr sz="2700"/>
            </a:lvl8pPr>
            <a:lvl9pPr marL="5016033" indent="0">
              <a:buNone/>
              <a:defRPr sz="27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560320"/>
            <a:ext cx="3209544" cy="5091379"/>
          </a:xfrm>
        </p:spPr>
        <p:txBody>
          <a:bodyPr/>
          <a:lstStyle>
            <a:lvl1pPr marL="0" indent="0">
              <a:buNone/>
              <a:defRPr sz="1900"/>
            </a:lvl1pPr>
            <a:lvl2pPr marL="627004" indent="0">
              <a:buNone/>
              <a:defRPr sz="1600"/>
            </a:lvl2pPr>
            <a:lvl3pPr marL="1254008" indent="0">
              <a:buNone/>
              <a:defRPr sz="1400"/>
            </a:lvl3pPr>
            <a:lvl4pPr marL="1881012" indent="0">
              <a:buNone/>
              <a:defRPr sz="1200"/>
            </a:lvl4pPr>
            <a:lvl5pPr marL="2508016" indent="0">
              <a:buNone/>
              <a:defRPr sz="1200"/>
            </a:lvl5pPr>
            <a:lvl6pPr marL="3135020" indent="0">
              <a:buNone/>
              <a:defRPr sz="1200"/>
            </a:lvl6pPr>
            <a:lvl7pPr marL="3762024" indent="0">
              <a:buNone/>
              <a:defRPr sz="1200"/>
            </a:lvl7pPr>
            <a:lvl8pPr marL="4389029" indent="0">
              <a:buNone/>
              <a:defRPr sz="1200"/>
            </a:lvl8pPr>
            <a:lvl9pPr marL="501603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CE6A1C-416C-4606-A2BE-4D3F91D4DB2E}" type="datetimeFigureOut">
              <a:rPr lang="en-US" smtClean="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408F6C-B2A4-4C4C-8126-F6B79CB981B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64943"/>
            <a:ext cx="13716000" cy="2743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25401" tIns="62700" rIns="125401" bIns="62700" rtlCol="0" anchor="ctr"/>
          <a:lstStyle/>
          <a:p>
            <a:pPr algn="ctr"/>
            <a:endParaRPr lang="en-US"/>
          </a:p>
        </p:txBody>
      </p:sp>
      <p:sp>
        <p:nvSpPr>
          <p:cNvPr id="2" name="Title Placeholder 1"/>
          <p:cNvSpPr>
            <a:spLocks noGrp="1"/>
          </p:cNvSpPr>
          <p:nvPr>
            <p:ph type="title"/>
          </p:nvPr>
        </p:nvSpPr>
        <p:spPr>
          <a:xfrm>
            <a:off x="685800" y="640080"/>
            <a:ext cx="12344400" cy="1188720"/>
          </a:xfrm>
          <a:prstGeom prst="rect">
            <a:avLst/>
          </a:prstGeom>
        </p:spPr>
        <p:txBody>
          <a:bodyPr vert="horz" lIns="125401" tIns="62700" rIns="125401" bIns="6270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920240"/>
            <a:ext cx="12344400" cy="5852160"/>
          </a:xfrm>
          <a:prstGeom prst="rect">
            <a:avLst/>
          </a:prstGeom>
        </p:spPr>
        <p:txBody>
          <a:bodyPr vert="horz" lIns="125401" tIns="62700" rIns="125401" bIns="627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3716000" cy="438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5401" tIns="62700" rIns="125401" bIns="62700" rtlCol="0" anchor="ctr"/>
          <a:lstStyle/>
          <a:p>
            <a:pPr algn="ctr"/>
            <a:endParaRPr lang="en-US"/>
          </a:p>
        </p:txBody>
      </p:sp>
      <p:sp>
        <p:nvSpPr>
          <p:cNvPr id="4" name="Date Placeholder 3"/>
          <p:cNvSpPr>
            <a:spLocks noGrp="1"/>
          </p:cNvSpPr>
          <p:nvPr>
            <p:ph type="dt" sz="half" idx="2"/>
          </p:nvPr>
        </p:nvSpPr>
        <p:spPr>
          <a:xfrm>
            <a:off x="685800" y="21946"/>
            <a:ext cx="4343400" cy="395021"/>
          </a:xfrm>
          <a:prstGeom prst="rect">
            <a:avLst/>
          </a:prstGeom>
        </p:spPr>
        <p:txBody>
          <a:bodyPr vert="horz" lIns="125401" tIns="62700" rIns="125401" bIns="62700" rtlCol="0" anchor="ctr"/>
          <a:lstStyle>
            <a:lvl1pPr algn="l">
              <a:defRPr sz="1600">
                <a:solidFill>
                  <a:srgbClr val="FFFFFF"/>
                </a:solidFill>
              </a:defRPr>
            </a:lvl1pPr>
          </a:lstStyle>
          <a:p>
            <a:fld id="{E4CE6A1C-416C-4606-A2BE-4D3F91D4DB2E}" type="datetimeFigureOut">
              <a:rPr lang="en-US" smtClean="0"/>
              <a:t>3/22/2022</a:t>
            </a:fld>
            <a:endParaRPr lang="en-US"/>
          </a:p>
        </p:txBody>
      </p:sp>
      <p:sp>
        <p:nvSpPr>
          <p:cNvPr id="5" name="Footer Placeholder 4"/>
          <p:cNvSpPr>
            <a:spLocks noGrp="1"/>
          </p:cNvSpPr>
          <p:nvPr>
            <p:ph type="ftr" sz="quarter" idx="3"/>
          </p:nvPr>
        </p:nvSpPr>
        <p:spPr>
          <a:xfrm>
            <a:off x="5143500" y="21946"/>
            <a:ext cx="6172200" cy="395021"/>
          </a:xfrm>
          <a:prstGeom prst="rect">
            <a:avLst/>
          </a:prstGeom>
        </p:spPr>
        <p:txBody>
          <a:bodyPr vert="horz" lIns="125401" tIns="62700" rIns="125401" bIns="62700" rtlCol="0" anchor="ctr"/>
          <a:lstStyle>
            <a:lvl1pPr algn="ctr">
              <a:defRPr sz="1600">
                <a:solidFill>
                  <a:srgbClr val="FFFFFF"/>
                </a:solidFill>
              </a:defRPr>
            </a:lvl1pPr>
          </a:lstStyle>
          <a:p>
            <a:endParaRPr lang="en-US"/>
          </a:p>
        </p:txBody>
      </p:sp>
      <p:sp>
        <p:nvSpPr>
          <p:cNvPr id="6" name="Slide Number Placeholder 5"/>
          <p:cNvSpPr>
            <a:spLocks noGrp="1"/>
          </p:cNvSpPr>
          <p:nvPr>
            <p:ph type="sldNum" sz="quarter" idx="4"/>
          </p:nvPr>
        </p:nvSpPr>
        <p:spPr>
          <a:xfrm>
            <a:off x="11430000" y="21946"/>
            <a:ext cx="1600200" cy="395021"/>
          </a:xfrm>
          <a:prstGeom prst="rect">
            <a:avLst/>
          </a:prstGeom>
        </p:spPr>
        <p:txBody>
          <a:bodyPr vert="horz" lIns="125401" tIns="62700" rIns="125401" bIns="62700" rtlCol="0" anchor="ctr"/>
          <a:lstStyle>
            <a:lvl1pPr algn="l">
              <a:defRPr sz="1900" b="1">
                <a:solidFill>
                  <a:srgbClr val="FFFFFF"/>
                </a:solidFill>
              </a:defRPr>
            </a:lvl1pPr>
          </a:lstStyle>
          <a:p>
            <a:fld id="{84408F6C-B2A4-4C4C-8126-F6B79CB981B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1254008" rtl="0" eaLnBrk="1" latinLnBrk="0" hangingPunct="1">
        <a:spcBef>
          <a:spcPct val="0"/>
        </a:spcBef>
        <a:buNone/>
        <a:defRPr sz="5500" kern="1200" spc="-137" baseline="0">
          <a:solidFill>
            <a:schemeClr val="tx2"/>
          </a:solidFill>
          <a:latin typeface="+mj-lt"/>
          <a:ea typeface="+mj-ea"/>
          <a:cs typeface="+mj-cs"/>
        </a:defRPr>
      </a:lvl1pPr>
    </p:titleStyle>
    <p:bodyStyle>
      <a:lvl1pPr marL="250802" indent="-250802" algn="l" defTabSz="1254008" rtl="0" eaLnBrk="1" latinLnBrk="0" hangingPunct="1">
        <a:spcBef>
          <a:spcPct val="20000"/>
        </a:spcBef>
        <a:buClr>
          <a:schemeClr val="accent1"/>
        </a:buClr>
        <a:buSzPct val="85000"/>
        <a:buFont typeface="Arial" pitchFamily="34" charset="0"/>
        <a:buChar char="•"/>
        <a:defRPr sz="3300" kern="1200">
          <a:solidFill>
            <a:schemeClr val="tx1"/>
          </a:solidFill>
          <a:latin typeface="+mn-lt"/>
          <a:ea typeface="+mn-ea"/>
          <a:cs typeface="+mn-cs"/>
        </a:defRPr>
      </a:lvl1pPr>
      <a:lvl2pPr marL="627004" indent="-250802" algn="l" defTabSz="1254008" rtl="0" eaLnBrk="1" latinLnBrk="0" hangingPunct="1">
        <a:spcBef>
          <a:spcPct val="20000"/>
        </a:spcBef>
        <a:buClr>
          <a:schemeClr val="accent1"/>
        </a:buClr>
        <a:buSzPct val="85000"/>
        <a:buFont typeface="Arial" pitchFamily="34" charset="0"/>
        <a:buChar char="•"/>
        <a:defRPr sz="2700" kern="1200">
          <a:solidFill>
            <a:schemeClr val="tx1"/>
          </a:solidFill>
          <a:latin typeface="+mn-lt"/>
          <a:ea typeface="+mn-ea"/>
          <a:cs typeface="+mn-cs"/>
        </a:defRPr>
      </a:lvl2pPr>
      <a:lvl3pPr marL="1003207" indent="-250802" algn="l" defTabSz="1254008" rtl="0" eaLnBrk="1" latinLnBrk="0" hangingPunct="1">
        <a:spcBef>
          <a:spcPct val="20000"/>
        </a:spcBef>
        <a:buClr>
          <a:schemeClr val="accent1"/>
        </a:buClr>
        <a:buSzPct val="90000"/>
        <a:buFont typeface="Arial" pitchFamily="34" charset="0"/>
        <a:buChar char="•"/>
        <a:defRPr sz="2500" kern="1200">
          <a:solidFill>
            <a:schemeClr val="tx1"/>
          </a:solidFill>
          <a:latin typeface="+mn-lt"/>
          <a:ea typeface="+mn-ea"/>
          <a:cs typeface="+mn-cs"/>
        </a:defRPr>
      </a:lvl3pPr>
      <a:lvl4pPr marL="1379409" indent="-250802" algn="l" defTabSz="1254008"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4pPr>
      <a:lvl5pPr marL="1630211" indent="-188101" algn="l" defTabSz="1254008" rtl="0" eaLnBrk="1" latinLnBrk="0" hangingPunct="1">
        <a:spcBef>
          <a:spcPct val="20000"/>
        </a:spcBef>
        <a:buClr>
          <a:schemeClr val="accent1"/>
        </a:buClr>
        <a:buSzPct val="100000"/>
        <a:buFont typeface="Arial" pitchFamily="34" charset="0"/>
        <a:buChar char="•"/>
        <a:defRPr sz="1900" kern="1200" baseline="0">
          <a:solidFill>
            <a:schemeClr val="tx1"/>
          </a:solidFill>
          <a:latin typeface="+mn-lt"/>
          <a:ea typeface="+mn-ea"/>
          <a:cs typeface="+mn-cs"/>
        </a:defRPr>
      </a:lvl5pPr>
      <a:lvl6pPr marL="1881012" indent="-250802" algn="l" defTabSz="1254008"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2131814" indent="-250802" algn="l" defTabSz="1254008"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2382616" indent="-250802" algn="l" defTabSz="1254008"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2633417" indent="-250802" algn="l" defTabSz="1254008"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p:bodyStyle>
    <p:otherStyle>
      <a:defPPr>
        <a:defRPr lang="en-US"/>
      </a:defPPr>
      <a:lvl1pPr marL="0" algn="l" defTabSz="1254008" rtl="0" eaLnBrk="1" latinLnBrk="0" hangingPunct="1">
        <a:defRPr sz="2500" kern="1200">
          <a:solidFill>
            <a:schemeClr val="tx1"/>
          </a:solidFill>
          <a:latin typeface="+mn-lt"/>
          <a:ea typeface="+mn-ea"/>
          <a:cs typeface="+mn-cs"/>
        </a:defRPr>
      </a:lvl1pPr>
      <a:lvl2pPr marL="627004" algn="l" defTabSz="1254008" rtl="0" eaLnBrk="1" latinLnBrk="0" hangingPunct="1">
        <a:defRPr sz="2500" kern="1200">
          <a:solidFill>
            <a:schemeClr val="tx1"/>
          </a:solidFill>
          <a:latin typeface="+mn-lt"/>
          <a:ea typeface="+mn-ea"/>
          <a:cs typeface="+mn-cs"/>
        </a:defRPr>
      </a:lvl2pPr>
      <a:lvl3pPr marL="1254008" algn="l" defTabSz="1254008" rtl="0" eaLnBrk="1" latinLnBrk="0" hangingPunct="1">
        <a:defRPr sz="2500" kern="1200">
          <a:solidFill>
            <a:schemeClr val="tx1"/>
          </a:solidFill>
          <a:latin typeface="+mn-lt"/>
          <a:ea typeface="+mn-ea"/>
          <a:cs typeface="+mn-cs"/>
        </a:defRPr>
      </a:lvl3pPr>
      <a:lvl4pPr marL="1881012" algn="l" defTabSz="1254008" rtl="0" eaLnBrk="1" latinLnBrk="0" hangingPunct="1">
        <a:defRPr sz="2500" kern="1200">
          <a:solidFill>
            <a:schemeClr val="tx1"/>
          </a:solidFill>
          <a:latin typeface="+mn-lt"/>
          <a:ea typeface="+mn-ea"/>
          <a:cs typeface="+mn-cs"/>
        </a:defRPr>
      </a:lvl4pPr>
      <a:lvl5pPr marL="2508016" algn="l" defTabSz="1254008" rtl="0" eaLnBrk="1" latinLnBrk="0" hangingPunct="1">
        <a:defRPr sz="2500" kern="1200">
          <a:solidFill>
            <a:schemeClr val="tx1"/>
          </a:solidFill>
          <a:latin typeface="+mn-lt"/>
          <a:ea typeface="+mn-ea"/>
          <a:cs typeface="+mn-cs"/>
        </a:defRPr>
      </a:lvl5pPr>
      <a:lvl6pPr marL="3135020" algn="l" defTabSz="1254008" rtl="0" eaLnBrk="1" latinLnBrk="0" hangingPunct="1">
        <a:defRPr sz="2500" kern="1200">
          <a:solidFill>
            <a:schemeClr val="tx1"/>
          </a:solidFill>
          <a:latin typeface="+mn-lt"/>
          <a:ea typeface="+mn-ea"/>
          <a:cs typeface="+mn-cs"/>
        </a:defRPr>
      </a:lvl6pPr>
      <a:lvl7pPr marL="3762024" algn="l" defTabSz="1254008" rtl="0" eaLnBrk="1" latinLnBrk="0" hangingPunct="1">
        <a:defRPr sz="2500" kern="1200">
          <a:solidFill>
            <a:schemeClr val="tx1"/>
          </a:solidFill>
          <a:latin typeface="+mn-lt"/>
          <a:ea typeface="+mn-ea"/>
          <a:cs typeface="+mn-cs"/>
        </a:defRPr>
      </a:lvl7pPr>
      <a:lvl8pPr marL="4389029" algn="l" defTabSz="1254008" rtl="0" eaLnBrk="1" latinLnBrk="0" hangingPunct="1">
        <a:defRPr sz="2500" kern="1200">
          <a:solidFill>
            <a:schemeClr val="tx1"/>
          </a:solidFill>
          <a:latin typeface="+mn-lt"/>
          <a:ea typeface="+mn-ea"/>
          <a:cs typeface="+mn-cs"/>
        </a:defRPr>
      </a:lvl8pPr>
      <a:lvl9pPr marL="5016033" algn="l" defTabSz="1254008"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8.xml"/><Relationship Id="rId5" Type="http://schemas.openxmlformats.org/officeDocument/2006/relationships/image" Target="../media/image1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3716000"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1566082" y="1979187"/>
            <a:ext cx="10911053" cy="1265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5383" tIns="62692" rIns="125383" bIns="62692">
            <a:spAutoFit/>
          </a:bodyPr>
          <a:lstStyle/>
          <a:p>
            <a:r>
              <a:rPr lang="en-GB" sz="7400" b="1" dirty="0">
                <a:solidFill>
                  <a:srgbClr val="FF0000"/>
                </a:solidFill>
                <a:latin typeface="VNI-Ariston" pitchFamily="2" charset="0"/>
              </a:rPr>
              <a:t>Good morning class!!!</a:t>
            </a:r>
            <a:endParaRPr lang="en-US" sz="7400" b="1" dirty="0">
              <a:solidFill>
                <a:srgbClr val="FF0000"/>
              </a:solidFill>
              <a:latin typeface="VNI-Ariston" pitchFamily="2" charset="0"/>
            </a:endParaRPr>
          </a:p>
        </p:txBody>
      </p:sp>
      <p:sp>
        <p:nvSpPr>
          <p:cNvPr id="5" name="Rectangle 4"/>
          <p:cNvSpPr>
            <a:spLocks noChangeArrowheads="1"/>
          </p:cNvSpPr>
          <p:nvPr/>
        </p:nvSpPr>
        <p:spPr bwMode="auto">
          <a:xfrm>
            <a:off x="6205819" y="41205"/>
            <a:ext cx="7695908" cy="8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5383" tIns="62692" rIns="125383" bIns="62692">
            <a:spAutoFit/>
          </a:bodyPr>
          <a:lstStyle/>
          <a:p>
            <a:r>
              <a:rPr lang="en-GB" sz="4400" b="1" dirty="0">
                <a:solidFill>
                  <a:srgbClr val="005AAB"/>
                </a:solidFill>
                <a:latin typeface="VNI-Ariston" pitchFamily="2" charset="0"/>
              </a:rPr>
              <a:t>Song </a:t>
            </a:r>
            <a:r>
              <a:rPr lang="en-GB" sz="4400" b="1" dirty="0" err="1">
                <a:solidFill>
                  <a:srgbClr val="005AAB"/>
                </a:solidFill>
                <a:latin typeface="VNI-Ariston" pitchFamily="2" charset="0"/>
              </a:rPr>
              <a:t>Ve</a:t>
            </a:r>
            <a:r>
              <a:rPr lang="en-GB" sz="4400" b="1" dirty="0">
                <a:solidFill>
                  <a:srgbClr val="005AAB"/>
                </a:solidFill>
                <a:latin typeface="VNI-Ariston" pitchFamily="2" charset="0"/>
              </a:rPr>
              <a:t> secondary school.</a:t>
            </a:r>
            <a:endParaRPr lang="en-US" sz="4400" b="1" dirty="0">
              <a:solidFill>
                <a:srgbClr val="005AAB"/>
              </a:solidFill>
              <a:latin typeface="VNI-Ariston" pitchFamily="2" charset="0"/>
            </a:endParaRPr>
          </a:p>
        </p:txBody>
      </p:sp>
      <p:sp>
        <p:nvSpPr>
          <p:cNvPr id="3" name="TextBox 2"/>
          <p:cNvSpPr txBox="1"/>
          <p:nvPr/>
        </p:nvSpPr>
        <p:spPr>
          <a:xfrm>
            <a:off x="9446343" y="7583995"/>
            <a:ext cx="3252018" cy="634456"/>
          </a:xfrm>
          <a:prstGeom prst="rect">
            <a:avLst/>
          </a:prstGeom>
          <a:noFill/>
        </p:spPr>
        <p:txBody>
          <a:bodyPr wrap="square" lIns="125401" tIns="62700" rIns="125401" bIns="62700" rtlCol="0">
            <a:spAutoFit/>
          </a:bodyPr>
          <a:lstStyle/>
          <a:p>
            <a:r>
              <a:rPr lang="en-GB" sz="3300" b="1" i="1" dirty="0">
                <a:solidFill>
                  <a:srgbClr val="FFFF00"/>
                </a:solidFill>
              </a:rPr>
              <a:t>Mrs Thu Ba</a:t>
            </a:r>
            <a:endParaRPr lang="en-US" sz="3300" b="1" i="1" dirty="0">
              <a:solidFill>
                <a:srgbClr val="FFFF00"/>
              </a:solidFill>
            </a:endParaRPr>
          </a:p>
        </p:txBody>
      </p:sp>
    </p:spTree>
    <p:extLst>
      <p:ext uri="{BB962C8B-B14F-4D97-AF65-F5344CB8AC3E}">
        <p14:creationId xmlns:p14="http://schemas.microsoft.com/office/powerpoint/2010/main" val="2303306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92" y="417776"/>
            <a:ext cx="736808" cy="725224"/>
          </a:xfrm>
          <a:prstGeom prst="rect">
            <a:avLst/>
          </a:prstGeom>
          <a:solidFill>
            <a:srgbClr val="0070C0"/>
          </a:solidFill>
        </p:spPr>
      </p:pic>
      <p:sp>
        <p:nvSpPr>
          <p:cNvPr id="8" name="TextBox 7"/>
          <p:cNvSpPr txBox="1"/>
          <p:nvPr/>
        </p:nvSpPr>
        <p:spPr>
          <a:xfrm>
            <a:off x="1143000" y="383201"/>
            <a:ext cx="11859450" cy="988399"/>
          </a:xfrm>
          <a:prstGeom prst="rect">
            <a:avLst/>
          </a:prstGeom>
          <a:noFill/>
        </p:spPr>
        <p:txBody>
          <a:bodyPr wrap="square" lIns="125401" tIns="62700" rIns="125401" bIns="62700"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Now write a paragraph of 50-60 words about the robot you would like to have. Use the information in </a:t>
            </a:r>
            <a:r>
              <a:rPr lang="en-US" sz="2800" b="1" dirty="0">
                <a:solidFill>
                  <a:srgbClr val="F16649"/>
                </a:solidFill>
                <a:effectLst>
                  <a:glow rad="88900">
                    <a:schemeClr val="bg1"/>
                  </a:glow>
                </a:effectLst>
                <a:latin typeface="Arial" panose="020B0604020202020204" pitchFamily="34" charset="0"/>
                <a:cs typeface="Arial" panose="020B0604020202020204" pitchFamily="34" charset="0"/>
              </a:rPr>
              <a:t>3</a:t>
            </a:r>
            <a:r>
              <a:rPr lang="en-US" sz="2800" b="1" dirty="0">
                <a:effectLst>
                  <a:glow rad="88900">
                    <a:schemeClr val="bg1"/>
                  </a:glow>
                </a:effectLst>
                <a:latin typeface="Arial" panose="020B0604020202020204" pitchFamily="34" charset="0"/>
                <a:cs typeface="Arial" panose="020B0604020202020204" pitchFamily="34" charset="0"/>
              </a:rPr>
              <a:t> to help you.</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24000"/>
            <a:ext cx="13505585" cy="6608618"/>
          </a:xfrm>
          <a:prstGeom prst="rect">
            <a:avLst/>
          </a:prstGeom>
          <a:solidFill>
            <a:schemeClr val="bg2">
              <a:lumMod val="75000"/>
            </a:schemeClr>
          </a:solidFill>
        </p:spPr>
      </p:pic>
      <p:sp>
        <p:nvSpPr>
          <p:cNvPr id="2" name="Rectangle 1"/>
          <p:cNvSpPr/>
          <p:nvPr/>
        </p:nvSpPr>
        <p:spPr>
          <a:xfrm>
            <a:off x="2197678" y="2057400"/>
            <a:ext cx="9679131" cy="6497599"/>
          </a:xfrm>
          <a:prstGeom prst="rect">
            <a:avLst/>
          </a:prstGeom>
        </p:spPr>
        <p:txBody>
          <a:bodyPr wrap="square" lIns="125401" tIns="62700" rIns="125401" bIns="62700">
            <a:spAutoFit/>
          </a:bodyPr>
          <a:lstStyle/>
          <a:p>
            <a:r>
              <a:rPr lang="en-US" sz="3600" dirty="0"/>
              <a:t>My robot’s name is  </a:t>
            </a:r>
            <a:r>
              <a:rPr lang="en-US" sz="3600" dirty="0">
                <a:solidFill>
                  <a:schemeClr val="bg2">
                    <a:lumMod val="50000"/>
                  </a:schemeClr>
                </a:solidFill>
              </a:rPr>
              <a:t>____________________</a:t>
            </a:r>
            <a:r>
              <a:rPr lang="en-US" sz="3600" dirty="0"/>
              <a:t>. </a:t>
            </a:r>
          </a:p>
          <a:p>
            <a:pPr>
              <a:lnSpc>
                <a:spcPct val="150000"/>
              </a:lnSpc>
            </a:pPr>
            <a:r>
              <a:rPr lang="en-US" sz="3600" dirty="0"/>
              <a:t>It is a </a:t>
            </a:r>
            <a:r>
              <a:rPr lang="en-US" sz="3600" dirty="0">
                <a:solidFill>
                  <a:schemeClr val="bg2">
                    <a:lumMod val="50000"/>
                  </a:schemeClr>
                </a:solidFill>
              </a:rPr>
              <a:t>________________________________</a:t>
            </a:r>
            <a:r>
              <a:rPr lang="en-US" sz="3600" dirty="0"/>
              <a:t>. </a:t>
            </a:r>
            <a:r>
              <a:rPr lang="en-US" sz="3600" dirty="0">
                <a:solidFill>
                  <a:schemeClr val="bg2">
                    <a:lumMod val="50000"/>
                  </a:schemeClr>
                </a:solidFill>
              </a:rPr>
              <a:t>_____________________________________ _____________________________________ _____________________________________ _____________________________________ _____________________________________</a:t>
            </a:r>
          </a:p>
        </p:txBody>
      </p:sp>
    </p:spTree>
    <p:extLst>
      <p:ext uri="{BB962C8B-B14F-4D97-AF65-F5344CB8AC3E}">
        <p14:creationId xmlns:p14="http://schemas.microsoft.com/office/powerpoint/2010/main" val="16458928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24000"/>
            <a:ext cx="13505585" cy="6608618"/>
          </a:xfrm>
          <a:prstGeom prst="rect">
            <a:avLst/>
          </a:prstGeom>
          <a:solidFill>
            <a:schemeClr val="bg2">
              <a:lumMod val="75000"/>
            </a:schemeClr>
          </a:solidFill>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92" y="417776"/>
            <a:ext cx="736808" cy="725224"/>
          </a:xfrm>
          <a:prstGeom prst="rect">
            <a:avLst/>
          </a:prstGeom>
          <a:solidFill>
            <a:srgbClr val="0070C0"/>
          </a:solidFill>
        </p:spPr>
      </p:pic>
      <p:sp>
        <p:nvSpPr>
          <p:cNvPr id="6" name="TextBox 5"/>
          <p:cNvSpPr txBox="1"/>
          <p:nvPr/>
        </p:nvSpPr>
        <p:spPr>
          <a:xfrm>
            <a:off x="1143000" y="383201"/>
            <a:ext cx="11859450" cy="988399"/>
          </a:xfrm>
          <a:prstGeom prst="rect">
            <a:avLst/>
          </a:prstGeom>
          <a:noFill/>
        </p:spPr>
        <p:txBody>
          <a:bodyPr wrap="square" lIns="125401" tIns="62700" rIns="125401" bIns="62700"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Now write a paragraph of 50-60 words about the robot you would like to have. Use the information in </a:t>
            </a:r>
            <a:r>
              <a:rPr lang="en-US" sz="2800" b="1" dirty="0">
                <a:solidFill>
                  <a:srgbClr val="F16649"/>
                </a:solidFill>
                <a:effectLst>
                  <a:glow rad="88900">
                    <a:schemeClr val="bg1"/>
                  </a:glow>
                </a:effectLst>
                <a:latin typeface="Arial" panose="020B0604020202020204" pitchFamily="34" charset="0"/>
                <a:cs typeface="Arial" panose="020B0604020202020204" pitchFamily="34" charset="0"/>
              </a:rPr>
              <a:t>3</a:t>
            </a:r>
            <a:r>
              <a:rPr lang="en-US" sz="2800" b="1" dirty="0">
                <a:effectLst>
                  <a:glow rad="88900">
                    <a:schemeClr val="bg1"/>
                  </a:glow>
                </a:effectLst>
                <a:latin typeface="Arial" panose="020B0604020202020204" pitchFamily="34" charset="0"/>
                <a:cs typeface="Arial" panose="020B0604020202020204" pitchFamily="34" charset="0"/>
              </a:rPr>
              <a:t> to help you.</a:t>
            </a:r>
          </a:p>
        </p:txBody>
      </p:sp>
      <p:sp>
        <p:nvSpPr>
          <p:cNvPr id="7" name="Rectangle 6"/>
          <p:cNvSpPr/>
          <p:nvPr/>
        </p:nvSpPr>
        <p:spPr>
          <a:xfrm>
            <a:off x="1799793" y="2341218"/>
            <a:ext cx="9906000" cy="5078313"/>
          </a:xfrm>
          <a:prstGeom prst="rect">
            <a:avLst/>
          </a:prstGeom>
        </p:spPr>
        <p:txBody>
          <a:bodyPr wrap="square">
            <a:spAutoFit/>
          </a:bodyPr>
          <a:lstStyle/>
          <a:p>
            <a:pPr>
              <a:lnSpc>
                <a:spcPct val="150000"/>
              </a:lnSpc>
            </a:pPr>
            <a:r>
              <a:rPr lang="en-GB" sz="3600" i="1" dirty="0" smtClean="0">
                <a:solidFill>
                  <a:srgbClr val="002060"/>
                </a:solidFill>
              </a:rPr>
              <a:t>     My </a:t>
            </a:r>
            <a:r>
              <a:rPr lang="en-GB" sz="3600" i="1" dirty="0">
                <a:solidFill>
                  <a:srgbClr val="002060"/>
                </a:solidFill>
              </a:rPr>
              <a:t>robot’s name is Mimi. It is a home robot. It can work at home . It can clean the house, wash dishes and cook meals, It can also water flowers and vegetables in the garden. I like it so much.</a:t>
            </a:r>
          </a:p>
          <a:p>
            <a:pPr>
              <a:lnSpc>
                <a:spcPct val="150000"/>
              </a:lnSpc>
            </a:pPr>
            <a:endParaRPr lang="en-GB" sz="3600" i="1" dirty="0">
              <a:solidFill>
                <a:srgbClr val="002060"/>
              </a:solidFill>
              <a:latin typeface=".VnArial Narrow" pitchFamily="34" charset="0"/>
            </a:endParaRPr>
          </a:p>
        </p:txBody>
      </p:sp>
    </p:spTree>
    <p:extLst>
      <p:ext uri="{BB962C8B-B14F-4D97-AF65-F5344CB8AC3E}">
        <p14:creationId xmlns:p14="http://schemas.microsoft.com/office/powerpoint/2010/main" val="2296442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92" y="417776"/>
            <a:ext cx="736808" cy="725224"/>
          </a:xfrm>
          <a:prstGeom prst="rect">
            <a:avLst/>
          </a:prstGeom>
          <a:solidFill>
            <a:srgbClr val="0070C0"/>
          </a:solidFill>
        </p:spPr>
      </p:pic>
      <p:sp>
        <p:nvSpPr>
          <p:cNvPr id="5" name="TextBox 4"/>
          <p:cNvSpPr txBox="1"/>
          <p:nvPr/>
        </p:nvSpPr>
        <p:spPr>
          <a:xfrm>
            <a:off x="1143000" y="383201"/>
            <a:ext cx="11859450" cy="988399"/>
          </a:xfrm>
          <a:prstGeom prst="rect">
            <a:avLst/>
          </a:prstGeom>
          <a:noFill/>
        </p:spPr>
        <p:txBody>
          <a:bodyPr wrap="square" lIns="125401" tIns="62700" rIns="125401" bIns="62700"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Now write a paragraph of 50-60 words about the robot you would like to have. Use the information in </a:t>
            </a:r>
            <a:r>
              <a:rPr lang="en-US" sz="2800" b="1" dirty="0">
                <a:solidFill>
                  <a:srgbClr val="F16649"/>
                </a:solidFill>
                <a:effectLst>
                  <a:glow rad="88900">
                    <a:schemeClr val="bg1"/>
                  </a:glow>
                </a:effectLst>
                <a:latin typeface="Arial" panose="020B0604020202020204" pitchFamily="34" charset="0"/>
                <a:cs typeface="Arial" panose="020B0604020202020204" pitchFamily="34" charset="0"/>
              </a:rPr>
              <a:t>3</a:t>
            </a:r>
            <a:r>
              <a:rPr lang="en-US" sz="2800" b="1" dirty="0">
                <a:effectLst>
                  <a:glow rad="88900">
                    <a:schemeClr val="bg1"/>
                  </a:glow>
                </a:effectLst>
                <a:latin typeface="Arial" panose="020B0604020202020204" pitchFamily="34" charset="0"/>
                <a:cs typeface="Arial" panose="020B0604020202020204" pitchFamily="34" charset="0"/>
              </a:rPr>
              <a:t> to help you.</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67" y="1402774"/>
            <a:ext cx="11734800" cy="6293426"/>
          </a:xfrm>
          <a:prstGeom prst="rect">
            <a:avLst/>
          </a:prstGeom>
          <a:solidFill>
            <a:schemeClr val="accent2"/>
          </a:solidFill>
        </p:spPr>
      </p:pic>
      <p:sp>
        <p:nvSpPr>
          <p:cNvPr id="8" name="Rectangle 7"/>
          <p:cNvSpPr/>
          <p:nvPr/>
        </p:nvSpPr>
        <p:spPr>
          <a:xfrm>
            <a:off x="2620900" y="2680447"/>
            <a:ext cx="7853933" cy="3970318"/>
          </a:xfrm>
          <a:prstGeom prst="rect">
            <a:avLst/>
          </a:prstGeom>
        </p:spPr>
        <p:txBody>
          <a:bodyPr wrap="square">
            <a:spAutoFit/>
          </a:bodyPr>
          <a:lstStyle/>
          <a:p>
            <a:pPr>
              <a:lnSpc>
                <a:spcPct val="150000"/>
              </a:lnSpc>
            </a:pPr>
            <a:r>
              <a:rPr lang="en-GB" sz="2800" i="1" dirty="0"/>
              <a:t>My robot’s name is Funny. It is an entertainment robot. It can work at home and at school. It can sing, dance and tell stories to make me happy. It can also help me to do my homework and practice English. I like it so much.</a:t>
            </a:r>
          </a:p>
          <a:p>
            <a:pPr>
              <a:lnSpc>
                <a:spcPct val="150000"/>
              </a:lnSpc>
            </a:pPr>
            <a:endParaRPr lang="en-GB" sz="2800" i="1" dirty="0"/>
          </a:p>
        </p:txBody>
      </p:sp>
    </p:spTree>
    <p:extLst>
      <p:ext uri="{BB962C8B-B14F-4D97-AF65-F5344CB8AC3E}">
        <p14:creationId xmlns:p14="http://schemas.microsoft.com/office/powerpoint/2010/main" val="1423176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5734"/>
            <a:ext cx="14287500" cy="857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98643" y="2590800"/>
            <a:ext cx="11900849" cy="2516959"/>
          </a:xfrm>
          <a:prstGeom prst="rect">
            <a:avLst/>
          </a:prstGeom>
        </p:spPr>
        <p:txBody>
          <a:bodyPr wrap="square" lIns="125401" tIns="62700" rIns="125401" bIns="62700">
            <a:spAutoFit/>
          </a:bodyPr>
          <a:lstStyle/>
          <a:p>
            <a:pPr lvl="0">
              <a:lnSpc>
                <a:spcPct val="150000"/>
              </a:lnSpc>
            </a:pPr>
            <a:r>
              <a:rPr lang="en-GB" sz="3600" b="1" dirty="0" smtClean="0"/>
              <a:t>- </a:t>
            </a:r>
            <a:r>
              <a:rPr lang="en-US" sz="3600" b="1" dirty="0" smtClean="0"/>
              <a:t>Rewrite </a:t>
            </a:r>
            <a:r>
              <a:rPr lang="en-US" sz="3600" b="1" dirty="0"/>
              <a:t>your writing.</a:t>
            </a:r>
          </a:p>
          <a:p>
            <a:pPr lvl="0">
              <a:lnSpc>
                <a:spcPct val="150000"/>
              </a:lnSpc>
            </a:pPr>
            <a:r>
              <a:rPr lang="en-US" sz="3600" b="1" dirty="0" smtClean="0"/>
              <a:t>- Do  </a:t>
            </a:r>
            <a:r>
              <a:rPr lang="en-US" sz="3600" b="1" dirty="0"/>
              <a:t>the exercises in workbook. </a:t>
            </a:r>
          </a:p>
          <a:p>
            <a:pPr>
              <a:lnSpc>
                <a:spcPct val="150000"/>
              </a:lnSpc>
            </a:pPr>
            <a:r>
              <a:rPr lang="en-US" sz="3600" b="1" dirty="0" smtClean="0"/>
              <a:t>- Prepare  </a:t>
            </a:r>
            <a:r>
              <a:rPr lang="en-US" sz="3600" b="1" dirty="0"/>
              <a:t>LOOKING BACK AND PROJECT</a:t>
            </a:r>
          </a:p>
        </p:txBody>
      </p:sp>
      <p:sp>
        <p:nvSpPr>
          <p:cNvPr id="4" name="Rectangle 3"/>
          <p:cNvSpPr/>
          <p:nvPr/>
        </p:nvSpPr>
        <p:spPr>
          <a:xfrm>
            <a:off x="2286000" y="457203"/>
            <a:ext cx="8915400" cy="1388492"/>
          </a:xfrm>
          <a:prstGeom prst="rect">
            <a:avLst/>
          </a:prstGeom>
          <a:noFill/>
        </p:spPr>
        <p:txBody>
          <a:bodyPr lIns="125383" tIns="62692" rIns="125383" bIns="62692">
            <a:spAutoFit/>
          </a:bodyPr>
          <a:lstStyle/>
          <a:p>
            <a:pPr algn="ctr">
              <a:defRPr/>
            </a:pPr>
            <a:r>
              <a:rPr lang="en-US" sz="8200" b="1" kern="0"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 </a:t>
            </a:r>
            <a:r>
              <a:rPr lang="en-US" sz="8200" b="1" kern="0"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homework</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525" y="5107759"/>
            <a:ext cx="4521275" cy="290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7750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23+] Hình nền Powerpoint “ĐẸP NHỨC N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35"/>
            <a:ext cx="13716000" cy="82577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ết quả hình ảnh cho The E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9202" y="333973"/>
            <a:ext cx="4752003" cy="25419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Kết quả hình ảnh cho Chữ Thank you động"/>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4501" y="2834640"/>
            <a:ext cx="8801408" cy="4089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515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43101" y="822960"/>
            <a:ext cx="10647299" cy="1388509"/>
          </a:xfrm>
          <a:prstGeom prst="rect">
            <a:avLst/>
          </a:prstGeom>
        </p:spPr>
        <p:style>
          <a:lnRef idx="2">
            <a:schemeClr val="accent3"/>
          </a:lnRef>
          <a:fillRef idx="1">
            <a:schemeClr val="lt1"/>
          </a:fillRef>
          <a:effectRef idx="0">
            <a:schemeClr val="accent3"/>
          </a:effectRef>
          <a:fontRef idx="minor">
            <a:schemeClr val="dk1"/>
          </a:fontRef>
        </p:style>
        <p:txBody>
          <a:bodyPr wrap="square" lIns="125401" tIns="62700" rIns="125401" bIns="62700">
            <a:spAutoFit/>
          </a:bodyPr>
          <a:lstStyle/>
          <a:p>
            <a:pPr>
              <a:defRPr/>
            </a:pPr>
            <a:r>
              <a:rPr lang="en-US" sz="82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UNIT 12. ROBOTS</a:t>
            </a:r>
            <a:endParaRPr lang="en-US" sz="8200" b="1" dirty="0">
              <a:ln/>
              <a:solidFill>
                <a:srgbClr val="FF0000"/>
              </a:solidFill>
              <a:latin typeface="Times New Roman" pitchFamily="18" charset="0"/>
              <a:cs typeface="Times New Roman" pitchFamily="18" charset="0"/>
            </a:endParaRPr>
          </a:p>
        </p:txBody>
      </p:sp>
      <p:sp>
        <p:nvSpPr>
          <p:cNvPr id="6" name="WordArt 4"/>
          <p:cNvSpPr>
            <a:spLocks noChangeArrowheads="1" noChangeShapeType="1" noTextEdit="1"/>
          </p:cNvSpPr>
          <p:nvPr/>
        </p:nvSpPr>
        <p:spPr bwMode="auto">
          <a:xfrm>
            <a:off x="514367" y="2468880"/>
            <a:ext cx="12655320" cy="1371600"/>
          </a:xfrm>
          <a:prstGeom prst="rect">
            <a:avLst/>
          </a:prstGeom>
        </p:spPr>
        <p:style>
          <a:lnRef idx="2">
            <a:schemeClr val="accent6"/>
          </a:lnRef>
          <a:fillRef idx="1">
            <a:schemeClr val="lt1"/>
          </a:fillRef>
          <a:effectRef idx="0">
            <a:schemeClr val="accent6"/>
          </a:effectRef>
          <a:fontRef idx="minor">
            <a:schemeClr val="dk1"/>
          </a:fontRef>
        </p:style>
        <p:txBody>
          <a:bodyPr wrap="none" lIns="125401" tIns="62700" rIns="125401" bIns="62700" fromWordArt="1">
            <a:prstTxWarp prst="textPlain">
              <a:avLst>
                <a:gd name="adj" fmla="val 50000"/>
              </a:avLst>
            </a:prstTxWarp>
          </a:bodyPr>
          <a:lstStyle/>
          <a:p>
            <a:pPr algn="ctr">
              <a:defRPr/>
            </a:pPr>
            <a:r>
              <a:rPr lang="en-US"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 pitchFamily="34" charset="0"/>
              </a:rPr>
              <a:t>Lesson </a:t>
            </a:r>
            <a:r>
              <a:rPr lang="en-US"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 pitchFamily="34" charset="0"/>
              </a:rPr>
              <a:t>6: Skills 2 </a:t>
            </a:r>
            <a:endParaRPr lang="en-US"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 pitchFamily="34" charset="0"/>
            </a:endParaRPr>
          </a:p>
        </p:txBody>
      </p:sp>
      <p:sp>
        <p:nvSpPr>
          <p:cNvPr id="8" name="TextBox 7"/>
          <p:cNvSpPr txBox="1"/>
          <p:nvPr/>
        </p:nvSpPr>
        <p:spPr>
          <a:xfrm>
            <a:off x="4552779" y="4437943"/>
            <a:ext cx="5427939" cy="1142287"/>
          </a:xfrm>
          <a:prstGeom prst="rect">
            <a:avLst/>
          </a:prstGeom>
          <a:noFill/>
        </p:spPr>
        <p:txBody>
          <a:bodyPr wrap="square" lIns="125401" tIns="62700" rIns="125401" bIns="62700" rtlCol="0">
            <a:spAutoFit/>
          </a:bodyPr>
          <a:lstStyle/>
          <a:p>
            <a:r>
              <a:rPr lang="en-US" sz="6600" b="1" dirty="0">
                <a:solidFill>
                  <a:srgbClr val="0070C0"/>
                </a:solidFill>
              </a:rPr>
              <a:t>* Listening</a:t>
            </a:r>
          </a:p>
        </p:txBody>
      </p:sp>
      <p:sp>
        <p:nvSpPr>
          <p:cNvPr id="9" name="TextBox 8"/>
          <p:cNvSpPr txBox="1"/>
          <p:nvPr/>
        </p:nvSpPr>
        <p:spPr>
          <a:xfrm>
            <a:off x="4552779" y="5577841"/>
            <a:ext cx="5427939" cy="1142287"/>
          </a:xfrm>
          <a:prstGeom prst="rect">
            <a:avLst/>
          </a:prstGeom>
          <a:noFill/>
        </p:spPr>
        <p:txBody>
          <a:bodyPr wrap="square" lIns="125401" tIns="62700" rIns="125401" bIns="62700" rtlCol="0">
            <a:spAutoFit/>
          </a:bodyPr>
          <a:lstStyle/>
          <a:p>
            <a:r>
              <a:rPr lang="en-US" sz="6600" b="1" dirty="0">
                <a:solidFill>
                  <a:srgbClr val="0070C0"/>
                </a:solidFill>
              </a:rPr>
              <a:t>* Writing</a:t>
            </a:r>
          </a:p>
        </p:txBody>
      </p:sp>
    </p:spTree>
    <p:extLst>
      <p:ext uri="{BB962C8B-B14F-4D97-AF65-F5344CB8AC3E}">
        <p14:creationId xmlns:p14="http://schemas.microsoft.com/office/powerpoint/2010/main" val="24313142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0D86F6B-347D-4C0C-8DE8-96998147ACFE}"/>
              </a:ext>
            </a:extLst>
          </p:cNvPr>
          <p:cNvSpPr txBox="1"/>
          <p:nvPr/>
        </p:nvSpPr>
        <p:spPr>
          <a:xfrm>
            <a:off x="5380241" y="457200"/>
            <a:ext cx="7878559" cy="1296176"/>
          </a:xfrm>
          <a:prstGeom prst="rect">
            <a:avLst/>
          </a:prstGeom>
          <a:noFill/>
        </p:spPr>
        <p:txBody>
          <a:bodyPr wrap="square" lIns="125401" tIns="62700" rIns="125401" bIns="62700">
            <a:spAutoFit/>
          </a:bodyPr>
          <a:lstStyle/>
          <a:p>
            <a:pPr marL="391878" indent="-391878">
              <a:buFont typeface="arial" panose="020B0604020202020204" pitchFamily="34" charset="0"/>
              <a:buChar char="•"/>
            </a:pPr>
            <a:r>
              <a:rPr lang="en-US" sz="3800" b="1" i="1" dirty="0" smtClean="0">
                <a:latin typeface="Calibri" panose="020F0502020204030204" pitchFamily="34" charset="0"/>
                <a:ea typeface="Times New Roman" panose="02020603050405020304" pitchFamily="18" charset="0"/>
                <a:cs typeface="Calibri" panose="020F0502020204030204" pitchFamily="34" charset="0"/>
              </a:rPr>
              <a:t>What </a:t>
            </a:r>
            <a:r>
              <a:rPr lang="en-US" sz="3800" b="1" i="1" dirty="0">
                <a:latin typeface="Calibri" panose="020F0502020204030204" pitchFamily="34" charset="0"/>
                <a:ea typeface="Times New Roman" panose="02020603050405020304" pitchFamily="18" charset="0"/>
                <a:cs typeface="Calibri" panose="020F0502020204030204" pitchFamily="34" charset="0"/>
              </a:rPr>
              <a:t>types of robots are these?</a:t>
            </a:r>
          </a:p>
          <a:p>
            <a:pPr marL="391878" indent="-391878">
              <a:buFont typeface="arial" panose="020B0604020202020204" pitchFamily="34" charset="0"/>
              <a:buChar char="•"/>
            </a:pPr>
            <a:r>
              <a:rPr lang="en-US" sz="3800" b="1" i="1" dirty="0">
                <a:latin typeface="Calibri" panose="020F0502020204030204" pitchFamily="34" charset="0"/>
                <a:ea typeface="Times New Roman" panose="02020603050405020304" pitchFamily="18" charset="0"/>
                <a:cs typeface="Calibri" panose="020F0502020204030204" pitchFamily="34" charset="0"/>
              </a:rPr>
              <a:t>What can it do?</a:t>
            </a:r>
          </a:p>
        </p:txBody>
      </p:sp>
      <p:pic>
        <p:nvPicPr>
          <p:cNvPr id="5" name="image6.jpg">
            <a:extLst>
              <a:ext uri="{FF2B5EF4-FFF2-40B4-BE49-F238E27FC236}">
                <a16:creationId xmlns="" xmlns:a16="http://schemas.microsoft.com/office/drawing/2014/main" id="{A15CD896-7975-4EB5-BD2C-04DB5D246200}"/>
              </a:ext>
            </a:extLst>
          </p:cNvPr>
          <p:cNvPicPr/>
          <p:nvPr/>
        </p:nvPicPr>
        <p:blipFill>
          <a:blip r:embed="rId2"/>
          <a:srcRect/>
          <a:stretch>
            <a:fillRect/>
          </a:stretch>
        </p:blipFill>
        <p:spPr>
          <a:xfrm>
            <a:off x="2819400" y="1905000"/>
            <a:ext cx="2493864" cy="2150490"/>
          </a:xfrm>
          <a:prstGeom prst="rect">
            <a:avLst/>
          </a:prstGeom>
          <a:ln/>
        </p:spPr>
      </p:pic>
      <p:pic>
        <p:nvPicPr>
          <p:cNvPr id="6" name="image5.jpg">
            <a:extLst>
              <a:ext uri="{FF2B5EF4-FFF2-40B4-BE49-F238E27FC236}">
                <a16:creationId xmlns="" xmlns:a16="http://schemas.microsoft.com/office/drawing/2014/main" id="{96453FA1-5235-41D4-B020-F6D38488E701}"/>
              </a:ext>
            </a:extLst>
          </p:cNvPr>
          <p:cNvPicPr/>
          <p:nvPr/>
        </p:nvPicPr>
        <p:blipFill>
          <a:blip r:embed="rId3"/>
          <a:srcRect/>
          <a:stretch>
            <a:fillRect/>
          </a:stretch>
        </p:blipFill>
        <p:spPr>
          <a:xfrm>
            <a:off x="5410200" y="2453502"/>
            <a:ext cx="2455860" cy="1953029"/>
          </a:xfrm>
          <a:prstGeom prst="rect">
            <a:avLst/>
          </a:prstGeom>
          <a:ln/>
        </p:spPr>
      </p:pic>
      <p:pic>
        <p:nvPicPr>
          <p:cNvPr id="7" name="image3.jpg">
            <a:extLst>
              <a:ext uri="{FF2B5EF4-FFF2-40B4-BE49-F238E27FC236}">
                <a16:creationId xmlns="" xmlns:a16="http://schemas.microsoft.com/office/drawing/2014/main" id="{763E3F0E-3016-43E4-A616-6CD0D44C7D0D}"/>
              </a:ext>
            </a:extLst>
          </p:cNvPr>
          <p:cNvPicPr/>
          <p:nvPr/>
        </p:nvPicPr>
        <p:blipFill>
          <a:blip r:embed="rId4"/>
          <a:srcRect/>
          <a:stretch>
            <a:fillRect/>
          </a:stretch>
        </p:blipFill>
        <p:spPr>
          <a:xfrm>
            <a:off x="10896600" y="1143000"/>
            <a:ext cx="2763302" cy="2131296"/>
          </a:xfrm>
          <a:prstGeom prst="rect">
            <a:avLst/>
          </a:prstGeom>
          <a:ln/>
        </p:spPr>
      </p:pic>
      <p:pic>
        <p:nvPicPr>
          <p:cNvPr id="8" name="image7.jpg">
            <a:extLst>
              <a:ext uri="{FF2B5EF4-FFF2-40B4-BE49-F238E27FC236}">
                <a16:creationId xmlns="" xmlns:a16="http://schemas.microsoft.com/office/drawing/2014/main" id="{D534A5FE-4399-40EC-B52F-D24416EA5A29}"/>
              </a:ext>
            </a:extLst>
          </p:cNvPr>
          <p:cNvPicPr/>
          <p:nvPr/>
        </p:nvPicPr>
        <p:blipFill>
          <a:blip r:embed="rId5"/>
          <a:srcRect/>
          <a:stretch>
            <a:fillRect/>
          </a:stretch>
        </p:blipFill>
        <p:spPr>
          <a:xfrm>
            <a:off x="8077200" y="1739032"/>
            <a:ext cx="2711997" cy="2131296"/>
          </a:xfrm>
          <a:prstGeom prst="rect">
            <a:avLst/>
          </a:prstGeom>
          <a:ln/>
        </p:spPr>
      </p:pic>
      <p:sp>
        <p:nvSpPr>
          <p:cNvPr id="9" name="TextBox 8">
            <a:extLst>
              <a:ext uri="{FF2B5EF4-FFF2-40B4-BE49-F238E27FC236}">
                <a16:creationId xmlns="" xmlns:a16="http://schemas.microsoft.com/office/drawing/2014/main" id="{BD7BB932-2FC2-41C1-BC1A-C0974A52E2B7}"/>
              </a:ext>
            </a:extLst>
          </p:cNvPr>
          <p:cNvSpPr txBox="1"/>
          <p:nvPr/>
        </p:nvSpPr>
        <p:spPr>
          <a:xfrm>
            <a:off x="110781" y="3367926"/>
            <a:ext cx="2632420" cy="557512"/>
          </a:xfrm>
          <a:prstGeom prst="rect">
            <a:avLst/>
          </a:prstGeom>
          <a:noFill/>
        </p:spPr>
        <p:txBody>
          <a:bodyPr wrap="square" lIns="125401" tIns="62700" rIns="125401" bIns="62700">
            <a:spAutoFit/>
          </a:bodyPr>
          <a:lstStyle/>
          <a:p>
            <a:r>
              <a:rPr lang="en-US" sz="2800" b="1" dirty="0">
                <a:solidFill>
                  <a:srgbClr val="000000"/>
                </a:solidFill>
                <a:latin typeface="Ranchers" panose="020B0604020202020204" charset="0"/>
                <a:ea typeface="Calibri" panose="020F0502020204030204" pitchFamily="34" charset="0"/>
                <a:cs typeface="Calibri" panose="020F0502020204030204" pitchFamily="34" charset="0"/>
              </a:rPr>
              <a:t>Space robot</a:t>
            </a:r>
            <a:endParaRPr lang="en-US" sz="2800" b="1" dirty="0">
              <a:latin typeface="Ranchers" panose="020B060402020202020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85DFDF04-12CF-47DE-BC62-F97BE7037B22}"/>
              </a:ext>
            </a:extLst>
          </p:cNvPr>
          <p:cNvSpPr txBox="1"/>
          <p:nvPr/>
        </p:nvSpPr>
        <p:spPr>
          <a:xfrm>
            <a:off x="2895600" y="4101371"/>
            <a:ext cx="2725740" cy="557512"/>
          </a:xfrm>
          <a:prstGeom prst="rect">
            <a:avLst/>
          </a:prstGeom>
          <a:noFill/>
        </p:spPr>
        <p:txBody>
          <a:bodyPr wrap="square" lIns="125401" tIns="62700" rIns="125401" bIns="62700">
            <a:spAutoFit/>
          </a:bodyPr>
          <a:lstStyle/>
          <a:p>
            <a:r>
              <a:rPr lang="en-US" sz="2800" b="1" dirty="0">
                <a:latin typeface="Ranchers" panose="020B0604020202020204" charset="0"/>
                <a:ea typeface="Calibri" panose="020F0502020204030204" pitchFamily="34" charset="0"/>
                <a:cs typeface="Calibri" panose="020F0502020204030204" pitchFamily="34" charset="0"/>
              </a:rPr>
              <a:t>Doctor </a:t>
            </a:r>
            <a:r>
              <a:rPr lang="en-US" sz="2800" b="1" dirty="0">
                <a:solidFill>
                  <a:srgbClr val="000000"/>
                </a:solidFill>
                <a:latin typeface="Ranchers" panose="020B0604020202020204" charset="0"/>
                <a:ea typeface="Calibri" panose="020F0502020204030204" pitchFamily="34" charset="0"/>
                <a:cs typeface="Calibri" panose="020F0502020204030204" pitchFamily="34" charset="0"/>
              </a:rPr>
              <a:t> robot</a:t>
            </a:r>
            <a:endParaRPr lang="en-US" sz="2800" b="1" dirty="0">
              <a:latin typeface="Ranchers" panose="020B060402020202020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8C9C781A-5534-4F1C-B7C4-C9E8A4B88B52}"/>
              </a:ext>
            </a:extLst>
          </p:cNvPr>
          <p:cNvSpPr txBox="1"/>
          <p:nvPr/>
        </p:nvSpPr>
        <p:spPr>
          <a:xfrm>
            <a:off x="5697542" y="4471688"/>
            <a:ext cx="2684460" cy="557512"/>
          </a:xfrm>
          <a:prstGeom prst="rect">
            <a:avLst/>
          </a:prstGeom>
          <a:noFill/>
        </p:spPr>
        <p:txBody>
          <a:bodyPr wrap="square" lIns="125401" tIns="62700" rIns="125401" bIns="62700">
            <a:spAutoFit/>
          </a:bodyPr>
          <a:lstStyle/>
          <a:p>
            <a:r>
              <a:rPr lang="en-US" sz="2800" b="1" dirty="0">
                <a:solidFill>
                  <a:srgbClr val="000000"/>
                </a:solidFill>
                <a:latin typeface="Ranchers" panose="020B0604020202020204" charset="0"/>
                <a:ea typeface="Calibri" panose="020F0502020204030204" pitchFamily="34" charset="0"/>
                <a:cs typeface="Calibri" panose="020F0502020204030204" pitchFamily="34" charset="0"/>
              </a:rPr>
              <a:t>worker robot</a:t>
            </a:r>
            <a:endParaRPr lang="en-US" sz="2800" b="1" dirty="0">
              <a:latin typeface="Ranchers" panose="020B060402020202020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54627EBC-0837-4038-B971-3A519098261C}"/>
              </a:ext>
            </a:extLst>
          </p:cNvPr>
          <p:cNvSpPr txBox="1"/>
          <p:nvPr/>
        </p:nvSpPr>
        <p:spPr>
          <a:xfrm>
            <a:off x="11019554" y="3312816"/>
            <a:ext cx="2842928" cy="557512"/>
          </a:xfrm>
          <a:prstGeom prst="rect">
            <a:avLst/>
          </a:prstGeom>
          <a:noFill/>
        </p:spPr>
        <p:txBody>
          <a:bodyPr wrap="square" lIns="125401" tIns="62700" rIns="125401" bIns="62700">
            <a:spAutoFit/>
          </a:bodyPr>
          <a:lstStyle/>
          <a:p>
            <a:r>
              <a:rPr lang="en-US" sz="2800" b="1" dirty="0">
                <a:latin typeface="Ranchers" panose="020B0604020202020204" charset="0"/>
                <a:ea typeface="Calibri" panose="020F0502020204030204" pitchFamily="34" charset="0"/>
                <a:cs typeface="Calibri" panose="020F0502020204030204" pitchFamily="34" charset="0"/>
              </a:rPr>
              <a:t>teacher</a:t>
            </a:r>
            <a:r>
              <a:rPr lang="en-US" sz="2800" b="1" dirty="0">
                <a:solidFill>
                  <a:srgbClr val="000000"/>
                </a:solidFill>
                <a:latin typeface="Ranchers" panose="020B0604020202020204" charset="0"/>
                <a:ea typeface="Calibri" panose="020F0502020204030204" pitchFamily="34" charset="0"/>
                <a:cs typeface="Calibri" panose="020F0502020204030204" pitchFamily="34" charset="0"/>
              </a:rPr>
              <a:t> robot</a:t>
            </a:r>
            <a:endParaRPr lang="en-US" sz="2800" b="1" dirty="0">
              <a:latin typeface="Ranchers" panose="020B060402020202020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75673D50-1594-4779-AF77-59166F9FF4AA}"/>
              </a:ext>
            </a:extLst>
          </p:cNvPr>
          <p:cNvSpPr txBox="1"/>
          <p:nvPr/>
        </p:nvSpPr>
        <p:spPr>
          <a:xfrm>
            <a:off x="8093264" y="3897895"/>
            <a:ext cx="2346136" cy="557512"/>
          </a:xfrm>
          <a:prstGeom prst="rect">
            <a:avLst/>
          </a:prstGeom>
          <a:noFill/>
        </p:spPr>
        <p:txBody>
          <a:bodyPr wrap="square" lIns="125401" tIns="62700" rIns="125401" bIns="62700">
            <a:spAutoFit/>
          </a:bodyPr>
          <a:lstStyle/>
          <a:p>
            <a:r>
              <a:rPr lang="en-US" sz="2800" b="1" dirty="0">
                <a:solidFill>
                  <a:srgbClr val="000000"/>
                </a:solidFill>
                <a:latin typeface="Ranchers" panose="020B0604020202020204" charset="0"/>
                <a:ea typeface="Calibri" panose="020F0502020204030204" pitchFamily="34" charset="0"/>
                <a:cs typeface="Calibri" panose="020F0502020204030204" pitchFamily="34" charset="0"/>
              </a:rPr>
              <a:t>home robot</a:t>
            </a:r>
            <a:endParaRPr lang="en-US" sz="2800" b="1" dirty="0">
              <a:latin typeface="Ranchers" panose="020B0604020202020204" charset="0"/>
              <a:ea typeface="Times New Roman" panose="02020603050405020304" pitchFamily="18" charset="0"/>
              <a:cs typeface="Times New Roman" panose="02020603050405020304" pitchFamily="18" charset="0"/>
            </a:endParaRPr>
          </a:p>
        </p:txBody>
      </p:sp>
      <p:pic>
        <p:nvPicPr>
          <p:cNvPr id="14" name="image4.jpg">
            <a:extLst>
              <a:ext uri="{FF2B5EF4-FFF2-40B4-BE49-F238E27FC236}">
                <a16:creationId xmlns="" xmlns:a16="http://schemas.microsoft.com/office/drawing/2014/main" id="{C06B5DD4-DFB3-42DF-87B2-EBEF18E0F7B8}"/>
              </a:ext>
            </a:extLst>
          </p:cNvPr>
          <p:cNvPicPr/>
          <p:nvPr/>
        </p:nvPicPr>
        <p:blipFill>
          <a:blip r:embed="rId6"/>
          <a:srcRect/>
          <a:stretch>
            <a:fillRect/>
          </a:stretch>
        </p:blipFill>
        <p:spPr>
          <a:xfrm>
            <a:off x="2" y="1219200"/>
            <a:ext cx="2743200" cy="2000220"/>
          </a:xfrm>
          <a:prstGeom prst="rect">
            <a:avLst/>
          </a:prstGeom>
          <a:ln/>
        </p:spPr>
      </p:pic>
      <p:sp>
        <p:nvSpPr>
          <p:cNvPr id="15" name="Google Shape;1066;p14">
            <a:extLst>
              <a:ext uri="{FF2B5EF4-FFF2-40B4-BE49-F238E27FC236}">
                <a16:creationId xmlns="" xmlns:a16="http://schemas.microsoft.com/office/drawing/2014/main" id="{0EBD57C8-1532-4C92-A778-FC44FD0C9980}"/>
              </a:ext>
            </a:extLst>
          </p:cNvPr>
          <p:cNvSpPr/>
          <p:nvPr/>
        </p:nvSpPr>
        <p:spPr>
          <a:xfrm>
            <a:off x="228601" y="4079326"/>
            <a:ext cx="2133599" cy="3657783"/>
          </a:xfrm>
          <a:prstGeom prst="roundRect">
            <a:avLst>
              <a:gd name="adj" fmla="val 16667"/>
            </a:avLst>
          </a:prstGeom>
          <a:noFill/>
          <a:ln w="63500" cap="flat" cmpd="sng">
            <a:solidFill>
              <a:schemeClr val="tx1"/>
            </a:solidFill>
            <a:prstDash val="solid"/>
            <a:round/>
            <a:headEnd type="none" w="sm" len="sm"/>
            <a:tailEnd type="none" w="sm" len="sm"/>
          </a:ln>
        </p:spPr>
        <p:txBody>
          <a:bodyPr spcFirstLastPara="1" wrap="square" lIns="125380" tIns="62673" rIns="125380" bIns="62673" anchor="ctr" anchorCtr="0">
            <a:noAutofit/>
          </a:bodyPr>
          <a:lstStyle/>
          <a:p>
            <a:pPr algn="ctr"/>
            <a:r>
              <a:rPr lang="en-US" sz="2700" dirty="0">
                <a:solidFill>
                  <a:srgbClr val="000000"/>
                </a:solidFill>
                <a:latin typeface=".VnArial Narrow" pitchFamily="34" charset="0"/>
                <a:ea typeface="Calibri" panose="020F0502020204030204" pitchFamily="34" charset="0"/>
                <a:cs typeface="Calibri" panose="020F0502020204030204" pitchFamily="34" charset="0"/>
              </a:rPr>
              <a:t>build space stations, take measurements, collect samples, take pictures of planets</a:t>
            </a:r>
            <a:endParaRPr lang="en-US" sz="2700" dirty="0">
              <a:latin typeface=".VnArial Narrow" pitchFamily="34" charset="0"/>
              <a:ea typeface="Courier New" panose="02070309020205020404" pitchFamily="49" charset="0"/>
              <a:cs typeface="Calibri" panose="020F0502020204030204" pitchFamily="34" charset="0"/>
            </a:endParaRPr>
          </a:p>
        </p:txBody>
      </p:sp>
      <p:sp>
        <p:nvSpPr>
          <p:cNvPr id="16" name="Google Shape;1066;p14">
            <a:extLst>
              <a:ext uri="{FF2B5EF4-FFF2-40B4-BE49-F238E27FC236}">
                <a16:creationId xmlns="" xmlns:a16="http://schemas.microsoft.com/office/drawing/2014/main" id="{F1F71DA0-8AC9-48BF-B9DA-5BA6BC9AB6E5}"/>
              </a:ext>
            </a:extLst>
          </p:cNvPr>
          <p:cNvSpPr/>
          <p:nvPr/>
        </p:nvSpPr>
        <p:spPr>
          <a:xfrm>
            <a:off x="2895600" y="4756500"/>
            <a:ext cx="2127615" cy="2840326"/>
          </a:xfrm>
          <a:prstGeom prst="roundRect">
            <a:avLst>
              <a:gd name="adj" fmla="val 16667"/>
            </a:avLst>
          </a:prstGeom>
          <a:noFill/>
          <a:ln w="63500" cap="flat" cmpd="sng">
            <a:solidFill>
              <a:schemeClr val="tx1"/>
            </a:solidFill>
            <a:prstDash val="solid"/>
            <a:round/>
            <a:headEnd type="none" w="sm" len="sm"/>
            <a:tailEnd type="none" w="sm" len="sm"/>
          </a:ln>
        </p:spPr>
        <p:txBody>
          <a:bodyPr spcFirstLastPara="1" wrap="square" lIns="125380" tIns="62673" rIns="125380" bIns="62673" anchor="ctr" anchorCtr="0">
            <a:noAutofit/>
          </a:bodyPr>
          <a:lstStyle/>
          <a:p>
            <a:pPr algn="ctr"/>
            <a:r>
              <a:rPr lang="en-US" sz="2700" dirty="0">
                <a:latin typeface=".VnArial Narrow" pitchFamily="34" charset="0"/>
                <a:ea typeface="Calibri" panose="020F0502020204030204" pitchFamily="34" charset="0"/>
                <a:cs typeface="Calibri" panose="020F0502020204030204" pitchFamily="34" charset="0"/>
              </a:rPr>
              <a:t>look after sick people, do the surgery, help the doctors,</a:t>
            </a:r>
            <a:endParaRPr lang="en-US" sz="2700" dirty="0">
              <a:latin typeface=".VnArial Narrow" pitchFamily="34" charset="0"/>
              <a:ea typeface="Courier New" panose="02070309020205020404" pitchFamily="49" charset="0"/>
              <a:cs typeface="Calibri" panose="020F0502020204030204" pitchFamily="34" charset="0"/>
            </a:endParaRPr>
          </a:p>
        </p:txBody>
      </p:sp>
      <p:sp>
        <p:nvSpPr>
          <p:cNvPr id="17" name="Google Shape;1066;p14">
            <a:extLst>
              <a:ext uri="{FF2B5EF4-FFF2-40B4-BE49-F238E27FC236}">
                <a16:creationId xmlns="" xmlns:a16="http://schemas.microsoft.com/office/drawing/2014/main" id="{79EA440F-FF88-4D30-A71B-142061208263}"/>
              </a:ext>
            </a:extLst>
          </p:cNvPr>
          <p:cNvSpPr/>
          <p:nvPr/>
        </p:nvSpPr>
        <p:spPr>
          <a:xfrm>
            <a:off x="5697542" y="5214540"/>
            <a:ext cx="2170922" cy="2557860"/>
          </a:xfrm>
          <a:prstGeom prst="roundRect">
            <a:avLst>
              <a:gd name="adj" fmla="val 16667"/>
            </a:avLst>
          </a:prstGeom>
          <a:noFill/>
          <a:ln w="63500" cap="flat" cmpd="sng">
            <a:solidFill>
              <a:schemeClr val="tx1"/>
            </a:solidFill>
            <a:prstDash val="solid"/>
            <a:round/>
            <a:headEnd type="none" w="sm" len="sm"/>
            <a:tailEnd type="none" w="sm" len="sm"/>
          </a:ln>
        </p:spPr>
        <p:txBody>
          <a:bodyPr spcFirstLastPara="1" wrap="square" lIns="125380" tIns="62673" rIns="125380" bIns="62673" anchor="ctr" anchorCtr="0">
            <a:noAutofit/>
          </a:bodyPr>
          <a:lstStyle/>
          <a:p>
            <a:pPr algn="ctr"/>
            <a:r>
              <a:rPr lang="en-US" sz="2700" dirty="0">
                <a:latin typeface=".VnArial Narrow" pitchFamily="34" charset="0"/>
                <a:ea typeface="Calibri" panose="020F0502020204030204" pitchFamily="34" charset="0"/>
                <a:cs typeface="Calibri" panose="020F0502020204030204" pitchFamily="34" charset="0"/>
              </a:rPr>
              <a:t>build houses, move heavy things</a:t>
            </a:r>
            <a:endParaRPr lang="en-US" sz="2700" dirty="0">
              <a:latin typeface=".VnArial Narrow" pitchFamily="34" charset="0"/>
              <a:ea typeface="Courier New" panose="02070309020205020404" pitchFamily="49" charset="0"/>
              <a:cs typeface="Calibri" panose="020F0502020204030204" pitchFamily="34" charset="0"/>
            </a:endParaRPr>
          </a:p>
        </p:txBody>
      </p:sp>
      <p:sp>
        <p:nvSpPr>
          <p:cNvPr id="18" name="Google Shape;1066;p14">
            <a:extLst>
              <a:ext uri="{FF2B5EF4-FFF2-40B4-BE49-F238E27FC236}">
                <a16:creationId xmlns="" xmlns:a16="http://schemas.microsoft.com/office/drawing/2014/main" id="{34A69140-0109-4FE5-9B4C-28A31A271A93}"/>
              </a:ext>
            </a:extLst>
          </p:cNvPr>
          <p:cNvSpPr/>
          <p:nvPr/>
        </p:nvSpPr>
        <p:spPr>
          <a:xfrm>
            <a:off x="11049000" y="3845358"/>
            <a:ext cx="2438400" cy="4125718"/>
          </a:xfrm>
          <a:prstGeom prst="roundRect">
            <a:avLst>
              <a:gd name="adj" fmla="val 16667"/>
            </a:avLst>
          </a:prstGeom>
          <a:noFill/>
          <a:ln w="63500" cap="flat" cmpd="sng">
            <a:solidFill>
              <a:schemeClr val="tx1"/>
            </a:solidFill>
            <a:prstDash val="solid"/>
            <a:round/>
            <a:headEnd type="none" w="sm" len="sm"/>
            <a:tailEnd type="none" w="sm" len="sm"/>
          </a:ln>
        </p:spPr>
        <p:txBody>
          <a:bodyPr spcFirstLastPara="1" wrap="square" lIns="125380" tIns="62673" rIns="125380" bIns="62673" anchor="ctr" anchorCtr="0">
            <a:noAutofit/>
          </a:bodyPr>
          <a:lstStyle/>
          <a:p>
            <a:pPr algn="ctr"/>
            <a:r>
              <a:rPr lang="en-US" sz="2600" dirty="0">
                <a:latin typeface=".VnArial Narrow" pitchFamily="34" charset="0"/>
                <a:ea typeface="Calibri" panose="020F0502020204030204" pitchFamily="34" charset="0"/>
                <a:cs typeface="Calibri" panose="020F0502020204030204" pitchFamily="34" charset="0"/>
              </a:rPr>
              <a:t>help children study, teach English, literature, </a:t>
            </a:r>
            <a:r>
              <a:rPr lang="en-US" sz="2600" dirty="0" err="1">
                <a:latin typeface=".VnArial Narrow" pitchFamily="34" charset="0"/>
                <a:ea typeface="Calibri" panose="020F0502020204030204" pitchFamily="34" charset="0"/>
                <a:cs typeface="Calibri" panose="020F0502020204030204" pitchFamily="34" charset="0"/>
              </a:rPr>
              <a:t>maths</a:t>
            </a:r>
            <a:r>
              <a:rPr lang="en-US" sz="2600" dirty="0">
                <a:latin typeface=".VnArial Narrow" pitchFamily="34" charset="0"/>
                <a:ea typeface="Calibri" panose="020F0502020204030204" pitchFamily="34" charset="0"/>
                <a:cs typeface="Calibri" panose="020F0502020204030204" pitchFamily="34" charset="0"/>
              </a:rPr>
              <a:t> and other subjects, help children improve English pronunciation</a:t>
            </a:r>
            <a:endParaRPr lang="en-US" sz="2600" dirty="0">
              <a:latin typeface=".VnArial Narrow" pitchFamily="34" charset="0"/>
              <a:ea typeface="Courier New" panose="02070309020205020404" pitchFamily="49" charset="0"/>
              <a:cs typeface="Calibri" panose="020F0502020204030204" pitchFamily="34" charset="0"/>
            </a:endParaRPr>
          </a:p>
        </p:txBody>
      </p:sp>
      <p:sp>
        <p:nvSpPr>
          <p:cNvPr id="19" name="Google Shape;1066;p14">
            <a:extLst>
              <a:ext uri="{FF2B5EF4-FFF2-40B4-BE49-F238E27FC236}">
                <a16:creationId xmlns="" xmlns:a16="http://schemas.microsoft.com/office/drawing/2014/main" id="{760D087E-829A-435C-A086-5F3066F8F7BD}"/>
              </a:ext>
            </a:extLst>
          </p:cNvPr>
          <p:cNvSpPr/>
          <p:nvPr/>
        </p:nvSpPr>
        <p:spPr>
          <a:xfrm>
            <a:off x="8259445" y="4473937"/>
            <a:ext cx="2332355" cy="3263171"/>
          </a:xfrm>
          <a:prstGeom prst="roundRect">
            <a:avLst>
              <a:gd name="adj" fmla="val 16667"/>
            </a:avLst>
          </a:prstGeom>
          <a:noFill/>
          <a:ln w="63500" cap="flat" cmpd="sng">
            <a:solidFill>
              <a:schemeClr val="tx1"/>
            </a:solidFill>
            <a:prstDash val="solid"/>
            <a:round/>
            <a:headEnd type="none" w="sm" len="sm"/>
            <a:tailEnd type="none" w="sm" len="sm"/>
          </a:ln>
        </p:spPr>
        <p:txBody>
          <a:bodyPr spcFirstLastPara="1" wrap="square" lIns="125380" tIns="62673" rIns="125380" bIns="62673" anchor="ctr" anchorCtr="0">
            <a:noAutofit/>
          </a:bodyPr>
          <a:lstStyle/>
          <a:p>
            <a:pPr algn="ctr"/>
            <a:r>
              <a:rPr lang="en-US" sz="2700" dirty="0">
                <a:latin typeface="Calibri" panose="020F0502020204030204" pitchFamily="34" charset="0"/>
                <a:ea typeface="Calibri" panose="020F0502020204030204" pitchFamily="34" charset="0"/>
                <a:cs typeface="Calibri" panose="020F0502020204030204" pitchFamily="34" charset="0"/>
              </a:rPr>
              <a:t>cook meals, clean the house, do the washing, iron clothes</a:t>
            </a:r>
            <a:endParaRPr lang="en-US" sz="2700" dirty="0">
              <a:latin typeface="Calibri" panose="020F0502020204030204" pitchFamily="34" charset="0"/>
              <a:ea typeface="Courier New" panose="02070309020205020404" pitchFamily="49" charset="0"/>
              <a:cs typeface="Calibri" panose="020F0502020204030204" pitchFamily="34" charset="0"/>
            </a:endParaRPr>
          </a:p>
        </p:txBody>
      </p:sp>
      <p:sp>
        <p:nvSpPr>
          <p:cNvPr id="20" name="Rectangle 19"/>
          <p:cNvSpPr/>
          <p:nvPr/>
        </p:nvSpPr>
        <p:spPr>
          <a:xfrm>
            <a:off x="1154028" y="533400"/>
            <a:ext cx="4003019" cy="677108"/>
          </a:xfrm>
          <a:prstGeom prst="rect">
            <a:avLst/>
          </a:prstGeom>
        </p:spPr>
        <p:txBody>
          <a:bodyPr wrap="none">
            <a:spAutoFit/>
          </a:bodyPr>
          <a:lstStyle/>
          <a:p>
            <a:pPr lvl="0"/>
            <a:r>
              <a:rPr lang="en-US" sz="3800" b="1" dirty="0" smtClean="0">
                <a:solidFill>
                  <a:srgbClr val="FF0000"/>
                </a:solidFill>
                <a:latin typeface="Ranchers" panose="020B0604020202020204" charset="0"/>
                <a:ea typeface="Calibri" panose="020F0502020204030204" pitchFamily="34" charset="0"/>
                <a:cs typeface="Calibri" panose="020F0502020204030204" pitchFamily="34" charset="0"/>
              </a:rPr>
              <a:t>* Brainstorming</a:t>
            </a:r>
            <a:r>
              <a:rPr lang="en-US" sz="3800" b="1" dirty="0">
                <a:solidFill>
                  <a:srgbClr val="FF0000"/>
                </a:solidFill>
                <a:latin typeface="Ranchers" panose="020B060402020202020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2998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inVertical)">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arn(inVertical)">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arn(inVertical)">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barn(inVertical)">
                                      <p:cBhvr>
                                        <p:cTn id="73" dur="5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barn(inVertical)">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5" grpId="0" animBg="1"/>
      <p:bldP spid="16"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51890" y="2114166"/>
            <a:ext cx="8164110" cy="600164"/>
            <a:chOff x="1776345" y="1370716"/>
            <a:chExt cx="5442740" cy="500137"/>
          </a:xfrm>
        </p:grpSpPr>
        <p:sp>
          <p:nvSpPr>
            <p:cNvPr id="14" name="TextBox 13"/>
            <p:cNvSpPr txBox="1"/>
            <p:nvPr/>
          </p:nvSpPr>
          <p:spPr>
            <a:xfrm>
              <a:off x="1776345" y="1370716"/>
              <a:ext cx="5442740" cy="500137"/>
            </a:xfrm>
            <a:prstGeom prst="rect">
              <a:avLst/>
            </a:prstGeom>
            <a:noFill/>
          </p:spPr>
          <p:txBody>
            <a:bodyPr wrap="square" rtlCol="0">
              <a:spAutoFit/>
            </a:bodyPr>
            <a:lstStyle/>
            <a:p>
              <a:r>
                <a:rPr lang="en-US" sz="3300" dirty="0"/>
                <a:t>- look after sick people</a:t>
              </a:r>
              <a:endParaRPr lang="en-US" sz="3300" dirty="0">
                <a:solidFill>
                  <a:srgbClr val="0070C0"/>
                </a:solidFill>
              </a:endParaRPr>
            </a:p>
          </p:txBody>
        </p:sp>
        <p:sp>
          <p:nvSpPr>
            <p:cNvPr id="18" name="Rectangle 17"/>
            <p:cNvSpPr/>
            <p:nvPr/>
          </p:nvSpPr>
          <p:spPr>
            <a:xfrm>
              <a:off x="5799677" y="1429656"/>
              <a:ext cx="365760" cy="34378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5551890" y="3148967"/>
            <a:ext cx="8164110" cy="600164"/>
            <a:chOff x="1776345" y="1891321"/>
            <a:chExt cx="5442740" cy="500137"/>
          </a:xfrm>
        </p:grpSpPr>
        <p:sp>
          <p:nvSpPr>
            <p:cNvPr id="20" name="TextBox 19"/>
            <p:cNvSpPr txBox="1"/>
            <p:nvPr/>
          </p:nvSpPr>
          <p:spPr>
            <a:xfrm>
              <a:off x="1776345" y="1891321"/>
              <a:ext cx="5442740" cy="500137"/>
            </a:xfrm>
            <a:prstGeom prst="rect">
              <a:avLst/>
            </a:prstGeom>
            <a:noFill/>
          </p:spPr>
          <p:txBody>
            <a:bodyPr wrap="square" rtlCol="0">
              <a:spAutoFit/>
            </a:bodyPr>
            <a:lstStyle/>
            <a:p>
              <a:r>
                <a:rPr lang="en-US" sz="3300"/>
                <a:t>- understand what we say</a:t>
              </a:r>
              <a:endParaRPr lang="en-US" sz="3300" dirty="0">
                <a:solidFill>
                  <a:srgbClr val="0070C0"/>
                </a:solidFill>
              </a:endParaRPr>
            </a:p>
          </p:txBody>
        </p:sp>
        <p:sp>
          <p:nvSpPr>
            <p:cNvPr id="21" name="Rectangle 20"/>
            <p:cNvSpPr/>
            <p:nvPr/>
          </p:nvSpPr>
          <p:spPr>
            <a:xfrm>
              <a:off x="5799677" y="1950261"/>
              <a:ext cx="365760" cy="34378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5551890" y="4183769"/>
            <a:ext cx="8164110" cy="600164"/>
            <a:chOff x="1776345" y="2411926"/>
            <a:chExt cx="5442740" cy="500137"/>
          </a:xfrm>
        </p:grpSpPr>
        <p:sp>
          <p:nvSpPr>
            <p:cNvPr id="23" name="TextBox 22"/>
            <p:cNvSpPr txBox="1"/>
            <p:nvPr/>
          </p:nvSpPr>
          <p:spPr>
            <a:xfrm>
              <a:off x="1776345" y="2411926"/>
              <a:ext cx="5442740" cy="500137"/>
            </a:xfrm>
            <a:prstGeom prst="rect">
              <a:avLst/>
            </a:prstGeom>
            <a:noFill/>
          </p:spPr>
          <p:txBody>
            <a:bodyPr wrap="square" rtlCol="0">
              <a:spAutoFit/>
            </a:bodyPr>
            <a:lstStyle/>
            <a:p>
              <a:r>
                <a:rPr lang="en-US" sz="3300"/>
                <a:t>- build the very high buildings</a:t>
              </a:r>
              <a:endParaRPr lang="en-US" sz="3300" dirty="0">
                <a:solidFill>
                  <a:srgbClr val="0070C0"/>
                </a:solidFill>
              </a:endParaRPr>
            </a:p>
          </p:txBody>
        </p:sp>
        <p:sp>
          <p:nvSpPr>
            <p:cNvPr id="24" name="Rectangle 23"/>
            <p:cNvSpPr/>
            <p:nvPr/>
          </p:nvSpPr>
          <p:spPr>
            <a:xfrm>
              <a:off x="5799677" y="2470866"/>
              <a:ext cx="365760" cy="34378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5551890" y="5218571"/>
            <a:ext cx="8164110" cy="600164"/>
            <a:chOff x="1776345" y="2932531"/>
            <a:chExt cx="5442740" cy="500137"/>
          </a:xfrm>
        </p:grpSpPr>
        <p:sp>
          <p:nvSpPr>
            <p:cNvPr id="26" name="TextBox 25"/>
            <p:cNvSpPr txBox="1"/>
            <p:nvPr/>
          </p:nvSpPr>
          <p:spPr>
            <a:xfrm>
              <a:off x="1776345" y="2932531"/>
              <a:ext cx="5442740" cy="500137"/>
            </a:xfrm>
            <a:prstGeom prst="rect">
              <a:avLst/>
            </a:prstGeom>
            <a:noFill/>
          </p:spPr>
          <p:txBody>
            <a:bodyPr wrap="square" rtlCol="0">
              <a:spAutoFit/>
            </a:bodyPr>
            <a:lstStyle/>
            <a:p>
              <a:r>
                <a:rPr lang="en-US" sz="3300"/>
                <a:t>- teach many subjects</a:t>
              </a:r>
              <a:endParaRPr lang="en-US" sz="3300" dirty="0">
                <a:solidFill>
                  <a:srgbClr val="0070C0"/>
                </a:solidFill>
              </a:endParaRPr>
            </a:p>
          </p:txBody>
        </p:sp>
        <p:sp>
          <p:nvSpPr>
            <p:cNvPr id="27" name="Rectangle 26"/>
            <p:cNvSpPr/>
            <p:nvPr/>
          </p:nvSpPr>
          <p:spPr>
            <a:xfrm>
              <a:off x="5799677" y="2991471"/>
              <a:ext cx="365760" cy="34378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5551890" y="6253372"/>
            <a:ext cx="8164110" cy="600164"/>
            <a:chOff x="1776345" y="3453136"/>
            <a:chExt cx="5442740" cy="500137"/>
          </a:xfrm>
        </p:grpSpPr>
        <p:sp>
          <p:nvSpPr>
            <p:cNvPr id="29" name="TextBox 28"/>
            <p:cNvSpPr txBox="1"/>
            <p:nvPr/>
          </p:nvSpPr>
          <p:spPr>
            <a:xfrm>
              <a:off x="1776345" y="3453136"/>
              <a:ext cx="5442740" cy="500137"/>
            </a:xfrm>
            <a:prstGeom prst="rect">
              <a:avLst/>
            </a:prstGeom>
            <a:noFill/>
          </p:spPr>
          <p:txBody>
            <a:bodyPr wrap="square" rtlCol="0">
              <a:spAutoFit/>
            </a:bodyPr>
            <a:lstStyle/>
            <a:p>
              <a:r>
                <a:rPr lang="en-US" sz="3300"/>
                <a:t>- move heavy things</a:t>
              </a:r>
              <a:endParaRPr lang="en-US" sz="3300" dirty="0">
                <a:solidFill>
                  <a:srgbClr val="0070C0"/>
                </a:solidFill>
              </a:endParaRPr>
            </a:p>
          </p:txBody>
        </p:sp>
        <p:sp>
          <p:nvSpPr>
            <p:cNvPr id="30" name="Rectangle 29"/>
            <p:cNvSpPr/>
            <p:nvPr/>
          </p:nvSpPr>
          <p:spPr>
            <a:xfrm>
              <a:off x="5799677" y="3512076"/>
              <a:ext cx="365760" cy="34378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127" y="1949343"/>
            <a:ext cx="4576673" cy="3094228"/>
          </a:xfrm>
          <a:prstGeom prst="round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127" y="477589"/>
            <a:ext cx="766673" cy="817811"/>
          </a:xfrm>
          <a:prstGeom prst="rect">
            <a:avLst/>
          </a:prstGeom>
          <a:solidFill>
            <a:srgbClr val="0070C0"/>
          </a:solidFill>
        </p:spPr>
        <p:style>
          <a:lnRef idx="2">
            <a:schemeClr val="dk1"/>
          </a:lnRef>
          <a:fillRef idx="1">
            <a:schemeClr val="lt1"/>
          </a:fillRef>
          <a:effectRef idx="0">
            <a:schemeClr val="dk1"/>
          </a:effectRef>
          <a:fontRef idx="minor">
            <a:schemeClr val="dk1"/>
          </a:fontRef>
        </p:style>
      </p:pic>
      <p:sp>
        <p:nvSpPr>
          <p:cNvPr id="31" name="TextBox 30"/>
          <p:cNvSpPr txBox="1"/>
          <p:nvPr/>
        </p:nvSpPr>
        <p:spPr>
          <a:xfrm>
            <a:off x="1258900" y="412490"/>
            <a:ext cx="11664540" cy="1111510"/>
          </a:xfrm>
          <a:prstGeom prst="rect">
            <a:avLst/>
          </a:prstGeom>
          <a:noFill/>
        </p:spPr>
        <p:txBody>
          <a:bodyPr wrap="square" lIns="125401" tIns="62700" rIns="125401" bIns="62700" rtlCol="0">
            <a:spAutoFit/>
          </a:bodyPr>
          <a:lstStyle/>
          <a:p>
            <a:r>
              <a:rPr lang="en-US" sz="3200" b="1" dirty="0">
                <a:effectLst>
                  <a:glow rad="88900">
                    <a:schemeClr val="bg1"/>
                  </a:glow>
                </a:effectLst>
                <a:latin typeface=".VnSouthern" pitchFamily="34" charset="0"/>
                <a:cs typeface="Arial" panose="020B0604020202020204" pitchFamily="34" charset="0"/>
              </a:rPr>
              <a:t>Listen to the conversation between </a:t>
            </a:r>
            <a:r>
              <a:rPr lang="en-US" sz="3200" b="1" dirty="0" err="1">
                <a:effectLst>
                  <a:glow rad="88900">
                    <a:schemeClr val="bg1"/>
                  </a:glow>
                </a:effectLst>
                <a:latin typeface=".VnSouthern" pitchFamily="34" charset="0"/>
                <a:cs typeface="Arial" panose="020B0604020202020204" pitchFamily="34" charset="0"/>
              </a:rPr>
              <a:t>Khang</a:t>
            </a:r>
            <a:r>
              <a:rPr lang="en-US" sz="3200" b="1" dirty="0">
                <a:effectLst>
                  <a:glow rad="88900">
                    <a:schemeClr val="bg1"/>
                  </a:glow>
                </a:effectLst>
                <a:latin typeface=".VnSouthern" pitchFamily="34" charset="0"/>
                <a:cs typeface="Arial" panose="020B0604020202020204" pitchFamily="34" charset="0"/>
              </a:rPr>
              <a:t> and </a:t>
            </a:r>
            <a:r>
              <a:rPr lang="en-US" sz="3200" b="1" dirty="0" err="1">
                <a:effectLst>
                  <a:glow rad="88900">
                    <a:schemeClr val="bg1"/>
                  </a:glow>
                </a:effectLst>
                <a:latin typeface=".VnSouthern" pitchFamily="34" charset="0"/>
                <a:cs typeface="Arial" panose="020B0604020202020204" pitchFamily="34" charset="0"/>
              </a:rPr>
              <a:t>Dr</a:t>
            </a:r>
            <a:r>
              <a:rPr lang="en-US" sz="3200" b="1" dirty="0">
                <a:effectLst>
                  <a:glow rad="88900">
                    <a:schemeClr val="bg1"/>
                  </a:glow>
                </a:effectLst>
                <a:latin typeface=".VnSouthern" pitchFamily="34" charset="0"/>
                <a:cs typeface="Arial" panose="020B0604020202020204" pitchFamily="34" charset="0"/>
              </a:rPr>
              <a:t> Adams and tick (</a:t>
            </a:r>
            <a:r>
              <a:rPr lang="en-US" sz="3200" b="1" dirty="0">
                <a:effectLst>
                  <a:glow rad="88900">
                    <a:schemeClr val="bg1"/>
                  </a:glow>
                </a:effectLst>
                <a:latin typeface=".VnSouthern" pitchFamily="34" charset="0"/>
                <a:cs typeface="Arial" panose="020B0604020202020204" pitchFamily="34" charset="0"/>
                <a:sym typeface="Wingdings 2" panose="05020102010507070707" pitchFamily="18" charset="2"/>
              </a:rPr>
              <a:t></a:t>
            </a:r>
            <a:r>
              <a:rPr lang="en-US" sz="3200" b="1" dirty="0">
                <a:effectLst>
                  <a:glow rad="88900">
                    <a:schemeClr val="bg1"/>
                  </a:glow>
                </a:effectLst>
                <a:latin typeface=".VnSouthern" pitchFamily="34" charset="0"/>
                <a:cs typeface="Arial" panose="020B0604020202020204" pitchFamily="34" charset="0"/>
              </a:rPr>
              <a:t>) the phrases you hear.</a:t>
            </a:r>
          </a:p>
        </p:txBody>
      </p:sp>
      <p:pic>
        <p:nvPicPr>
          <p:cNvPr id="3" name="B2_43">
            <a:hlinkClick r:id="" action="ppaction://media"/>
            <a:extLst>
              <a:ext uri="{FF2B5EF4-FFF2-40B4-BE49-F238E27FC236}">
                <a16:creationId xmlns="" xmlns:a16="http://schemas.microsoft.com/office/drawing/2014/main" id="{4ACF13D9-9E90-4E48-A630-5ECE4F5C11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63027" y="611399"/>
            <a:ext cx="731045" cy="584836"/>
          </a:xfrm>
          <a:prstGeom prst="rect">
            <a:avLst/>
          </a:prstGeom>
        </p:spPr>
      </p:pic>
      <p:sp>
        <p:nvSpPr>
          <p:cNvPr id="8" name="TextBox 7">
            <a:extLst>
              <a:ext uri="{FF2B5EF4-FFF2-40B4-BE49-F238E27FC236}">
                <a16:creationId xmlns="" xmlns:a16="http://schemas.microsoft.com/office/drawing/2014/main" id="{DEAB7A52-90DC-4CCD-BA21-C9F0F7BA8A82}"/>
              </a:ext>
            </a:extLst>
          </p:cNvPr>
          <p:cNvSpPr txBox="1"/>
          <p:nvPr/>
        </p:nvSpPr>
        <p:spPr>
          <a:xfrm>
            <a:off x="11545977" y="2057400"/>
            <a:ext cx="645987" cy="742178"/>
          </a:xfrm>
          <a:prstGeom prst="rect">
            <a:avLst/>
          </a:prstGeom>
          <a:noFill/>
        </p:spPr>
        <p:txBody>
          <a:bodyPr wrap="none" lIns="125401" tIns="62700" rIns="125401" bIns="62700" rtlCol="0">
            <a:spAutoFit/>
          </a:bodyPr>
          <a:lstStyle/>
          <a:p>
            <a:r>
              <a:rPr lang="en-US" sz="4000" b="1" dirty="0">
                <a:solidFill>
                  <a:srgbClr val="FF0000"/>
                </a:solidFill>
                <a:sym typeface="Wingdings 2" panose="05020102010507070707" pitchFamily="18" charset="2"/>
              </a:rPr>
              <a:t></a:t>
            </a:r>
            <a:endParaRPr lang="en-US" sz="4000" b="1" dirty="0">
              <a:solidFill>
                <a:srgbClr val="FF0000"/>
              </a:solidFill>
            </a:endParaRPr>
          </a:p>
        </p:txBody>
      </p:sp>
      <p:sp>
        <p:nvSpPr>
          <p:cNvPr id="32" name="TextBox 31">
            <a:extLst>
              <a:ext uri="{FF2B5EF4-FFF2-40B4-BE49-F238E27FC236}">
                <a16:creationId xmlns="" xmlns:a16="http://schemas.microsoft.com/office/drawing/2014/main" id="{88F743F6-B7FC-4F49-8A56-28CAC37F2FD9}"/>
              </a:ext>
            </a:extLst>
          </p:cNvPr>
          <p:cNvSpPr txBox="1"/>
          <p:nvPr/>
        </p:nvSpPr>
        <p:spPr>
          <a:xfrm>
            <a:off x="11545977" y="3065245"/>
            <a:ext cx="645987" cy="742178"/>
          </a:xfrm>
          <a:prstGeom prst="rect">
            <a:avLst/>
          </a:prstGeom>
          <a:noFill/>
        </p:spPr>
        <p:txBody>
          <a:bodyPr wrap="none" lIns="125401" tIns="62700" rIns="125401" bIns="62700" rtlCol="0">
            <a:spAutoFit/>
          </a:bodyPr>
          <a:lstStyle/>
          <a:p>
            <a:r>
              <a:rPr lang="en-US" sz="4000" b="1" dirty="0">
                <a:solidFill>
                  <a:srgbClr val="FF0000"/>
                </a:solidFill>
                <a:sym typeface="Wingdings 2" panose="05020102010507070707" pitchFamily="18" charset="2"/>
              </a:rPr>
              <a:t></a:t>
            </a:r>
            <a:endParaRPr lang="en-US" sz="4000" b="1" dirty="0">
              <a:solidFill>
                <a:srgbClr val="FF0000"/>
              </a:solidFill>
            </a:endParaRPr>
          </a:p>
        </p:txBody>
      </p:sp>
      <p:sp>
        <p:nvSpPr>
          <p:cNvPr id="33" name="TextBox 32">
            <a:extLst>
              <a:ext uri="{FF2B5EF4-FFF2-40B4-BE49-F238E27FC236}">
                <a16:creationId xmlns="" xmlns:a16="http://schemas.microsoft.com/office/drawing/2014/main" id="{D07260C6-38AF-4B2A-8251-5AC9C52F08E7}"/>
              </a:ext>
            </a:extLst>
          </p:cNvPr>
          <p:cNvSpPr txBox="1"/>
          <p:nvPr/>
        </p:nvSpPr>
        <p:spPr>
          <a:xfrm>
            <a:off x="11545977" y="4111878"/>
            <a:ext cx="645987" cy="742178"/>
          </a:xfrm>
          <a:prstGeom prst="rect">
            <a:avLst/>
          </a:prstGeom>
          <a:noFill/>
        </p:spPr>
        <p:txBody>
          <a:bodyPr wrap="none" lIns="125401" tIns="62700" rIns="125401" bIns="62700" rtlCol="0">
            <a:spAutoFit/>
          </a:bodyPr>
          <a:lstStyle/>
          <a:p>
            <a:r>
              <a:rPr lang="en-US" sz="4000" b="1" dirty="0">
                <a:solidFill>
                  <a:srgbClr val="FF0000"/>
                </a:solidFill>
                <a:sym typeface="Wingdings 2" panose="05020102010507070707" pitchFamily="18" charset="2"/>
              </a:rPr>
              <a:t></a:t>
            </a:r>
            <a:endParaRPr lang="en-US" sz="4000" b="1" dirty="0">
              <a:solidFill>
                <a:srgbClr val="FF0000"/>
              </a:solidFill>
            </a:endParaRPr>
          </a:p>
        </p:txBody>
      </p:sp>
      <p:sp>
        <p:nvSpPr>
          <p:cNvPr id="34" name="TextBox 33">
            <a:extLst>
              <a:ext uri="{FF2B5EF4-FFF2-40B4-BE49-F238E27FC236}">
                <a16:creationId xmlns="" xmlns:a16="http://schemas.microsoft.com/office/drawing/2014/main" id="{DA61C6C7-EA4D-49D9-8C45-3C05238F7C1C}"/>
              </a:ext>
            </a:extLst>
          </p:cNvPr>
          <p:cNvSpPr txBox="1"/>
          <p:nvPr/>
        </p:nvSpPr>
        <p:spPr>
          <a:xfrm>
            <a:off x="11545977" y="5181673"/>
            <a:ext cx="645987" cy="742178"/>
          </a:xfrm>
          <a:prstGeom prst="rect">
            <a:avLst/>
          </a:prstGeom>
          <a:noFill/>
        </p:spPr>
        <p:txBody>
          <a:bodyPr wrap="none" lIns="125401" tIns="62700" rIns="125401" bIns="62700" rtlCol="0">
            <a:spAutoFit/>
          </a:bodyPr>
          <a:lstStyle/>
          <a:p>
            <a:r>
              <a:rPr lang="en-US" sz="4000" b="1" dirty="0">
                <a:solidFill>
                  <a:srgbClr val="FF0000"/>
                </a:solidFill>
                <a:sym typeface="Wingdings 2" panose="05020102010507070707" pitchFamily="18" charset="2"/>
              </a:rPr>
              <a:t></a:t>
            </a:r>
            <a:endParaRPr lang="en-US" sz="4000" b="1" dirty="0">
              <a:solidFill>
                <a:srgbClr val="FF0000"/>
              </a:solidFill>
            </a:endParaRPr>
          </a:p>
        </p:txBody>
      </p:sp>
      <p:sp>
        <p:nvSpPr>
          <p:cNvPr id="36" name="TextBox 35"/>
          <p:cNvSpPr txBox="1"/>
          <p:nvPr/>
        </p:nvSpPr>
        <p:spPr>
          <a:xfrm>
            <a:off x="5410200" y="-76200"/>
            <a:ext cx="2305221" cy="557512"/>
          </a:xfrm>
          <a:prstGeom prst="rect">
            <a:avLst/>
          </a:prstGeom>
          <a:noFill/>
        </p:spPr>
        <p:txBody>
          <a:bodyPr wrap="square" lIns="125401" tIns="62700" rIns="125401" bIns="62700" rtlCol="0">
            <a:spAutoFit/>
          </a:bodyPr>
          <a:lstStyle/>
          <a:p>
            <a:r>
              <a:rPr lang="en-US" sz="2800" b="1" dirty="0" smtClean="0">
                <a:solidFill>
                  <a:srgbClr val="FFFF00"/>
                </a:solidFill>
              </a:rPr>
              <a:t>I. </a:t>
            </a:r>
            <a:r>
              <a:rPr lang="en-US" sz="2800" b="1" dirty="0">
                <a:solidFill>
                  <a:srgbClr val="FFFF00"/>
                </a:solidFill>
              </a:rPr>
              <a:t>Listening</a:t>
            </a:r>
          </a:p>
        </p:txBody>
      </p:sp>
    </p:spTree>
    <p:extLst>
      <p:ext uri="{BB962C8B-B14F-4D97-AF65-F5344CB8AC3E}">
        <p14:creationId xmlns:p14="http://schemas.microsoft.com/office/powerpoint/2010/main" val="409463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74758"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8" grpId="0"/>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27" y="125735"/>
            <a:ext cx="940843" cy="745954"/>
          </a:xfrm>
          <a:prstGeom prst="rect">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pic>
      <p:sp>
        <p:nvSpPr>
          <p:cNvPr id="8" name="TextBox 7"/>
          <p:cNvSpPr txBox="1"/>
          <p:nvPr/>
        </p:nvSpPr>
        <p:spPr>
          <a:xfrm>
            <a:off x="1240970" y="305513"/>
            <a:ext cx="12013215" cy="1142287"/>
          </a:xfrm>
          <a:prstGeom prst="rect">
            <a:avLst/>
          </a:prstGeom>
          <a:noFill/>
        </p:spPr>
        <p:txBody>
          <a:bodyPr wrap="square" lIns="125401" tIns="62700" rIns="125401" bIns="62700" rtlCol="0">
            <a:spAutoFit/>
          </a:bodyPr>
          <a:lstStyle/>
          <a:p>
            <a:r>
              <a:rPr lang="en-US" sz="3300" b="1" spc="-69" dirty="0">
                <a:effectLst>
                  <a:glow rad="88900">
                    <a:schemeClr val="bg1"/>
                  </a:glow>
                </a:effectLst>
                <a:latin typeface="Arial" panose="020B0604020202020204" pitchFamily="34" charset="0"/>
                <a:cs typeface="Arial" panose="020B0604020202020204" pitchFamily="34" charset="0"/>
              </a:rPr>
              <a:t>Listen to the conversation again and tick (</a:t>
            </a:r>
            <a:r>
              <a:rPr lang="en-US" sz="3300" b="1" spc="-69" dirty="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3300" b="1" spc="-69" dirty="0">
                <a:effectLst>
                  <a:glow rad="88900">
                    <a:schemeClr val="bg1"/>
                  </a:glow>
                </a:effectLst>
                <a:latin typeface="Arial" panose="020B0604020202020204" pitchFamily="34" charset="0"/>
                <a:cs typeface="Arial" panose="020B0604020202020204" pitchFamily="34" charset="0"/>
              </a:rPr>
              <a:t>) T (True) or F (False).</a:t>
            </a:r>
          </a:p>
        </p:txBody>
      </p:sp>
      <p:graphicFrame>
        <p:nvGraphicFramePr>
          <p:cNvPr id="3" name="Table 2"/>
          <p:cNvGraphicFramePr>
            <a:graphicFrameLocks noGrp="1"/>
          </p:cNvGraphicFramePr>
          <p:nvPr>
            <p:extLst>
              <p:ext uri="{D42A27DB-BD31-4B8C-83A1-F6EECF244321}">
                <p14:modId xmlns:p14="http://schemas.microsoft.com/office/powerpoint/2010/main" val="388796994"/>
              </p:ext>
            </p:extLst>
          </p:nvPr>
        </p:nvGraphicFramePr>
        <p:xfrm>
          <a:off x="235787" y="1431182"/>
          <a:ext cx="13244426" cy="5767286"/>
        </p:xfrm>
        <a:graphic>
          <a:graphicData uri="http://schemas.openxmlformats.org/drawingml/2006/table">
            <a:tbl>
              <a:tblPr firstRow="1" bandRow="1">
                <a:tableStyleId>{00A15C55-8517-42AA-B614-E9B94910E393}</a:tableStyleId>
              </a:tblPr>
              <a:tblGrid>
                <a:gridCol w="10826019">
                  <a:extLst>
                    <a:ext uri="{9D8B030D-6E8A-4147-A177-3AD203B41FA5}">
                      <a16:colId xmlns="" xmlns:a16="http://schemas.microsoft.com/office/drawing/2014/main" val="20000"/>
                    </a:ext>
                  </a:extLst>
                </a:gridCol>
                <a:gridCol w="1249781">
                  <a:extLst>
                    <a:ext uri="{9D8B030D-6E8A-4147-A177-3AD203B41FA5}">
                      <a16:colId xmlns="" xmlns:a16="http://schemas.microsoft.com/office/drawing/2014/main" val="20001"/>
                    </a:ext>
                  </a:extLst>
                </a:gridCol>
                <a:gridCol w="1168626">
                  <a:extLst>
                    <a:ext uri="{9D8B030D-6E8A-4147-A177-3AD203B41FA5}">
                      <a16:colId xmlns="" xmlns:a16="http://schemas.microsoft.com/office/drawing/2014/main" val="20002"/>
                    </a:ext>
                  </a:extLst>
                </a:gridCol>
              </a:tblGrid>
              <a:tr h="768096">
                <a:tc>
                  <a:txBody>
                    <a:bodyPr/>
                    <a:lstStyle/>
                    <a:p>
                      <a:pPr algn="ctr"/>
                      <a:endParaRPr lang="en-US" sz="4300" dirty="0">
                        <a:solidFill>
                          <a:srgbClr val="0070C0"/>
                        </a:solidFill>
                      </a:endParaRPr>
                    </a:p>
                  </a:txBody>
                  <a:tcPr marL="137160" marR="137160" marT="54864" marB="54864" anchor="ctr">
                    <a:solidFill>
                      <a:srgbClr val="92D050"/>
                    </a:solidFill>
                  </a:tcPr>
                </a:tc>
                <a:tc>
                  <a:txBody>
                    <a:bodyPr/>
                    <a:lstStyle/>
                    <a:p>
                      <a:pPr algn="ctr"/>
                      <a:r>
                        <a:rPr lang="en-US" sz="4300" dirty="0">
                          <a:solidFill>
                            <a:srgbClr val="FF0000"/>
                          </a:solidFill>
                        </a:rPr>
                        <a:t>T</a:t>
                      </a:r>
                    </a:p>
                  </a:txBody>
                  <a:tcPr marL="137160" marR="137160" marT="54864" marB="54864" anchor="ctr">
                    <a:solidFill>
                      <a:srgbClr val="92D050"/>
                    </a:solidFill>
                  </a:tcPr>
                </a:tc>
                <a:tc>
                  <a:txBody>
                    <a:bodyPr/>
                    <a:lstStyle/>
                    <a:p>
                      <a:pPr algn="ctr"/>
                      <a:r>
                        <a:rPr lang="en-US" sz="4300" dirty="0">
                          <a:solidFill>
                            <a:srgbClr val="FF0000"/>
                          </a:solidFill>
                        </a:rPr>
                        <a:t>F</a:t>
                      </a:r>
                    </a:p>
                  </a:txBody>
                  <a:tcPr marL="137160" marR="137160" marT="54864" marB="54864" anchor="ctr">
                    <a:solidFill>
                      <a:srgbClr val="92D050"/>
                    </a:solidFill>
                  </a:tcPr>
                </a:tc>
                <a:extLst>
                  <a:ext uri="{0D108BD9-81ED-4DB2-BD59-A6C34878D82A}">
                    <a16:rowId xmlns="" xmlns:a16="http://schemas.microsoft.com/office/drawing/2014/main" val="10000"/>
                  </a:ext>
                </a:extLst>
              </a:tr>
              <a:tr h="999838">
                <a:tc>
                  <a:txBody>
                    <a:bodyPr/>
                    <a:lstStyle/>
                    <a:p>
                      <a:r>
                        <a:rPr lang="en-US" sz="2900" b="1" dirty="0">
                          <a:solidFill>
                            <a:srgbClr val="0070C0"/>
                          </a:solidFill>
                        </a:rPr>
                        <a:t>1. </a:t>
                      </a:r>
                      <a:r>
                        <a:rPr lang="en-US" sz="2900" dirty="0"/>
                        <a:t>Robots can’t do many things today.</a:t>
                      </a:r>
                    </a:p>
                  </a:txBody>
                  <a:tcPr marL="137160" marR="137160" marT="54864" marB="54864" anchor="ctr"/>
                </a:tc>
                <a:tc>
                  <a:txBody>
                    <a:bodyPr/>
                    <a:lstStyle/>
                    <a:p>
                      <a:endParaRPr lang="en-US" sz="2900"/>
                    </a:p>
                  </a:txBody>
                  <a:tcPr marL="137160" marR="137160" marT="54864" marB="54864" anchor="ctr"/>
                </a:tc>
                <a:tc>
                  <a:txBody>
                    <a:bodyPr/>
                    <a:lstStyle/>
                    <a:p>
                      <a:endParaRPr lang="en-US" sz="2900"/>
                    </a:p>
                  </a:txBody>
                  <a:tcPr marL="137160" marR="137160" marT="54864" marB="54864" anchor="ctr"/>
                </a:tc>
                <a:extLst>
                  <a:ext uri="{0D108BD9-81ED-4DB2-BD59-A6C34878D82A}">
                    <a16:rowId xmlns="" xmlns:a16="http://schemas.microsoft.com/office/drawing/2014/main" val="10001"/>
                  </a:ext>
                </a:extLst>
              </a:tr>
              <a:tr h="999838">
                <a:tc>
                  <a:txBody>
                    <a:bodyPr/>
                    <a:lstStyle/>
                    <a:p>
                      <a:r>
                        <a:rPr lang="en-US" sz="2900" b="1" kern="1200">
                          <a:solidFill>
                            <a:srgbClr val="0070C0"/>
                          </a:solidFill>
                        </a:rPr>
                        <a:t>2. </a:t>
                      </a:r>
                      <a:r>
                        <a:rPr lang="en-US" sz="2900"/>
                        <a:t>Worker robots can build the very high buildings.</a:t>
                      </a:r>
                    </a:p>
                  </a:txBody>
                  <a:tcPr marL="137160" marR="137160" marT="54864" marB="54864" anchor="ctr"/>
                </a:tc>
                <a:tc>
                  <a:txBody>
                    <a:bodyPr/>
                    <a:lstStyle/>
                    <a:p>
                      <a:endParaRPr lang="en-US" sz="2900"/>
                    </a:p>
                  </a:txBody>
                  <a:tcPr marL="137160" marR="137160" marT="54864" marB="54864" anchor="ctr"/>
                </a:tc>
                <a:tc>
                  <a:txBody>
                    <a:bodyPr/>
                    <a:lstStyle/>
                    <a:p>
                      <a:endParaRPr lang="en-US" sz="2900"/>
                    </a:p>
                  </a:txBody>
                  <a:tcPr marL="137160" marR="137160" marT="54864" marB="54864" anchor="ctr"/>
                </a:tc>
                <a:extLst>
                  <a:ext uri="{0D108BD9-81ED-4DB2-BD59-A6C34878D82A}">
                    <a16:rowId xmlns="" xmlns:a16="http://schemas.microsoft.com/office/drawing/2014/main" val="10002"/>
                  </a:ext>
                </a:extLst>
              </a:tr>
              <a:tr h="999838">
                <a:tc>
                  <a:txBody>
                    <a:bodyPr/>
                    <a:lstStyle/>
                    <a:p>
                      <a:r>
                        <a:rPr lang="en-US" sz="2900" b="1" kern="1200">
                          <a:solidFill>
                            <a:srgbClr val="0070C0"/>
                          </a:solidFill>
                        </a:rPr>
                        <a:t>3. </a:t>
                      </a:r>
                      <a:r>
                        <a:rPr lang="en-US" sz="2900"/>
                        <a:t>Teacher robots can teach on the internet.</a:t>
                      </a:r>
                    </a:p>
                  </a:txBody>
                  <a:tcPr marL="137160" marR="137160" marT="54864" marB="54864" anchor="ctr"/>
                </a:tc>
                <a:tc>
                  <a:txBody>
                    <a:bodyPr/>
                    <a:lstStyle/>
                    <a:p>
                      <a:endParaRPr lang="en-US" sz="2900"/>
                    </a:p>
                  </a:txBody>
                  <a:tcPr marL="137160" marR="137160" marT="54864" marB="54864" anchor="ctr"/>
                </a:tc>
                <a:tc>
                  <a:txBody>
                    <a:bodyPr/>
                    <a:lstStyle/>
                    <a:p>
                      <a:endParaRPr lang="en-US" sz="2900"/>
                    </a:p>
                  </a:txBody>
                  <a:tcPr marL="137160" marR="137160" marT="54864" marB="54864" anchor="ctr"/>
                </a:tc>
                <a:extLst>
                  <a:ext uri="{0D108BD9-81ED-4DB2-BD59-A6C34878D82A}">
                    <a16:rowId xmlns="" xmlns:a16="http://schemas.microsoft.com/office/drawing/2014/main" val="10003"/>
                  </a:ext>
                </a:extLst>
              </a:tr>
              <a:tr h="999838">
                <a:tc>
                  <a:txBody>
                    <a:bodyPr/>
                    <a:lstStyle/>
                    <a:p>
                      <a:r>
                        <a:rPr lang="en-US" sz="2900" b="1" kern="1200">
                          <a:solidFill>
                            <a:srgbClr val="0070C0"/>
                          </a:solidFill>
                        </a:rPr>
                        <a:t>4. </a:t>
                      </a:r>
                      <a:r>
                        <a:rPr lang="en-US" sz="2900"/>
                        <a:t>Robots can talk to humans.</a:t>
                      </a:r>
                    </a:p>
                  </a:txBody>
                  <a:tcPr marL="137160" marR="137160" marT="54864" marB="54864" anchor="ctr"/>
                </a:tc>
                <a:tc>
                  <a:txBody>
                    <a:bodyPr/>
                    <a:lstStyle/>
                    <a:p>
                      <a:endParaRPr lang="en-US" sz="2900"/>
                    </a:p>
                  </a:txBody>
                  <a:tcPr marL="137160" marR="137160" marT="54864" marB="54864" anchor="ctr"/>
                </a:tc>
                <a:tc>
                  <a:txBody>
                    <a:bodyPr/>
                    <a:lstStyle/>
                    <a:p>
                      <a:endParaRPr lang="en-US" sz="2900"/>
                    </a:p>
                  </a:txBody>
                  <a:tcPr marL="137160" marR="137160" marT="54864" marB="54864" anchor="ctr"/>
                </a:tc>
                <a:extLst>
                  <a:ext uri="{0D108BD9-81ED-4DB2-BD59-A6C34878D82A}">
                    <a16:rowId xmlns="" xmlns:a16="http://schemas.microsoft.com/office/drawing/2014/main" val="10004"/>
                  </a:ext>
                </a:extLst>
              </a:tr>
              <a:tr h="999838">
                <a:tc>
                  <a:txBody>
                    <a:bodyPr/>
                    <a:lstStyle/>
                    <a:p>
                      <a:r>
                        <a:rPr lang="en-US" sz="2900" b="1">
                          <a:solidFill>
                            <a:srgbClr val="0070C0"/>
                          </a:solidFill>
                        </a:rPr>
                        <a:t>5. </a:t>
                      </a:r>
                      <a:r>
                        <a:rPr lang="en-US" sz="2900"/>
                        <a:t>Robots can do everything like humans.</a:t>
                      </a:r>
                    </a:p>
                  </a:txBody>
                  <a:tcPr marL="137160" marR="137160" marT="54864" marB="54864" anchor="ctr"/>
                </a:tc>
                <a:tc>
                  <a:txBody>
                    <a:bodyPr/>
                    <a:lstStyle/>
                    <a:p>
                      <a:endParaRPr lang="en-US" sz="2900"/>
                    </a:p>
                  </a:txBody>
                  <a:tcPr marL="137160" marR="137160" marT="54864" marB="54864" anchor="ctr"/>
                </a:tc>
                <a:tc>
                  <a:txBody>
                    <a:bodyPr/>
                    <a:lstStyle/>
                    <a:p>
                      <a:endParaRPr lang="en-US" sz="2900" dirty="0"/>
                    </a:p>
                  </a:txBody>
                  <a:tcPr marL="137160" marR="137160" marT="54864" marB="54864" anchor="ctr"/>
                </a:tc>
                <a:extLst>
                  <a:ext uri="{0D108BD9-81ED-4DB2-BD59-A6C34878D82A}">
                    <a16:rowId xmlns="" xmlns:a16="http://schemas.microsoft.com/office/drawing/2014/main" val="10005"/>
                  </a:ext>
                </a:extLst>
              </a:tr>
            </a:tbl>
          </a:graphicData>
        </a:graphic>
      </p:graphicFrame>
      <p:pic>
        <p:nvPicPr>
          <p:cNvPr id="2" name="B2_44">
            <a:hlinkClick r:id="" action="ppaction://media"/>
            <a:extLst>
              <a:ext uri="{FF2B5EF4-FFF2-40B4-BE49-F238E27FC236}">
                <a16:creationId xmlns="" xmlns:a16="http://schemas.microsoft.com/office/drawing/2014/main" id="{4F086009-83A1-4FD8-9AE5-151196FA73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28433" y="596142"/>
            <a:ext cx="731045" cy="584836"/>
          </a:xfrm>
          <a:prstGeom prst="rect">
            <a:avLst/>
          </a:prstGeom>
        </p:spPr>
      </p:pic>
      <p:sp>
        <p:nvSpPr>
          <p:cNvPr id="9" name="TextBox 8">
            <a:extLst>
              <a:ext uri="{FF2B5EF4-FFF2-40B4-BE49-F238E27FC236}">
                <a16:creationId xmlns="" xmlns:a16="http://schemas.microsoft.com/office/drawing/2014/main" id="{7C547BE2-0536-4CB0-B761-E64633EED35D}"/>
              </a:ext>
            </a:extLst>
          </p:cNvPr>
          <p:cNvSpPr txBox="1"/>
          <p:nvPr/>
        </p:nvSpPr>
        <p:spPr>
          <a:xfrm>
            <a:off x="12466014" y="2271138"/>
            <a:ext cx="793464" cy="973010"/>
          </a:xfrm>
          <a:prstGeom prst="rect">
            <a:avLst/>
          </a:prstGeom>
          <a:noFill/>
        </p:spPr>
        <p:txBody>
          <a:bodyPr wrap="none" lIns="125401" tIns="62700" rIns="125401" bIns="62700" rtlCol="0">
            <a:spAutoFit/>
          </a:bodyPr>
          <a:lstStyle/>
          <a:p>
            <a:r>
              <a:rPr lang="en-US" sz="5500" b="1" dirty="0">
                <a:solidFill>
                  <a:srgbClr val="FF0000"/>
                </a:solidFill>
                <a:sym typeface="Wingdings 2" panose="05020102010507070707" pitchFamily="18" charset="2"/>
              </a:rPr>
              <a:t></a:t>
            </a:r>
            <a:endParaRPr lang="en-US" sz="5500" b="1" dirty="0">
              <a:solidFill>
                <a:srgbClr val="FF0000"/>
              </a:solidFill>
            </a:endParaRPr>
          </a:p>
        </p:txBody>
      </p:sp>
      <p:sp>
        <p:nvSpPr>
          <p:cNvPr id="10" name="TextBox 9">
            <a:extLst>
              <a:ext uri="{FF2B5EF4-FFF2-40B4-BE49-F238E27FC236}">
                <a16:creationId xmlns="" xmlns:a16="http://schemas.microsoft.com/office/drawing/2014/main" id="{E81D990A-AD12-4B46-A996-A2BCBFB282C5}"/>
              </a:ext>
            </a:extLst>
          </p:cNvPr>
          <p:cNvSpPr txBox="1"/>
          <p:nvPr/>
        </p:nvSpPr>
        <p:spPr>
          <a:xfrm>
            <a:off x="11192024" y="3279749"/>
            <a:ext cx="793464" cy="973010"/>
          </a:xfrm>
          <a:prstGeom prst="rect">
            <a:avLst/>
          </a:prstGeom>
          <a:noFill/>
        </p:spPr>
        <p:txBody>
          <a:bodyPr wrap="none" lIns="125401" tIns="62700" rIns="125401" bIns="62700" rtlCol="0">
            <a:spAutoFit/>
          </a:bodyPr>
          <a:lstStyle/>
          <a:p>
            <a:r>
              <a:rPr lang="en-US" sz="5500" b="1" dirty="0">
                <a:solidFill>
                  <a:srgbClr val="FF0000"/>
                </a:solidFill>
                <a:sym typeface="Wingdings 2" panose="05020102010507070707" pitchFamily="18" charset="2"/>
              </a:rPr>
              <a:t></a:t>
            </a:r>
            <a:endParaRPr lang="en-US" sz="5500" b="1" dirty="0">
              <a:solidFill>
                <a:srgbClr val="FF0000"/>
              </a:solidFill>
            </a:endParaRPr>
          </a:p>
        </p:txBody>
      </p:sp>
      <p:sp>
        <p:nvSpPr>
          <p:cNvPr id="11" name="TextBox 10">
            <a:extLst>
              <a:ext uri="{FF2B5EF4-FFF2-40B4-BE49-F238E27FC236}">
                <a16:creationId xmlns="" xmlns:a16="http://schemas.microsoft.com/office/drawing/2014/main" id="{DD3D7EB1-D96D-426A-94AC-41433DD94DC8}"/>
              </a:ext>
            </a:extLst>
          </p:cNvPr>
          <p:cNvSpPr txBox="1"/>
          <p:nvPr/>
        </p:nvSpPr>
        <p:spPr>
          <a:xfrm>
            <a:off x="11192024" y="4314825"/>
            <a:ext cx="793464" cy="973010"/>
          </a:xfrm>
          <a:prstGeom prst="rect">
            <a:avLst/>
          </a:prstGeom>
          <a:noFill/>
        </p:spPr>
        <p:txBody>
          <a:bodyPr wrap="none" lIns="125401" tIns="62700" rIns="125401" bIns="62700" rtlCol="0">
            <a:spAutoFit/>
          </a:bodyPr>
          <a:lstStyle/>
          <a:p>
            <a:r>
              <a:rPr lang="en-US" sz="5500" b="1" dirty="0">
                <a:solidFill>
                  <a:srgbClr val="FF0000"/>
                </a:solidFill>
                <a:sym typeface="Wingdings 2" panose="05020102010507070707" pitchFamily="18" charset="2"/>
              </a:rPr>
              <a:t></a:t>
            </a:r>
            <a:endParaRPr lang="en-US" sz="5500" b="1" dirty="0">
              <a:solidFill>
                <a:srgbClr val="FF0000"/>
              </a:solidFill>
            </a:endParaRPr>
          </a:p>
        </p:txBody>
      </p:sp>
      <p:sp>
        <p:nvSpPr>
          <p:cNvPr id="12" name="TextBox 11">
            <a:extLst>
              <a:ext uri="{FF2B5EF4-FFF2-40B4-BE49-F238E27FC236}">
                <a16:creationId xmlns="" xmlns:a16="http://schemas.microsoft.com/office/drawing/2014/main" id="{BB3EB52F-D78A-4439-8AFC-9109B1BEA704}"/>
              </a:ext>
            </a:extLst>
          </p:cNvPr>
          <p:cNvSpPr txBox="1"/>
          <p:nvPr/>
        </p:nvSpPr>
        <p:spPr>
          <a:xfrm>
            <a:off x="12466014" y="6271421"/>
            <a:ext cx="793464" cy="973010"/>
          </a:xfrm>
          <a:prstGeom prst="rect">
            <a:avLst/>
          </a:prstGeom>
          <a:noFill/>
        </p:spPr>
        <p:txBody>
          <a:bodyPr wrap="none" lIns="125401" tIns="62700" rIns="125401" bIns="62700" rtlCol="0">
            <a:spAutoFit/>
          </a:bodyPr>
          <a:lstStyle/>
          <a:p>
            <a:r>
              <a:rPr lang="en-US" sz="5500" b="1" dirty="0">
                <a:solidFill>
                  <a:srgbClr val="FF0000"/>
                </a:solidFill>
                <a:sym typeface="Wingdings 2" panose="05020102010507070707" pitchFamily="18" charset="2"/>
              </a:rPr>
              <a:t></a:t>
            </a:r>
            <a:endParaRPr lang="en-US" sz="5500" b="1" dirty="0">
              <a:solidFill>
                <a:srgbClr val="FF0000"/>
              </a:solidFill>
            </a:endParaRPr>
          </a:p>
        </p:txBody>
      </p:sp>
      <p:sp>
        <p:nvSpPr>
          <p:cNvPr id="13" name="Rounded Rectangle 3">
            <a:hlinkClick r:id="rId6" action="ppaction://hlinksldjump"/>
            <a:extLst>
              <a:ext uri="{FF2B5EF4-FFF2-40B4-BE49-F238E27FC236}">
                <a16:creationId xmlns="" xmlns:a16="http://schemas.microsoft.com/office/drawing/2014/main" id="{2D298D02-63C3-4742-A9D5-7B0CB088C6B2}"/>
              </a:ext>
            </a:extLst>
          </p:cNvPr>
          <p:cNvSpPr/>
          <p:nvPr/>
        </p:nvSpPr>
        <p:spPr>
          <a:xfrm>
            <a:off x="5526741" y="7391400"/>
            <a:ext cx="3007659" cy="71924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5401" tIns="62700" rIns="125401" bIns="62700" rtlCol="0" anchor="ctr"/>
          <a:lstStyle/>
          <a:p>
            <a:r>
              <a:rPr lang="en-US" sz="3300" b="1" dirty="0">
                <a:solidFill>
                  <a:schemeClr val="bg1"/>
                </a:solidFill>
              </a:rPr>
              <a:t>Audio script</a:t>
            </a:r>
          </a:p>
        </p:txBody>
      </p:sp>
      <p:sp>
        <p:nvSpPr>
          <p:cNvPr id="14" name="TextBox 13">
            <a:extLst>
              <a:ext uri="{FF2B5EF4-FFF2-40B4-BE49-F238E27FC236}">
                <a16:creationId xmlns="" xmlns:a16="http://schemas.microsoft.com/office/drawing/2014/main" id="{C8D96D42-1543-4FAF-8BE8-A58D5EBA314C}"/>
              </a:ext>
            </a:extLst>
          </p:cNvPr>
          <p:cNvSpPr txBox="1"/>
          <p:nvPr/>
        </p:nvSpPr>
        <p:spPr>
          <a:xfrm>
            <a:off x="11192024" y="5298664"/>
            <a:ext cx="793464" cy="973010"/>
          </a:xfrm>
          <a:prstGeom prst="rect">
            <a:avLst/>
          </a:prstGeom>
          <a:noFill/>
        </p:spPr>
        <p:txBody>
          <a:bodyPr wrap="none" lIns="125401" tIns="62700" rIns="125401" bIns="62700" rtlCol="0">
            <a:spAutoFit/>
          </a:bodyPr>
          <a:lstStyle/>
          <a:p>
            <a:r>
              <a:rPr lang="en-US" sz="5500" b="1" dirty="0">
                <a:solidFill>
                  <a:srgbClr val="FF0000"/>
                </a:solidFill>
                <a:sym typeface="Wingdings 2" panose="05020102010507070707" pitchFamily="18" charset="2"/>
              </a:rPr>
              <a:t></a:t>
            </a:r>
            <a:endParaRPr lang="en-US" sz="5500" b="1" dirty="0">
              <a:solidFill>
                <a:srgbClr val="FF0000"/>
              </a:solidFill>
            </a:endParaRPr>
          </a:p>
        </p:txBody>
      </p:sp>
    </p:spTree>
    <p:extLst>
      <p:ext uri="{BB962C8B-B14F-4D97-AF65-F5344CB8AC3E}">
        <p14:creationId xmlns:p14="http://schemas.microsoft.com/office/powerpoint/2010/main" val="134019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4864"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9" grpId="0"/>
      <p:bldP spid="10" grpId="0"/>
      <p:bldP spid="11"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BC11514E-B568-4EDC-AA1A-6B7D24C74198}"/>
              </a:ext>
            </a:extLst>
          </p:cNvPr>
          <p:cNvGrpSpPr/>
          <p:nvPr/>
        </p:nvGrpSpPr>
        <p:grpSpPr>
          <a:xfrm>
            <a:off x="0" y="1"/>
            <a:ext cx="13716000" cy="7364946"/>
            <a:chOff x="0" y="0"/>
            <a:chExt cx="9144000" cy="6137455"/>
          </a:xfrm>
        </p:grpSpPr>
        <p:sp>
          <p:nvSpPr>
            <p:cNvPr id="2" name="Rectangle 1">
              <a:extLst>
                <a:ext uri="{FF2B5EF4-FFF2-40B4-BE49-F238E27FC236}">
                  <a16:creationId xmlns=""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399A6BE0-9C8A-4C38-B997-ADB4E8B327B7}"/>
                </a:ext>
              </a:extLst>
            </p:cNvPr>
            <p:cNvSpPr txBox="1"/>
            <p:nvPr/>
          </p:nvSpPr>
          <p:spPr>
            <a:xfrm>
              <a:off x="338595" y="720545"/>
              <a:ext cx="8486470" cy="5042406"/>
            </a:xfrm>
            <a:prstGeom prst="rect">
              <a:avLst/>
            </a:prstGeom>
            <a:noFill/>
            <a:ln w="19050">
              <a:solidFill>
                <a:srgbClr val="0FB7BD"/>
              </a:solidFill>
            </a:ln>
          </p:spPr>
          <p:txBody>
            <a:bodyPr wrap="square">
              <a:spAutoFit/>
            </a:bodyPr>
            <a:lstStyle/>
            <a:p>
              <a:pPr algn="just">
                <a:lnSpc>
                  <a:spcPct val="110000"/>
                </a:lnSpc>
              </a:pPr>
              <a:r>
                <a:rPr lang="en-US" sz="3200" b="1" i="1" dirty="0" err="1">
                  <a:solidFill>
                    <a:srgbClr val="333333"/>
                  </a:solidFill>
                  <a:latin typeface=".VnArial Narrow" pitchFamily="34" charset="0"/>
                </a:rPr>
                <a:t>Khang</a:t>
              </a:r>
              <a:r>
                <a:rPr lang="en-US" sz="3200" b="1" i="1" dirty="0">
                  <a:solidFill>
                    <a:srgbClr val="333333"/>
                  </a:solidFill>
                  <a:latin typeface=".VnArial Narrow" pitchFamily="34" charset="0"/>
                </a:rPr>
                <a:t>:</a:t>
              </a:r>
              <a:r>
                <a:rPr lang="en-US" sz="3200" dirty="0">
                  <a:solidFill>
                    <a:srgbClr val="333333"/>
                  </a:solidFill>
                  <a:latin typeface=".VnArial Narrow" pitchFamily="34" charset="0"/>
                </a:rPr>
                <a:t> Dr Adams, please tell me something about robots.</a:t>
              </a:r>
            </a:p>
            <a:p>
              <a:pPr algn="just">
                <a:lnSpc>
                  <a:spcPct val="110000"/>
                </a:lnSpc>
              </a:pPr>
              <a:r>
                <a:rPr lang="en-US" sz="3200" b="1" i="1" dirty="0">
                  <a:solidFill>
                    <a:srgbClr val="333333"/>
                  </a:solidFill>
                  <a:latin typeface=".VnArial Narrow" pitchFamily="34" charset="0"/>
                </a:rPr>
                <a:t>Dr Adams:</a:t>
              </a:r>
              <a:r>
                <a:rPr lang="en-US" sz="3200" dirty="0">
                  <a:solidFill>
                    <a:srgbClr val="333333"/>
                  </a:solidFill>
                  <a:latin typeface=".VnArial Narrow" pitchFamily="34" charset="0"/>
                </a:rPr>
                <a:t> Sure. </a:t>
              </a:r>
              <a:r>
                <a:rPr lang="en-US" sz="3200" dirty="0">
                  <a:solidFill>
                    <a:srgbClr val="F16649"/>
                  </a:solidFill>
                  <a:latin typeface=".VnArial Narrow" pitchFamily="34" charset="0"/>
                </a:rPr>
                <a:t>Robots can do quite a lot today.</a:t>
              </a:r>
              <a:r>
                <a:rPr lang="en-US" sz="3200" dirty="0">
                  <a:solidFill>
                    <a:srgbClr val="333333"/>
                  </a:solidFill>
                  <a:latin typeface=".VnArial Narrow" pitchFamily="34" charset="0"/>
                </a:rPr>
                <a:t> Home robots can do housework. Doctor robots can look after sick people. And...</a:t>
              </a:r>
            </a:p>
            <a:p>
              <a:pPr algn="just">
                <a:lnSpc>
                  <a:spcPct val="110000"/>
                </a:lnSpc>
              </a:pPr>
              <a:r>
                <a:rPr lang="en-US" sz="3200" b="1" i="1" dirty="0" err="1">
                  <a:solidFill>
                    <a:srgbClr val="333333"/>
                  </a:solidFill>
                  <a:latin typeface=".VnArial Narrow" pitchFamily="34" charset="0"/>
                </a:rPr>
                <a:t>Khang</a:t>
              </a:r>
              <a:r>
                <a:rPr lang="en-US" sz="3200" b="1" i="1" dirty="0">
                  <a:solidFill>
                    <a:srgbClr val="333333"/>
                  </a:solidFill>
                  <a:latin typeface=".VnArial Narrow" pitchFamily="34" charset="0"/>
                </a:rPr>
                <a:t>:</a:t>
              </a:r>
              <a:r>
                <a:rPr lang="en-US" sz="3200" dirty="0">
                  <a:solidFill>
                    <a:srgbClr val="333333"/>
                  </a:solidFill>
                  <a:latin typeface=".VnArial Narrow" pitchFamily="34" charset="0"/>
                </a:rPr>
                <a:t> Can robots build houses?</a:t>
              </a:r>
            </a:p>
            <a:p>
              <a:pPr algn="just">
                <a:lnSpc>
                  <a:spcPct val="110000"/>
                </a:lnSpc>
              </a:pPr>
              <a:r>
                <a:rPr lang="en-US" sz="3200" b="1" i="1" dirty="0">
                  <a:solidFill>
                    <a:srgbClr val="333333"/>
                  </a:solidFill>
                  <a:latin typeface=".VnArial Narrow" pitchFamily="34" charset="0"/>
                </a:rPr>
                <a:t>Dr Adams:</a:t>
              </a:r>
              <a:r>
                <a:rPr lang="en-US" sz="3200" dirty="0">
                  <a:solidFill>
                    <a:srgbClr val="333333"/>
                  </a:solidFill>
                  <a:latin typeface=".VnArial Narrow" pitchFamily="34" charset="0"/>
                </a:rPr>
                <a:t> Yes. </a:t>
              </a:r>
              <a:r>
                <a:rPr lang="en-US" sz="3200" dirty="0">
                  <a:solidFill>
                    <a:srgbClr val="F16649"/>
                  </a:solidFill>
                  <a:latin typeface=".VnArial Narrow" pitchFamily="34" charset="0"/>
                </a:rPr>
                <a:t>Worker robots can even build the very high buildings.</a:t>
              </a:r>
            </a:p>
            <a:p>
              <a:pPr algn="just">
                <a:lnSpc>
                  <a:spcPct val="110000"/>
                </a:lnSpc>
              </a:pPr>
              <a:r>
                <a:rPr lang="en-US" sz="3200" b="1" i="1" dirty="0" err="1">
                  <a:solidFill>
                    <a:srgbClr val="333333"/>
                  </a:solidFill>
                  <a:latin typeface=".VnArial Narrow" pitchFamily="34" charset="0"/>
                </a:rPr>
                <a:t>Khang</a:t>
              </a:r>
              <a:r>
                <a:rPr lang="en-US" sz="3200" b="1" i="1" dirty="0">
                  <a:solidFill>
                    <a:srgbClr val="333333"/>
                  </a:solidFill>
                  <a:latin typeface=".VnArial Narrow" pitchFamily="34" charset="0"/>
                </a:rPr>
                <a:t>:</a:t>
              </a:r>
              <a:r>
                <a:rPr lang="en-US" sz="3200" dirty="0">
                  <a:solidFill>
                    <a:srgbClr val="333333"/>
                  </a:solidFill>
                  <a:latin typeface=".VnArial Narrow" pitchFamily="34" charset="0"/>
                </a:rPr>
                <a:t> Can they teach?</a:t>
              </a:r>
            </a:p>
            <a:p>
              <a:pPr algn="just">
                <a:lnSpc>
                  <a:spcPct val="110000"/>
                </a:lnSpc>
              </a:pPr>
              <a:r>
                <a:rPr lang="en-US" sz="3200" b="1" i="1" dirty="0">
                  <a:solidFill>
                    <a:srgbClr val="333333"/>
                  </a:solidFill>
                  <a:latin typeface=".VnArial Narrow" pitchFamily="34" charset="0"/>
                </a:rPr>
                <a:t>Dr Adams:</a:t>
              </a:r>
              <a:r>
                <a:rPr lang="en-US" sz="3200" dirty="0">
                  <a:solidFill>
                    <a:srgbClr val="333333"/>
                  </a:solidFill>
                  <a:latin typeface=".VnArial Narrow" pitchFamily="34" charset="0"/>
                </a:rPr>
                <a:t> Yes. </a:t>
              </a:r>
              <a:r>
                <a:rPr lang="en-US" sz="3200" dirty="0">
                  <a:solidFill>
                    <a:srgbClr val="F16649"/>
                  </a:solidFill>
                  <a:latin typeface=".VnArial Narrow" pitchFamily="34" charset="0"/>
                </a:rPr>
                <a:t>Teacher robots can teach many subjects in a classroom or online.</a:t>
              </a:r>
            </a:p>
            <a:p>
              <a:pPr algn="just">
                <a:lnSpc>
                  <a:spcPct val="110000"/>
                </a:lnSpc>
              </a:pPr>
              <a:r>
                <a:rPr lang="en-US" sz="3200" b="1" i="1" dirty="0" err="1">
                  <a:solidFill>
                    <a:srgbClr val="333333"/>
                  </a:solidFill>
                  <a:latin typeface=".VnArial Narrow" pitchFamily="34" charset="0"/>
                </a:rPr>
                <a:t>Khang</a:t>
              </a:r>
              <a:r>
                <a:rPr lang="en-US" sz="3200" b="1" i="1" dirty="0">
                  <a:solidFill>
                    <a:srgbClr val="333333"/>
                  </a:solidFill>
                  <a:latin typeface=".VnArial Narrow" pitchFamily="34" charset="0"/>
                </a:rPr>
                <a:t>:</a:t>
              </a:r>
              <a:r>
                <a:rPr lang="en-US" sz="3200" dirty="0">
                  <a:solidFill>
                    <a:srgbClr val="333333"/>
                  </a:solidFill>
                  <a:latin typeface=".VnArial Narrow" pitchFamily="34" charset="0"/>
                </a:rPr>
                <a:t> Can they understand what we say?</a:t>
              </a:r>
            </a:p>
            <a:p>
              <a:pPr algn="just">
                <a:lnSpc>
                  <a:spcPct val="110000"/>
                </a:lnSpc>
              </a:pPr>
              <a:r>
                <a:rPr lang="en-US" sz="3200" b="1" i="1" dirty="0">
                  <a:solidFill>
                    <a:srgbClr val="333333"/>
                  </a:solidFill>
                  <a:latin typeface=".VnArial Narrow" pitchFamily="34" charset="0"/>
                </a:rPr>
                <a:t>Dr Adams:</a:t>
              </a:r>
              <a:r>
                <a:rPr lang="en-US" sz="3200" dirty="0">
                  <a:solidFill>
                    <a:srgbClr val="333333"/>
                  </a:solidFill>
                  <a:latin typeface=".VnArial Narrow" pitchFamily="34" charset="0"/>
                </a:rPr>
                <a:t> Yes, they do. </a:t>
              </a:r>
              <a:r>
                <a:rPr lang="en-US" sz="3200" dirty="0">
                  <a:solidFill>
                    <a:srgbClr val="F16649"/>
                  </a:solidFill>
                  <a:latin typeface=".VnArial Narrow" pitchFamily="34" charset="0"/>
                </a:rPr>
                <a:t>They can even speak to us.</a:t>
              </a:r>
            </a:p>
            <a:p>
              <a:pPr algn="just">
                <a:lnSpc>
                  <a:spcPct val="110000"/>
                </a:lnSpc>
              </a:pPr>
              <a:r>
                <a:rPr lang="en-US" sz="3200" b="1" i="1" dirty="0" err="1">
                  <a:solidFill>
                    <a:srgbClr val="333333"/>
                  </a:solidFill>
                  <a:latin typeface=".VnArial Narrow" pitchFamily="34" charset="0"/>
                </a:rPr>
                <a:t>Khang</a:t>
              </a:r>
              <a:r>
                <a:rPr lang="en-US" sz="3200" b="1" i="1" dirty="0">
                  <a:solidFill>
                    <a:srgbClr val="333333"/>
                  </a:solidFill>
                  <a:latin typeface=".VnArial Narrow" pitchFamily="34" charset="0"/>
                </a:rPr>
                <a:t>:</a:t>
              </a:r>
              <a:r>
                <a:rPr lang="en-US" sz="3200" dirty="0">
                  <a:solidFill>
                    <a:srgbClr val="333333"/>
                  </a:solidFill>
                  <a:latin typeface=".VnArial Narrow" pitchFamily="34" charset="0"/>
                </a:rPr>
                <a:t> Robots can do everything like humans?</a:t>
              </a:r>
            </a:p>
            <a:p>
              <a:pPr algn="just">
                <a:lnSpc>
                  <a:spcPct val="110000"/>
                </a:lnSpc>
              </a:pPr>
              <a:r>
                <a:rPr lang="en-US" sz="3200" b="1" i="1" dirty="0">
                  <a:solidFill>
                    <a:srgbClr val="333333"/>
                  </a:solidFill>
                  <a:latin typeface=".VnArial Narrow" pitchFamily="34" charset="0"/>
                </a:rPr>
                <a:t>Dr Adams:</a:t>
              </a:r>
              <a:r>
                <a:rPr lang="en-US" sz="3200" dirty="0">
                  <a:solidFill>
                    <a:srgbClr val="333333"/>
                  </a:solidFill>
                  <a:latin typeface=".VnArial Narrow" pitchFamily="34" charset="0"/>
                </a:rPr>
                <a:t> </a:t>
              </a:r>
              <a:r>
                <a:rPr lang="en-US" sz="3200" dirty="0">
                  <a:solidFill>
                    <a:srgbClr val="F16649"/>
                  </a:solidFill>
                  <a:latin typeface=".VnArial Narrow" pitchFamily="34" charset="0"/>
                </a:rPr>
                <a:t>No, not everything. They can't understand our feelings or play football.</a:t>
              </a:r>
            </a:p>
          </p:txBody>
        </p:sp>
        <p:sp>
          <p:nvSpPr>
            <p:cNvPr id="7" name="TextBox 6">
              <a:extLst>
                <a:ext uri="{FF2B5EF4-FFF2-40B4-BE49-F238E27FC236}">
                  <a16:creationId xmlns="" xmlns:a16="http://schemas.microsoft.com/office/drawing/2014/main" id="{0655EF60-59B4-4757-B066-A4ACC7BA287F}"/>
                </a:ext>
              </a:extLst>
            </p:cNvPr>
            <p:cNvSpPr txBox="1"/>
            <p:nvPr/>
          </p:nvSpPr>
          <p:spPr>
            <a:xfrm>
              <a:off x="3573041" y="135812"/>
              <a:ext cx="2145031" cy="500137"/>
            </a:xfrm>
            <a:prstGeom prst="rect">
              <a:avLst/>
            </a:prstGeom>
            <a:noFill/>
          </p:spPr>
          <p:txBody>
            <a:bodyPr wrap="none" rtlCol="0">
              <a:spAutoFit/>
            </a:bodyPr>
            <a:lstStyle/>
            <a:p>
              <a:r>
                <a:rPr lang="en-US" sz="3300" b="1" dirty="0">
                  <a:solidFill>
                    <a:srgbClr val="0070C0"/>
                  </a:solidFill>
                </a:rPr>
                <a:t>AUDIO SCRIPT</a:t>
              </a:r>
            </a:p>
          </p:txBody>
        </p:sp>
      </p:grpSp>
      <p:sp>
        <p:nvSpPr>
          <p:cNvPr id="8" name="Multiplication Sign 7">
            <a:hlinkClick r:id="rId4" action="ppaction://hlinksldjump"/>
            <a:extLst>
              <a:ext uri="{FF2B5EF4-FFF2-40B4-BE49-F238E27FC236}">
                <a16:creationId xmlns="" xmlns:a16="http://schemas.microsoft.com/office/drawing/2014/main" id="{159A5070-05F6-4C54-98F1-7743575FF3DA}"/>
              </a:ext>
            </a:extLst>
          </p:cNvPr>
          <p:cNvSpPr/>
          <p:nvPr/>
        </p:nvSpPr>
        <p:spPr>
          <a:xfrm>
            <a:off x="12314903" y="155330"/>
            <a:ext cx="737420" cy="553998"/>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5401" tIns="62700" rIns="125401" bIns="62700" rtlCol="0" anchor="ctr"/>
          <a:lstStyle/>
          <a:p>
            <a:pPr algn="ctr"/>
            <a:endParaRPr lang="en-US"/>
          </a:p>
        </p:txBody>
      </p:sp>
      <p:pic>
        <p:nvPicPr>
          <p:cNvPr id="9" name="B2_43">
            <a:hlinkClick r:id="" action="ppaction://media"/>
            <a:extLst>
              <a:ext uri="{FF2B5EF4-FFF2-40B4-BE49-F238E27FC236}">
                <a16:creationId xmlns="" xmlns:a16="http://schemas.microsoft.com/office/drawing/2014/main" id="{8F8D4EE5-E574-43EC-9A79-9466C5199DDE}"/>
              </a:ext>
            </a:extLst>
          </p:cNvPr>
          <p:cNvPicPr>
            <a:picLocks noChangeAspect="1"/>
          </p:cNvPicPr>
          <p:nvPr>
            <a:audioFile r:link="rId1"/>
            <p:extLst>
              <p:ext uri="{DAA4B4D4-6D71-4841-9C94-3DE7FCFB9230}">
                <p14:media xmlns:p14="http://schemas.microsoft.com/office/powerpoint/2010/main" r:embed="rId2">
                  <p14:trim st="17100" end="1693.3219"/>
                </p14:media>
              </p:ext>
            </p:extLst>
          </p:nvPr>
        </p:nvPicPr>
        <p:blipFill>
          <a:blip r:embed="rId5"/>
          <a:stretch>
            <a:fillRect/>
          </a:stretch>
        </p:blipFill>
        <p:spPr>
          <a:xfrm>
            <a:off x="11592127" y="178303"/>
            <a:ext cx="731045" cy="584836"/>
          </a:xfrm>
          <a:prstGeom prst="rect">
            <a:avLst/>
          </a:prstGeom>
        </p:spPr>
      </p:pic>
    </p:spTree>
    <p:extLst>
      <p:ext uri="{BB962C8B-B14F-4D97-AF65-F5344CB8AC3E}">
        <p14:creationId xmlns:p14="http://schemas.microsoft.com/office/powerpoint/2010/main" val="1616857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6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92" y="473246"/>
            <a:ext cx="736808" cy="745954"/>
          </a:xfrm>
          <a:prstGeom prst="rect">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pic>
      <p:sp>
        <p:nvSpPr>
          <p:cNvPr id="8" name="TextBox 7"/>
          <p:cNvSpPr txBox="1"/>
          <p:nvPr/>
        </p:nvSpPr>
        <p:spPr>
          <a:xfrm>
            <a:off x="1219200" y="488690"/>
            <a:ext cx="11855154" cy="1111510"/>
          </a:xfrm>
          <a:prstGeom prst="rect">
            <a:avLst/>
          </a:prstGeom>
          <a:noFill/>
        </p:spPr>
        <p:txBody>
          <a:bodyPr wrap="square" lIns="125401" tIns="62700" rIns="125401" bIns="62700"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Imagine a robot you would like to have. </a:t>
            </a:r>
          </a:p>
          <a:p>
            <a:r>
              <a:rPr lang="en-US" sz="3200" b="1" dirty="0">
                <a:effectLst>
                  <a:glow rad="88900">
                    <a:schemeClr val="bg1"/>
                  </a:glow>
                </a:effectLst>
                <a:latin typeface="Arial" panose="020B0604020202020204" pitchFamily="34" charset="0"/>
                <a:cs typeface="Arial" panose="020B0604020202020204" pitchFamily="34" charset="0"/>
              </a:rPr>
              <a:t>Make notes about it.</a:t>
            </a:r>
          </a:p>
        </p:txBody>
      </p:sp>
      <p:graphicFrame>
        <p:nvGraphicFramePr>
          <p:cNvPr id="4" name="Table 3"/>
          <p:cNvGraphicFramePr>
            <a:graphicFrameLocks noGrp="1"/>
          </p:cNvGraphicFramePr>
          <p:nvPr>
            <p:extLst>
              <p:ext uri="{D42A27DB-BD31-4B8C-83A1-F6EECF244321}">
                <p14:modId xmlns:p14="http://schemas.microsoft.com/office/powerpoint/2010/main" val="305573217"/>
              </p:ext>
            </p:extLst>
          </p:nvPr>
        </p:nvGraphicFramePr>
        <p:xfrm>
          <a:off x="849456" y="2100349"/>
          <a:ext cx="12017088" cy="5443448"/>
        </p:xfrm>
        <a:graphic>
          <a:graphicData uri="http://schemas.openxmlformats.org/drawingml/2006/table">
            <a:tbl>
              <a:tblPr firstRow="1" bandRow="1">
                <a:tableStyleId>{69CF1AB2-1976-4502-BF36-3FF5EA218861}</a:tableStyleId>
              </a:tblPr>
              <a:tblGrid>
                <a:gridCol w="6008544">
                  <a:extLst>
                    <a:ext uri="{9D8B030D-6E8A-4147-A177-3AD203B41FA5}">
                      <a16:colId xmlns="" xmlns:a16="http://schemas.microsoft.com/office/drawing/2014/main" val="20000"/>
                    </a:ext>
                  </a:extLst>
                </a:gridCol>
                <a:gridCol w="6008544">
                  <a:extLst>
                    <a:ext uri="{9D8B030D-6E8A-4147-A177-3AD203B41FA5}">
                      <a16:colId xmlns="" xmlns:a16="http://schemas.microsoft.com/office/drawing/2014/main" val="20001"/>
                    </a:ext>
                  </a:extLst>
                </a:gridCol>
              </a:tblGrid>
              <a:tr h="1360862">
                <a:tc>
                  <a:txBody>
                    <a:bodyPr/>
                    <a:lstStyle/>
                    <a:p>
                      <a:pPr algn="l"/>
                      <a:r>
                        <a:rPr lang="en-US" sz="2900" b="1" dirty="0"/>
                        <a:t>1. Name of</a:t>
                      </a:r>
                      <a:r>
                        <a:rPr lang="en-US" sz="2900" b="1" baseline="0" dirty="0"/>
                        <a:t> your robot</a:t>
                      </a:r>
                      <a:endParaRPr lang="en-US" sz="2900" b="1" dirty="0"/>
                    </a:p>
                  </a:txBody>
                  <a:tcPr marL="137160" marR="137160" marT="54864" marB="54864" anchor="ctr">
                    <a:solidFill>
                      <a:srgbClr val="C4E9FC"/>
                    </a:solidFill>
                  </a:tcPr>
                </a:tc>
                <a:tc>
                  <a:txBody>
                    <a:bodyPr/>
                    <a:lstStyle/>
                    <a:p>
                      <a:pPr algn="ctr"/>
                      <a:r>
                        <a:rPr lang="en-US" sz="3000" dirty="0"/>
                        <a:t>_______________________________</a:t>
                      </a:r>
                    </a:p>
                  </a:txBody>
                  <a:tcPr marL="137160" marR="137160" marT="54864" marB="54864" anchor="ctr">
                    <a:solidFill>
                      <a:schemeClr val="bg1"/>
                    </a:solidFill>
                  </a:tcPr>
                </a:tc>
                <a:extLst>
                  <a:ext uri="{0D108BD9-81ED-4DB2-BD59-A6C34878D82A}">
                    <a16:rowId xmlns="" xmlns:a16="http://schemas.microsoft.com/office/drawing/2014/main" val="10000"/>
                  </a:ext>
                </a:extLst>
              </a:tr>
              <a:tr h="1360862">
                <a:tc>
                  <a:txBody>
                    <a:bodyPr/>
                    <a:lstStyle/>
                    <a:p>
                      <a:pPr algn="l"/>
                      <a:r>
                        <a:rPr lang="en-US" sz="2900" b="1" dirty="0"/>
                        <a:t>2. Type of</a:t>
                      </a:r>
                      <a:r>
                        <a:rPr lang="en-US" sz="2900" b="1" baseline="0" dirty="0"/>
                        <a:t> robot</a:t>
                      </a:r>
                      <a:endParaRPr lang="en-US" sz="2900" b="1" dirty="0"/>
                    </a:p>
                  </a:txBody>
                  <a:tcPr marL="137160" marR="137160" marT="54864" marB="54864" anchor="ctr">
                    <a:solidFill>
                      <a:srgbClr val="C4E9F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000" b="1"/>
                        <a:t>_______________________________</a:t>
                      </a:r>
                    </a:p>
                  </a:txBody>
                  <a:tcPr marL="137160" marR="137160" marT="54864" marB="54864" anchor="ctr">
                    <a:solidFill>
                      <a:schemeClr val="bg1"/>
                    </a:solidFill>
                  </a:tcPr>
                </a:tc>
                <a:extLst>
                  <a:ext uri="{0D108BD9-81ED-4DB2-BD59-A6C34878D82A}">
                    <a16:rowId xmlns="" xmlns:a16="http://schemas.microsoft.com/office/drawing/2014/main" val="10001"/>
                  </a:ext>
                </a:extLst>
              </a:tr>
              <a:tr h="1360862">
                <a:tc>
                  <a:txBody>
                    <a:bodyPr/>
                    <a:lstStyle/>
                    <a:p>
                      <a:pPr algn="l"/>
                      <a:r>
                        <a:rPr lang="en-US" sz="2900" b="1" dirty="0"/>
                        <a:t>3. Where</a:t>
                      </a:r>
                      <a:r>
                        <a:rPr lang="en-US" sz="2900" b="1" baseline="0" dirty="0"/>
                        <a:t> it can work</a:t>
                      </a:r>
                      <a:endParaRPr lang="en-US" sz="2900" b="1" dirty="0"/>
                    </a:p>
                  </a:txBody>
                  <a:tcPr marL="137160" marR="137160" marT="54864" marB="54864" anchor="ctr">
                    <a:solidFill>
                      <a:srgbClr val="C4E9F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000" b="1"/>
                        <a:t>_______________________________</a:t>
                      </a:r>
                    </a:p>
                  </a:txBody>
                  <a:tcPr marL="137160" marR="137160" marT="54864" marB="54864" anchor="ctr">
                    <a:solidFill>
                      <a:schemeClr val="bg1"/>
                    </a:solidFill>
                  </a:tcPr>
                </a:tc>
                <a:extLst>
                  <a:ext uri="{0D108BD9-81ED-4DB2-BD59-A6C34878D82A}">
                    <a16:rowId xmlns="" xmlns:a16="http://schemas.microsoft.com/office/drawing/2014/main" val="10002"/>
                  </a:ext>
                </a:extLst>
              </a:tr>
              <a:tr h="1360862">
                <a:tc>
                  <a:txBody>
                    <a:bodyPr/>
                    <a:lstStyle/>
                    <a:p>
                      <a:pPr algn="l"/>
                      <a:r>
                        <a:rPr lang="en-US" sz="2900" b="1" dirty="0"/>
                        <a:t>4. What</a:t>
                      </a:r>
                      <a:r>
                        <a:rPr lang="en-US" sz="2900" b="1" baseline="0" dirty="0"/>
                        <a:t> it can do for you</a:t>
                      </a:r>
                      <a:endParaRPr lang="en-US" sz="2900" b="1" dirty="0"/>
                    </a:p>
                  </a:txBody>
                  <a:tcPr marL="137160" marR="137160" marT="54864" marB="54864" anchor="ctr">
                    <a:solidFill>
                      <a:srgbClr val="C4E9FC"/>
                    </a:solidFill>
                  </a:tcPr>
                </a:tc>
                <a:tc>
                  <a:txBody>
                    <a:bodyPr/>
                    <a:lstStyle/>
                    <a:p>
                      <a:pPr algn="ctr"/>
                      <a:r>
                        <a:rPr lang="en-US" sz="3000" b="1"/>
                        <a:t>_______________________________</a:t>
                      </a:r>
                    </a:p>
                  </a:txBody>
                  <a:tcPr marL="137160" marR="137160" marT="54864" marB="54864" anchor="ctr">
                    <a:solidFill>
                      <a:schemeClr val="bg1"/>
                    </a:solidFill>
                  </a:tcPr>
                </a:tc>
                <a:extLst>
                  <a:ext uri="{0D108BD9-81ED-4DB2-BD59-A6C34878D82A}">
                    <a16:rowId xmlns="" xmlns:a16="http://schemas.microsoft.com/office/drawing/2014/main" val="10003"/>
                  </a:ext>
                </a:extLst>
              </a:tr>
            </a:tbl>
          </a:graphicData>
        </a:graphic>
      </p:graphicFrame>
      <p:sp>
        <p:nvSpPr>
          <p:cNvPr id="9" name="TextBox 8"/>
          <p:cNvSpPr txBox="1"/>
          <p:nvPr/>
        </p:nvSpPr>
        <p:spPr>
          <a:xfrm>
            <a:off x="4906031" y="-85667"/>
            <a:ext cx="2713969" cy="619067"/>
          </a:xfrm>
          <a:prstGeom prst="rect">
            <a:avLst/>
          </a:prstGeom>
          <a:noFill/>
        </p:spPr>
        <p:txBody>
          <a:bodyPr wrap="square" lIns="125401" tIns="62700" rIns="125401" bIns="62700" rtlCol="0">
            <a:spAutoFit/>
          </a:bodyPr>
          <a:lstStyle/>
          <a:p>
            <a:r>
              <a:rPr lang="en-US" sz="3200" b="1" dirty="0" smtClean="0">
                <a:solidFill>
                  <a:srgbClr val="FFFF00"/>
                </a:solidFill>
              </a:rPr>
              <a:t>II.  </a:t>
            </a:r>
            <a:r>
              <a:rPr lang="en-US" sz="3200" b="1" dirty="0">
                <a:solidFill>
                  <a:srgbClr val="FFFF00"/>
                </a:solidFill>
              </a:rPr>
              <a:t>Writing</a:t>
            </a:r>
          </a:p>
        </p:txBody>
      </p:sp>
    </p:spTree>
    <p:extLst>
      <p:ext uri="{BB962C8B-B14F-4D97-AF65-F5344CB8AC3E}">
        <p14:creationId xmlns:p14="http://schemas.microsoft.com/office/powerpoint/2010/main" val="14866673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8;p14"/>
          <p:cNvSpPr/>
          <p:nvPr/>
        </p:nvSpPr>
        <p:spPr>
          <a:xfrm>
            <a:off x="7126200" y="4708065"/>
            <a:ext cx="4318200" cy="1925400"/>
          </a:xfrm>
          <a:prstGeom prst="roundRect">
            <a:avLst>
              <a:gd name="adj" fmla="val 27410"/>
            </a:avLst>
          </a:prstGeom>
          <a:noFill/>
          <a:ln w="889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C4EBE8"/>
              </a:solidFill>
              <a:effectLst/>
              <a:uLnTx/>
              <a:uFillTx/>
              <a:latin typeface="Arial"/>
              <a:ea typeface="Arial"/>
              <a:cs typeface="Arial"/>
              <a:sym typeface="Arial"/>
            </a:endParaRPr>
          </a:p>
        </p:txBody>
      </p:sp>
      <p:sp>
        <p:nvSpPr>
          <p:cNvPr id="5" name="Google Shape;1069;p14"/>
          <p:cNvSpPr/>
          <p:nvPr/>
        </p:nvSpPr>
        <p:spPr>
          <a:xfrm>
            <a:off x="7126200" y="2487265"/>
            <a:ext cx="4318200" cy="1925400"/>
          </a:xfrm>
          <a:prstGeom prst="roundRect">
            <a:avLst>
              <a:gd name="adj" fmla="val 27410"/>
            </a:avLst>
          </a:prstGeom>
          <a:noFill/>
          <a:ln w="889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C4EBE8"/>
              </a:solidFill>
              <a:effectLst/>
              <a:uLnTx/>
              <a:uFillTx/>
              <a:latin typeface="Arial"/>
              <a:ea typeface="Arial"/>
              <a:cs typeface="Arial"/>
              <a:sym typeface="Arial"/>
            </a:endParaRPr>
          </a:p>
        </p:txBody>
      </p:sp>
      <p:sp>
        <p:nvSpPr>
          <p:cNvPr id="11" name="Google Shape;1068;p14">
            <a:extLst>
              <a:ext uri="{FF2B5EF4-FFF2-40B4-BE49-F238E27FC236}">
                <a16:creationId xmlns="" xmlns:a16="http://schemas.microsoft.com/office/drawing/2014/main" id="{2497095A-EB6F-465C-8DC7-DDA39819AA7B}"/>
              </a:ext>
            </a:extLst>
          </p:cNvPr>
          <p:cNvSpPr/>
          <p:nvPr/>
        </p:nvSpPr>
        <p:spPr>
          <a:xfrm>
            <a:off x="2460096" y="4708065"/>
            <a:ext cx="4318200" cy="1925400"/>
          </a:xfrm>
          <a:prstGeom prst="roundRect">
            <a:avLst>
              <a:gd name="adj" fmla="val 27410"/>
            </a:avLst>
          </a:prstGeom>
          <a:noFill/>
          <a:ln w="889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C4EBE8"/>
              </a:solidFill>
              <a:effectLst/>
              <a:uLnTx/>
              <a:uFillTx/>
              <a:latin typeface="Arial"/>
              <a:ea typeface="Arial"/>
              <a:cs typeface="Arial"/>
              <a:sym typeface="Arial"/>
            </a:endParaRPr>
          </a:p>
        </p:txBody>
      </p:sp>
      <p:sp>
        <p:nvSpPr>
          <p:cNvPr id="12" name="Google Shape;1069;p14">
            <a:extLst>
              <a:ext uri="{FF2B5EF4-FFF2-40B4-BE49-F238E27FC236}">
                <a16:creationId xmlns="" xmlns:a16="http://schemas.microsoft.com/office/drawing/2014/main" id="{D51885D2-537E-4B03-B9E4-BA85A831DEF0}"/>
              </a:ext>
            </a:extLst>
          </p:cNvPr>
          <p:cNvSpPr/>
          <p:nvPr/>
        </p:nvSpPr>
        <p:spPr>
          <a:xfrm>
            <a:off x="2460096" y="2487265"/>
            <a:ext cx="4318200" cy="1925400"/>
          </a:xfrm>
          <a:prstGeom prst="roundRect">
            <a:avLst>
              <a:gd name="adj" fmla="val 27410"/>
            </a:avLst>
          </a:prstGeom>
          <a:noFill/>
          <a:ln w="889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C4EBE8"/>
              </a:solidFill>
              <a:effectLst/>
              <a:uLnTx/>
              <a:uFillTx/>
              <a:latin typeface="Arial"/>
              <a:ea typeface="Arial"/>
              <a:cs typeface="Arial"/>
              <a:sym typeface="Arial"/>
            </a:endParaRPr>
          </a:p>
        </p:txBody>
      </p:sp>
      <p:sp>
        <p:nvSpPr>
          <p:cNvPr id="13" name="Google Shape;1076;p14">
            <a:extLst>
              <a:ext uri="{FF2B5EF4-FFF2-40B4-BE49-F238E27FC236}">
                <a16:creationId xmlns="" xmlns:a16="http://schemas.microsoft.com/office/drawing/2014/main" id="{BB0B6E84-F98A-4D1B-B5CD-C06500DE6096}"/>
              </a:ext>
            </a:extLst>
          </p:cNvPr>
          <p:cNvSpPr txBox="1">
            <a:spLocks/>
          </p:cNvSpPr>
          <p:nvPr/>
        </p:nvSpPr>
        <p:spPr>
          <a:xfrm>
            <a:off x="2630796" y="2487265"/>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buFont typeface="Mali Medium"/>
              <a:buNone/>
            </a:pPr>
            <a:r>
              <a:rPr lang="en-US" sz="2800" dirty="0"/>
              <a:t>Name of your robot:</a:t>
            </a:r>
          </a:p>
        </p:txBody>
      </p:sp>
      <p:sp>
        <p:nvSpPr>
          <p:cNvPr id="15" name="Google Shape;1076;p14">
            <a:extLst>
              <a:ext uri="{FF2B5EF4-FFF2-40B4-BE49-F238E27FC236}">
                <a16:creationId xmlns="" xmlns:a16="http://schemas.microsoft.com/office/drawing/2014/main" id="{89074EEC-7BE9-4800-A4BE-DD872DDC3E9A}"/>
              </a:ext>
            </a:extLst>
          </p:cNvPr>
          <p:cNvSpPr txBox="1">
            <a:spLocks/>
          </p:cNvSpPr>
          <p:nvPr/>
        </p:nvSpPr>
        <p:spPr>
          <a:xfrm>
            <a:off x="7467600" y="2464227"/>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buFont typeface="Mali Medium"/>
              <a:buNone/>
            </a:pPr>
            <a:r>
              <a:rPr lang="en-US" sz="2800" dirty="0"/>
              <a:t>Type of your robot:</a:t>
            </a:r>
          </a:p>
        </p:txBody>
      </p:sp>
      <p:sp>
        <p:nvSpPr>
          <p:cNvPr id="16" name="Google Shape;1076;p14">
            <a:extLst>
              <a:ext uri="{FF2B5EF4-FFF2-40B4-BE49-F238E27FC236}">
                <a16:creationId xmlns="" xmlns:a16="http://schemas.microsoft.com/office/drawing/2014/main" id="{1E269A36-8F5E-45ED-B21F-0E856F7208BD}"/>
              </a:ext>
            </a:extLst>
          </p:cNvPr>
          <p:cNvSpPr txBox="1">
            <a:spLocks/>
          </p:cNvSpPr>
          <p:nvPr/>
        </p:nvSpPr>
        <p:spPr>
          <a:xfrm>
            <a:off x="2630796" y="4708065"/>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buFont typeface="Mali Medium"/>
              <a:buNone/>
            </a:pPr>
            <a:r>
              <a:rPr lang="en-US" sz="2800" dirty="0"/>
              <a:t>Where it can work:</a:t>
            </a:r>
          </a:p>
        </p:txBody>
      </p:sp>
      <p:sp>
        <p:nvSpPr>
          <p:cNvPr id="17" name="Google Shape;1076;p14">
            <a:extLst>
              <a:ext uri="{FF2B5EF4-FFF2-40B4-BE49-F238E27FC236}">
                <a16:creationId xmlns="" xmlns:a16="http://schemas.microsoft.com/office/drawing/2014/main" id="{0FD71A3A-129E-4897-B89E-AA3673B71BCC}"/>
              </a:ext>
            </a:extLst>
          </p:cNvPr>
          <p:cNvSpPr txBox="1">
            <a:spLocks/>
          </p:cNvSpPr>
          <p:nvPr/>
        </p:nvSpPr>
        <p:spPr>
          <a:xfrm>
            <a:off x="7365575" y="4694047"/>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buFont typeface="Mali Medium"/>
              <a:buNone/>
            </a:pPr>
            <a:r>
              <a:rPr lang="en-US" sz="2400" dirty="0"/>
              <a:t>What it can do for you:</a:t>
            </a:r>
          </a:p>
        </p:txBody>
      </p:sp>
      <p:sp>
        <p:nvSpPr>
          <p:cNvPr id="18" name="Google Shape;1076;p14">
            <a:extLst>
              <a:ext uri="{FF2B5EF4-FFF2-40B4-BE49-F238E27FC236}">
                <a16:creationId xmlns="" xmlns:a16="http://schemas.microsoft.com/office/drawing/2014/main" id="{B557870E-F569-497D-A9B4-94FA61D525BB}"/>
              </a:ext>
            </a:extLst>
          </p:cNvPr>
          <p:cNvSpPr txBox="1">
            <a:spLocks/>
          </p:cNvSpPr>
          <p:nvPr/>
        </p:nvSpPr>
        <p:spPr>
          <a:xfrm>
            <a:off x="2630796" y="3164727"/>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lgn="ctr">
              <a:buNone/>
            </a:pPr>
            <a:r>
              <a:rPr lang="en-US" sz="3200" b="1" dirty="0">
                <a:solidFill>
                  <a:srgbClr val="FF0000"/>
                </a:solidFill>
              </a:rPr>
              <a:t>Mimi</a:t>
            </a:r>
            <a:endParaRPr lang="en-US" sz="3200" b="1" dirty="0">
              <a:solidFill>
                <a:srgbClr val="FF0000"/>
              </a:solidFill>
            </a:endParaRPr>
          </a:p>
        </p:txBody>
      </p:sp>
      <p:sp>
        <p:nvSpPr>
          <p:cNvPr id="19" name="Google Shape;1076;p14">
            <a:extLst>
              <a:ext uri="{FF2B5EF4-FFF2-40B4-BE49-F238E27FC236}">
                <a16:creationId xmlns="" xmlns:a16="http://schemas.microsoft.com/office/drawing/2014/main" id="{C7C1C21C-E5BA-4658-BF4B-246AD6624644}"/>
              </a:ext>
            </a:extLst>
          </p:cNvPr>
          <p:cNvSpPr txBox="1">
            <a:spLocks/>
          </p:cNvSpPr>
          <p:nvPr/>
        </p:nvSpPr>
        <p:spPr>
          <a:xfrm>
            <a:off x="7296900" y="3118601"/>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lgn="ctr">
              <a:buFont typeface="Mali Medium"/>
              <a:buNone/>
            </a:pPr>
            <a:r>
              <a:rPr lang="en-US" sz="3200" b="1" dirty="0" smtClean="0">
                <a:solidFill>
                  <a:srgbClr val="FF0000"/>
                </a:solidFill>
              </a:rPr>
              <a:t>Home </a:t>
            </a:r>
            <a:r>
              <a:rPr lang="en-US" sz="3200" b="1" dirty="0">
                <a:solidFill>
                  <a:srgbClr val="FF0000"/>
                </a:solidFill>
              </a:rPr>
              <a:t>robot</a:t>
            </a:r>
          </a:p>
        </p:txBody>
      </p:sp>
      <p:sp>
        <p:nvSpPr>
          <p:cNvPr id="20" name="Google Shape;1076;p14">
            <a:extLst>
              <a:ext uri="{FF2B5EF4-FFF2-40B4-BE49-F238E27FC236}">
                <a16:creationId xmlns="" xmlns:a16="http://schemas.microsoft.com/office/drawing/2014/main" id="{FFBB4327-37C2-439B-B85B-78963CB36FB2}"/>
              </a:ext>
            </a:extLst>
          </p:cNvPr>
          <p:cNvSpPr txBox="1">
            <a:spLocks/>
          </p:cNvSpPr>
          <p:nvPr/>
        </p:nvSpPr>
        <p:spPr>
          <a:xfrm>
            <a:off x="2645625" y="5090127"/>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lgn="ctr">
              <a:buFont typeface="Mali Medium"/>
              <a:buNone/>
            </a:pPr>
            <a:r>
              <a:rPr lang="en-US" sz="3200" b="1" dirty="0">
                <a:solidFill>
                  <a:srgbClr val="FF0000"/>
                </a:solidFill>
              </a:rPr>
              <a:t>Living room, bedroom, kitchen</a:t>
            </a:r>
          </a:p>
        </p:txBody>
      </p:sp>
      <p:sp>
        <p:nvSpPr>
          <p:cNvPr id="21" name="Google Shape;1076;p14">
            <a:extLst>
              <a:ext uri="{FF2B5EF4-FFF2-40B4-BE49-F238E27FC236}">
                <a16:creationId xmlns="" xmlns:a16="http://schemas.microsoft.com/office/drawing/2014/main" id="{CB70312A-CFDE-4B5E-8B9E-A8EE99D50CCC}"/>
              </a:ext>
            </a:extLst>
          </p:cNvPr>
          <p:cNvSpPr txBox="1">
            <a:spLocks/>
          </p:cNvSpPr>
          <p:nvPr/>
        </p:nvSpPr>
        <p:spPr>
          <a:xfrm>
            <a:off x="7141029" y="5105400"/>
            <a:ext cx="4187259" cy="14861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lgn="ctr">
              <a:buNone/>
            </a:pPr>
            <a:r>
              <a:rPr lang="en-US" sz="2800" b="1" dirty="0" smtClean="0">
                <a:solidFill>
                  <a:srgbClr val="FF0000"/>
                </a:solidFill>
              </a:rPr>
              <a:t> </a:t>
            </a:r>
            <a:r>
              <a:rPr lang="en-US" sz="2800" b="1" dirty="0">
                <a:solidFill>
                  <a:srgbClr val="FF0000"/>
                </a:solidFill>
              </a:rPr>
              <a:t>C</a:t>
            </a:r>
            <a:r>
              <a:rPr lang="en-US" sz="2800" b="1" dirty="0" smtClean="0">
                <a:solidFill>
                  <a:srgbClr val="FF0000"/>
                </a:solidFill>
              </a:rPr>
              <a:t>lean </a:t>
            </a:r>
            <a:r>
              <a:rPr lang="en-US" sz="2800" b="1" dirty="0">
                <a:solidFill>
                  <a:srgbClr val="FF0000"/>
                </a:solidFill>
              </a:rPr>
              <a:t>the house, wash dishes and cook meals</a:t>
            </a:r>
            <a:endParaRPr lang="en-US" sz="2800" b="1" dirty="0">
              <a:solidFill>
                <a:srgbClr val="FF0000"/>
              </a:solidFill>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92" y="473246"/>
            <a:ext cx="736808" cy="745954"/>
          </a:xfrm>
          <a:prstGeom prst="rect">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pic>
      <p:sp>
        <p:nvSpPr>
          <p:cNvPr id="23" name="TextBox 22"/>
          <p:cNvSpPr txBox="1"/>
          <p:nvPr/>
        </p:nvSpPr>
        <p:spPr>
          <a:xfrm>
            <a:off x="1219200" y="488690"/>
            <a:ext cx="11855154" cy="1111510"/>
          </a:xfrm>
          <a:prstGeom prst="rect">
            <a:avLst/>
          </a:prstGeom>
          <a:noFill/>
        </p:spPr>
        <p:txBody>
          <a:bodyPr wrap="square" lIns="125401" tIns="62700" rIns="125401" bIns="62700"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Imagine a robot you would like to have. </a:t>
            </a:r>
          </a:p>
          <a:p>
            <a:r>
              <a:rPr lang="en-US" sz="3200" b="1" dirty="0">
                <a:effectLst>
                  <a:glow rad="88900">
                    <a:schemeClr val="bg1"/>
                  </a:glow>
                </a:effectLst>
                <a:latin typeface="Arial" panose="020B0604020202020204" pitchFamily="34" charset="0"/>
                <a:cs typeface="Arial" panose="020B0604020202020204" pitchFamily="34" charset="0"/>
              </a:rPr>
              <a:t>Make notes about it.</a:t>
            </a:r>
          </a:p>
        </p:txBody>
      </p:sp>
    </p:spTree>
    <p:extLst>
      <p:ext uri="{BB962C8B-B14F-4D97-AF65-F5344CB8AC3E}">
        <p14:creationId xmlns:p14="http://schemas.microsoft.com/office/powerpoint/2010/main" val="179159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8;p14"/>
          <p:cNvSpPr/>
          <p:nvPr/>
        </p:nvSpPr>
        <p:spPr>
          <a:xfrm>
            <a:off x="7126200" y="4708065"/>
            <a:ext cx="4318200" cy="1925400"/>
          </a:xfrm>
          <a:prstGeom prst="roundRect">
            <a:avLst>
              <a:gd name="adj" fmla="val 27410"/>
            </a:avLst>
          </a:prstGeom>
          <a:noFill/>
          <a:ln w="889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C4EBE8"/>
              </a:solidFill>
              <a:effectLst/>
              <a:uLnTx/>
              <a:uFillTx/>
              <a:latin typeface="Arial"/>
              <a:ea typeface="Arial"/>
              <a:cs typeface="Arial"/>
              <a:sym typeface="Arial"/>
            </a:endParaRPr>
          </a:p>
        </p:txBody>
      </p:sp>
      <p:sp>
        <p:nvSpPr>
          <p:cNvPr id="5" name="Google Shape;1069;p14"/>
          <p:cNvSpPr/>
          <p:nvPr/>
        </p:nvSpPr>
        <p:spPr>
          <a:xfrm>
            <a:off x="7126200" y="2487265"/>
            <a:ext cx="4318200" cy="1925400"/>
          </a:xfrm>
          <a:prstGeom prst="roundRect">
            <a:avLst>
              <a:gd name="adj" fmla="val 27410"/>
            </a:avLst>
          </a:prstGeom>
          <a:noFill/>
          <a:ln w="889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C4EBE8"/>
              </a:solidFill>
              <a:effectLst/>
              <a:uLnTx/>
              <a:uFillTx/>
              <a:latin typeface="Arial"/>
              <a:ea typeface="Arial"/>
              <a:cs typeface="Arial"/>
              <a:sym typeface="Arial"/>
            </a:endParaRPr>
          </a:p>
        </p:txBody>
      </p:sp>
      <p:sp>
        <p:nvSpPr>
          <p:cNvPr id="11" name="Google Shape;1068;p14">
            <a:extLst>
              <a:ext uri="{FF2B5EF4-FFF2-40B4-BE49-F238E27FC236}">
                <a16:creationId xmlns="" xmlns:a16="http://schemas.microsoft.com/office/drawing/2014/main" id="{2497095A-EB6F-465C-8DC7-DDA39819AA7B}"/>
              </a:ext>
            </a:extLst>
          </p:cNvPr>
          <p:cNvSpPr/>
          <p:nvPr/>
        </p:nvSpPr>
        <p:spPr>
          <a:xfrm>
            <a:off x="2460096" y="4708065"/>
            <a:ext cx="4318200" cy="1925400"/>
          </a:xfrm>
          <a:prstGeom prst="roundRect">
            <a:avLst>
              <a:gd name="adj" fmla="val 27410"/>
            </a:avLst>
          </a:prstGeom>
          <a:noFill/>
          <a:ln w="889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C4EBE8"/>
              </a:solidFill>
              <a:effectLst/>
              <a:uLnTx/>
              <a:uFillTx/>
              <a:latin typeface="Arial"/>
              <a:ea typeface="Arial"/>
              <a:cs typeface="Arial"/>
              <a:sym typeface="Arial"/>
            </a:endParaRPr>
          </a:p>
        </p:txBody>
      </p:sp>
      <p:sp>
        <p:nvSpPr>
          <p:cNvPr id="12" name="Google Shape;1069;p14">
            <a:extLst>
              <a:ext uri="{FF2B5EF4-FFF2-40B4-BE49-F238E27FC236}">
                <a16:creationId xmlns="" xmlns:a16="http://schemas.microsoft.com/office/drawing/2014/main" id="{D51885D2-537E-4B03-B9E4-BA85A831DEF0}"/>
              </a:ext>
            </a:extLst>
          </p:cNvPr>
          <p:cNvSpPr/>
          <p:nvPr/>
        </p:nvSpPr>
        <p:spPr>
          <a:xfrm>
            <a:off x="2460096" y="2487265"/>
            <a:ext cx="4318200" cy="1925400"/>
          </a:xfrm>
          <a:prstGeom prst="roundRect">
            <a:avLst>
              <a:gd name="adj" fmla="val 27410"/>
            </a:avLst>
          </a:prstGeom>
          <a:noFill/>
          <a:ln w="889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C4EBE8"/>
              </a:solidFill>
              <a:effectLst/>
              <a:uLnTx/>
              <a:uFillTx/>
              <a:latin typeface="Arial"/>
              <a:ea typeface="Arial"/>
              <a:cs typeface="Arial"/>
              <a:sym typeface="Arial"/>
            </a:endParaRPr>
          </a:p>
        </p:txBody>
      </p:sp>
      <p:sp>
        <p:nvSpPr>
          <p:cNvPr id="13" name="Google Shape;1076;p14">
            <a:extLst>
              <a:ext uri="{FF2B5EF4-FFF2-40B4-BE49-F238E27FC236}">
                <a16:creationId xmlns="" xmlns:a16="http://schemas.microsoft.com/office/drawing/2014/main" id="{BB0B6E84-F98A-4D1B-B5CD-C06500DE6096}"/>
              </a:ext>
            </a:extLst>
          </p:cNvPr>
          <p:cNvSpPr txBox="1">
            <a:spLocks/>
          </p:cNvSpPr>
          <p:nvPr/>
        </p:nvSpPr>
        <p:spPr>
          <a:xfrm>
            <a:off x="2630796" y="2487265"/>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buFont typeface="Mali Medium"/>
              <a:buNone/>
            </a:pPr>
            <a:r>
              <a:rPr lang="en-US" sz="2800" dirty="0"/>
              <a:t>Name of your robot:</a:t>
            </a:r>
          </a:p>
        </p:txBody>
      </p:sp>
      <p:sp>
        <p:nvSpPr>
          <p:cNvPr id="15" name="Google Shape;1076;p14">
            <a:extLst>
              <a:ext uri="{FF2B5EF4-FFF2-40B4-BE49-F238E27FC236}">
                <a16:creationId xmlns="" xmlns:a16="http://schemas.microsoft.com/office/drawing/2014/main" id="{89074EEC-7BE9-4800-A4BE-DD872DDC3E9A}"/>
              </a:ext>
            </a:extLst>
          </p:cNvPr>
          <p:cNvSpPr txBox="1">
            <a:spLocks/>
          </p:cNvSpPr>
          <p:nvPr/>
        </p:nvSpPr>
        <p:spPr>
          <a:xfrm>
            <a:off x="7467600" y="2464227"/>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buFont typeface="Mali Medium"/>
              <a:buNone/>
            </a:pPr>
            <a:r>
              <a:rPr lang="en-US" sz="2800" dirty="0"/>
              <a:t>Type of your robot:</a:t>
            </a:r>
          </a:p>
        </p:txBody>
      </p:sp>
      <p:sp>
        <p:nvSpPr>
          <p:cNvPr id="16" name="Google Shape;1076;p14">
            <a:extLst>
              <a:ext uri="{FF2B5EF4-FFF2-40B4-BE49-F238E27FC236}">
                <a16:creationId xmlns="" xmlns:a16="http://schemas.microsoft.com/office/drawing/2014/main" id="{1E269A36-8F5E-45ED-B21F-0E856F7208BD}"/>
              </a:ext>
            </a:extLst>
          </p:cNvPr>
          <p:cNvSpPr txBox="1">
            <a:spLocks/>
          </p:cNvSpPr>
          <p:nvPr/>
        </p:nvSpPr>
        <p:spPr>
          <a:xfrm>
            <a:off x="2630796" y="4708065"/>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buFont typeface="Mali Medium"/>
              <a:buNone/>
            </a:pPr>
            <a:r>
              <a:rPr lang="en-US" sz="2800" dirty="0"/>
              <a:t>Where it can work:</a:t>
            </a:r>
          </a:p>
        </p:txBody>
      </p:sp>
      <p:sp>
        <p:nvSpPr>
          <p:cNvPr id="17" name="Google Shape;1076;p14">
            <a:extLst>
              <a:ext uri="{FF2B5EF4-FFF2-40B4-BE49-F238E27FC236}">
                <a16:creationId xmlns="" xmlns:a16="http://schemas.microsoft.com/office/drawing/2014/main" id="{0FD71A3A-129E-4897-B89E-AA3673B71BCC}"/>
              </a:ext>
            </a:extLst>
          </p:cNvPr>
          <p:cNvSpPr txBox="1">
            <a:spLocks/>
          </p:cNvSpPr>
          <p:nvPr/>
        </p:nvSpPr>
        <p:spPr>
          <a:xfrm>
            <a:off x="7365575" y="4694047"/>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buFont typeface="Mali Medium"/>
              <a:buNone/>
            </a:pPr>
            <a:r>
              <a:rPr lang="en-US" sz="2400" dirty="0"/>
              <a:t>What it can do for you:</a:t>
            </a:r>
          </a:p>
        </p:txBody>
      </p:sp>
      <p:sp>
        <p:nvSpPr>
          <p:cNvPr id="18" name="Google Shape;1076;p14">
            <a:extLst>
              <a:ext uri="{FF2B5EF4-FFF2-40B4-BE49-F238E27FC236}">
                <a16:creationId xmlns="" xmlns:a16="http://schemas.microsoft.com/office/drawing/2014/main" id="{B557870E-F569-497D-A9B4-94FA61D525BB}"/>
              </a:ext>
            </a:extLst>
          </p:cNvPr>
          <p:cNvSpPr txBox="1">
            <a:spLocks/>
          </p:cNvSpPr>
          <p:nvPr/>
        </p:nvSpPr>
        <p:spPr>
          <a:xfrm>
            <a:off x="2630796" y="3164727"/>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lgn="ctr">
              <a:buNone/>
            </a:pPr>
            <a:endParaRPr lang="en-US" sz="3200" b="1" dirty="0">
              <a:solidFill>
                <a:srgbClr val="FF0000"/>
              </a:solidFill>
            </a:endParaRPr>
          </a:p>
        </p:txBody>
      </p:sp>
      <p:sp>
        <p:nvSpPr>
          <p:cNvPr id="19" name="Google Shape;1076;p14">
            <a:extLst>
              <a:ext uri="{FF2B5EF4-FFF2-40B4-BE49-F238E27FC236}">
                <a16:creationId xmlns="" xmlns:a16="http://schemas.microsoft.com/office/drawing/2014/main" id="{C7C1C21C-E5BA-4658-BF4B-246AD6624644}"/>
              </a:ext>
            </a:extLst>
          </p:cNvPr>
          <p:cNvSpPr txBox="1">
            <a:spLocks/>
          </p:cNvSpPr>
          <p:nvPr/>
        </p:nvSpPr>
        <p:spPr>
          <a:xfrm>
            <a:off x="7296900" y="3118601"/>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lgn="ctr">
              <a:buFont typeface="Mali Medium"/>
              <a:buNone/>
            </a:pPr>
            <a:r>
              <a:rPr lang="en-US" sz="3200" b="1" dirty="0" smtClean="0">
                <a:solidFill>
                  <a:srgbClr val="FF0000"/>
                </a:solidFill>
              </a:rPr>
              <a:t>Home </a:t>
            </a:r>
            <a:r>
              <a:rPr lang="en-US" sz="3200" b="1" dirty="0">
                <a:solidFill>
                  <a:srgbClr val="FF0000"/>
                </a:solidFill>
              </a:rPr>
              <a:t>robot</a:t>
            </a:r>
          </a:p>
        </p:txBody>
      </p:sp>
      <p:sp>
        <p:nvSpPr>
          <p:cNvPr id="20" name="Google Shape;1076;p14">
            <a:extLst>
              <a:ext uri="{FF2B5EF4-FFF2-40B4-BE49-F238E27FC236}">
                <a16:creationId xmlns="" xmlns:a16="http://schemas.microsoft.com/office/drawing/2014/main" id="{FFBB4327-37C2-439B-B85B-78963CB36FB2}"/>
              </a:ext>
            </a:extLst>
          </p:cNvPr>
          <p:cNvSpPr txBox="1">
            <a:spLocks/>
          </p:cNvSpPr>
          <p:nvPr/>
        </p:nvSpPr>
        <p:spPr>
          <a:xfrm>
            <a:off x="2645625" y="5090127"/>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lgn="ctr">
              <a:buFont typeface="Mali Medium"/>
              <a:buNone/>
            </a:pPr>
            <a:r>
              <a:rPr lang="en-US" sz="3200" b="1" dirty="0">
                <a:solidFill>
                  <a:srgbClr val="FF0000"/>
                </a:solidFill>
              </a:rPr>
              <a:t>Living room, bedroom, kitchen</a:t>
            </a:r>
          </a:p>
        </p:txBody>
      </p:sp>
      <p:sp>
        <p:nvSpPr>
          <p:cNvPr id="21" name="Google Shape;1076;p14">
            <a:extLst>
              <a:ext uri="{FF2B5EF4-FFF2-40B4-BE49-F238E27FC236}">
                <a16:creationId xmlns="" xmlns:a16="http://schemas.microsoft.com/office/drawing/2014/main" id="{CB70312A-CFDE-4B5E-8B9E-A8EE99D50CCC}"/>
              </a:ext>
            </a:extLst>
          </p:cNvPr>
          <p:cNvSpPr txBox="1">
            <a:spLocks/>
          </p:cNvSpPr>
          <p:nvPr/>
        </p:nvSpPr>
        <p:spPr>
          <a:xfrm>
            <a:off x="7141029" y="5105400"/>
            <a:ext cx="4187259" cy="14861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lgn="ctr">
              <a:buNone/>
            </a:pPr>
            <a:r>
              <a:rPr lang="en-US" sz="2800" b="1" dirty="0" smtClean="0">
                <a:solidFill>
                  <a:srgbClr val="FF0000"/>
                </a:solidFill>
              </a:rPr>
              <a:t> </a:t>
            </a:r>
            <a:r>
              <a:rPr lang="en-US" sz="2800" b="1" dirty="0">
                <a:solidFill>
                  <a:srgbClr val="FF0000"/>
                </a:solidFill>
              </a:rPr>
              <a:t>C</a:t>
            </a:r>
            <a:r>
              <a:rPr lang="en-US" sz="2800" b="1" dirty="0" smtClean="0">
                <a:solidFill>
                  <a:srgbClr val="FF0000"/>
                </a:solidFill>
              </a:rPr>
              <a:t>lean </a:t>
            </a:r>
            <a:r>
              <a:rPr lang="en-US" sz="2800" b="1" dirty="0">
                <a:solidFill>
                  <a:srgbClr val="FF0000"/>
                </a:solidFill>
              </a:rPr>
              <a:t>the house, wash dishes and cook meals</a:t>
            </a:r>
            <a:endParaRPr lang="en-US" sz="2800" b="1" dirty="0">
              <a:solidFill>
                <a:srgbClr val="FF0000"/>
              </a:solidFill>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92" y="473246"/>
            <a:ext cx="736808" cy="745954"/>
          </a:xfrm>
          <a:prstGeom prst="rect">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pic>
      <p:sp>
        <p:nvSpPr>
          <p:cNvPr id="23" name="TextBox 22"/>
          <p:cNvSpPr txBox="1"/>
          <p:nvPr/>
        </p:nvSpPr>
        <p:spPr>
          <a:xfrm>
            <a:off x="1219200" y="488690"/>
            <a:ext cx="11855154" cy="1111510"/>
          </a:xfrm>
          <a:prstGeom prst="rect">
            <a:avLst/>
          </a:prstGeom>
          <a:noFill/>
        </p:spPr>
        <p:txBody>
          <a:bodyPr wrap="square" lIns="125401" tIns="62700" rIns="125401" bIns="62700"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Imagine a robot you would like to have. </a:t>
            </a:r>
          </a:p>
          <a:p>
            <a:r>
              <a:rPr lang="en-US" sz="3200" b="1" dirty="0">
                <a:effectLst>
                  <a:glow rad="88900">
                    <a:schemeClr val="bg1"/>
                  </a:glow>
                </a:effectLst>
                <a:latin typeface="Arial" panose="020B0604020202020204" pitchFamily="34" charset="0"/>
                <a:cs typeface="Arial" panose="020B0604020202020204" pitchFamily="34" charset="0"/>
              </a:rPr>
              <a:t>Make notes about it.</a:t>
            </a:r>
          </a:p>
        </p:txBody>
      </p:sp>
    </p:spTree>
    <p:extLst>
      <p:ext uri="{BB962C8B-B14F-4D97-AF65-F5344CB8AC3E}">
        <p14:creationId xmlns:p14="http://schemas.microsoft.com/office/powerpoint/2010/main" val="131212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106</TotalTime>
  <Words>609</Words>
  <Application>Microsoft Office PowerPoint</Application>
  <PresentationFormat>Custom</PresentationFormat>
  <Paragraphs>97</Paragraphs>
  <Slides>14</Slides>
  <Notes>0</Notes>
  <HiddenSlides>1</HiddenSlides>
  <MMClips>3</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Clarity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 BA</dc:creator>
  <cp:lastModifiedBy>THU BA</cp:lastModifiedBy>
  <cp:revision>9</cp:revision>
  <dcterms:created xsi:type="dcterms:W3CDTF">2022-03-20T22:19:09Z</dcterms:created>
  <dcterms:modified xsi:type="dcterms:W3CDTF">2022-03-22T00:00:15Z</dcterms:modified>
</cp:coreProperties>
</file>