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20" r:id="rId2"/>
    <p:sldId id="317" r:id="rId3"/>
    <p:sldId id="323" r:id="rId4"/>
    <p:sldId id="329" r:id="rId5"/>
    <p:sldId id="324" r:id="rId6"/>
    <p:sldId id="325" r:id="rId7"/>
    <p:sldId id="326" r:id="rId8"/>
    <p:sldId id="327" r:id="rId9"/>
    <p:sldId id="328" r:id="rId10"/>
    <p:sldId id="330" r:id="rId11"/>
    <p:sldId id="321" r:id="rId12"/>
    <p:sldId id="322" r:id="rId13"/>
    <p:sldId id="337" r:id="rId14"/>
    <p:sldId id="339" r:id="rId15"/>
    <p:sldId id="338" r:id="rId16"/>
    <p:sldId id="340" r:id="rId17"/>
    <p:sldId id="341" r:id="rId18"/>
    <p:sldId id="342" r:id="rId19"/>
    <p:sldId id="312" r:id="rId20"/>
    <p:sldId id="343" r:id="rId21"/>
    <p:sldId id="316" r:id="rId22"/>
    <p:sldId id="265" r:id="rId23"/>
    <p:sldId id="31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4E1"/>
    <a:srgbClr val="6BB4CB"/>
    <a:srgbClr val="69F0F3"/>
    <a:srgbClr val="0FB7BD"/>
    <a:srgbClr val="FFFAB7"/>
    <a:srgbClr val="FED1B0"/>
    <a:srgbClr val="ADBDE1"/>
    <a:srgbClr val="FFFDDF"/>
    <a:srgbClr val="FEDEC6"/>
    <a:srgbClr val="BDC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showGuides="1">
      <p:cViewPr varScale="1">
        <p:scale>
          <a:sx n="69" d="100"/>
          <a:sy n="69" d="100"/>
        </p:scale>
        <p:origin x="-1338" y="-102"/>
      </p:cViewPr>
      <p:guideLst>
        <p:guide orient="horz" pos="2184"/>
        <p:guide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5470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96092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793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4131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8204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7973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5281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0171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7356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985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0601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30587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5.wav"/><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image" Target="../media/image4.png"/><Relationship Id="rId4" Type="http://schemas.openxmlformats.org/officeDocument/2006/relationships/slide" Target="slide5.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 y="5184"/>
            <a:ext cx="9145127" cy="685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93427" y="1314634"/>
            <a:ext cx="5157155" cy="1754314"/>
          </a:xfrm>
          <a:prstGeom prst="rect">
            <a:avLst/>
          </a:prstGeom>
          <a:noFill/>
        </p:spPr>
        <p:txBody>
          <a:bodyPr wrap="none" lIns="91427" tIns="45714" rIns="91427" bIns="45714">
            <a:spAutoFit/>
          </a:bodyPr>
          <a:lstStyle/>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GOOD MORNING</a:t>
            </a:r>
          </a:p>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EVERYONE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795" y="3829050"/>
            <a:ext cx="2858577" cy="3034979"/>
          </a:xfrm>
          <a:prstGeom prst="rect">
            <a:avLst/>
          </a:prstGeom>
        </p:spPr>
      </p:pic>
    </p:spTree>
    <p:extLst>
      <p:ext uri="{BB962C8B-B14F-4D97-AF65-F5344CB8AC3E}">
        <p14:creationId xmlns:p14="http://schemas.microsoft.com/office/powerpoint/2010/main" val="1137239253"/>
      </p:ext>
    </p:extLst>
  </p:cSld>
  <p:clrMapOvr>
    <a:masterClrMapping/>
  </p:clrMapOvr>
  <mc:AlternateContent xmlns:mc="http://schemas.openxmlformats.org/markup-compatibility/2006" xmlns:p14="http://schemas.microsoft.com/office/powerpoint/2010/main">
    <mc:Choice Requires="p14">
      <p:transition p14:dur="1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92036" y="1399310"/>
            <a:ext cx="5167746" cy="35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303878" y="5207879"/>
            <a:ext cx="4831213" cy="523220"/>
          </a:xfrm>
          <a:prstGeom prst="rect">
            <a:avLst/>
          </a:prstGeom>
        </p:spPr>
        <p:txBody>
          <a:bodyPr wrap="square">
            <a:spAutoFit/>
          </a:bodyPr>
          <a:lstStyle/>
          <a:p>
            <a:r>
              <a:rPr lang="en-US" sz="2800" b="1" dirty="0">
                <a:solidFill>
                  <a:srgbClr val="000000"/>
                </a:solidFill>
                <a:latin typeface="Times New Roman"/>
                <a:ea typeface="Times New Roman"/>
              </a:rPr>
              <a:t>6</a:t>
            </a:r>
            <a:r>
              <a:rPr lang="en-US" sz="2800" b="1" dirty="0" smtClean="0">
                <a:solidFill>
                  <a:srgbClr val="000000"/>
                </a:solidFill>
                <a:latin typeface="Times New Roman"/>
                <a:ea typeface="Times New Roman"/>
              </a:rPr>
              <a:t>.  _____</a:t>
            </a:r>
            <a:r>
              <a:rPr lang="en-US" sz="2800" b="1" dirty="0">
                <a:solidFill>
                  <a:srgbClr val="000000"/>
                </a:solidFill>
                <a:latin typeface="Times New Roman"/>
                <a:ea typeface="Times New Roman"/>
              </a:rPr>
              <a:t>__</a:t>
            </a:r>
            <a:r>
              <a:rPr lang="en-US" sz="2800" b="1" dirty="0" smtClean="0">
                <a:solidFill>
                  <a:srgbClr val="000000"/>
                </a:solidFill>
                <a:latin typeface="Times New Roman"/>
                <a:ea typeface="Times New Roman"/>
              </a:rPr>
              <a:t>a </a:t>
            </a:r>
            <a:r>
              <a:rPr lang="en-US" sz="2800" b="1" dirty="0">
                <a:solidFill>
                  <a:srgbClr val="000000"/>
                </a:solidFill>
                <a:latin typeface="Times New Roman"/>
                <a:ea typeface="Times New Roman"/>
              </a:rPr>
              <a:t>broken  </a:t>
            </a:r>
            <a:r>
              <a:rPr lang="en-US" sz="2800" b="1" dirty="0" smtClean="0">
                <a:solidFill>
                  <a:srgbClr val="000000"/>
                </a:solidFill>
                <a:latin typeface="Times New Roman"/>
                <a:ea typeface="Times New Roman"/>
              </a:rPr>
              <a:t>machine</a:t>
            </a:r>
            <a:endParaRPr lang="en-US" sz="2800" b="1" dirty="0"/>
          </a:p>
        </p:txBody>
      </p:sp>
      <p:sp>
        <p:nvSpPr>
          <p:cNvPr id="8" name="Rectangle 7"/>
          <p:cNvSpPr/>
          <p:nvPr/>
        </p:nvSpPr>
        <p:spPr>
          <a:xfrm>
            <a:off x="1631373" y="348826"/>
            <a:ext cx="6944590" cy="830997"/>
          </a:xfrm>
          <a:prstGeom prst="rect">
            <a:avLst/>
          </a:prstGeom>
        </p:spPr>
        <p:txBody>
          <a:bodyPr wrap="square">
            <a:spAutoFit/>
          </a:bodyPr>
          <a:lstStyle/>
          <a:p>
            <a:r>
              <a:rPr lang="en-US" sz="2400" b="1" u="sng" dirty="0">
                <a:solidFill>
                  <a:srgbClr val="FF0000"/>
                </a:solidFill>
              </a:rPr>
              <a:t>*</a:t>
            </a:r>
            <a:r>
              <a:rPr lang="en-US" sz="2400" b="1" dirty="0" smtClean="0"/>
              <a:t> 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sp>
        <p:nvSpPr>
          <p:cNvPr id="9" name="Rectangle 8"/>
          <p:cNvSpPr/>
          <p:nvPr/>
        </p:nvSpPr>
        <p:spPr>
          <a:xfrm>
            <a:off x="2764676" y="5171406"/>
            <a:ext cx="1183337" cy="523220"/>
          </a:xfrm>
          <a:prstGeom prst="rect">
            <a:avLst/>
          </a:prstGeom>
        </p:spPr>
        <p:txBody>
          <a:bodyPr wrap="none">
            <a:spAutoFit/>
          </a:bodyPr>
          <a:lstStyle/>
          <a:p>
            <a:pPr lvl="0" algn="ctr">
              <a:buClr>
                <a:srgbClr val="000000"/>
              </a:buClr>
              <a:defRPr/>
            </a:pPr>
            <a:r>
              <a:rPr lang="en-GB" sz="2800" b="1" kern="0" dirty="0" smtClean="0">
                <a:solidFill>
                  <a:srgbClr val="FF0000"/>
                </a:solidFill>
                <a:latin typeface="Mali Medium" panose="020B0604020202020204" charset="-34"/>
                <a:ea typeface="Homemade Apple"/>
                <a:cs typeface="Mali Medium" panose="020B0604020202020204" charset="-34"/>
                <a:sym typeface="Homemade Apple"/>
              </a:rPr>
              <a:t>repair</a:t>
            </a:r>
            <a:endParaRPr lang="en-US" sz="2800" b="1" kern="0" dirty="0">
              <a:solidFill>
                <a:srgbClr val="FF0000"/>
              </a:solidFill>
              <a:latin typeface="Mali Medium" panose="020B0604020202020204" charset="-34"/>
              <a:ea typeface="Homemade Apple"/>
              <a:cs typeface="Mali Medium" panose="020B0604020202020204" charset="-34"/>
              <a:sym typeface="Homemade Apple"/>
            </a:endParaRPr>
          </a:p>
        </p:txBody>
      </p:sp>
      <p:sp>
        <p:nvSpPr>
          <p:cNvPr id="10" name="Action Button: Home 9">
            <a:hlinkClick r:id="rId5" action="ppaction://hlinksldjump" highlightClick="1"/>
          </p:cNvPr>
          <p:cNvSpPr/>
          <p:nvPr/>
        </p:nvSpPr>
        <p:spPr>
          <a:xfrm>
            <a:off x="6769677" y="6040579"/>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1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Oval 6"/>
          <p:cNvSpPr/>
          <p:nvPr/>
        </p:nvSpPr>
        <p:spPr>
          <a:xfrm>
            <a:off x="3303039" y="5869087"/>
            <a:ext cx="221037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FF0000"/>
                </a:solidFill>
              </a:rPr>
              <a:t>you get 2 plus points</a:t>
            </a:r>
            <a:endParaRPr lang="en-US" b="1" dirty="0">
              <a:solidFill>
                <a:srgbClr val="FF0000"/>
              </a:solidFill>
            </a:endParaRPr>
          </a:p>
        </p:txBody>
      </p:sp>
      <p:sp>
        <p:nvSpPr>
          <p:cNvPr id="8" name="Action Button: Home 7">
            <a:hlinkClick r:id="rId5" action="ppaction://hlinksldjump" highlightClick="1"/>
          </p:cNvPr>
          <p:cNvSpPr/>
          <p:nvPr/>
        </p:nvSpPr>
        <p:spPr>
          <a:xfrm>
            <a:off x="6646719" y="6065463"/>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Oval 6"/>
          <p:cNvSpPr/>
          <p:nvPr/>
        </p:nvSpPr>
        <p:spPr>
          <a:xfrm>
            <a:off x="3303039" y="5869087"/>
            <a:ext cx="221037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FF0000"/>
                </a:solidFill>
              </a:rPr>
              <a:t>you get 2 plus points</a:t>
            </a:r>
            <a:endParaRPr lang="en-US" b="1" dirty="0">
              <a:solidFill>
                <a:srgbClr val="FF0000"/>
              </a:solidFill>
            </a:endParaRPr>
          </a:p>
        </p:txBody>
      </p:sp>
      <p:sp>
        <p:nvSpPr>
          <p:cNvPr id="8" name="Action Button: Home 7">
            <a:hlinkClick r:id="rId5" action="ppaction://hlinksldjump" highlightClick="1"/>
          </p:cNvPr>
          <p:cNvSpPr/>
          <p:nvPr/>
        </p:nvSpPr>
        <p:spPr>
          <a:xfrm>
            <a:off x="6785264" y="6040579"/>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305" y="3166376"/>
            <a:ext cx="3916623" cy="7329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152" y="3163281"/>
            <a:ext cx="961782" cy="7776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6935" y="4184631"/>
            <a:ext cx="3916623" cy="656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8782" y="4143289"/>
            <a:ext cx="961782" cy="777611"/>
          </a:xfrm>
          <a:prstGeom prst="rect">
            <a:avLst/>
          </a:prstGeom>
        </p:spPr>
      </p:pic>
      <p:sp>
        <p:nvSpPr>
          <p:cNvPr id="10" name="TextBox 9"/>
          <p:cNvSpPr txBox="1"/>
          <p:nvPr/>
        </p:nvSpPr>
        <p:spPr>
          <a:xfrm>
            <a:off x="3269916" y="2045739"/>
            <a:ext cx="2985170" cy="523208"/>
          </a:xfrm>
          <a:prstGeom prst="rect">
            <a:avLst/>
          </a:prstGeom>
          <a:solidFill>
            <a:srgbClr val="79D1D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lIns="91427" tIns="45714" rIns="91427" bIns="45714" rtlCol="0">
            <a:spAutoFit/>
          </a:bodyPr>
          <a:lstStyle/>
          <a:p>
            <a:pPr algn="ctr"/>
            <a:r>
              <a:rPr lang="en-US" sz="2800" b="1" dirty="0">
                <a:solidFill>
                  <a:srgbClr val="FF0000"/>
                </a:solidFill>
                <a:latin typeface=".VnArial" pitchFamily="34" charset="0"/>
              </a:rPr>
              <a:t>LESSON </a:t>
            </a:r>
            <a:r>
              <a:rPr lang="en-US" sz="2800" b="1" dirty="0" smtClean="0">
                <a:solidFill>
                  <a:srgbClr val="FF0000"/>
                </a:solidFill>
                <a:latin typeface=".VnArial" pitchFamily="34" charset="0"/>
              </a:rPr>
              <a:t>7: </a:t>
            </a:r>
            <a:endParaRPr lang="en-GB" sz="2800" b="1" dirty="0">
              <a:solidFill>
                <a:srgbClr val="FF0000"/>
              </a:solidFill>
              <a:latin typeface=".VnArial" pitchFamily="34" charset="0"/>
            </a:endParaRPr>
          </a:p>
        </p:txBody>
      </p:sp>
      <p:sp>
        <p:nvSpPr>
          <p:cNvPr id="11" name="Rectangle 10"/>
          <p:cNvSpPr/>
          <p:nvPr/>
        </p:nvSpPr>
        <p:spPr>
          <a:xfrm>
            <a:off x="1471216" y="559720"/>
            <a:ext cx="6743699" cy="957621"/>
          </a:xfrm>
          <a:prstGeom prst="rect">
            <a:avLst/>
          </a:prstGeom>
        </p:spPr>
        <p:style>
          <a:lnRef idx="3">
            <a:schemeClr val="lt1"/>
          </a:lnRef>
          <a:fillRef idx="1">
            <a:schemeClr val="accent5"/>
          </a:fillRef>
          <a:effectRef idx="1">
            <a:schemeClr val="accent5"/>
          </a:effectRef>
          <a:fontRef idx="minor">
            <a:schemeClr val="lt1"/>
          </a:fontRef>
        </p:style>
        <p:txBody>
          <a:bodyPr wrap="square" lIns="125401" tIns="62700" rIns="125401" bIns="62700">
            <a:spAutoFit/>
          </a:bodyPr>
          <a:lstStyle/>
          <a:p>
            <a:pPr>
              <a:defRPr/>
            </a:pPr>
            <a:r>
              <a:rPr lang="en-US" sz="5400" b="1" dirty="0">
                <a:ln w="10541" cmpd="sng">
                  <a:solidFill>
                    <a:srgbClr val="4F81BD">
                      <a:shade val="88000"/>
                      <a:satMod val="110000"/>
                    </a:srgbClr>
                  </a:solidFill>
                  <a:prstDash val="solid"/>
                </a:ln>
                <a:solidFill>
                  <a:srgbClr val="FF0000"/>
                </a:solidFill>
                <a:latin typeface="Times New Roman" pitchFamily="18" charset="0"/>
                <a:cs typeface="Times New Roman" pitchFamily="18" charset="0"/>
              </a:rPr>
              <a:t>UNIT 12. ROBOTS</a:t>
            </a:r>
            <a:endParaRPr lang="en-US" sz="5400" b="1" dirty="0">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3519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639"/>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1373" y="348826"/>
            <a:ext cx="6944590" cy="830997"/>
          </a:xfrm>
          <a:prstGeom prst="rect">
            <a:avLst/>
          </a:prstGeom>
        </p:spPr>
        <p:txBody>
          <a:bodyPr wrap="square">
            <a:spAutoFit/>
          </a:bodyPr>
          <a:lstStyle/>
          <a:p>
            <a:r>
              <a:rPr lang="en-US" sz="2400" b="1" u="sng" dirty="0">
                <a:solidFill>
                  <a:srgbClr val="FF0000"/>
                </a:solidFill>
              </a:rPr>
              <a:t>Task 1:</a:t>
            </a:r>
            <a:r>
              <a:rPr lang="en-US" sz="2400" b="1" dirty="0"/>
              <a:t> </a:t>
            </a:r>
            <a:r>
              <a:rPr lang="en-US" sz="2400" b="1" dirty="0" smtClean="0"/>
              <a:t>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90" y="1371600"/>
            <a:ext cx="2428774" cy="16579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7684" y="1371600"/>
            <a:ext cx="2515547" cy="166272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3598" y="1371600"/>
            <a:ext cx="2538625" cy="16579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4072" y="3827943"/>
            <a:ext cx="2562280" cy="168616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3892" y="3827943"/>
            <a:ext cx="2505708" cy="1686166"/>
          </a:xfrm>
          <a:prstGeom prst="rect">
            <a:avLst/>
          </a:prstGeom>
        </p:spPr>
      </p:pic>
      <p:sp>
        <p:nvSpPr>
          <p:cNvPr id="11" name="Rectangle 10"/>
          <p:cNvSpPr/>
          <p:nvPr/>
        </p:nvSpPr>
        <p:spPr>
          <a:xfrm>
            <a:off x="236816" y="3034328"/>
            <a:ext cx="2640466" cy="461665"/>
          </a:xfrm>
          <a:prstGeom prst="rect">
            <a:avLst/>
          </a:prstGeom>
        </p:spPr>
        <p:txBody>
          <a:bodyPr wrap="none">
            <a:spAutoFit/>
          </a:bodyPr>
          <a:lstStyle/>
          <a:p>
            <a:r>
              <a:rPr lang="en-GB" sz="2400" dirty="0">
                <a:latin typeface=".VnArial Narrow" pitchFamily="34" charset="0"/>
              </a:rPr>
              <a:t>1. </a:t>
            </a:r>
            <a:r>
              <a:rPr lang="vi-VN" sz="2400" dirty="0">
                <a:solidFill>
                  <a:srgbClr val="FF0000"/>
                </a:solidFill>
              </a:rPr>
              <a:t>iron</a:t>
            </a:r>
            <a:r>
              <a:rPr lang="vi-VN" sz="2400" dirty="0"/>
              <a:t> the clothes </a:t>
            </a:r>
            <a:endParaRPr lang="en-US" sz="2400" dirty="0">
              <a:latin typeface=".VnArial Narrow" pitchFamily="34" charset="0"/>
            </a:endParaRPr>
          </a:p>
        </p:txBody>
      </p:sp>
      <p:sp>
        <p:nvSpPr>
          <p:cNvPr id="12" name="Rectangle 11"/>
          <p:cNvSpPr/>
          <p:nvPr/>
        </p:nvSpPr>
        <p:spPr>
          <a:xfrm>
            <a:off x="2931605" y="3078074"/>
            <a:ext cx="3139001" cy="461665"/>
          </a:xfrm>
          <a:prstGeom prst="rect">
            <a:avLst/>
          </a:prstGeom>
        </p:spPr>
        <p:txBody>
          <a:bodyPr wrap="none">
            <a:spAutoFit/>
          </a:bodyPr>
          <a:lstStyle/>
          <a:p>
            <a:r>
              <a:rPr lang="en-GB" sz="2400" dirty="0" smtClean="0"/>
              <a:t>2. </a:t>
            </a:r>
            <a:r>
              <a:rPr lang="vi-VN" sz="2400" dirty="0" smtClean="0">
                <a:solidFill>
                  <a:srgbClr val="FF0000"/>
                </a:solidFill>
              </a:rPr>
              <a:t>move</a:t>
            </a:r>
            <a:r>
              <a:rPr lang="vi-VN" sz="2400" dirty="0" smtClean="0"/>
              <a:t> </a:t>
            </a:r>
            <a:r>
              <a:rPr lang="vi-VN" sz="2400" dirty="0"/>
              <a:t>heavy things </a:t>
            </a:r>
            <a:endParaRPr lang="en-US" sz="2400" dirty="0"/>
          </a:p>
        </p:txBody>
      </p:sp>
      <p:sp>
        <p:nvSpPr>
          <p:cNvPr id="19" name="Rectangle 18"/>
          <p:cNvSpPr/>
          <p:nvPr/>
        </p:nvSpPr>
        <p:spPr>
          <a:xfrm>
            <a:off x="6277362" y="3105972"/>
            <a:ext cx="1757212" cy="461665"/>
          </a:xfrm>
          <a:prstGeom prst="rect">
            <a:avLst/>
          </a:prstGeom>
        </p:spPr>
        <p:txBody>
          <a:bodyPr wrap="none">
            <a:spAutoFit/>
          </a:bodyPr>
          <a:lstStyle/>
          <a:p>
            <a:r>
              <a:rPr lang="vi-VN" sz="2400" dirty="0"/>
              <a:t>3. </a:t>
            </a:r>
            <a:r>
              <a:rPr lang="vi-VN" sz="2400" dirty="0">
                <a:solidFill>
                  <a:srgbClr val="FF0000"/>
                </a:solidFill>
              </a:rPr>
              <a:t>pick</a:t>
            </a:r>
            <a:r>
              <a:rPr lang="vi-VN" sz="2400" dirty="0"/>
              <a:t> fruit </a:t>
            </a:r>
            <a:endParaRPr lang="en-US" sz="2400" dirty="0">
              <a:latin typeface=".VnArial Narrow" pitchFamily="34" charset="0"/>
            </a:endParaRPr>
          </a:p>
        </p:txBody>
      </p:sp>
      <p:sp>
        <p:nvSpPr>
          <p:cNvPr id="20" name="Rectangle 19"/>
          <p:cNvSpPr/>
          <p:nvPr/>
        </p:nvSpPr>
        <p:spPr>
          <a:xfrm>
            <a:off x="1276491" y="5585750"/>
            <a:ext cx="2683748" cy="461665"/>
          </a:xfrm>
          <a:prstGeom prst="rect">
            <a:avLst/>
          </a:prstGeom>
        </p:spPr>
        <p:txBody>
          <a:bodyPr wrap="none">
            <a:spAutoFit/>
          </a:bodyPr>
          <a:lstStyle/>
          <a:p>
            <a:r>
              <a:rPr lang="vi-VN" sz="2400" dirty="0"/>
              <a:t>4. do the </a:t>
            </a:r>
            <a:r>
              <a:rPr lang="vi-VN" sz="2400" dirty="0">
                <a:solidFill>
                  <a:srgbClr val="FF0000"/>
                </a:solidFill>
              </a:rPr>
              <a:t>washing</a:t>
            </a:r>
            <a:r>
              <a:rPr lang="vi-VN" sz="2400" dirty="0"/>
              <a:t> </a:t>
            </a:r>
            <a:endParaRPr lang="en-US" sz="2400" dirty="0">
              <a:latin typeface=".VnArial Narrow" pitchFamily="34" charset="0"/>
            </a:endParaRPr>
          </a:p>
        </p:txBody>
      </p:sp>
      <p:sp>
        <p:nvSpPr>
          <p:cNvPr id="21" name="Rectangle 20"/>
          <p:cNvSpPr/>
          <p:nvPr/>
        </p:nvSpPr>
        <p:spPr>
          <a:xfrm>
            <a:off x="4391884" y="5544185"/>
            <a:ext cx="2779928" cy="461665"/>
          </a:xfrm>
          <a:prstGeom prst="rect">
            <a:avLst/>
          </a:prstGeom>
        </p:spPr>
        <p:txBody>
          <a:bodyPr wrap="none">
            <a:spAutoFit/>
          </a:bodyPr>
          <a:lstStyle/>
          <a:p>
            <a:r>
              <a:rPr lang="en-GB" sz="2400" dirty="0" smtClean="0"/>
              <a:t>5. </a:t>
            </a:r>
            <a:r>
              <a:rPr lang="vi-VN" sz="2400" dirty="0" smtClean="0">
                <a:solidFill>
                  <a:srgbClr val="FF0000"/>
                </a:solidFill>
              </a:rPr>
              <a:t>wash</a:t>
            </a:r>
            <a:r>
              <a:rPr lang="vi-VN" sz="2400" dirty="0" smtClean="0"/>
              <a:t> </a:t>
            </a:r>
            <a:r>
              <a:rPr lang="vi-VN" sz="2400" dirty="0"/>
              <a:t>the dishes </a:t>
            </a:r>
            <a:endParaRPr lang="en-US" sz="2400" dirty="0">
              <a:latin typeface=".VnArial Narrow" pitchFamily="34" charset="0"/>
            </a:endParaRPr>
          </a:p>
        </p:txBody>
      </p:sp>
    </p:spTree>
    <p:extLst>
      <p:ext uri="{BB962C8B-B14F-4D97-AF65-F5344CB8AC3E}">
        <p14:creationId xmlns:p14="http://schemas.microsoft.com/office/powerpoint/2010/main" val="2824875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0106" y="1390658"/>
            <a:ext cx="8229600" cy="4525963"/>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830825" y="1014191"/>
            <a:ext cx="7772400" cy="743544"/>
          </a:xfrm>
          <a:prstGeom prst="roundRect">
            <a:avLst/>
          </a:prstGeom>
          <a:solidFill>
            <a:srgbClr val="C4E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8" name="TextBox 17"/>
          <p:cNvSpPr txBox="1"/>
          <p:nvPr/>
        </p:nvSpPr>
        <p:spPr>
          <a:xfrm>
            <a:off x="1232985" y="1157431"/>
            <a:ext cx="1177261" cy="461665"/>
          </a:xfrm>
          <a:prstGeom prst="rect">
            <a:avLst/>
          </a:prstGeom>
          <a:noFill/>
        </p:spPr>
        <p:txBody>
          <a:bodyPr wrap="square" rtlCol="0">
            <a:spAutoFit/>
          </a:bodyPr>
          <a:lstStyle/>
          <a:p>
            <a:r>
              <a:rPr lang="en-US" sz="2400" b="1" dirty="0">
                <a:solidFill>
                  <a:srgbClr val="FF0000"/>
                </a:solidFill>
              </a:rPr>
              <a:t>water</a:t>
            </a:r>
          </a:p>
        </p:txBody>
      </p:sp>
      <p:sp>
        <p:nvSpPr>
          <p:cNvPr id="19" name="TextBox 18"/>
          <p:cNvSpPr txBox="1"/>
          <p:nvPr/>
        </p:nvSpPr>
        <p:spPr>
          <a:xfrm>
            <a:off x="2638846" y="1157431"/>
            <a:ext cx="1177261" cy="461665"/>
          </a:xfrm>
          <a:prstGeom prst="rect">
            <a:avLst/>
          </a:prstGeom>
          <a:noFill/>
        </p:spPr>
        <p:txBody>
          <a:bodyPr wrap="square" rtlCol="0">
            <a:spAutoFit/>
          </a:bodyPr>
          <a:lstStyle/>
          <a:p>
            <a:r>
              <a:rPr lang="en-US" sz="2400" b="1" dirty="0">
                <a:solidFill>
                  <a:srgbClr val="FF0000"/>
                </a:solidFill>
              </a:rPr>
              <a:t>make</a:t>
            </a:r>
          </a:p>
        </p:txBody>
      </p:sp>
      <p:sp>
        <p:nvSpPr>
          <p:cNvPr id="20" name="TextBox 19"/>
          <p:cNvSpPr txBox="1"/>
          <p:nvPr/>
        </p:nvSpPr>
        <p:spPr>
          <a:xfrm>
            <a:off x="4096664" y="1157431"/>
            <a:ext cx="1177261" cy="461665"/>
          </a:xfrm>
          <a:prstGeom prst="rect">
            <a:avLst/>
          </a:prstGeom>
          <a:noFill/>
        </p:spPr>
        <p:txBody>
          <a:bodyPr wrap="square" rtlCol="0">
            <a:spAutoFit/>
          </a:bodyPr>
          <a:lstStyle/>
          <a:p>
            <a:r>
              <a:rPr lang="en-US" sz="2400" b="1" dirty="0">
                <a:solidFill>
                  <a:srgbClr val="FF0000"/>
                </a:solidFill>
              </a:rPr>
              <a:t>repair</a:t>
            </a:r>
          </a:p>
        </p:txBody>
      </p:sp>
      <p:sp>
        <p:nvSpPr>
          <p:cNvPr id="21" name="TextBox 20"/>
          <p:cNvSpPr txBox="1"/>
          <p:nvPr/>
        </p:nvSpPr>
        <p:spPr>
          <a:xfrm>
            <a:off x="5377835" y="1157431"/>
            <a:ext cx="1177261" cy="461665"/>
          </a:xfrm>
          <a:prstGeom prst="rect">
            <a:avLst/>
          </a:prstGeom>
          <a:noFill/>
        </p:spPr>
        <p:txBody>
          <a:bodyPr wrap="square" rtlCol="0">
            <a:spAutoFit/>
          </a:bodyPr>
          <a:lstStyle/>
          <a:p>
            <a:r>
              <a:rPr lang="en-US" sz="2400" b="1" dirty="0">
                <a:solidFill>
                  <a:srgbClr val="FF0000"/>
                </a:solidFill>
              </a:rPr>
              <a:t>work</a:t>
            </a:r>
          </a:p>
        </p:txBody>
      </p:sp>
      <p:sp>
        <p:nvSpPr>
          <p:cNvPr id="22" name="TextBox 21"/>
          <p:cNvSpPr txBox="1"/>
          <p:nvPr/>
        </p:nvSpPr>
        <p:spPr>
          <a:xfrm>
            <a:off x="6721352" y="1157431"/>
            <a:ext cx="1788354" cy="461665"/>
          </a:xfrm>
          <a:prstGeom prst="rect">
            <a:avLst/>
          </a:prstGeom>
          <a:noFill/>
        </p:spPr>
        <p:txBody>
          <a:bodyPr wrap="square" rtlCol="0">
            <a:spAutoFit/>
          </a:bodyPr>
          <a:lstStyle/>
          <a:p>
            <a:r>
              <a:rPr lang="en-US" sz="2400" b="1" dirty="0">
                <a:solidFill>
                  <a:srgbClr val="FF0000"/>
                </a:solidFill>
              </a:rPr>
              <a:t>understand</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322" y="351000"/>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34" name="TextBox 33"/>
          <p:cNvSpPr txBox="1"/>
          <p:nvPr/>
        </p:nvSpPr>
        <p:spPr>
          <a:xfrm>
            <a:off x="2006551" y="415592"/>
            <a:ext cx="7026613" cy="492443"/>
          </a:xfrm>
          <a:prstGeom prst="rect">
            <a:avLst/>
          </a:prstGeom>
          <a:noFill/>
        </p:spPr>
        <p:txBody>
          <a:bodyPr wrap="square" rtlCol="0">
            <a:spAutoFit/>
          </a:bodyPr>
          <a:lstStyle/>
          <a:p>
            <a:r>
              <a:rPr lang="en-US" sz="2600" b="1" spc="-50" dirty="0">
                <a:effectLst>
                  <a:glow rad="88900">
                    <a:schemeClr val="bg1"/>
                  </a:glow>
                </a:effectLst>
                <a:latin typeface="Arial" panose="020B0604020202020204" pitchFamily="34" charset="0"/>
                <a:cs typeface="Arial" panose="020B0604020202020204" pitchFamily="34" charset="0"/>
              </a:rPr>
              <a:t>Fill the blanks with the verbs from the box.</a:t>
            </a:r>
          </a:p>
        </p:txBody>
      </p:sp>
      <p:sp>
        <p:nvSpPr>
          <p:cNvPr id="35" name="Rectangle 34"/>
          <p:cNvSpPr/>
          <p:nvPr/>
        </p:nvSpPr>
        <p:spPr>
          <a:xfrm>
            <a:off x="470417" y="1804100"/>
            <a:ext cx="8244087" cy="5632311"/>
          </a:xfrm>
          <a:prstGeom prst="rect">
            <a:avLst/>
          </a:prstGeom>
        </p:spPr>
        <p:txBody>
          <a:bodyPr wrap="square">
            <a:spAutoFit/>
          </a:bodyPr>
          <a:lstStyle/>
          <a:p>
            <a:pPr>
              <a:lnSpc>
                <a:spcPct val="150000"/>
              </a:lnSpc>
            </a:pPr>
            <a:r>
              <a:rPr lang="en-GB" sz="2400" dirty="0">
                <a:solidFill>
                  <a:srgbClr val="000000"/>
                </a:solidFill>
                <a:latin typeface="OpenSans"/>
              </a:rPr>
              <a:t>1. Robots can ________ as guards when we're away.</a:t>
            </a:r>
          </a:p>
          <a:p>
            <a:pPr>
              <a:lnSpc>
                <a:spcPct val="150000"/>
              </a:lnSpc>
            </a:pPr>
            <a:r>
              <a:rPr lang="en-GB" sz="2400" dirty="0">
                <a:solidFill>
                  <a:srgbClr val="000000"/>
                </a:solidFill>
                <a:latin typeface="OpenSans"/>
              </a:rPr>
              <a:t>2. We rarely go to restaurants because my father can ________ delicious meals at home.</a:t>
            </a:r>
          </a:p>
          <a:p>
            <a:pPr>
              <a:lnSpc>
                <a:spcPct val="150000"/>
              </a:lnSpc>
            </a:pPr>
            <a:r>
              <a:rPr lang="en-GB" sz="2400" dirty="0">
                <a:solidFill>
                  <a:srgbClr val="000000"/>
                </a:solidFill>
                <a:latin typeface="OpenSans"/>
              </a:rPr>
              <a:t>3. Can you ________ my broken clock?</a:t>
            </a:r>
          </a:p>
          <a:p>
            <a:pPr>
              <a:lnSpc>
                <a:spcPct val="150000"/>
              </a:lnSpc>
            </a:pPr>
            <a:r>
              <a:rPr lang="en-GB" sz="2400" dirty="0">
                <a:solidFill>
                  <a:srgbClr val="000000"/>
                </a:solidFill>
                <a:latin typeface="OpenSans"/>
              </a:rPr>
              <a:t>4. Can robots </a:t>
            </a:r>
            <a:r>
              <a:rPr lang="en-GB" sz="2400" dirty="0" smtClean="0">
                <a:solidFill>
                  <a:srgbClr val="000000"/>
                </a:solidFill>
                <a:latin typeface="OpenSans"/>
              </a:rPr>
              <a:t>__________ </a:t>
            </a:r>
            <a:r>
              <a:rPr lang="en-GB" sz="2400" dirty="0">
                <a:solidFill>
                  <a:srgbClr val="000000"/>
                </a:solidFill>
                <a:latin typeface="OpenSans"/>
              </a:rPr>
              <a:t>our feelings?</a:t>
            </a:r>
          </a:p>
          <a:p>
            <a:pPr>
              <a:lnSpc>
                <a:spcPct val="150000"/>
              </a:lnSpc>
            </a:pPr>
            <a:r>
              <a:rPr lang="en-GB" sz="2400" dirty="0">
                <a:solidFill>
                  <a:srgbClr val="000000"/>
                </a:solidFill>
                <a:latin typeface="OpenSans"/>
              </a:rPr>
              <a:t>5. My father and I ________ the plants in our garden </a:t>
            </a:r>
            <a:endParaRPr lang="en-GB" sz="2400" dirty="0" smtClean="0">
              <a:solidFill>
                <a:srgbClr val="000000"/>
              </a:solidFill>
              <a:latin typeface="OpenSans"/>
            </a:endParaRPr>
          </a:p>
          <a:p>
            <a:pPr>
              <a:lnSpc>
                <a:spcPct val="150000"/>
              </a:lnSpc>
            </a:pPr>
            <a:r>
              <a:rPr lang="en-GB" sz="2400" dirty="0">
                <a:solidFill>
                  <a:srgbClr val="000000"/>
                </a:solidFill>
                <a:latin typeface="OpenSans"/>
              </a:rPr>
              <a:t> </a:t>
            </a:r>
            <a:r>
              <a:rPr lang="en-GB" sz="2400" dirty="0" smtClean="0">
                <a:solidFill>
                  <a:srgbClr val="000000"/>
                </a:solidFill>
                <a:latin typeface="OpenSans"/>
              </a:rPr>
              <a:t> every </a:t>
            </a:r>
            <a:r>
              <a:rPr lang="en-GB" sz="2400" dirty="0">
                <a:solidFill>
                  <a:srgbClr val="000000"/>
                </a:solidFill>
                <a:latin typeface="OpenSans"/>
              </a:rPr>
              <a:t>morning.</a:t>
            </a:r>
          </a:p>
          <a:p>
            <a:pPr>
              <a:lnSpc>
                <a:spcPct val="150000"/>
              </a:lnSpc>
            </a:pPr>
            <a:r>
              <a:rPr lang="en-GB" sz="2400" dirty="0">
                <a:solidFill>
                  <a:srgbClr val="000000"/>
                </a:solidFill>
                <a:latin typeface="OpenSans"/>
              </a:rPr>
              <a:t/>
            </a:r>
            <a:br>
              <a:rPr lang="en-GB" sz="2400" dirty="0">
                <a:solidFill>
                  <a:srgbClr val="000000"/>
                </a:solidFill>
                <a:latin typeface="OpenSans"/>
              </a:rPr>
            </a:br>
            <a:r>
              <a:rPr lang="en-GB" sz="2400" dirty="0">
                <a:solidFill>
                  <a:srgbClr val="000000"/>
                </a:solidFill>
                <a:latin typeface="OpenSans"/>
              </a:rPr>
              <a:t/>
            </a:r>
            <a:br>
              <a:rPr lang="en-GB" sz="2400" dirty="0">
                <a:solidFill>
                  <a:srgbClr val="000000"/>
                </a:solidFill>
                <a:latin typeface="OpenSans"/>
              </a:rPr>
            </a:br>
            <a:endParaRPr lang="en-US" sz="2400" dirty="0"/>
          </a:p>
        </p:txBody>
      </p:sp>
    </p:spTree>
    <p:extLst>
      <p:ext uri="{BB962C8B-B14F-4D97-AF65-F5344CB8AC3E}">
        <p14:creationId xmlns:p14="http://schemas.microsoft.com/office/powerpoint/2010/main" val="24340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39 0.00602 L -0.30139 0.1125 " pathEditMode="relative" rAng="0" ptsTypes="AA">
                                      <p:cBhvr>
                                        <p:cTn id="6" dur="2000" fill="hold"/>
                                        <p:tgtEl>
                                          <p:spTgt spid="21"/>
                                        </p:tgtEl>
                                        <p:attrNameLst>
                                          <p:attrName>ppt_x</p:attrName>
                                          <p:attrName>ppt_y</p:attrName>
                                        </p:attrNameLst>
                                      </p:cBhvr>
                                      <p:rCtr x="-15000" y="532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889E-6 -4.81481E-6 L -0.15746 0.27223 " pathEditMode="relative" rAng="0" ptsTypes="AA">
                                      <p:cBhvr>
                                        <p:cTn id="10" dur="2000" fill="hold"/>
                                        <p:tgtEl>
                                          <p:spTgt spid="19"/>
                                        </p:tgtEl>
                                        <p:attrNameLst>
                                          <p:attrName>ppt_x</p:attrName>
                                          <p:attrName>ppt_y</p:attrName>
                                        </p:attrNameLst>
                                      </p:cBhvr>
                                      <p:rCtr x="-7882" y="13611"/>
                                    </p:animMotion>
                                  </p:childTnLst>
                                </p:cTn>
                              </p:par>
                            </p:childTnLst>
                          </p:cTn>
                        </p:par>
                      </p:childTnLst>
                    </p:cTn>
                  </p:par>
                  <p:par>
                    <p:cTn id="11" fill="hold">
                      <p:stCondLst>
                        <p:cond delay="indefinite"/>
                      </p:stCondLst>
                      <p:childTnLst>
                        <p:par>
                          <p:cTn id="12" fill="hold">
                            <p:stCondLst>
                              <p:cond delay="0"/>
                            </p:stCondLst>
                            <p:childTnLst>
                              <p:par>
                                <p:cTn id="13" presetID="43" presetClass="path" presetSubtype="0" accel="50000" decel="50000" fill="hold" grpId="0" nodeType="clickEffect">
                                  <p:stCondLst>
                                    <p:cond delay="0"/>
                                  </p:stCondLst>
                                  <p:childTnLst>
                                    <p:animMotion origin="layout" path="M 3.61111E-6 -4.81481E-6 L -0.10313 -4.81481E-6 C -0.14966 -4.81481E-6 -0.20608 0.09491 -0.20608 0.17246 L -0.20608 0.34584 " pathEditMode="relative" rAng="0" ptsTypes="FfFF">
                                      <p:cBhvr>
                                        <p:cTn id="14" dur="2000" fill="hold"/>
                                        <p:tgtEl>
                                          <p:spTgt spid="20"/>
                                        </p:tgtEl>
                                        <p:attrNameLst>
                                          <p:attrName>ppt_x</p:attrName>
                                          <p:attrName>ppt_y</p:attrName>
                                        </p:attrNameLst>
                                      </p:cBhvr>
                                      <p:rCtr x="-10312" y="1729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4.81481E-6 L -0.47725 0.42385 " pathEditMode="relative" rAng="0" ptsTypes="AA">
                                      <p:cBhvr>
                                        <p:cTn id="18" dur="2000" fill="hold"/>
                                        <p:tgtEl>
                                          <p:spTgt spid="22"/>
                                        </p:tgtEl>
                                        <p:attrNameLst>
                                          <p:attrName>ppt_x</p:attrName>
                                          <p:attrName>ppt_y</p:attrName>
                                        </p:attrNameLst>
                                      </p:cBhvr>
                                      <p:rCtr x="-23872" y="211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94444E-6 -4.81481E-6 L 0.18941 0.51042 " pathEditMode="relative" rAng="0" ptsTypes="AA">
                                      <p:cBhvr>
                                        <p:cTn id="22" dur="2000" fill="hold"/>
                                        <p:tgtEl>
                                          <p:spTgt spid="18"/>
                                        </p:tgtEl>
                                        <p:attrNameLst>
                                          <p:attrName>ppt_x</p:attrName>
                                          <p:attrName>ppt_y</p:attrName>
                                        </p:attrNameLst>
                                      </p:cBhvr>
                                      <p:rCtr x="9462" y="25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3">
            <a:schemeClr val="lt1"/>
          </a:lnRef>
          <a:fillRef idx="1">
            <a:schemeClr val="accent5"/>
          </a:fillRef>
          <a:effectRef idx="1">
            <a:schemeClr val="accent5"/>
          </a:effectRef>
          <a:fontRef idx="minor">
            <a:schemeClr val="lt1"/>
          </a:fontRef>
        </p:style>
      </p:pic>
      <p:sp>
        <p:nvSpPr>
          <p:cNvPr id="6" name="TextBox 5"/>
          <p:cNvSpPr txBox="1"/>
          <p:nvPr/>
        </p:nvSpPr>
        <p:spPr>
          <a:xfrm>
            <a:off x="807403" y="53937"/>
            <a:ext cx="7647688" cy="830997"/>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400" dirty="0"/>
              <a:t>Use the correct form of the adjectives in brackets to complete the paragraph.</a:t>
            </a:r>
          </a:p>
        </p:txBody>
      </p:sp>
      <p:sp>
        <p:nvSpPr>
          <p:cNvPr id="7" name="TextBox 6"/>
          <p:cNvSpPr txBox="1"/>
          <p:nvPr/>
        </p:nvSpPr>
        <p:spPr>
          <a:xfrm>
            <a:off x="534130" y="1495652"/>
            <a:ext cx="8000999" cy="4467057"/>
          </a:xfrm>
          <a:prstGeom prst="rect">
            <a:avLst/>
          </a:prstGeom>
          <a:noFill/>
        </p:spPr>
        <p:txBody>
          <a:bodyPr wrap="square" rtlCol="0">
            <a:spAutoFit/>
          </a:bodyPr>
          <a:lstStyle/>
          <a:p>
            <a:pPr>
              <a:lnSpc>
                <a:spcPct val="150000"/>
              </a:lnSpc>
            </a:pPr>
            <a:r>
              <a:rPr lang="en-US" sz="2400" dirty="0"/>
              <a:t>Welcome to our company. We’ve made the (1. smart)         robot in the world. It’s the (2. small)                  and the (3. light)            </a:t>
            </a:r>
          </a:p>
          <a:p>
            <a:pPr>
              <a:lnSpc>
                <a:spcPct val="150000"/>
              </a:lnSpc>
            </a:pPr>
            <a:r>
              <a:rPr lang="en-US" sz="2400" dirty="0"/>
              <a:t>                we’ve made but it can do many things in your house. It can even ﬂy to clean the ceilings. It can teach children all school subjects. It’s also the (4. strong)                    in our lab because it can move more than 200 kg. It’s not difficult to own a robot like this because it’s one of the (5. cheap)                   robots in the world.</a:t>
            </a:r>
          </a:p>
        </p:txBody>
      </p:sp>
      <p:sp>
        <p:nvSpPr>
          <p:cNvPr id="8" name="Rounded Rectangle 7"/>
          <p:cNvSpPr/>
          <p:nvPr/>
        </p:nvSpPr>
        <p:spPr>
          <a:xfrm>
            <a:off x="308628" y="1088736"/>
            <a:ext cx="8323118" cy="5278582"/>
          </a:xfrm>
          <a:prstGeom prst="roundRect">
            <a:avLst/>
          </a:prstGeom>
          <a:noFill/>
          <a:ln w="38100">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 xmlns:a16="http://schemas.microsoft.com/office/drawing/2014/main" id="{29A61BC4-8E28-4D90-8E0B-2E36C81D5348}"/>
              </a:ext>
            </a:extLst>
          </p:cNvPr>
          <p:cNvCxnSpPr/>
          <p:nvPr/>
        </p:nvCxnSpPr>
        <p:spPr>
          <a:xfrm>
            <a:off x="7320183" y="1990437"/>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9880B49-A68C-40DA-8389-98148DB4DB64}"/>
              </a:ext>
            </a:extLst>
          </p:cNvPr>
          <p:cNvCxnSpPr/>
          <p:nvPr/>
        </p:nvCxnSpPr>
        <p:spPr>
          <a:xfrm>
            <a:off x="5140401" y="2535382"/>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A953AF2B-EE6C-4203-8BD9-427B570ADC98}"/>
              </a:ext>
            </a:extLst>
          </p:cNvPr>
          <p:cNvCxnSpPr/>
          <p:nvPr/>
        </p:nvCxnSpPr>
        <p:spPr>
          <a:xfrm>
            <a:off x="623819" y="3080328"/>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305F3AE-8F69-43BF-8638-A1ED8663DD11}"/>
              </a:ext>
            </a:extLst>
          </p:cNvPr>
          <p:cNvCxnSpPr/>
          <p:nvPr/>
        </p:nvCxnSpPr>
        <p:spPr>
          <a:xfrm>
            <a:off x="5519094" y="4179456"/>
            <a:ext cx="10972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517AE955-8234-4345-B091-35C8547629C4}"/>
              </a:ext>
            </a:extLst>
          </p:cNvPr>
          <p:cNvCxnSpPr/>
          <p:nvPr/>
        </p:nvCxnSpPr>
        <p:spPr>
          <a:xfrm>
            <a:off x="6801037" y="5269347"/>
            <a:ext cx="10382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4FF7F396-712D-40AE-9570-947221EDD1DB}"/>
              </a:ext>
            </a:extLst>
          </p:cNvPr>
          <p:cNvSpPr txBox="1"/>
          <p:nvPr/>
        </p:nvSpPr>
        <p:spPr>
          <a:xfrm>
            <a:off x="7213964" y="1625662"/>
            <a:ext cx="1417782" cy="461665"/>
          </a:xfrm>
          <a:prstGeom prst="rect">
            <a:avLst/>
          </a:prstGeom>
          <a:noFill/>
        </p:spPr>
        <p:txBody>
          <a:bodyPr wrap="square">
            <a:spAutoFit/>
          </a:bodyPr>
          <a:lstStyle/>
          <a:p>
            <a:r>
              <a:rPr lang="en-US" sz="2400" b="1" dirty="0">
                <a:solidFill>
                  <a:srgbClr val="FF0000"/>
                </a:solidFill>
              </a:rPr>
              <a:t>smartest</a:t>
            </a:r>
          </a:p>
        </p:txBody>
      </p:sp>
      <p:sp>
        <p:nvSpPr>
          <p:cNvPr id="15" name="TextBox 14">
            <a:extLst>
              <a:ext uri="{FF2B5EF4-FFF2-40B4-BE49-F238E27FC236}">
                <a16:creationId xmlns="" xmlns:a16="http://schemas.microsoft.com/office/drawing/2014/main" id="{8AAF7922-ED1B-4BE7-9FCE-6FB3AB77840E}"/>
              </a:ext>
            </a:extLst>
          </p:cNvPr>
          <p:cNvSpPr txBox="1"/>
          <p:nvPr/>
        </p:nvSpPr>
        <p:spPr>
          <a:xfrm>
            <a:off x="5080362" y="2165371"/>
            <a:ext cx="1417782" cy="461665"/>
          </a:xfrm>
          <a:prstGeom prst="rect">
            <a:avLst/>
          </a:prstGeom>
          <a:noFill/>
        </p:spPr>
        <p:txBody>
          <a:bodyPr wrap="square">
            <a:spAutoFit/>
          </a:bodyPr>
          <a:lstStyle/>
          <a:p>
            <a:r>
              <a:rPr lang="en-US" sz="2400" b="1" dirty="0">
                <a:solidFill>
                  <a:srgbClr val="FF0000"/>
                </a:solidFill>
              </a:rPr>
              <a:t>smallest</a:t>
            </a:r>
          </a:p>
        </p:txBody>
      </p:sp>
      <p:sp>
        <p:nvSpPr>
          <p:cNvPr id="16" name="TextBox 15">
            <a:extLst>
              <a:ext uri="{FF2B5EF4-FFF2-40B4-BE49-F238E27FC236}">
                <a16:creationId xmlns="" xmlns:a16="http://schemas.microsoft.com/office/drawing/2014/main" id="{9D84E162-DFB8-408A-ACAA-61387E64C49F}"/>
              </a:ext>
            </a:extLst>
          </p:cNvPr>
          <p:cNvSpPr txBox="1"/>
          <p:nvPr/>
        </p:nvSpPr>
        <p:spPr>
          <a:xfrm>
            <a:off x="552602" y="2721043"/>
            <a:ext cx="1417782" cy="461665"/>
          </a:xfrm>
          <a:prstGeom prst="rect">
            <a:avLst/>
          </a:prstGeom>
          <a:noFill/>
        </p:spPr>
        <p:txBody>
          <a:bodyPr wrap="square">
            <a:spAutoFit/>
          </a:bodyPr>
          <a:lstStyle/>
          <a:p>
            <a:r>
              <a:rPr lang="en-US" sz="2400" b="1" dirty="0">
                <a:solidFill>
                  <a:srgbClr val="FF0000"/>
                </a:solidFill>
              </a:rPr>
              <a:t>lightest</a:t>
            </a:r>
          </a:p>
        </p:txBody>
      </p:sp>
      <p:sp>
        <p:nvSpPr>
          <p:cNvPr id="17" name="TextBox 16">
            <a:extLst>
              <a:ext uri="{FF2B5EF4-FFF2-40B4-BE49-F238E27FC236}">
                <a16:creationId xmlns="" xmlns:a16="http://schemas.microsoft.com/office/drawing/2014/main" id="{F5368E2C-FDB6-41FF-B79A-987FF8FD2791}"/>
              </a:ext>
            </a:extLst>
          </p:cNvPr>
          <p:cNvSpPr txBox="1"/>
          <p:nvPr/>
        </p:nvSpPr>
        <p:spPr>
          <a:xfrm>
            <a:off x="5410966" y="3814735"/>
            <a:ext cx="1417782" cy="461665"/>
          </a:xfrm>
          <a:prstGeom prst="rect">
            <a:avLst/>
          </a:prstGeom>
          <a:noFill/>
        </p:spPr>
        <p:txBody>
          <a:bodyPr wrap="square">
            <a:spAutoFit/>
          </a:bodyPr>
          <a:lstStyle/>
          <a:p>
            <a:r>
              <a:rPr lang="en-US" sz="2400" b="1" dirty="0">
                <a:solidFill>
                  <a:srgbClr val="FF0000"/>
                </a:solidFill>
              </a:rPr>
              <a:t>strongest</a:t>
            </a:r>
          </a:p>
        </p:txBody>
      </p:sp>
      <p:sp>
        <p:nvSpPr>
          <p:cNvPr id="18" name="TextBox 17">
            <a:extLst>
              <a:ext uri="{FF2B5EF4-FFF2-40B4-BE49-F238E27FC236}">
                <a16:creationId xmlns="" xmlns:a16="http://schemas.microsoft.com/office/drawing/2014/main" id="{43F18098-B0FF-4D62-A286-57270989BB41}"/>
              </a:ext>
            </a:extLst>
          </p:cNvPr>
          <p:cNvSpPr txBox="1"/>
          <p:nvPr/>
        </p:nvSpPr>
        <p:spPr>
          <a:xfrm>
            <a:off x="6680966" y="4888722"/>
            <a:ext cx="1417782" cy="461665"/>
          </a:xfrm>
          <a:prstGeom prst="rect">
            <a:avLst/>
          </a:prstGeom>
          <a:noFill/>
        </p:spPr>
        <p:txBody>
          <a:bodyPr wrap="square">
            <a:spAutoFit/>
          </a:bodyPr>
          <a:lstStyle/>
          <a:p>
            <a:r>
              <a:rPr lang="en-US" sz="2400" b="1" dirty="0">
                <a:solidFill>
                  <a:srgbClr val="FF0000"/>
                </a:solidFill>
              </a:rPr>
              <a:t>cheapest</a:t>
            </a:r>
          </a:p>
        </p:txBody>
      </p:sp>
    </p:spTree>
    <p:extLst>
      <p:ext uri="{BB962C8B-B14F-4D97-AF65-F5344CB8AC3E}">
        <p14:creationId xmlns:p14="http://schemas.microsoft.com/office/powerpoint/2010/main" val="16461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1055" y="1291487"/>
            <a:ext cx="8506689" cy="5262979"/>
          </a:xfrm>
          <a:prstGeom prst="rect">
            <a:avLst/>
          </a:prstGeom>
        </p:spPr>
        <p:txBody>
          <a:bodyPr wrap="square">
            <a:spAutoFit/>
          </a:bodyPr>
          <a:lstStyle/>
          <a:p>
            <a:pPr>
              <a:lnSpc>
                <a:spcPct val="150000"/>
              </a:lnSpc>
            </a:pPr>
            <a:r>
              <a:rPr lang="en-GB" sz="2800" dirty="0"/>
              <a:t>1. What is the (high) </a:t>
            </a:r>
            <a:r>
              <a:rPr lang="en-GB" sz="2800" dirty="0" smtClean="0"/>
              <a:t> ...</a:t>
            </a:r>
            <a:r>
              <a:rPr lang="en-GB" sz="2800" b="1" dirty="0" smtClean="0">
                <a:solidFill>
                  <a:srgbClr val="FF0000"/>
                </a:solidFill>
              </a:rPr>
              <a:t>highest </a:t>
            </a:r>
            <a:r>
              <a:rPr lang="en-GB" sz="2800" dirty="0" smtClean="0"/>
              <a:t>…mountain </a:t>
            </a:r>
            <a:r>
              <a:rPr lang="en-GB" sz="2800" dirty="0"/>
              <a:t>in the world?</a:t>
            </a:r>
          </a:p>
          <a:p>
            <a:pPr>
              <a:lnSpc>
                <a:spcPct val="150000"/>
              </a:lnSpc>
            </a:pPr>
            <a:r>
              <a:rPr lang="en-GB" sz="2800" dirty="0"/>
              <a:t>2. What is the (large) </a:t>
            </a:r>
            <a:r>
              <a:rPr lang="en-GB" sz="2800" dirty="0" smtClean="0"/>
              <a:t>…</a:t>
            </a:r>
            <a:r>
              <a:rPr lang="en-US" sz="2800" b="1" dirty="0" smtClean="0">
                <a:solidFill>
                  <a:srgbClr val="FF0000"/>
                </a:solidFill>
              </a:rPr>
              <a:t>largest…</a:t>
            </a:r>
            <a:r>
              <a:rPr lang="en-US" sz="2800" b="1" dirty="0" smtClean="0"/>
              <a:t> </a:t>
            </a:r>
            <a:r>
              <a:rPr lang="en-GB" sz="2800" dirty="0" smtClean="0"/>
              <a:t>lake </a:t>
            </a:r>
            <a:r>
              <a:rPr lang="en-GB" sz="2800" dirty="0"/>
              <a:t>in Viet Nam?</a:t>
            </a:r>
          </a:p>
          <a:p>
            <a:pPr>
              <a:lnSpc>
                <a:spcPct val="150000"/>
              </a:lnSpc>
            </a:pPr>
            <a:r>
              <a:rPr lang="en-GB" sz="2800" dirty="0"/>
              <a:t>3. What is the (long) </a:t>
            </a:r>
            <a:r>
              <a:rPr lang="en-GB" sz="2800" dirty="0" smtClean="0"/>
              <a:t>…</a:t>
            </a:r>
            <a:r>
              <a:rPr lang="en-US" sz="2800" b="1" dirty="0" smtClean="0">
                <a:solidFill>
                  <a:srgbClr val="FF0000"/>
                </a:solidFill>
              </a:rPr>
              <a:t>longest</a:t>
            </a:r>
            <a:r>
              <a:rPr lang="en-US" sz="2800" b="1" dirty="0">
                <a:solidFill>
                  <a:srgbClr val="FF0000"/>
                </a:solidFill>
              </a:rPr>
              <a:t> </a:t>
            </a:r>
            <a:r>
              <a:rPr lang="en-US" sz="2800" b="1" dirty="0" smtClean="0"/>
              <a:t>…</a:t>
            </a:r>
            <a:r>
              <a:rPr lang="en-GB" sz="2800" dirty="0" smtClean="0"/>
              <a:t> </a:t>
            </a:r>
            <a:r>
              <a:rPr lang="en-GB" sz="2800" dirty="0"/>
              <a:t>beach in Viet Nam?</a:t>
            </a:r>
          </a:p>
          <a:p>
            <a:pPr>
              <a:lnSpc>
                <a:spcPct val="150000"/>
              </a:lnSpc>
            </a:pPr>
            <a:r>
              <a:rPr lang="en-GB" sz="2800" dirty="0"/>
              <a:t>4. What is the (wide) </a:t>
            </a:r>
            <a:r>
              <a:rPr lang="en-GB" sz="2800" dirty="0" smtClean="0"/>
              <a:t>…</a:t>
            </a:r>
            <a:r>
              <a:rPr lang="en-US" sz="2800" b="1" dirty="0"/>
              <a:t> </a:t>
            </a:r>
            <a:r>
              <a:rPr lang="en-US" sz="2800" b="1" dirty="0">
                <a:solidFill>
                  <a:srgbClr val="FF0000"/>
                </a:solidFill>
              </a:rPr>
              <a:t>widest </a:t>
            </a:r>
            <a:r>
              <a:rPr lang="en-US" sz="2800" b="1" dirty="0" smtClean="0"/>
              <a:t>…</a:t>
            </a:r>
            <a:r>
              <a:rPr lang="en-GB" sz="2800" dirty="0" smtClean="0"/>
              <a:t> </a:t>
            </a:r>
            <a:r>
              <a:rPr lang="en-GB" sz="2800" dirty="0"/>
              <a:t>river in the world?</a:t>
            </a:r>
          </a:p>
          <a:p>
            <a:pPr>
              <a:lnSpc>
                <a:spcPct val="150000"/>
              </a:lnSpc>
            </a:pPr>
            <a:r>
              <a:rPr lang="en-GB" sz="2800" dirty="0"/>
              <a:t>5. What is the (hot) </a:t>
            </a:r>
            <a:r>
              <a:rPr lang="en-GB" sz="2800" dirty="0" smtClean="0"/>
              <a:t>…</a:t>
            </a:r>
            <a:r>
              <a:rPr lang="en-US" sz="2800" b="1" dirty="0"/>
              <a:t> </a:t>
            </a:r>
            <a:r>
              <a:rPr lang="en-US" sz="2800" b="1" dirty="0" smtClean="0">
                <a:solidFill>
                  <a:srgbClr val="FF0000"/>
                </a:solidFill>
              </a:rPr>
              <a:t>hottest</a:t>
            </a:r>
            <a:r>
              <a:rPr lang="en-US" sz="2800" b="1" dirty="0" smtClean="0"/>
              <a:t>…</a:t>
            </a:r>
            <a:r>
              <a:rPr lang="en-GB" sz="2800" dirty="0" smtClean="0"/>
              <a:t> </a:t>
            </a:r>
            <a:r>
              <a:rPr lang="en-GB" sz="2800" dirty="0"/>
              <a:t>desert in the world?</a:t>
            </a:r>
          </a:p>
          <a:p>
            <a:pPr>
              <a:lnSpc>
                <a:spcPct val="150000"/>
              </a:lnSpc>
            </a:pPr>
            <a:r>
              <a:rPr lang="en-GB" sz="2800" dirty="0"/>
              <a:t/>
            </a:r>
            <a:br>
              <a:rPr lang="en-GB" sz="2800" dirty="0"/>
            </a:br>
            <a:r>
              <a:rPr lang="en-GB" sz="2800" dirty="0"/>
              <a:t/>
            </a:r>
            <a:br>
              <a:rPr lang="en-GB" sz="2800" dirty="0"/>
            </a:b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392" y="326765"/>
            <a:ext cx="587409" cy="604353"/>
          </a:xfrm>
          <a:prstGeom prst="rect">
            <a:avLst/>
          </a:prstGeom>
        </p:spPr>
        <p:style>
          <a:lnRef idx="3">
            <a:schemeClr val="lt1"/>
          </a:lnRef>
          <a:fillRef idx="1">
            <a:schemeClr val="accent5"/>
          </a:fillRef>
          <a:effectRef idx="1">
            <a:schemeClr val="accent5"/>
          </a:effectRef>
          <a:fontRef idx="minor">
            <a:schemeClr val="lt1"/>
          </a:fontRef>
        </p:style>
      </p:pic>
      <p:sp>
        <p:nvSpPr>
          <p:cNvPr id="7" name="TextBox 6"/>
          <p:cNvSpPr txBox="1"/>
          <p:nvPr/>
        </p:nvSpPr>
        <p:spPr>
          <a:xfrm>
            <a:off x="1811590" y="271493"/>
            <a:ext cx="7853140" cy="830997"/>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Complete the following sentences with superlative form of the adjectives in brackets.</a:t>
            </a:r>
          </a:p>
        </p:txBody>
      </p:sp>
      <p:sp>
        <p:nvSpPr>
          <p:cNvPr id="9" name="Rectangle: Rounded Corners 1">
            <a:extLst>
              <a:ext uri="{FF2B5EF4-FFF2-40B4-BE49-F238E27FC236}">
                <a16:creationId xmlns:a16="http://schemas.microsoft.com/office/drawing/2014/main" xmlns="" id="{EDCFD1C2-1E58-4097-8F2D-5008D99E323F}"/>
              </a:ext>
            </a:extLst>
          </p:cNvPr>
          <p:cNvSpPr/>
          <p:nvPr/>
        </p:nvSpPr>
        <p:spPr>
          <a:xfrm>
            <a:off x="3805936" y="1496291"/>
            <a:ext cx="1357746" cy="443345"/>
          </a:xfrm>
          <a:prstGeom prst="roundRect">
            <a:avLst/>
          </a:prstGeom>
          <a:solidFill>
            <a:srgbClr val="0070C0">
              <a:alpha val="9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
            <a:extLst>
              <a:ext uri="{FF2B5EF4-FFF2-40B4-BE49-F238E27FC236}">
                <a16:creationId xmlns:a16="http://schemas.microsoft.com/office/drawing/2014/main" xmlns="" id="{EDCFD1C2-1E58-4097-8F2D-5008D99E323F}"/>
              </a:ext>
            </a:extLst>
          </p:cNvPr>
          <p:cNvSpPr/>
          <p:nvPr/>
        </p:nvSpPr>
        <p:spPr>
          <a:xfrm>
            <a:off x="3681245" y="2092036"/>
            <a:ext cx="1357746" cy="443345"/>
          </a:xfrm>
          <a:prstGeom prst="roundRect">
            <a:avLst/>
          </a:prstGeom>
          <a:solidFill>
            <a:srgbClr val="0070C0">
              <a:alpha val="9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
            <a:extLst>
              <a:ext uri="{FF2B5EF4-FFF2-40B4-BE49-F238E27FC236}">
                <a16:creationId xmlns:a16="http://schemas.microsoft.com/office/drawing/2014/main" xmlns="" id="{EDCFD1C2-1E58-4097-8F2D-5008D99E323F}"/>
              </a:ext>
            </a:extLst>
          </p:cNvPr>
          <p:cNvSpPr/>
          <p:nvPr/>
        </p:nvSpPr>
        <p:spPr>
          <a:xfrm>
            <a:off x="3778226" y="2743198"/>
            <a:ext cx="1357746" cy="443345"/>
          </a:xfrm>
          <a:prstGeom prst="roundRect">
            <a:avLst/>
          </a:prstGeom>
          <a:solidFill>
            <a:srgbClr val="0070C0">
              <a:alpha val="9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
            <a:extLst>
              <a:ext uri="{FF2B5EF4-FFF2-40B4-BE49-F238E27FC236}">
                <a16:creationId xmlns:a16="http://schemas.microsoft.com/office/drawing/2014/main" xmlns="" id="{EDCFD1C2-1E58-4097-8F2D-5008D99E323F}"/>
              </a:ext>
            </a:extLst>
          </p:cNvPr>
          <p:cNvSpPr/>
          <p:nvPr/>
        </p:nvSpPr>
        <p:spPr>
          <a:xfrm>
            <a:off x="3833645" y="3356260"/>
            <a:ext cx="1357746" cy="443345"/>
          </a:xfrm>
          <a:prstGeom prst="roundRect">
            <a:avLst/>
          </a:prstGeom>
          <a:solidFill>
            <a:srgbClr val="0070C0">
              <a:alpha val="9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
            <a:extLst>
              <a:ext uri="{FF2B5EF4-FFF2-40B4-BE49-F238E27FC236}">
                <a16:creationId xmlns:a16="http://schemas.microsoft.com/office/drawing/2014/main" xmlns="" id="{EDCFD1C2-1E58-4097-8F2D-5008D99E323F}"/>
              </a:ext>
            </a:extLst>
          </p:cNvPr>
          <p:cNvSpPr/>
          <p:nvPr/>
        </p:nvSpPr>
        <p:spPr>
          <a:xfrm>
            <a:off x="3681245" y="3992248"/>
            <a:ext cx="1357746" cy="443345"/>
          </a:xfrm>
          <a:prstGeom prst="roundRect">
            <a:avLst/>
          </a:prstGeom>
          <a:solidFill>
            <a:srgbClr val="0070C0">
              <a:alpha val="99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268873" y="4468680"/>
            <a:ext cx="6601487" cy="646331"/>
          </a:xfrm>
          <a:prstGeom prst="rect">
            <a:avLst/>
          </a:prstGeom>
        </p:spPr>
        <p:txBody>
          <a:bodyPr wrap="none">
            <a:spAutoFit/>
          </a:bodyPr>
          <a:lstStyle/>
          <a:p>
            <a:r>
              <a:rPr lang="en-US" sz="3600" b="1" i="1" dirty="0">
                <a:solidFill>
                  <a:srgbClr val="FF0000"/>
                </a:solidFill>
                <a:latin typeface="Lucida Fax" pitchFamily="18" charset="0"/>
              </a:rPr>
              <a:t>Do you know the answers?</a:t>
            </a:r>
          </a:p>
        </p:txBody>
      </p:sp>
      <p:sp>
        <p:nvSpPr>
          <p:cNvPr id="15" name="Rectangle 14"/>
          <p:cNvSpPr/>
          <p:nvPr/>
        </p:nvSpPr>
        <p:spPr>
          <a:xfrm>
            <a:off x="732605" y="5003900"/>
            <a:ext cx="769095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400" b="1" dirty="0" smtClean="0"/>
              <a:t>1. Mount </a:t>
            </a:r>
            <a:r>
              <a:rPr lang="en-GB" sz="2400" b="1" dirty="0"/>
              <a:t>Everest is the highest mountain in the world.</a:t>
            </a:r>
            <a:endParaRPr lang="en-US" sz="2400" b="1" dirty="0"/>
          </a:p>
        </p:txBody>
      </p:sp>
      <p:sp>
        <p:nvSpPr>
          <p:cNvPr id="16" name="Rectangle 15"/>
          <p:cNvSpPr/>
          <p:nvPr/>
        </p:nvSpPr>
        <p:spPr>
          <a:xfrm>
            <a:off x="1559735" y="5080104"/>
            <a:ext cx="5794728"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GB" sz="2400" b="1" dirty="0" smtClean="0"/>
              <a:t>2. Ba </a:t>
            </a:r>
            <a:r>
              <a:rPr lang="en-GB" sz="2400" b="1" dirty="0"/>
              <a:t>Be Lake is the largest lake in Viet Nam.</a:t>
            </a:r>
            <a:endParaRPr lang="en-US" sz="2400" b="1" dirty="0"/>
          </a:p>
        </p:txBody>
      </p:sp>
      <p:sp>
        <p:nvSpPr>
          <p:cNvPr id="17" name="Rectangle 16"/>
          <p:cNvSpPr/>
          <p:nvPr/>
        </p:nvSpPr>
        <p:spPr>
          <a:xfrm>
            <a:off x="1537148" y="5234732"/>
            <a:ext cx="637450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GB" sz="2400" b="1" dirty="0" smtClean="0">
                <a:solidFill>
                  <a:srgbClr val="FFFF00"/>
                </a:solidFill>
              </a:rPr>
              <a:t>3. </a:t>
            </a:r>
            <a:r>
              <a:rPr lang="en-GB" sz="2400" b="1" dirty="0" err="1" smtClean="0">
                <a:solidFill>
                  <a:srgbClr val="FFFF00"/>
                </a:solidFill>
              </a:rPr>
              <a:t>Tra</a:t>
            </a:r>
            <a:r>
              <a:rPr lang="en-GB" sz="2400" b="1" dirty="0" smtClean="0">
                <a:solidFill>
                  <a:srgbClr val="FFFF00"/>
                </a:solidFill>
              </a:rPr>
              <a:t> </a:t>
            </a:r>
            <a:r>
              <a:rPr lang="en-GB" sz="2400" b="1" dirty="0">
                <a:solidFill>
                  <a:srgbClr val="FFFF00"/>
                </a:solidFill>
              </a:rPr>
              <a:t>Co Beach </a:t>
            </a:r>
            <a:r>
              <a:rPr lang="en-GB" sz="2400" b="1" dirty="0">
                <a:solidFill>
                  <a:schemeClr val="tx1"/>
                </a:solidFill>
              </a:rPr>
              <a:t>is the longest beach in Viet Nam.</a:t>
            </a:r>
            <a:endParaRPr lang="en-US" sz="2400" b="1" dirty="0">
              <a:solidFill>
                <a:schemeClr val="tx1"/>
              </a:solidFill>
            </a:endParaRPr>
          </a:p>
        </p:txBody>
      </p:sp>
      <p:sp>
        <p:nvSpPr>
          <p:cNvPr id="18" name="Rectangle 17"/>
          <p:cNvSpPr/>
          <p:nvPr/>
        </p:nvSpPr>
        <p:spPr>
          <a:xfrm>
            <a:off x="1012758" y="5329116"/>
            <a:ext cx="6112827" cy="461665"/>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GB" sz="2400" b="1" dirty="0" smtClean="0"/>
              <a:t>4. The </a:t>
            </a:r>
            <a:r>
              <a:rPr lang="en-GB" sz="2400" b="1" dirty="0"/>
              <a:t>Amazon is the widest river in the world.</a:t>
            </a:r>
            <a:endParaRPr lang="en-US" sz="2400" b="1" dirty="0"/>
          </a:p>
        </p:txBody>
      </p:sp>
      <p:sp>
        <p:nvSpPr>
          <p:cNvPr id="19" name="Rectangle 18"/>
          <p:cNvSpPr/>
          <p:nvPr/>
        </p:nvSpPr>
        <p:spPr>
          <a:xfrm>
            <a:off x="1537148" y="5541769"/>
            <a:ext cx="6239913"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400" b="1" dirty="0" smtClean="0"/>
              <a:t>5. The </a:t>
            </a:r>
            <a:r>
              <a:rPr lang="en-GB" sz="2400" b="1" dirty="0"/>
              <a:t>Sahara is the hottest desert in the world.</a:t>
            </a:r>
            <a:endParaRPr lang="en-US" sz="2400" b="1" dirty="0"/>
          </a:p>
        </p:txBody>
      </p:sp>
    </p:spTree>
    <p:extLst>
      <p:ext uri="{BB962C8B-B14F-4D97-AF65-F5344CB8AC3E}">
        <p14:creationId xmlns:p14="http://schemas.microsoft.com/office/powerpoint/2010/main" val="28839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1" nodeType="clickEffect">
                                  <p:stCondLst>
                                    <p:cond delay="0"/>
                                  </p:stCondLst>
                                  <p:childTnLst>
                                    <p:animEffect transition="out" filter="randombar(horizontal)">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1" nodeType="clickEffect">
                                  <p:stCondLst>
                                    <p:cond delay="0"/>
                                  </p:stCondLst>
                                  <p:childTnLst>
                                    <p:animEffect transition="out" filter="fade">
                                      <p:cBhvr>
                                        <p:cTn id="50" dur="1000"/>
                                        <p:tgtEl>
                                          <p:spTgt spid="15"/>
                                        </p:tgtEl>
                                      </p:cBhvr>
                                    </p:animEffect>
                                    <p:anim calcmode="lin" valueType="num">
                                      <p:cBhvr>
                                        <p:cTn id="51" dur="1000"/>
                                        <p:tgtEl>
                                          <p:spTgt spid="15"/>
                                        </p:tgtEl>
                                        <p:attrNameLst>
                                          <p:attrName>ppt_x</p:attrName>
                                        </p:attrNameLst>
                                      </p:cBhvr>
                                      <p:tavLst>
                                        <p:tav tm="0">
                                          <p:val>
                                            <p:strVal val="ppt_x"/>
                                          </p:val>
                                        </p:tav>
                                        <p:tav tm="100000">
                                          <p:val>
                                            <p:strVal val="ppt_x"/>
                                          </p:val>
                                        </p:tav>
                                      </p:tavLst>
                                    </p:anim>
                                    <p:anim calcmode="lin" valueType="num">
                                      <p:cBhvr>
                                        <p:cTn id="52" dur="1000"/>
                                        <p:tgtEl>
                                          <p:spTgt spid="15"/>
                                        </p:tgtEl>
                                        <p:attrNameLst>
                                          <p:attrName>ppt_y</p:attrName>
                                        </p:attrNameLst>
                                      </p:cBhvr>
                                      <p:tavLst>
                                        <p:tav tm="0">
                                          <p:val>
                                            <p:strVal val="ppt_y"/>
                                          </p:val>
                                        </p:tav>
                                        <p:tav tm="100000">
                                          <p:val>
                                            <p:strVal val="ppt_y+.1"/>
                                          </p:val>
                                        </p:tav>
                                      </p:tavLst>
                                    </p:anim>
                                    <p:set>
                                      <p:cBhvr>
                                        <p:cTn id="53" dur="1" fill="hold">
                                          <p:stCondLst>
                                            <p:cond delay="9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6"/>
                                        </p:tgtEl>
                                        <p:attrNameLst>
                                          <p:attrName>ppt_x</p:attrName>
                                        </p:attrNameLst>
                                      </p:cBhvr>
                                      <p:tavLst>
                                        <p:tav tm="0">
                                          <p:val>
                                            <p:strVal val="ppt_x"/>
                                          </p:val>
                                        </p:tav>
                                        <p:tav tm="100000">
                                          <p:val>
                                            <p:strVal val="ppt_x"/>
                                          </p:val>
                                        </p:tav>
                                      </p:tavLst>
                                    </p:anim>
                                    <p:anim calcmode="lin" valueType="num">
                                      <p:cBhvr additive="base">
                                        <p:cTn id="65" dur="500"/>
                                        <p:tgtEl>
                                          <p:spTgt spid="16"/>
                                        </p:tgtEl>
                                        <p:attrNameLst>
                                          <p:attrName>ppt_y</p:attrName>
                                        </p:attrNameLst>
                                      </p:cBhvr>
                                      <p:tavLst>
                                        <p:tav tm="0">
                                          <p:val>
                                            <p:strVal val="ppt_y"/>
                                          </p:val>
                                        </p:tav>
                                        <p:tav tm="100000">
                                          <p:val>
                                            <p:strVal val="1+ppt_h/2"/>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xit" presetSubtype="0" fill="hold" grpId="1" nodeType="clickEffect">
                                  <p:stCondLst>
                                    <p:cond delay="0"/>
                                  </p:stCondLst>
                                  <p:childTnLst>
                                    <p:animEffect transition="out" filter="fade">
                                      <p:cBhvr>
                                        <p:cTn id="77" dur="1000"/>
                                        <p:tgtEl>
                                          <p:spTgt spid="17"/>
                                        </p:tgtEl>
                                      </p:cBhvr>
                                    </p:animEffect>
                                    <p:anim calcmode="lin" valueType="num">
                                      <p:cBhvr>
                                        <p:cTn id="78" dur="1000"/>
                                        <p:tgtEl>
                                          <p:spTgt spid="17"/>
                                        </p:tgtEl>
                                        <p:attrNameLst>
                                          <p:attrName>ppt_x</p:attrName>
                                        </p:attrNameLst>
                                      </p:cBhvr>
                                      <p:tavLst>
                                        <p:tav tm="0">
                                          <p:val>
                                            <p:strVal val="ppt_x"/>
                                          </p:val>
                                        </p:tav>
                                        <p:tav tm="100000">
                                          <p:val>
                                            <p:strVal val="ppt_x"/>
                                          </p:val>
                                        </p:tav>
                                      </p:tavLst>
                                    </p:anim>
                                    <p:anim calcmode="lin" valueType="num">
                                      <p:cBhvr>
                                        <p:cTn id="79" dur="1000"/>
                                        <p:tgtEl>
                                          <p:spTgt spid="17"/>
                                        </p:tgtEl>
                                        <p:attrNameLst>
                                          <p:attrName>ppt_y</p:attrName>
                                        </p:attrNameLst>
                                      </p:cBhvr>
                                      <p:tavLst>
                                        <p:tav tm="0">
                                          <p:val>
                                            <p:strVal val="ppt_y"/>
                                          </p:val>
                                        </p:tav>
                                        <p:tav tm="100000">
                                          <p:val>
                                            <p:strVal val="ppt_y+.1"/>
                                          </p:val>
                                        </p:tav>
                                      </p:tavLst>
                                    </p:anim>
                                    <p:set>
                                      <p:cBhvr>
                                        <p:cTn id="80" dur="1" fill="hold">
                                          <p:stCondLst>
                                            <p:cond delay="999"/>
                                          </p:stCondLst>
                                        </p:cTn>
                                        <p:tgtEl>
                                          <p:spTgt spid="1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4" presetClass="exit" presetSubtype="10" fill="hold" grpId="1" nodeType="clickEffect">
                                  <p:stCondLst>
                                    <p:cond delay="0"/>
                                  </p:stCondLst>
                                  <p:childTnLst>
                                    <p:animEffect transition="out" filter="randombar(horizontal)">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1000"/>
                                        <p:tgtEl>
                                          <p:spTgt spid="19"/>
                                        </p:tgtEl>
                                      </p:cBhvr>
                                    </p:animEffect>
                                    <p:anim calcmode="lin" valueType="num">
                                      <p:cBhvr>
                                        <p:cTn id="98" dur="1000" fill="hold"/>
                                        <p:tgtEl>
                                          <p:spTgt spid="19"/>
                                        </p:tgtEl>
                                        <p:attrNameLst>
                                          <p:attrName>ppt_x</p:attrName>
                                        </p:attrNameLst>
                                      </p:cBhvr>
                                      <p:tavLst>
                                        <p:tav tm="0">
                                          <p:val>
                                            <p:strVal val="#ppt_x"/>
                                          </p:val>
                                        </p:tav>
                                        <p:tav tm="100000">
                                          <p:val>
                                            <p:strVal val="#ppt_x"/>
                                          </p:val>
                                        </p:tav>
                                      </p:tavLst>
                                    </p:anim>
                                    <p:anim calcmode="lin" valueType="num">
                                      <p:cBhvr>
                                        <p:cTn id="9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6" presetClass="exit" presetSubtype="21" fill="hold" grpId="1" nodeType="clickEffect">
                                  <p:stCondLst>
                                    <p:cond delay="0"/>
                                  </p:stCondLst>
                                  <p:childTnLst>
                                    <p:animEffect transition="out" filter="barn(inVertical)">
                                      <p:cBhvr>
                                        <p:cTn id="103" dur="500"/>
                                        <p:tgtEl>
                                          <p:spTgt spid="19"/>
                                        </p:tgtEl>
                                      </p:cBhvr>
                                    </p:animEffect>
                                    <p:set>
                                      <p:cBhvr>
                                        <p:cTn id="10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4" grpId="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505200" y="235526"/>
            <a:ext cx="2743200" cy="10668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b="1" dirty="0" smtClean="0"/>
              <a:t>Production</a:t>
            </a:r>
            <a:endParaRPr lang="en-US" sz="2800" b="1" dirty="0"/>
          </a:p>
        </p:txBody>
      </p:sp>
      <p:sp>
        <p:nvSpPr>
          <p:cNvPr id="6" name="Rectangle 5"/>
          <p:cNvSpPr/>
          <p:nvPr/>
        </p:nvSpPr>
        <p:spPr>
          <a:xfrm>
            <a:off x="304799" y="1219202"/>
            <a:ext cx="8839201" cy="490199"/>
          </a:xfrm>
          <a:prstGeom prst="rect">
            <a:avLst/>
          </a:prstGeom>
        </p:spPr>
        <p:txBody>
          <a:bodyPr wrap="square">
            <a:spAutoFit/>
          </a:bodyPr>
          <a:lstStyle/>
          <a:p>
            <a:pPr>
              <a:lnSpc>
                <a:spcPct val="115000"/>
              </a:lnSpc>
              <a:spcAft>
                <a:spcPts val="1000"/>
              </a:spcAft>
            </a:pPr>
            <a:r>
              <a:rPr lang="en-GB" sz="2400" b="1" dirty="0">
                <a:solidFill>
                  <a:srgbClr val="0070C0"/>
                </a:solidFill>
                <a:latin typeface="Times New Roman"/>
                <a:ea typeface="Times New Roman"/>
                <a:cs typeface="Times New Roman"/>
              </a:rPr>
              <a:t>* </a:t>
            </a:r>
            <a:r>
              <a:rPr lang="en-US" sz="2400" b="1" dirty="0">
                <a:solidFill>
                  <a:srgbClr val="0070C0"/>
                </a:solidFill>
                <a:latin typeface="Times New Roman"/>
                <a:ea typeface="Times New Roman"/>
                <a:cs typeface="Times New Roman"/>
              </a:rPr>
              <a:t>Rewrite the following sentences with no change in the meaning.</a:t>
            </a:r>
            <a:endParaRPr lang="en-US" sz="2400" b="1" dirty="0">
              <a:solidFill>
                <a:srgbClr val="0070C0"/>
              </a:solidFill>
              <a:ea typeface="Times New Roman"/>
              <a:cs typeface="Times New Roman"/>
            </a:endParaRPr>
          </a:p>
        </p:txBody>
      </p:sp>
      <p:sp>
        <p:nvSpPr>
          <p:cNvPr id="7" name="Rectangle 6"/>
          <p:cNvSpPr/>
          <p:nvPr/>
        </p:nvSpPr>
        <p:spPr>
          <a:xfrm>
            <a:off x="775855" y="1817724"/>
            <a:ext cx="7952509" cy="4524315"/>
          </a:xfrm>
          <a:prstGeom prst="rect">
            <a:avLst/>
          </a:prstGeom>
        </p:spPr>
        <p:txBody>
          <a:bodyPr wrap="square">
            <a:spAutoFit/>
          </a:bodyPr>
          <a:lstStyle/>
          <a:p>
            <a:pPr>
              <a:lnSpc>
                <a:spcPct val="150000"/>
              </a:lnSpc>
            </a:pPr>
            <a:r>
              <a:rPr lang="en-US" sz="2400" i="1" dirty="0">
                <a:latin typeface=".VnArial Narrow" pitchFamily="34" charset="0"/>
              </a:rPr>
              <a:t>1. Nobody is younger than my brother in my family.</a:t>
            </a:r>
            <a:endParaRPr lang="en-US" sz="2400" dirty="0">
              <a:latin typeface=".VnArial Narrow" pitchFamily="34" charset="0"/>
            </a:endParaRPr>
          </a:p>
          <a:p>
            <a:pPr>
              <a:lnSpc>
                <a:spcPct val="150000"/>
              </a:lnSpc>
            </a:pPr>
            <a:r>
              <a:rPr lang="en-US" sz="2400" i="1" dirty="0">
                <a:latin typeface=".VnArial Narrow" pitchFamily="34" charset="0"/>
              </a:rPr>
              <a:t>  </a:t>
            </a:r>
            <a:r>
              <a:rPr lang="en-US" sz="2400" i="1" dirty="0">
                <a:latin typeface=".VnArial Narrow" pitchFamily="34" charset="0"/>
                <a:sym typeface="Wingdings"/>
              </a:rPr>
              <a:t></a:t>
            </a:r>
            <a:r>
              <a:rPr lang="en-US" sz="2400" i="1" dirty="0">
                <a:latin typeface=".VnArial Narrow" pitchFamily="34" charset="0"/>
              </a:rPr>
              <a:t> My brother is………………………………… </a:t>
            </a:r>
            <a:endParaRPr lang="en-US" sz="2400" dirty="0">
              <a:latin typeface=".VnArial Narrow" pitchFamily="34" charset="0"/>
            </a:endParaRPr>
          </a:p>
          <a:p>
            <a:pPr>
              <a:lnSpc>
                <a:spcPct val="150000"/>
              </a:lnSpc>
            </a:pPr>
            <a:r>
              <a:rPr lang="en-US" sz="2400" i="1" dirty="0">
                <a:latin typeface=".VnArial Narrow" pitchFamily="34" charset="0"/>
              </a:rPr>
              <a:t>2.The Sahara is the hottest desert in the world.</a:t>
            </a:r>
            <a:endParaRPr lang="en-US" sz="2400" dirty="0">
              <a:latin typeface=".VnArial Narrow" pitchFamily="34" charset="0"/>
            </a:endParaRPr>
          </a:p>
          <a:p>
            <a:pPr>
              <a:lnSpc>
                <a:spcPct val="150000"/>
              </a:lnSpc>
            </a:pPr>
            <a:r>
              <a:rPr lang="en-US" sz="2400" i="1" dirty="0">
                <a:latin typeface=".VnArial Narrow" pitchFamily="34" charset="0"/>
                <a:sym typeface="Wingdings"/>
              </a:rPr>
              <a:t></a:t>
            </a:r>
            <a:r>
              <a:rPr lang="en-US" sz="2400" i="1" dirty="0">
                <a:latin typeface=".VnArial Narrow" pitchFamily="34" charset="0"/>
              </a:rPr>
              <a:t>No desert in the world ……………………………..</a:t>
            </a:r>
            <a:endParaRPr lang="en-US" sz="2400" dirty="0">
              <a:latin typeface=".VnArial Narrow" pitchFamily="34" charset="0"/>
            </a:endParaRPr>
          </a:p>
          <a:p>
            <a:pPr>
              <a:lnSpc>
                <a:spcPct val="150000"/>
              </a:lnSpc>
            </a:pPr>
            <a:r>
              <a:rPr lang="en-US" sz="2400" i="1" dirty="0">
                <a:latin typeface=".VnArial Narrow" pitchFamily="34" charset="0"/>
              </a:rPr>
              <a:t>3.No one is busier than my mother in my family.</a:t>
            </a:r>
            <a:endParaRPr lang="en-US" sz="2400" dirty="0">
              <a:latin typeface=".VnArial Narrow" pitchFamily="34" charset="0"/>
            </a:endParaRPr>
          </a:p>
          <a:p>
            <a:pPr>
              <a:lnSpc>
                <a:spcPct val="150000"/>
              </a:lnSpc>
            </a:pPr>
            <a:r>
              <a:rPr lang="en-US" sz="2400" i="1" dirty="0">
                <a:latin typeface=".VnArial Narrow" pitchFamily="34" charset="0"/>
                <a:sym typeface="Wingdings"/>
              </a:rPr>
              <a:t></a:t>
            </a:r>
            <a:r>
              <a:rPr lang="en-US" sz="2400" i="1" dirty="0">
                <a:latin typeface=".VnArial Narrow" pitchFamily="34" charset="0"/>
              </a:rPr>
              <a:t>My mother is ………………………………….</a:t>
            </a:r>
            <a:endParaRPr lang="en-US" sz="2400" dirty="0">
              <a:latin typeface=".VnArial Narrow" pitchFamily="34" charset="0"/>
            </a:endParaRPr>
          </a:p>
          <a:p>
            <a:pPr>
              <a:lnSpc>
                <a:spcPct val="150000"/>
              </a:lnSpc>
            </a:pPr>
            <a:r>
              <a:rPr lang="en-US" sz="2400" i="1" dirty="0">
                <a:latin typeface=".VnArial Narrow" pitchFamily="34" charset="0"/>
              </a:rPr>
              <a:t>4.Nam is taller than his father</a:t>
            </a:r>
            <a:endParaRPr lang="en-US" sz="2400" dirty="0">
              <a:latin typeface=".VnArial Narrow" pitchFamily="34" charset="0"/>
            </a:endParaRPr>
          </a:p>
          <a:p>
            <a:pPr>
              <a:lnSpc>
                <a:spcPct val="150000"/>
              </a:lnSpc>
            </a:pPr>
            <a:r>
              <a:rPr lang="en-US" sz="2400" i="1" dirty="0">
                <a:latin typeface=".VnArial Narrow" pitchFamily="34" charset="0"/>
                <a:sym typeface="Wingdings"/>
              </a:rPr>
              <a:t></a:t>
            </a:r>
            <a:r>
              <a:rPr lang="en-US" sz="2400" i="1" dirty="0">
                <a:latin typeface=".VnArial Narrow" pitchFamily="34" charset="0"/>
              </a:rPr>
              <a:t>His father ……………………………….</a:t>
            </a:r>
            <a:endParaRPr lang="en-US" sz="2400" dirty="0">
              <a:latin typeface=".VnArial Narrow" pitchFamily="34" charset="0"/>
            </a:endParaRPr>
          </a:p>
        </p:txBody>
      </p:sp>
    </p:spTree>
    <p:extLst>
      <p:ext uri="{BB962C8B-B14F-4D97-AF65-F5344CB8AC3E}">
        <p14:creationId xmlns:p14="http://schemas.microsoft.com/office/powerpoint/2010/main" val="3101244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4000" t="-30000" r="-4000"/>
          </a:stretch>
        </a:blipFill>
        <a:effectLst/>
      </p:bgPr>
    </p:bg>
    <p:spTree>
      <p:nvGrpSpPr>
        <p:cNvPr id="1" name=""/>
        <p:cNvGrpSpPr/>
        <p:nvPr/>
      </p:nvGrpSpPr>
      <p:grpSpPr>
        <a:xfrm>
          <a:off x="0" y="0"/>
          <a:ext cx="0" cy="0"/>
          <a:chOff x="0" y="0"/>
          <a:chExt cx="0" cy="0"/>
        </a:xfrm>
      </p:grpSpPr>
      <p:sp>
        <p:nvSpPr>
          <p:cNvPr id="8" name="4-Point Star 7"/>
          <p:cNvSpPr/>
          <p:nvPr/>
        </p:nvSpPr>
        <p:spPr>
          <a:xfrm>
            <a:off x="8155713" y="367789"/>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572092" y="3907795"/>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970" y="1927206"/>
            <a:ext cx="511924" cy="556225"/>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23" name="TextBox 22"/>
          <p:cNvSpPr txBox="1"/>
          <p:nvPr/>
        </p:nvSpPr>
        <p:spPr>
          <a:xfrm>
            <a:off x="832011" y="1866339"/>
            <a:ext cx="8187298" cy="830997"/>
          </a:xfrm>
          <a:prstGeom prst="rect">
            <a:avLst/>
          </a:prstGeom>
          <a:noFill/>
        </p:spPr>
        <p:txBody>
          <a:bodyPr wrap="square" rtlCol="0">
            <a:spAutoFit/>
          </a:bodyPr>
          <a:lstStyle/>
          <a:p>
            <a:r>
              <a:rPr lang="en-US" sz="2400" b="1"/>
              <a:t>You are taking part in a robot design competition. Work in groups, decide what your robot is like and complete this table.</a:t>
            </a:r>
          </a:p>
        </p:txBody>
      </p:sp>
      <p:sp>
        <p:nvSpPr>
          <p:cNvPr id="28" name="4-Point Star 27"/>
          <p:cNvSpPr/>
          <p:nvPr/>
        </p:nvSpPr>
        <p:spPr>
          <a:xfrm>
            <a:off x="6312758" y="307229"/>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2315" y="-218308"/>
            <a:ext cx="3422939" cy="2221155"/>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155412638"/>
              </p:ext>
            </p:extLst>
          </p:nvPr>
        </p:nvGraphicFramePr>
        <p:xfrm>
          <a:off x="216756" y="3427844"/>
          <a:ext cx="8802552" cy="2879440"/>
        </p:xfrm>
        <a:graphic>
          <a:graphicData uri="http://schemas.openxmlformats.org/drawingml/2006/table">
            <a:tbl>
              <a:tblPr firstRow="1" bandRow="1">
                <a:tableStyleId>{69CF1AB2-1976-4502-BF36-3FF5EA218861}</a:tableStyleId>
              </a:tblPr>
              <a:tblGrid>
                <a:gridCol w="4401276">
                  <a:extLst>
                    <a:ext uri="{9D8B030D-6E8A-4147-A177-3AD203B41FA5}">
                      <a16:colId xmlns="" xmlns:a16="http://schemas.microsoft.com/office/drawing/2014/main" val="20000"/>
                    </a:ext>
                  </a:extLst>
                </a:gridCol>
                <a:gridCol w="4401276">
                  <a:extLst>
                    <a:ext uri="{9D8B030D-6E8A-4147-A177-3AD203B41FA5}">
                      <a16:colId xmlns="" xmlns:a16="http://schemas.microsoft.com/office/drawing/2014/main" val="20001"/>
                    </a:ext>
                  </a:extLst>
                </a:gridCol>
              </a:tblGrid>
              <a:tr h="719860">
                <a:tc>
                  <a:txBody>
                    <a:bodyPr/>
                    <a:lstStyle/>
                    <a:p>
                      <a:r>
                        <a:rPr lang="en-US" sz="2400" b="0"/>
                        <a:t>Robot name</a:t>
                      </a:r>
                    </a:p>
                  </a:txBody>
                  <a:tcPr anchor="ctr">
                    <a:solidFill>
                      <a:srgbClr val="A9D4E1"/>
                    </a:solidFill>
                  </a:tcPr>
                </a:tc>
                <a:tc>
                  <a:txBody>
                    <a:bodyPr/>
                    <a:lstStyle/>
                    <a:p>
                      <a:endParaRPr lang="en-US" sz="2400" b="0"/>
                    </a:p>
                  </a:txBody>
                  <a:tcPr anchor="ctr">
                    <a:solidFill>
                      <a:srgbClr val="A9D4E1"/>
                    </a:solidFill>
                  </a:tcPr>
                </a:tc>
                <a:extLst>
                  <a:ext uri="{0D108BD9-81ED-4DB2-BD59-A6C34878D82A}">
                    <a16:rowId xmlns="" xmlns:a16="http://schemas.microsoft.com/office/drawing/2014/main" val="10000"/>
                  </a:ext>
                </a:extLst>
              </a:tr>
              <a:tr h="719860">
                <a:tc>
                  <a:txBody>
                    <a:bodyPr/>
                    <a:lstStyle/>
                    <a:p>
                      <a:r>
                        <a:rPr lang="en-US" sz="2400" b="0"/>
                        <a:t>Appearance (weight,</a:t>
                      </a:r>
                      <a:r>
                        <a:rPr lang="en-US" sz="2400" b="0" baseline="0"/>
                        <a:t> height, etc.)</a:t>
                      </a:r>
                      <a:endParaRPr lang="en-US" sz="2400" b="0"/>
                    </a:p>
                  </a:txBody>
                  <a:tcPr anchor="ctr">
                    <a:solidFill>
                      <a:srgbClr val="ADBDE1"/>
                    </a:solidFill>
                  </a:tcPr>
                </a:tc>
                <a:tc>
                  <a:txBody>
                    <a:bodyPr/>
                    <a:lstStyle/>
                    <a:p>
                      <a:endParaRPr lang="en-US" sz="2400" b="0"/>
                    </a:p>
                  </a:txBody>
                  <a:tcPr anchor="ctr">
                    <a:solidFill>
                      <a:srgbClr val="ADBDE1"/>
                    </a:solidFill>
                  </a:tcPr>
                </a:tc>
                <a:extLst>
                  <a:ext uri="{0D108BD9-81ED-4DB2-BD59-A6C34878D82A}">
                    <a16:rowId xmlns="" xmlns:a16="http://schemas.microsoft.com/office/drawing/2014/main" val="10001"/>
                  </a:ext>
                </a:extLst>
              </a:tr>
              <a:tr h="719860">
                <a:tc>
                  <a:txBody>
                    <a:bodyPr/>
                    <a:lstStyle/>
                    <a:p>
                      <a:r>
                        <a:rPr lang="en-US" sz="2400" b="0"/>
                        <a:t>Where</a:t>
                      </a:r>
                      <a:r>
                        <a:rPr lang="en-US" sz="2400" b="0" baseline="0"/>
                        <a:t> it can work</a:t>
                      </a:r>
                      <a:endParaRPr lang="en-US" sz="2400" b="0"/>
                    </a:p>
                  </a:txBody>
                  <a:tcPr anchor="ctr">
                    <a:solidFill>
                      <a:srgbClr val="FED1B0"/>
                    </a:solidFill>
                  </a:tcPr>
                </a:tc>
                <a:tc>
                  <a:txBody>
                    <a:bodyPr/>
                    <a:lstStyle/>
                    <a:p>
                      <a:endParaRPr lang="en-US" sz="2400" b="0"/>
                    </a:p>
                  </a:txBody>
                  <a:tcPr anchor="ctr">
                    <a:solidFill>
                      <a:srgbClr val="FED1B0"/>
                    </a:solidFill>
                  </a:tcPr>
                </a:tc>
                <a:extLst>
                  <a:ext uri="{0D108BD9-81ED-4DB2-BD59-A6C34878D82A}">
                    <a16:rowId xmlns="" xmlns:a16="http://schemas.microsoft.com/office/drawing/2014/main" val="10002"/>
                  </a:ext>
                </a:extLst>
              </a:tr>
              <a:tr h="719860">
                <a:tc>
                  <a:txBody>
                    <a:bodyPr/>
                    <a:lstStyle/>
                    <a:p>
                      <a:r>
                        <a:rPr lang="en-US" sz="2400" b="0"/>
                        <a:t>What</a:t>
                      </a:r>
                      <a:r>
                        <a:rPr lang="en-US" sz="2400" b="0" baseline="0"/>
                        <a:t> it can do</a:t>
                      </a:r>
                      <a:endParaRPr lang="en-US" sz="2400" b="0"/>
                    </a:p>
                  </a:txBody>
                  <a:tcPr anchor="ctr">
                    <a:solidFill>
                      <a:srgbClr val="FFFAB7"/>
                    </a:solidFill>
                  </a:tcPr>
                </a:tc>
                <a:tc>
                  <a:txBody>
                    <a:bodyPr/>
                    <a:lstStyle/>
                    <a:p>
                      <a:endParaRPr lang="en-US" sz="2400" b="0"/>
                    </a:p>
                  </a:txBody>
                  <a:tcPr anchor="ctr">
                    <a:solidFill>
                      <a:srgbClr val="FFFAB7"/>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9059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010400"/>
          </a:xfrm>
          <a:prstGeom prst="rect">
            <a:avLst/>
          </a:prstGeom>
          <a:gradFill rotWithShape="1">
            <a:gsLst>
              <a:gs pos="0">
                <a:srgbClr val="67F77C"/>
              </a:gs>
              <a:gs pos="50000">
                <a:schemeClr val="bg1"/>
              </a:gs>
              <a:gs pos="100000">
                <a:srgbClr val="67F77C"/>
              </a:gs>
            </a:gsLst>
            <a:lin ang="5400000" scaled="1"/>
          </a:gradFill>
          <a:ln w="9525">
            <a:solidFill>
              <a:schemeClr val="tx1"/>
            </a:solidFill>
            <a:miter lim="800000"/>
            <a:headEnd/>
            <a:tailEnd/>
          </a:ln>
          <a:effectLst/>
        </p:spPr>
        <p:txBody>
          <a:bodyPr wrap="none" lIns="91427" tIns="45714" rIns="91427" bIns="45714" anchor="ctr"/>
          <a:lstStyle/>
          <a:p>
            <a:pPr eaLnBrk="0" hangingPunct="0">
              <a:defRPr/>
            </a:pPr>
            <a:endParaRPr lang="vi-VN" sz="3600">
              <a:latin typeface=".VnTime" pitchFamily="34" charset="0"/>
            </a:endParaRPr>
          </a:p>
        </p:txBody>
      </p:sp>
      <p:sp>
        <p:nvSpPr>
          <p:cNvPr id="5" name="Text Box 3"/>
          <p:cNvSpPr txBox="1">
            <a:spLocks noChangeArrowheads="1"/>
          </p:cNvSpPr>
          <p:nvPr/>
        </p:nvSpPr>
        <p:spPr bwMode="auto">
          <a:xfrm>
            <a:off x="0" y="1"/>
            <a:ext cx="9144000"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6000" b="1" u="sng" dirty="0">
                <a:solidFill>
                  <a:srgbClr val="FF3300"/>
                </a:solidFill>
                <a:latin typeface="Times New Roman" pitchFamily="18" charset="0"/>
              </a:rPr>
              <a:t>Questions:</a:t>
            </a:r>
            <a:r>
              <a:rPr lang="en-US" sz="6000" b="1" dirty="0">
                <a:solidFill>
                  <a:srgbClr val="FF3300"/>
                </a:solidFill>
                <a:latin typeface="Times New Roman" pitchFamily="18" charset="0"/>
              </a:rPr>
              <a:t> Lucky numbers</a:t>
            </a:r>
          </a:p>
        </p:txBody>
      </p:sp>
      <p:sp>
        <p:nvSpPr>
          <p:cNvPr id="6" name="Rectangle 5">
            <a:hlinkClick r:id="" action="ppaction://noaction"/>
          </p:cNvPr>
          <p:cNvSpPr>
            <a:spLocks noChangeArrowheads="1"/>
          </p:cNvSpPr>
          <p:nvPr/>
        </p:nvSpPr>
        <p:spPr bwMode="auto">
          <a:xfrm>
            <a:off x="1847850" y="1233488"/>
            <a:ext cx="1447800" cy="17526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1</a:t>
            </a:r>
          </a:p>
        </p:txBody>
      </p:sp>
      <p:sp>
        <p:nvSpPr>
          <p:cNvPr id="7" name="Rectangle 6">
            <a:hlinkClick r:id="" action="ppaction://noaction"/>
          </p:cNvPr>
          <p:cNvSpPr>
            <a:spLocks noChangeArrowheads="1"/>
          </p:cNvSpPr>
          <p:nvPr/>
        </p:nvSpPr>
        <p:spPr bwMode="auto">
          <a:xfrm>
            <a:off x="6267450" y="1233488"/>
            <a:ext cx="1600200" cy="17526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4</a:t>
            </a:r>
          </a:p>
        </p:txBody>
      </p:sp>
      <p:sp>
        <p:nvSpPr>
          <p:cNvPr id="8" name="Rectangle 7">
            <a:hlinkClick r:id="" action="ppaction://noaction"/>
          </p:cNvPr>
          <p:cNvSpPr>
            <a:spLocks noChangeArrowheads="1"/>
          </p:cNvSpPr>
          <p:nvPr/>
        </p:nvSpPr>
        <p:spPr bwMode="auto">
          <a:xfrm>
            <a:off x="3295650" y="1233488"/>
            <a:ext cx="14478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2</a:t>
            </a:r>
          </a:p>
        </p:txBody>
      </p:sp>
      <p:sp>
        <p:nvSpPr>
          <p:cNvPr id="9" name="Rectangle 9">
            <a:hlinkClick r:id="" action="ppaction://noaction"/>
          </p:cNvPr>
          <p:cNvSpPr>
            <a:spLocks noChangeArrowheads="1"/>
          </p:cNvSpPr>
          <p:nvPr/>
        </p:nvSpPr>
        <p:spPr bwMode="auto">
          <a:xfrm>
            <a:off x="4743450" y="1233488"/>
            <a:ext cx="1524000" cy="17526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3</a:t>
            </a:r>
          </a:p>
        </p:txBody>
      </p:sp>
      <p:sp>
        <p:nvSpPr>
          <p:cNvPr id="10" name="Rectangle 10">
            <a:hlinkClick r:id="" action="ppaction://noaction"/>
          </p:cNvPr>
          <p:cNvSpPr>
            <a:spLocks noChangeArrowheads="1"/>
          </p:cNvSpPr>
          <p:nvPr/>
        </p:nvSpPr>
        <p:spPr bwMode="auto">
          <a:xfrm>
            <a:off x="3219450" y="2986088"/>
            <a:ext cx="15240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6</a:t>
            </a:r>
          </a:p>
        </p:txBody>
      </p:sp>
      <p:sp>
        <p:nvSpPr>
          <p:cNvPr id="11" name="Rectangle 11">
            <a:hlinkClick r:id="" action="ppaction://noaction"/>
          </p:cNvPr>
          <p:cNvSpPr>
            <a:spLocks noChangeArrowheads="1"/>
          </p:cNvSpPr>
          <p:nvPr/>
        </p:nvSpPr>
        <p:spPr bwMode="auto">
          <a:xfrm>
            <a:off x="1847850" y="2986088"/>
            <a:ext cx="14478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5</a:t>
            </a:r>
          </a:p>
        </p:txBody>
      </p:sp>
      <p:sp>
        <p:nvSpPr>
          <p:cNvPr id="12" name="Rectangle 13">
            <a:hlinkClick r:id="" action="ppaction://noaction"/>
          </p:cNvPr>
          <p:cNvSpPr>
            <a:spLocks noChangeArrowheads="1"/>
          </p:cNvSpPr>
          <p:nvPr/>
        </p:nvSpPr>
        <p:spPr bwMode="auto">
          <a:xfrm>
            <a:off x="4743450" y="2986088"/>
            <a:ext cx="15240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7</a:t>
            </a:r>
          </a:p>
        </p:txBody>
      </p:sp>
      <p:sp>
        <p:nvSpPr>
          <p:cNvPr id="14" name="Text Box 12"/>
          <p:cNvSpPr txBox="1">
            <a:spLocks noChangeArrowheads="1"/>
          </p:cNvSpPr>
          <p:nvPr/>
        </p:nvSpPr>
        <p:spPr bwMode="auto">
          <a:xfrm>
            <a:off x="5562600" y="5943600"/>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sp>
        <p:nvSpPr>
          <p:cNvPr id="15" name="Rectangle 13">
            <a:hlinkClick r:id="" action="ppaction://noaction"/>
          </p:cNvPr>
          <p:cNvSpPr>
            <a:spLocks noChangeArrowheads="1"/>
          </p:cNvSpPr>
          <p:nvPr/>
        </p:nvSpPr>
        <p:spPr bwMode="auto">
          <a:xfrm>
            <a:off x="6267450" y="2986088"/>
            <a:ext cx="16002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8</a:t>
            </a:r>
          </a:p>
        </p:txBody>
      </p:sp>
      <p:pic>
        <p:nvPicPr>
          <p:cNvPr id="16" name="Picture 37" descr="ANd9GcT2LJJIwmYitwAIZFU9f4szraTLtEDREGHFrtOHXTBNmd6_hF1S5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5229226"/>
            <a:ext cx="1338263" cy="1628775"/>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35"/>
          <p:cNvSpPr>
            <a:spLocks noChangeArrowheads="1"/>
          </p:cNvSpPr>
          <p:nvPr/>
        </p:nvSpPr>
        <p:spPr bwMode="auto">
          <a:xfrm>
            <a:off x="457200" y="6019800"/>
            <a:ext cx="522288"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18" name="Picture 39" descr="Jerry_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5181601"/>
            <a:ext cx="1252538" cy="1690688"/>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360"/>
                                          </p:val>
                                        </p:tav>
                                        <p:tav tm="100000">
                                          <p:val>
                                            <p:fltVal val="0"/>
                                          </p:val>
                                        </p:tav>
                                      </p:tavLst>
                                    </p:anim>
                                    <p:animEffect transition="in" filter="fade">
                                      <p:cBhvr>
                                        <p:cTn id="24" dur="1000"/>
                                        <p:tgtEl>
                                          <p:spTgt spid="11"/>
                                        </p:tgtEl>
                                      </p:cBhvr>
                                    </p:animEffect>
                                  </p:childTnLst>
                                </p:cTn>
                              </p:par>
                              <p:par>
                                <p:cTn id="25" presetID="5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85" decel="100000"/>
                                        <p:tgtEl>
                                          <p:spTgt spid="10"/>
                                        </p:tgtEl>
                                      </p:cBhvr>
                                    </p:animEffect>
                                    <p:animScale>
                                      <p:cBhvr>
                                        <p:cTn id="28" dur="385" decel="100000"/>
                                        <p:tgtEl>
                                          <p:spTgt spid="10"/>
                                        </p:tgtEl>
                                      </p:cBhvr>
                                      <p:from x="10000" y="10000"/>
                                      <p:to x="200000" y="450000"/>
                                    </p:animScale>
                                    <p:animScale>
                                      <p:cBhvr>
                                        <p:cTn id="29" dur="615" accel="100000" fill="hold">
                                          <p:stCondLst>
                                            <p:cond delay="385"/>
                                          </p:stCondLst>
                                        </p:cTn>
                                        <p:tgtEl>
                                          <p:spTgt spid="10"/>
                                        </p:tgtEl>
                                      </p:cBhvr>
                                      <p:from x="200000" y="450000"/>
                                      <p:to x="100000" y="100000"/>
                                    </p:animScale>
                                    <p:set>
                                      <p:cBhvr>
                                        <p:cTn id="30" dur="385" fill="hold"/>
                                        <p:tgtEl>
                                          <p:spTgt spid="10"/>
                                        </p:tgtEl>
                                        <p:attrNameLst>
                                          <p:attrName>ppt_x</p:attrName>
                                        </p:attrNameLst>
                                      </p:cBhvr>
                                      <p:to>
                                        <p:strVal val="(0.5)"/>
                                      </p:to>
                                    </p:set>
                                    <p:anim from="(0.5)" to="(#ppt_x)" calcmode="lin" valueType="num">
                                      <p:cBhvr>
                                        <p:cTn id="31" dur="615" accel="100000" fill="hold">
                                          <p:stCondLst>
                                            <p:cond delay="385"/>
                                          </p:stCondLst>
                                        </p:cTn>
                                        <p:tgtEl>
                                          <p:spTgt spid="10"/>
                                        </p:tgtEl>
                                        <p:attrNameLst>
                                          <p:attrName>ppt_x</p:attrName>
                                        </p:attrNameLst>
                                      </p:cBhvr>
                                    </p:anim>
                                    <p:set>
                                      <p:cBhvr>
                                        <p:cTn id="32" dur="385" fill="hold"/>
                                        <p:tgtEl>
                                          <p:spTgt spid="10"/>
                                        </p:tgtEl>
                                        <p:attrNameLst>
                                          <p:attrName>ppt_y</p:attrName>
                                        </p:attrNameLst>
                                      </p:cBhvr>
                                      <p:to>
                                        <p:strVal val="(#ppt_y+0.4)"/>
                                      </p:to>
                                    </p:set>
                                    <p:anim from="(#ppt_y+0.4)" to="(#ppt_y)" calcmode="lin" valueType="num">
                                      <p:cBhvr>
                                        <p:cTn id="33" dur="615" accel="100000" fill="hold">
                                          <p:stCondLst>
                                            <p:cond delay="385"/>
                                          </p:stCondLst>
                                        </p:cTn>
                                        <p:tgtEl>
                                          <p:spTgt spid="10"/>
                                        </p:tgtEl>
                                        <p:attrNameLst>
                                          <p:attrName>ppt_y</p:attrName>
                                        </p:attrNameLst>
                                      </p:cBhvr>
                                    </p:anim>
                                  </p:childTnLst>
                                </p:cTn>
                              </p:par>
                              <p:par>
                                <p:cTn id="34" presetID="49" presetClass="entr" presetSubtype="0" decel="100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360"/>
                                          </p:val>
                                        </p:tav>
                                        <p:tav tm="100000">
                                          <p:val>
                                            <p:fltVal val="0"/>
                                          </p:val>
                                        </p:tav>
                                      </p:tavLst>
                                    </p:anim>
                                    <p:animEffect transition="in" filter="fade">
                                      <p:cBhvr>
                                        <p:cTn id="39" dur="1000"/>
                                        <p:tgtEl>
                                          <p:spTgt spid="12"/>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1000"/>
                                        <p:tgtEl>
                                          <p:spTgt spid="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360"/>
                                          </p:val>
                                        </p:tav>
                                        <p:tav tm="100000">
                                          <p:val>
                                            <p:fltVal val="0"/>
                                          </p:val>
                                        </p:tav>
                                      </p:tavLst>
                                    </p:anim>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ox(in)">
                                      <p:cBhvr>
                                        <p:cTn id="53" dur="500"/>
                                        <p:tgtEl>
                                          <p:spTgt spid="16"/>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heckerboard(across)">
                                      <p:cBhvr>
                                        <p:cTn id="56" dur="500"/>
                                        <p:tgtEl>
                                          <p:spTgt spid="17"/>
                                        </p:tgtEl>
                                      </p:cBhvr>
                                    </p:animEffect>
                                  </p:childTnLst>
                                </p:cTn>
                              </p:par>
                              <p:par>
                                <p:cTn id="57" presetID="3" presetClass="entr" presetSubtype="1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6"/>
                                        </p:tgtEl>
                                        <p:attrNameLst>
                                          <p:attrName>ppt_x</p:attrName>
                                        </p:attrNameLst>
                                      </p:cBhvr>
                                      <p:tavLst>
                                        <p:tav tm="0">
                                          <p:val>
                                            <p:strVal val="ppt_x"/>
                                          </p:val>
                                        </p:tav>
                                        <p:tav tm="100000">
                                          <p:val>
                                            <p:strVal val="ppt_x"/>
                                          </p:val>
                                        </p:tav>
                                      </p:tavLst>
                                    </p:anim>
                                    <p:anim calcmode="lin" valueType="num">
                                      <p:cBhvr additive="base">
                                        <p:cTn id="65" dur="500"/>
                                        <p:tgtEl>
                                          <p:spTgt spid="6"/>
                                        </p:tgtEl>
                                        <p:attrNameLst>
                                          <p:attrName>ppt_y</p:attrName>
                                        </p:attrNameLst>
                                      </p:cBhvr>
                                      <p:tavLst>
                                        <p:tav tm="0">
                                          <p:val>
                                            <p:strVal val="ppt_y"/>
                                          </p:val>
                                        </p:tav>
                                        <p:tav tm="100000">
                                          <p:val>
                                            <p:strVal val="1+ppt_h/2"/>
                                          </p:val>
                                        </p:tav>
                                      </p:tavLst>
                                    </p:anim>
                                    <p:set>
                                      <p:cBhvr>
                                        <p:cTn id="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8"/>
                                        </p:tgtEl>
                                        <p:attrNameLst>
                                          <p:attrName>ppt_x</p:attrName>
                                        </p:attrNameLst>
                                      </p:cBhvr>
                                      <p:tavLst>
                                        <p:tav tm="0">
                                          <p:val>
                                            <p:strVal val="ppt_x"/>
                                          </p:val>
                                        </p:tav>
                                        <p:tav tm="100000">
                                          <p:val>
                                            <p:strVal val="ppt_x"/>
                                          </p:val>
                                        </p:tav>
                                      </p:tavLst>
                                    </p:anim>
                                    <p:anim calcmode="lin" valueType="num">
                                      <p:cBhvr additive="base">
                                        <p:cTn id="72" dur="500"/>
                                        <p:tgtEl>
                                          <p:spTgt spid="8"/>
                                        </p:tgtEl>
                                        <p:attrNameLst>
                                          <p:attrName>ppt_y</p:attrName>
                                        </p:attrNameLst>
                                      </p:cBhvr>
                                      <p:tavLst>
                                        <p:tav tm="0">
                                          <p:val>
                                            <p:strVal val="ppt_y"/>
                                          </p:val>
                                        </p:tav>
                                        <p:tav tm="100000">
                                          <p:val>
                                            <p:strVal val="1+ppt_h/2"/>
                                          </p:val>
                                        </p:tav>
                                      </p:tavLst>
                                    </p:anim>
                                    <p:set>
                                      <p:cBhvr>
                                        <p:cTn id="7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1000"/>
                                        <p:tgtEl>
                                          <p:spTgt spid="9"/>
                                        </p:tgtEl>
                                        <p:attrNameLst>
                                          <p:attrName>ppt_x</p:attrName>
                                        </p:attrNameLst>
                                      </p:cBhvr>
                                      <p:tavLst>
                                        <p:tav tm="0">
                                          <p:val>
                                            <p:strVal val="ppt_x"/>
                                          </p:val>
                                        </p:tav>
                                        <p:tav tm="100000">
                                          <p:val>
                                            <p:strVal val="ppt_x"/>
                                          </p:val>
                                        </p:tav>
                                      </p:tavLst>
                                    </p:anim>
                                    <p:anim calcmode="lin" valueType="num">
                                      <p:cBhvr additive="base">
                                        <p:cTn id="79" dur="1000"/>
                                        <p:tgtEl>
                                          <p:spTgt spid="9"/>
                                        </p:tgtEl>
                                        <p:attrNameLst>
                                          <p:attrName>ppt_y</p:attrName>
                                        </p:attrNameLst>
                                      </p:cBhvr>
                                      <p:tavLst>
                                        <p:tav tm="0">
                                          <p:val>
                                            <p:strVal val="ppt_y"/>
                                          </p:val>
                                        </p:tav>
                                        <p:tav tm="100000">
                                          <p:val>
                                            <p:strVal val="1+ppt_h/2"/>
                                          </p:val>
                                        </p:tav>
                                      </p:tavLst>
                                    </p:anim>
                                    <p:set>
                                      <p:cBhvr>
                                        <p:cTn id="8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7"/>
                    </p:tgtEl>
                  </p:cond>
                </p:stCondLst>
                <p:endSync evt="end" delay="0">
                  <p:rtn val="all"/>
                </p:endSync>
                <p:childTnLst>
                  <p:par>
                    <p:cTn id="82" fill="hold">
                      <p:stCondLst>
                        <p:cond delay="0"/>
                      </p:stCondLst>
                      <p:childTnLst>
                        <p:par>
                          <p:cTn id="83" fill="hold">
                            <p:stCondLst>
                              <p:cond delay="0"/>
                            </p:stCondLst>
                            <p:childTnLst>
                              <p:par>
                                <p:cTn id="84" presetID="8" presetClass="exit" presetSubtype="16" fill="hold" grpId="1" nodeType="clickEffect">
                                  <p:stCondLst>
                                    <p:cond delay="0"/>
                                  </p:stCondLst>
                                  <p:childTnLst>
                                    <p:animEffect transition="out" filter="diamond(in)">
                                      <p:cBhvr>
                                        <p:cTn id="85" dur="1000"/>
                                        <p:tgtEl>
                                          <p:spTgt spid="7"/>
                                        </p:tgtEl>
                                      </p:cBhvr>
                                    </p:animEffect>
                                    <p:set>
                                      <p:cBhvr>
                                        <p:cTn id="8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7" restart="whenNotActive" fill="hold" evtFilter="cancelBubble" nodeType="interactiveSeq">
                <p:stCondLst>
                  <p:cond evt="onClick" delay="0">
                    <p:tgtEl>
                      <p:spTgt spid="11"/>
                    </p:tgtEl>
                  </p:cond>
                </p:stCondLst>
                <p:endSync evt="end" delay="0">
                  <p:rtn val="all"/>
                </p:endSync>
                <p:childTnLst>
                  <p:par>
                    <p:cTn id="88" fill="hold">
                      <p:stCondLst>
                        <p:cond delay="0"/>
                      </p:stCondLst>
                      <p:childTnLst>
                        <p:par>
                          <p:cTn id="89" fill="hold">
                            <p:stCondLst>
                              <p:cond delay="0"/>
                            </p:stCondLst>
                            <p:childTnLst>
                              <p:par>
                                <p:cTn id="90" presetID="49" presetClass="exit" presetSubtype="0" accel="100000" fill="hold" grpId="1" nodeType="clickEffect">
                                  <p:stCondLst>
                                    <p:cond delay="0"/>
                                  </p:stCondLst>
                                  <p:childTnLst>
                                    <p:anim calcmode="lin" valueType="num">
                                      <p:cBhvr>
                                        <p:cTn id="91" dur="500"/>
                                        <p:tgtEl>
                                          <p:spTgt spid="11"/>
                                        </p:tgtEl>
                                        <p:attrNameLst>
                                          <p:attrName>ppt_w</p:attrName>
                                        </p:attrNameLst>
                                      </p:cBhvr>
                                      <p:tavLst>
                                        <p:tav tm="0">
                                          <p:val>
                                            <p:strVal val="ppt_w"/>
                                          </p:val>
                                        </p:tav>
                                        <p:tav tm="100000">
                                          <p:val>
                                            <p:fltVal val="0"/>
                                          </p:val>
                                        </p:tav>
                                      </p:tavLst>
                                    </p:anim>
                                    <p:anim calcmode="lin" valueType="num">
                                      <p:cBhvr>
                                        <p:cTn id="92" dur="500"/>
                                        <p:tgtEl>
                                          <p:spTgt spid="11"/>
                                        </p:tgtEl>
                                        <p:attrNameLst>
                                          <p:attrName>ppt_h</p:attrName>
                                        </p:attrNameLst>
                                      </p:cBhvr>
                                      <p:tavLst>
                                        <p:tav tm="0">
                                          <p:val>
                                            <p:strVal val="ppt_h"/>
                                          </p:val>
                                        </p:tav>
                                        <p:tav tm="100000">
                                          <p:val>
                                            <p:fltVal val="0"/>
                                          </p:val>
                                        </p:tav>
                                      </p:tavLst>
                                    </p:anim>
                                    <p:anim calcmode="lin" valueType="num">
                                      <p:cBhvr>
                                        <p:cTn id="93" dur="500"/>
                                        <p:tgtEl>
                                          <p:spTgt spid="11"/>
                                        </p:tgtEl>
                                        <p:attrNameLst>
                                          <p:attrName>style.rotation</p:attrName>
                                        </p:attrNameLst>
                                      </p:cBhvr>
                                      <p:tavLst>
                                        <p:tav tm="0">
                                          <p:val>
                                            <p:fltVal val="0"/>
                                          </p:val>
                                        </p:tav>
                                        <p:tav tm="100000">
                                          <p:val>
                                            <p:fltVal val="360"/>
                                          </p:val>
                                        </p:tav>
                                      </p:tavLst>
                                    </p:anim>
                                    <p:animEffect transition="out" filter="fade">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6" restart="whenNotActive" fill="hold" evtFilter="cancelBubble" nodeType="interactiveSeq">
                <p:stCondLst>
                  <p:cond evt="onClick" delay="0">
                    <p:tgtEl>
                      <p:spTgt spid="10"/>
                    </p:tgtEl>
                  </p:cond>
                </p:stCondLst>
                <p:endSync evt="end" delay="0">
                  <p:rtn val="all"/>
                </p:endSync>
                <p:childTnLst>
                  <p:par>
                    <p:cTn id="97" fill="hold">
                      <p:stCondLst>
                        <p:cond delay="0"/>
                      </p:stCondLst>
                      <p:childTnLst>
                        <p:par>
                          <p:cTn id="98" fill="hold">
                            <p:stCondLst>
                              <p:cond delay="0"/>
                            </p:stCondLst>
                            <p:childTnLst>
                              <p:par>
                                <p:cTn id="99" presetID="8" presetClass="exit" presetSubtype="16" fill="hold" grpId="1" nodeType="clickEffect">
                                  <p:stCondLst>
                                    <p:cond delay="0"/>
                                  </p:stCondLst>
                                  <p:childTnLst>
                                    <p:animEffect transition="out" filter="diamond(in)">
                                      <p:cBhvr>
                                        <p:cTn id="100" dur="1000"/>
                                        <p:tgtEl>
                                          <p:spTgt spid="10"/>
                                        </p:tgtEl>
                                      </p:cBhvr>
                                    </p:animEffect>
                                    <p:set>
                                      <p:cBhvr>
                                        <p:cTn id="10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2" restart="whenNotActive" fill="hold" evtFilter="cancelBubble" nodeType="interactiveSeq">
                <p:stCondLst>
                  <p:cond evt="onClick" delay="0">
                    <p:tgtEl>
                      <p:spTgt spid="12"/>
                    </p:tgtEl>
                  </p:cond>
                </p:stCondLst>
                <p:endSync evt="end" delay="0">
                  <p:rtn val="all"/>
                </p:endSync>
                <p:childTnLst>
                  <p:par>
                    <p:cTn id="103" fill="hold">
                      <p:stCondLst>
                        <p:cond delay="0"/>
                      </p:stCondLst>
                      <p:childTnLst>
                        <p:par>
                          <p:cTn id="104" fill="hold">
                            <p:stCondLst>
                              <p:cond delay="0"/>
                            </p:stCondLst>
                            <p:childTnLst>
                              <p:par>
                                <p:cTn id="105" presetID="8" presetClass="exit" presetSubtype="16" fill="hold" grpId="1" nodeType="clickEffect">
                                  <p:stCondLst>
                                    <p:cond delay="0"/>
                                  </p:stCondLst>
                                  <p:childTnLst>
                                    <p:animEffect transition="out" filter="diamond(in)">
                                      <p:cBhvr>
                                        <p:cTn id="106" dur="1000"/>
                                        <p:tgtEl>
                                          <p:spTgt spid="12"/>
                                        </p:tgtEl>
                                      </p:cBhvr>
                                    </p:animEffect>
                                    <p:set>
                                      <p:cBhvr>
                                        <p:cTn id="107"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8" restart="whenNotActive" fill="hold" evtFilter="cancelBubble" nodeType="interactiveSeq">
                <p:stCondLst>
                  <p:cond evt="onClick" delay="0">
                    <p:tgtEl>
                      <p:spTgt spid="15"/>
                    </p:tgtEl>
                  </p:cond>
                </p:stCondLst>
                <p:endSync evt="end" delay="0">
                  <p:rtn val="all"/>
                </p:endSync>
                <p:childTnLst>
                  <p:par>
                    <p:cTn id="109" fill="hold">
                      <p:stCondLst>
                        <p:cond delay="0"/>
                      </p:stCondLst>
                      <p:childTnLst>
                        <p:par>
                          <p:cTn id="110" fill="hold">
                            <p:stCondLst>
                              <p:cond delay="0"/>
                            </p:stCondLst>
                            <p:childTnLst>
                              <p:par>
                                <p:cTn id="111" presetID="8" presetClass="exit" presetSubtype="16" fill="hold" grpId="1" nodeType="clickEffect">
                                  <p:stCondLst>
                                    <p:cond delay="0"/>
                                  </p:stCondLst>
                                  <p:childTnLst>
                                    <p:animEffect transition="out" filter="diamond(in)">
                                      <p:cBhvr>
                                        <p:cTn id="112" dur="1000"/>
                                        <p:tgtEl>
                                          <p:spTgt spid="15"/>
                                        </p:tgtEl>
                                      </p:cBhvr>
                                    </p:animEffect>
                                    <p:set>
                                      <p:cBhvr>
                                        <p:cTn id="11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animBg="1"/>
      <p:bldP spid="15" grpId="1"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42" y="367789"/>
            <a:ext cx="3916622" cy="656492"/>
          </a:xfrm>
          <a:prstGeom prst="rect">
            <a:avLst/>
          </a:prstGeom>
          <a:effectLst>
            <a:glow rad="50800">
              <a:schemeClr val="bg1"/>
            </a:glo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60" y="307229"/>
            <a:ext cx="961782" cy="777611"/>
          </a:xfrm>
          <a:prstGeom prst="rect">
            <a:avLst/>
          </a:prstGeom>
          <a:effectLst>
            <a:glow rad="50800">
              <a:schemeClr val="bg1"/>
            </a:glow>
          </a:effectLst>
        </p:spPr>
      </p:pic>
      <p:sp>
        <p:nvSpPr>
          <p:cNvPr id="6" name="TextBox 5"/>
          <p:cNvSpPr txBox="1"/>
          <p:nvPr/>
        </p:nvSpPr>
        <p:spPr>
          <a:xfrm>
            <a:off x="291677" y="1615058"/>
            <a:ext cx="8187298" cy="830997"/>
          </a:xfrm>
          <a:prstGeom prst="rect">
            <a:avLst/>
          </a:prstGeom>
          <a:noFill/>
        </p:spPr>
        <p:txBody>
          <a:bodyPr wrap="square" rtlCol="0">
            <a:spAutoFit/>
          </a:bodyPr>
          <a:lstStyle/>
          <a:p>
            <a:r>
              <a:rPr lang="en-US" sz="2400" b="1" dirty="0"/>
              <a:t>You are taking part in a robot design competition. Work in groups, decide what your robot is like and complete this table.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8073" y="-259873"/>
            <a:ext cx="3311236" cy="222115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99859504"/>
              </p:ext>
            </p:extLst>
          </p:nvPr>
        </p:nvGraphicFramePr>
        <p:xfrm>
          <a:off x="703951" y="2645643"/>
          <a:ext cx="7705758" cy="3122487"/>
        </p:xfrm>
        <a:graphic>
          <a:graphicData uri="http://schemas.openxmlformats.org/drawingml/2006/table">
            <a:tbl>
              <a:tblPr firstRow="1" firstCol="1" bandRow="1">
                <a:tableStyleId>{5C22544A-7EE6-4342-B048-85BDC9FD1C3A}</a:tableStyleId>
              </a:tblPr>
              <a:tblGrid>
                <a:gridCol w="2667378"/>
                <a:gridCol w="5038380"/>
              </a:tblGrid>
              <a:tr h="736231">
                <a:tc>
                  <a:txBody>
                    <a:bodyPr/>
                    <a:lstStyle/>
                    <a:p>
                      <a:pPr marL="0" marR="0">
                        <a:lnSpc>
                          <a:spcPct val="115000"/>
                        </a:lnSpc>
                        <a:spcBef>
                          <a:spcPts val="0"/>
                        </a:spcBef>
                        <a:spcAft>
                          <a:spcPts val="0"/>
                        </a:spcAft>
                      </a:pPr>
                      <a:r>
                        <a:rPr lang="en-US" sz="2000" b="1" dirty="0" smtClean="0">
                          <a:effectLst/>
                        </a:rPr>
                        <a:t>Robot name </a:t>
                      </a:r>
                      <a:endParaRPr lang="en-US" sz="2000" b="1" dirty="0">
                        <a:effectLst/>
                        <a:latin typeface="Calibri"/>
                        <a:ea typeface="Times New Roman"/>
                        <a:cs typeface="Times New Roman"/>
                      </a:endParaRPr>
                    </a:p>
                  </a:txBody>
                  <a:tcPr marL="47625" marR="47625" marT="47625" marB="47625"/>
                </a:tc>
                <a:tc>
                  <a:txBody>
                    <a:bodyPr/>
                    <a:lstStyle/>
                    <a:p>
                      <a:pPr marL="0" marR="0">
                        <a:lnSpc>
                          <a:spcPct val="115000"/>
                        </a:lnSpc>
                        <a:spcBef>
                          <a:spcPts val="0"/>
                        </a:spcBef>
                        <a:spcAft>
                          <a:spcPts val="0"/>
                        </a:spcAft>
                      </a:pPr>
                      <a:r>
                        <a:rPr lang="en-US" sz="2000" b="1" dirty="0" smtClean="0">
                          <a:effectLst/>
                        </a:rPr>
                        <a:t>  </a:t>
                      </a:r>
                      <a:r>
                        <a:rPr lang="en-US" sz="2000" b="1" dirty="0" smtClean="0">
                          <a:solidFill>
                            <a:srgbClr val="FF0000"/>
                          </a:solidFill>
                          <a:effectLst/>
                        </a:rPr>
                        <a:t>Funny</a:t>
                      </a:r>
                      <a:endParaRPr lang="en-US" sz="2000" b="1" dirty="0">
                        <a:solidFill>
                          <a:srgbClr val="FF0000"/>
                        </a:solidFill>
                        <a:effectLst/>
                        <a:latin typeface="Calibri"/>
                        <a:ea typeface="Times New Roman"/>
                        <a:cs typeface="Times New Roman"/>
                      </a:endParaRPr>
                    </a:p>
                  </a:txBody>
                  <a:tcPr marL="47625" marR="47625" marT="47625" marB="47625">
                    <a:solidFill>
                      <a:schemeClr val="tx2">
                        <a:lumMod val="20000"/>
                        <a:lumOff val="80000"/>
                      </a:schemeClr>
                    </a:solidFill>
                  </a:tcPr>
                </a:tc>
              </a:tr>
              <a:tr h="853735">
                <a:tc>
                  <a:txBody>
                    <a:bodyPr/>
                    <a:lstStyle/>
                    <a:p>
                      <a:pPr marL="0" marR="0">
                        <a:lnSpc>
                          <a:spcPct val="115000"/>
                        </a:lnSpc>
                        <a:spcBef>
                          <a:spcPts val="0"/>
                        </a:spcBef>
                        <a:spcAft>
                          <a:spcPts val="0"/>
                        </a:spcAft>
                      </a:pPr>
                      <a:r>
                        <a:rPr lang="en-US" sz="2000" b="1" dirty="0">
                          <a:effectLst/>
                        </a:rPr>
                        <a:t>Appearance</a:t>
                      </a:r>
                      <a:endParaRPr lang="en-US" sz="2000" b="1" dirty="0">
                        <a:effectLst/>
                        <a:latin typeface="Calibri"/>
                        <a:ea typeface="Times New Roman"/>
                        <a:cs typeface="Times New Roman"/>
                      </a:endParaRPr>
                    </a:p>
                  </a:txBody>
                  <a:tcPr marL="47625" marR="47625" marT="47625" marB="47625"/>
                </a:tc>
                <a:tc>
                  <a:txBody>
                    <a:bodyPr/>
                    <a:lstStyle/>
                    <a:p>
                      <a:pPr marL="0" marR="0">
                        <a:lnSpc>
                          <a:spcPct val="115000"/>
                        </a:lnSpc>
                        <a:spcBef>
                          <a:spcPts val="0"/>
                        </a:spcBef>
                        <a:spcAft>
                          <a:spcPts val="0"/>
                        </a:spcAft>
                      </a:pPr>
                      <a:r>
                        <a:rPr lang="en-US" sz="2000" b="1" dirty="0">
                          <a:effectLst/>
                        </a:rPr>
                        <a:t>40 </a:t>
                      </a:r>
                      <a:r>
                        <a:rPr lang="en-US" sz="2000" b="1" dirty="0" err="1">
                          <a:effectLst/>
                        </a:rPr>
                        <a:t>centimetres</a:t>
                      </a:r>
                      <a:r>
                        <a:rPr lang="en-US" sz="2000" b="1" dirty="0">
                          <a:effectLst/>
                        </a:rPr>
                        <a:t>, 1 kilo, colors: red, yellow, green, blue</a:t>
                      </a:r>
                      <a:endParaRPr lang="en-US" sz="2000" b="1" dirty="0">
                        <a:effectLst/>
                        <a:latin typeface="Calibri"/>
                        <a:ea typeface="Times New Roman"/>
                        <a:cs typeface="Times New Roman"/>
                      </a:endParaRPr>
                    </a:p>
                  </a:txBody>
                  <a:tcPr marL="47625" marR="47625" marT="47625" marB="47625">
                    <a:solidFill>
                      <a:schemeClr val="tx2">
                        <a:lumMod val="20000"/>
                        <a:lumOff val="80000"/>
                      </a:schemeClr>
                    </a:solidFill>
                  </a:tcPr>
                </a:tc>
              </a:tr>
              <a:tr h="736231">
                <a:tc>
                  <a:txBody>
                    <a:bodyPr/>
                    <a:lstStyle/>
                    <a:p>
                      <a:pPr marL="0" marR="0">
                        <a:lnSpc>
                          <a:spcPct val="115000"/>
                        </a:lnSpc>
                        <a:spcBef>
                          <a:spcPts val="0"/>
                        </a:spcBef>
                        <a:spcAft>
                          <a:spcPts val="0"/>
                        </a:spcAft>
                      </a:pPr>
                      <a:r>
                        <a:rPr lang="en-US" sz="2000" b="1">
                          <a:effectLst/>
                        </a:rPr>
                        <a:t>Where it can work</a:t>
                      </a:r>
                      <a:endParaRPr lang="en-US" sz="2000" b="1">
                        <a:effectLst/>
                        <a:latin typeface="Calibri"/>
                        <a:ea typeface="Times New Roman"/>
                        <a:cs typeface="Times New Roman"/>
                      </a:endParaRPr>
                    </a:p>
                  </a:txBody>
                  <a:tcPr marL="47625" marR="47625" marT="47625" marB="47625"/>
                </a:tc>
                <a:tc>
                  <a:txBody>
                    <a:bodyPr/>
                    <a:lstStyle/>
                    <a:p>
                      <a:pPr marL="0" marR="0">
                        <a:lnSpc>
                          <a:spcPct val="115000"/>
                        </a:lnSpc>
                        <a:spcBef>
                          <a:spcPts val="0"/>
                        </a:spcBef>
                        <a:spcAft>
                          <a:spcPts val="0"/>
                        </a:spcAft>
                      </a:pPr>
                      <a:r>
                        <a:rPr lang="en-US" sz="2000" b="1">
                          <a:effectLst/>
                        </a:rPr>
                        <a:t>At home, at sc</a:t>
                      </a:r>
                      <a:endParaRPr lang="en-US" sz="2000" b="1">
                        <a:effectLst/>
                        <a:latin typeface="Calibri"/>
                        <a:ea typeface="Times New Roman"/>
                        <a:cs typeface="Times New Roman"/>
                      </a:endParaRPr>
                    </a:p>
                  </a:txBody>
                  <a:tcPr marL="47625" marR="47625" marT="47625" marB="47625"/>
                </a:tc>
              </a:tr>
              <a:tr h="736231">
                <a:tc>
                  <a:txBody>
                    <a:bodyPr/>
                    <a:lstStyle/>
                    <a:p>
                      <a:pPr marL="0" marR="0">
                        <a:lnSpc>
                          <a:spcPct val="115000"/>
                        </a:lnSpc>
                        <a:spcBef>
                          <a:spcPts val="0"/>
                        </a:spcBef>
                        <a:spcAft>
                          <a:spcPts val="0"/>
                        </a:spcAft>
                      </a:pPr>
                      <a:r>
                        <a:rPr lang="en-US" sz="2000" b="1">
                          <a:effectLst/>
                        </a:rPr>
                        <a:t>What it can do</a:t>
                      </a:r>
                      <a:endParaRPr lang="en-US" sz="2000" b="1">
                        <a:effectLst/>
                        <a:latin typeface="Calibri"/>
                        <a:ea typeface="Times New Roman"/>
                        <a:cs typeface="Times New Roman"/>
                      </a:endParaRPr>
                    </a:p>
                  </a:txBody>
                  <a:tcPr marL="47625" marR="47625" marT="47625" marB="47625"/>
                </a:tc>
                <a:tc>
                  <a:txBody>
                    <a:bodyPr/>
                    <a:lstStyle/>
                    <a:p>
                      <a:pPr marL="0" marR="0">
                        <a:lnSpc>
                          <a:spcPct val="115000"/>
                        </a:lnSpc>
                        <a:spcBef>
                          <a:spcPts val="0"/>
                        </a:spcBef>
                        <a:spcAft>
                          <a:spcPts val="0"/>
                        </a:spcAft>
                      </a:pPr>
                      <a:r>
                        <a:rPr lang="en-US" sz="2000" b="1" dirty="0">
                          <a:effectLst/>
                        </a:rPr>
                        <a:t>Sing, dance, tell stories, do homework, communicate</a:t>
                      </a:r>
                      <a:endParaRPr lang="en-US" sz="2000" b="1" dirty="0">
                        <a:effectLst/>
                        <a:latin typeface="Calibri"/>
                        <a:ea typeface="Times New Roman"/>
                        <a:cs typeface="Times New Roman"/>
                      </a:endParaRPr>
                    </a:p>
                  </a:txBody>
                  <a:tcPr marL="47625" marR="47625" marT="47625" marB="47625"/>
                </a:tc>
              </a:tr>
            </a:tbl>
          </a:graphicData>
        </a:graphic>
      </p:graphicFrame>
    </p:spTree>
    <p:extLst>
      <p:ext uri="{BB962C8B-B14F-4D97-AF65-F5344CB8AC3E}">
        <p14:creationId xmlns:p14="http://schemas.microsoft.com/office/powerpoint/2010/main" val="308271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4000" t="-30000" r="-4000"/>
          </a:stretch>
        </a:blipFill>
        <a:effectLst/>
      </p:bgPr>
    </p:bg>
    <p:spTree>
      <p:nvGrpSpPr>
        <p:cNvPr id="1" name=""/>
        <p:cNvGrpSpPr/>
        <p:nvPr/>
      </p:nvGrpSpPr>
      <p:grpSpPr>
        <a:xfrm>
          <a:off x="0" y="0"/>
          <a:ext cx="0" cy="0"/>
          <a:chOff x="0" y="0"/>
          <a:chExt cx="0" cy="0"/>
        </a:xfrm>
      </p:grpSpPr>
      <p:sp>
        <p:nvSpPr>
          <p:cNvPr id="8" name="4-Point Star 7"/>
          <p:cNvSpPr/>
          <p:nvPr/>
        </p:nvSpPr>
        <p:spPr>
          <a:xfrm>
            <a:off x="8155713" y="367789"/>
            <a:ext cx="320584" cy="35433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8052843" y="2859810"/>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572092" y="3907795"/>
            <a:ext cx="263162" cy="26629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6312758" y="307229"/>
            <a:ext cx="480060" cy="485775"/>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209" y="-218308"/>
            <a:ext cx="2902045" cy="1883145"/>
          </a:xfrm>
          <a:prstGeom prst="rect">
            <a:avLst/>
          </a:prstGeom>
        </p:spPr>
      </p:pic>
      <p:sp>
        <p:nvSpPr>
          <p:cNvPr id="2" name="Rounded Rectangle 1"/>
          <p:cNvSpPr/>
          <p:nvPr/>
        </p:nvSpPr>
        <p:spPr>
          <a:xfrm>
            <a:off x="93518" y="1664837"/>
            <a:ext cx="8956964" cy="4860654"/>
          </a:xfrm>
          <a:prstGeom prst="roundRect">
            <a:avLst/>
          </a:prstGeom>
          <a:solidFill>
            <a:schemeClr val="bg1"/>
          </a:solidFill>
          <a:ln w="57150">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1127511" y="1456058"/>
            <a:ext cx="3818557" cy="608254"/>
            <a:chOff x="223060" y="1419304"/>
            <a:chExt cx="3818557" cy="608254"/>
          </a:xfrm>
        </p:grpSpPr>
        <p:sp>
          <p:nvSpPr>
            <p:cNvPr id="3" name="Rounded Rectangle 2"/>
            <p:cNvSpPr/>
            <p:nvPr/>
          </p:nvSpPr>
          <p:spPr>
            <a:xfrm>
              <a:off x="223060" y="1456058"/>
              <a:ext cx="3470564" cy="571500"/>
            </a:xfrm>
            <a:prstGeom prst="roundRect">
              <a:avLst>
                <a:gd name="adj" fmla="val 24545"/>
              </a:avLst>
            </a:prstGeom>
            <a:solidFill>
              <a:srgbClr val="A9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4362" y="1419304"/>
              <a:ext cx="3787255" cy="492443"/>
            </a:xfrm>
            <a:prstGeom prst="rect">
              <a:avLst/>
            </a:prstGeom>
            <a:noFill/>
          </p:spPr>
          <p:txBody>
            <a:bodyPr wrap="square" rtlCol="0">
              <a:spAutoFit/>
            </a:bodyPr>
            <a:lstStyle/>
            <a:p>
              <a:r>
                <a:rPr lang="en-US" sz="2600" dirty="0">
                  <a:solidFill>
                    <a:srgbClr val="002060"/>
                  </a:solidFill>
                  <a:latin typeface="Comic Sans MS" panose="030F0702030302020204" pitchFamily="66" charset="0"/>
                </a:rPr>
                <a:t>Draw your robot here</a:t>
              </a:r>
            </a:p>
          </p:txBody>
        </p: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912" y="440088"/>
            <a:ext cx="414257" cy="41055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24" name="TextBox 23"/>
          <p:cNvSpPr txBox="1"/>
          <p:nvPr/>
        </p:nvSpPr>
        <p:spPr>
          <a:xfrm>
            <a:off x="989377" y="266263"/>
            <a:ext cx="5153151" cy="830997"/>
          </a:xfrm>
          <a:prstGeom prst="rect">
            <a:avLst/>
          </a:prstGeom>
          <a:noFill/>
        </p:spPr>
        <p:txBody>
          <a:bodyPr wrap="square" rtlCol="0">
            <a:spAutoFit/>
          </a:bodyPr>
          <a:lstStyle/>
          <a:p>
            <a:r>
              <a:rPr lang="en-US" sz="2400" b="1" dirty="0"/>
              <a:t>Present your designs to other groups. Vote on the best robot.</a:t>
            </a: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580" y="1959084"/>
            <a:ext cx="3489902" cy="301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11505" y="2180642"/>
            <a:ext cx="5049075" cy="3785652"/>
          </a:xfrm>
          <a:prstGeom prst="rect">
            <a:avLst/>
          </a:prstGeom>
        </p:spPr>
        <p:txBody>
          <a:bodyPr wrap="square">
            <a:spAutoFit/>
          </a:bodyPr>
          <a:lstStyle/>
          <a:p>
            <a:pPr>
              <a:lnSpc>
                <a:spcPct val="150000"/>
              </a:lnSpc>
            </a:pPr>
            <a:r>
              <a:rPr lang="en-GB" sz="2000" i="1" dirty="0">
                <a:latin typeface=".VnArial Narrow" pitchFamily="34" charset="0"/>
              </a:rPr>
              <a:t>Hello everyone, this is the drawing of my favourite robot. Its name is Funny. It is an entertainment robot. It’s 40 centimetres high and 1 kilo heavy. It has </a:t>
            </a:r>
            <a:r>
              <a:rPr lang="en-GB" sz="2000" i="1" dirty="0" err="1">
                <a:latin typeface=".VnArial Narrow" pitchFamily="34" charset="0"/>
              </a:rPr>
              <a:t>colors</a:t>
            </a:r>
            <a:r>
              <a:rPr lang="en-GB" sz="2000" i="1" dirty="0">
                <a:latin typeface=".VnArial Narrow" pitchFamily="34" charset="0"/>
              </a:rPr>
              <a:t> of grey, pink, red, yellow, green and blue. It’s lovely with big eyes and a smiling face. It can work both at home and at school. It can sing, dance and tell stories. It can also help me do my homework and talk with me.</a:t>
            </a:r>
            <a:endParaRPr lang="en-US" sz="2000" i="1" dirty="0">
              <a:latin typeface=".VnArial Narrow" pitchFamily="34" charset="0"/>
            </a:endParaRPr>
          </a:p>
        </p:txBody>
      </p:sp>
    </p:spTree>
    <p:extLst>
      <p:ext uri="{BB962C8B-B14F-4D97-AF65-F5344CB8AC3E}">
        <p14:creationId xmlns:p14="http://schemas.microsoft.com/office/powerpoint/2010/main" val="1359177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2910598"/>
              </p:ext>
            </p:extLst>
          </p:nvPr>
        </p:nvGraphicFramePr>
        <p:xfrm>
          <a:off x="0" y="911497"/>
          <a:ext cx="9144000" cy="5035006"/>
        </p:xfrm>
        <a:graphic>
          <a:graphicData uri="http://schemas.openxmlformats.org/drawingml/2006/table">
            <a:tbl>
              <a:tblPr firstRow="1" bandRow="1">
                <a:tableStyleId>{BDBED569-4797-4DF1-A0F4-6AAB3CD982D8}</a:tableStyleId>
              </a:tblPr>
              <a:tblGrid>
                <a:gridCol w="7028121">
                  <a:extLst>
                    <a:ext uri="{9D8B030D-6E8A-4147-A177-3AD203B41FA5}">
                      <a16:colId xmlns="" xmlns:a16="http://schemas.microsoft.com/office/drawing/2014/main" val="20000"/>
                    </a:ext>
                  </a:extLst>
                </a:gridCol>
                <a:gridCol w="531628">
                  <a:extLst>
                    <a:ext uri="{9D8B030D-6E8A-4147-A177-3AD203B41FA5}">
                      <a16:colId xmlns="" xmlns:a16="http://schemas.microsoft.com/office/drawing/2014/main" val="20001"/>
                    </a:ext>
                  </a:extLst>
                </a:gridCol>
                <a:gridCol w="659218">
                  <a:extLst>
                    <a:ext uri="{9D8B030D-6E8A-4147-A177-3AD203B41FA5}">
                      <a16:colId xmlns="" xmlns:a16="http://schemas.microsoft.com/office/drawing/2014/main" val="20002"/>
                    </a:ext>
                  </a:extLst>
                </a:gridCol>
                <a:gridCol w="925033">
                  <a:extLst>
                    <a:ext uri="{9D8B030D-6E8A-4147-A177-3AD203B41FA5}">
                      <a16:colId xmlns="" xmlns:a16="http://schemas.microsoft.com/office/drawing/2014/main" val="20003"/>
                    </a:ext>
                  </a:extLst>
                </a:gridCol>
              </a:tblGrid>
              <a:tr h="645886">
                <a:tc>
                  <a:txBody>
                    <a:bodyPr/>
                    <a:lstStyle/>
                    <a:p>
                      <a:r>
                        <a:rPr lang="en-US" sz="3000"/>
                        <a:t>Now</a:t>
                      </a:r>
                      <a:r>
                        <a:rPr lang="en-US" sz="3000" baseline="0"/>
                        <a:t> I can …</a:t>
                      </a:r>
                      <a:endParaRPr lang="en-US" sz="3000" dirty="0">
                        <a:solidFill>
                          <a:schemeClr val="tx1"/>
                        </a:solidFill>
                      </a:endParaRPr>
                    </a:p>
                  </a:txBody>
                  <a:tcPr anchor="ctr">
                    <a:solidFill>
                      <a:srgbClr val="A9D4E1"/>
                    </a:solidFill>
                  </a:tcPr>
                </a:tc>
                <a:tc>
                  <a:txBody>
                    <a:bodyPr/>
                    <a:lstStyle/>
                    <a:p>
                      <a:pPr algn="ctr"/>
                      <a:r>
                        <a:rPr lang="en-US" sz="2400">
                          <a:sym typeface="Wingdings 2" panose="05020102010507070707" pitchFamily="18" charset="2"/>
                        </a:rPr>
                        <a:t></a:t>
                      </a:r>
                      <a:endParaRPr lang="en-US" sz="2400"/>
                    </a:p>
                  </a:txBody>
                  <a:tcPr anchor="ctr">
                    <a:solidFill>
                      <a:srgbClr val="A9D4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A9D4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ym typeface="Wingdings 2" panose="05020102010507070707" pitchFamily="18" charset="2"/>
                        </a:rPr>
                        <a:t></a:t>
                      </a:r>
                      <a:endParaRPr lang="en-US" sz="2400"/>
                    </a:p>
                  </a:txBody>
                  <a:tcPr anchor="ctr">
                    <a:solidFill>
                      <a:srgbClr val="A9D4E1"/>
                    </a:solidFill>
                  </a:tcPr>
                </a:tc>
                <a:extLst>
                  <a:ext uri="{0D108BD9-81ED-4DB2-BD59-A6C34878D82A}">
                    <a16:rowId xmlns="" xmlns:a16="http://schemas.microsoft.com/office/drawing/2014/main" val="10000"/>
                  </a:ext>
                </a:extLst>
              </a:tr>
              <a:tr h="370840">
                <a:tc>
                  <a:txBody>
                    <a:bodyPr/>
                    <a:lstStyle/>
                    <a:p>
                      <a:pPr marL="342900" indent="-342900">
                        <a:buFont typeface="Arial" panose="020B0604020202020204" pitchFamily="34" charset="0"/>
                        <a:buChar char="•"/>
                      </a:pPr>
                      <a:r>
                        <a:rPr lang="en-US" sz="2400" spc="-80" baseline="0"/>
                        <a:t>use the words for daily activities.</a:t>
                      </a:r>
                      <a:endParaRPr lang="en-US" sz="2400" spc="-80" baseline="0" dirty="0"/>
                    </a:p>
                  </a:txBody>
                  <a:tcPr>
                    <a:solidFill>
                      <a:schemeClr val="bg1"/>
                    </a:solidFill>
                  </a:tcPr>
                </a:tc>
                <a:tc>
                  <a:txBody>
                    <a:bodyPr/>
                    <a:lstStyle/>
                    <a:p>
                      <a:endParaRPr lang="en-US" sz="2400" dirty="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extLst>
                  <a:ext uri="{0D108BD9-81ED-4DB2-BD59-A6C34878D82A}">
                    <a16:rowId xmlns="" xmlns:a16="http://schemas.microsoft.com/office/drawing/2014/main" val="10001"/>
                  </a:ext>
                </a:extLst>
              </a:tr>
              <a:tr h="370840">
                <a:tc>
                  <a:txBody>
                    <a:bodyPr/>
                    <a:lstStyle/>
                    <a:p>
                      <a:pPr marL="342900" indent="-342900">
                        <a:buFont typeface="Arial" panose="020B0604020202020204" pitchFamily="34" charset="0"/>
                        <a:buChar char="•"/>
                      </a:pPr>
                      <a:r>
                        <a:rPr lang="en-US" sz="2400"/>
                        <a:t>say statements with correct tones.</a:t>
                      </a:r>
                      <a:endParaRPr lang="en-US" sz="2400" dirty="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 xmlns:a16="http://schemas.microsoft.com/office/drawing/2014/main" val="10002"/>
                  </a:ext>
                </a:extLst>
              </a:tr>
              <a:tr h="370840">
                <a:tc>
                  <a:txBody>
                    <a:bodyPr/>
                    <a:lstStyle/>
                    <a:p>
                      <a:pPr marL="342900" indent="-342900">
                        <a:buFont typeface="Arial" panose="020B0604020202020204" pitchFamily="34" charset="0"/>
                        <a:buChar char="•"/>
                      </a:pPr>
                      <a:r>
                        <a:rPr lang="en-US" sz="2400"/>
                        <a:t>compare people and things using superlative adjectives.</a:t>
                      </a:r>
                    </a:p>
                  </a:txBody>
                  <a:tcPr>
                    <a:solidFill>
                      <a:schemeClr val="bg1"/>
                    </a:solidFill>
                  </a:tcPr>
                </a:tc>
                <a:tc>
                  <a:txBody>
                    <a:bodyPr/>
                    <a:lstStyle/>
                    <a:p>
                      <a:endParaRPr lang="en-US" sz="2400"/>
                    </a:p>
                  </a:txBody>
                  <a:tcPr>
                    <a:solidFill>
                      <a:schemeClr val="bg1"/>
                    </a:solidFill>
                  </a:tcPr>
                </a:tc>
                <a:tc>
                  <a:txBody>
                    <a:bodyPr/>
                    <a:lstStyle/>
                    <a:p>
                      <a:endParaRPr lang="en-US" sz="2400" dirty="0"/>
                    </a:p>
                  </a:txBody>
                  <a:tcPr>
                    <a:solidFill>
                      <a:schemeClr val="bg1"/>
                    </a:solidFill>
                  </a:tcPr>
                </a:tc>
                <a:tc>
                  <a:txBody>
                    <a:bodyPr/>
                    <a:lstStyle/>
                    <a:p>
                      <a:endParaRPr lang="en-US" sz="2400"/>
                    </a:p>
                  </a:txBody>
                  <a:tcPr>
                    <a:solidFill>
                      <a:schemeClr val="bg1"/>
                    </a:solidFill>
                  </a:tcPr>
                </a:tc>
                <a:extLst>
                  <a:ext uri="{0D108BD9-81ED-4DB2-BD59-A6C34878D82A}">
                    <a16:rowId xmlns="" xmlns:a16="http://schemas.microsoft.com/office/drawing/2014/main" val="10003"/>
                  </a:ext>
                </a:extLst>
              </a:tr>
              <a:tr h="370840">
                <a:tc>
                  <a:txBody>
                    <a:bodyPr/>
                    <a:lstStyle/>
                    <a:p>
                      <a:pPr marL="342900" indent="-342900">
                        <a:buFont typeface="Arial" panose="020B0604020202020204" pitchFamily="34" charset="0"/>
                        <a:buChar char="•"/>
                      </a:pPr>
                      <a:r>
                        <a:rPr lang="en-US" sz="2400"/>
                        <a:t>express agreement and disagreement about something.</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 xmlns:a16="http://schemas.microsoft.com/office/drawing/2014/main" val="10004"/>
                  </a:ext>
                </a:extLst>
              </a:tr>
              <a:tr h="370840">
                <a:tc>
                  <a:txBody>
                    <a:bodyPr/>
                    <a:lstStyle/>
                    <a:p>
                      <a:pPr marL="342900" indent="-342900">
                        <a:buFont typeface="Arial" panose="020B0604020202020204" pitchFamily="34" charset="0"/>
                        <a:buChar char="•"/>
                      </a:pPr>
                      <a:r>
                        <a:rPr lang="en-US" sz="2400"/>
                        <a:t>read about a robot show.</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 xmlns:a16="http://schemas.microsoft.com/office/drawing/2014/main" val="10005"/>
                  </a:ext>
                </a:extLst>
              </a:tr>
              <a:tr h="370840">
                <a:tc>
                  <a:txBody>
                    <a:bodyPr/>
                    <a:lstStyle/>
                    <a:p>
                      <a:pPr marL="342900" indent="-342900">
                        <a:buFont typeface="Arial" panose="020B0604020202020204" pitchFamily="34" charset="0"/>
                        <a:buChar char="•"/>
                      </a:pPr>
                      <a:r>
                        <a:rPr lang="en-US" sz="2400"/>
                        <a:t>talk about what robots can do.</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 xmlns:a16="http://schemas.microsoft.com/office/drawing/2014/main" val="10006"/>
                  </a:ext>
                </a:extLst>
              </a:tr>
              <a:tr h="370840">
                <a:tc>
                  <a:txBody>
                    <a:bodyPr/>
                    <a:lstStyle/>
                    <a:p>
                      <a:pPr marL="342900" indent="-342900">
                        <a:buFont typeface="Arial" panose="020B0604020202020204" pitchFamily="34" charset="0"/>
                        <a:buChar char="•"/>
                      </a:pPr>
                      <a:r>
                        <a:rPr lang="en-US" sz="2400"/>
                        <a:t>listen about what robots can do.</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extLst>
                  <a:ext uri="{0D108BD9-81ED-4DB2-BD59-A6C34878D82A}">
                    <a16:rowId xmlns="" xmlns:a16="http://schemas.microsoft.com/office/drawing/2014/main" val="10007"/>
                  </a:ext>
                </a:extLst>
              </a:tr>
              <a:tr h="370840">
                <a:tc>
                  <a:txBody>
                    <a:bodyPr/>
                    <a:lstStyle/>
                    <a:p>
                      <a:pPr marL="342900" indent="-342900">
                        <a:buFont typeface="Arial" panose="020B0604020202020204" pitchFamily="34" charset="0"/>
                        <a:buChar char="•"/>
                      </a:pPr>
                      <a:r>
                        <a:rPr lang="en-US" sz="2400"/>
                        <a:t>write a paragraph about a robot.</a:t>
                      </a:r>
                    </a:p>
                  </a:txBody>
                  <a:tcPr>
                    <a:solidFill>
                      <a:schemeClr val="bg1"/>
                    </a:solidFill>
                  </a:tcPr>
                </a:tc>
                <a:tc>
                  <a:txBody>
                    <a:bodyPr/>
                    <a:lstStyle/>
                    <a:p>
                      <a:endParaRPr lang="en-US" sz="2400"/>
                    </a:p>
                  </a:txBody>
                  <a:tcPr>
                    <a:solidFill>
                      <a:schemeClr val="bg1"/>
                    </a:solidFill>
                  </a:tcPr>
                </a:tc>
                <a:tc>
                  <a:txBody>
                    <a:bodyPr/>
                    <a:lstStyle/>
                    <a:p>
                      <a:endParaRPr lang="en-US" sz="2400"/>
                    </a:p>
                  </a:txBody>
                  <a:tcPr>
                    <a:solidFill>
                      <a:schemeClr val="bg1"/>
                    </a:solidFill>
                  </a:tcPr>
                </a:tc>
                <a:tc>
                  <a:txBody>
                    <a:bodyPr/>
                    <a:lstStyle/>
                    <a:p>
                      <a:endParaRPr lang="en-US" sz="2400" dirty="0"/>
                    </a:p>
                  </a:txBody>
                  <a:tcPr>
                    <a:solidFill>
                      <a:schemeClr val="bg1"/>
                    </a:solidFill>
                  </a:tcPr>
                </a:tc>
                <a:extLst>
                  <a:ext uri="{0D108BD9-81ED-4DB2-BD59-A6C34878D82A}">
                    <a16:rowId xmlns="" xmlns:a16="http://schemas.microsoft.com/office/drawing/2014/main" val="10008"/>
                  </a:ext>
                </a:extLst>
              </a:tr>
            </a:tbl>
          </a:graphicData>
        </a:graphic>
      </p:graphicFrame>
      <p:sp>
        <p:nvSpPr>
          <p:cNvPr id="3" name="Rectangle 2">
            <a:extLst>
              <a:ext uri="{FF2B5EF4-FFF2-40B4-BE49-F238E27FC236}">
                <a16:creationId xmlns="" xmlns:a16="http://schemas.microsoft.com/office/drawing/2014/main" id="{7465A2EA-D071-4865-876C-88967630CEC7}"/>
              </a:ext>
            </a:extLst>
          </p:cNvPr>
          <p:cNvSpPr/>
          <p:nvPr/>
        </p:nvSpPr>
        <p:spPr>
          <a:xfrm>
            <a:off x="7086485" y="2715139"/>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006E3458-7518-4FC5-A2DF-86B6E35C0309}"/>
              </a:ext>
            </a:extLst>
          </p:cNvPr>
          <p:cNvSpPr txBox="1"/>
          <p:nvPr/>
        </p:nvSpPr>
        <p:spPr>
          <a:xfrm>
            <a:off x="7064951" y="265162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6" name="Rectangle 5">
            <a:extLst>
              <a:ext uri="{FF2B5EF4-FFF2-40B4-BE49-F238E27FC236}">
                <a16:creationId xmlns="" xmlns:a16="http://schemas.microsoft.com/office/drawing/2014/main" id="{97A659AD-0BC9-43C3-8124-5ED56F1B0388}"/>
              </a:ext>
            </a:extLst>
          </p:cNvPr>
          <p:cNvSpPr/>
          <p:nvPr/>
        </p:nvSpPr>
        <p:spPr>
          <a:xfrm>
            <a:off x="7620923" y="2708348"/>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22D60372-48FC-435A-BCCF-9B5A98B1EAC3}"/>
              </a:ext>
            </a:extLst>
          </p:cNvPr>
          <p:cNvSpPr/>
          <p:nvPr/>
        </p:nvSpPr>
        <p:spPr>
          <a:xfrm>
            <a:off x="8300599" y="2521528"/>
            <a:ext cx="824929" cy="72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17C20200-51BE-4ECD-8B0D-686BC02ABCFF}"/>
              </a:ext>
            </a:extLst>
          </p:cNvPr>
          <p:cNvSpPr txBox="1"/>
          <p:nvPr/>
        </p:nvSpPr>
        <p:spPr>
          <a:xfrm>
            <a:off x="7636594" y="2667770"/>
            <a:ext cx="50687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9" name="TextBox 8">
            <a:extLst>
              <a:ext uri="{FF2B5EF4-FFF2-40B4-BE49-F238E27FC236}">
                <a16:creationId xmlns="" xmlns:a16="http://schemas.microsoft.com/office/drawing/2014/main" id="{CEC9C14F-05F9-4157-A0AD-482833094480}"/>
              </a:ext>
            </a:extLst>
          </p:cNvPr>
          <p:cNvSpPr txBox="1"/>
          <p:nvPr/>
        </p:nvSpPr>
        <p:spPr>
          <a:xfrm>
            <a:off x="8404942" y="264971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0" name="Rectangle 9">
            <a:extLst>
              <a:ext uri="{FF2B5EF4-FFF2-40B4-BE49-F238E27FC236}">
                <a16:creationId xmlns="" xmlns:a16="http://schemas.microsoft.com/office/drawing/2014/main" id="{E46647E9-4D25-48D0-A7CF-CF7ADEF11478}"/>
              </a:ext>
            </a:extLst>
          </p:cNvPr>
          <p:cNvSpPr/>
          <p:nvPr/>
        </p:nvSpPr>
        <p:spPr>
          <a:xfrm>
            <a:off x="7086485" y="349352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AB814A71-5F55-4A59-95C3-CF862C52B49D}"/>
              </a:ext>
            </a:extLst>
          </p:cNvPr>
          <p:cNvSpPr txBox="1"/>
          <p:nvPr/>
        </p:nvSpPr>
        <p:spPr>
          <a:xfrm>
            <a:off x="7064951" y="343001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2" name="Rectangle 11">
            <a:extLst>
              <a:ext uri="{FF2B5EF4-FFF2-40B4-BE49-F238E27FC236}">
                <a16:creationId xmlns="" xmlns:a16="http://schemas.microsoft.com/office/drawing/2014/main" id="{63C094D0-F9C7-4175-9525-394E242A0CD4}"/>
              </a:ext>
            </a:extLst>
          </p:cNvPr>
          <p:cNvSpPr/>
          <p:nvPr/>
        </p:nvSpPr>
        <p:spPr>
          <a:xfrm>
            <a:off x="7620923" y="348673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0F52865C-C2E0-4C4E-8A3A-5C68794BD90D}"/>
              </a:ext>
            </a:extLst>
          </p:cNvPr>
          <p:cNvSpPr/>
          <p:nvPr/>
        </p:nvSpPr>
        <p:spPr>
          <a:xfrm>
            <a:off x="8300599" y="3299914"/>
            <a:ext cx="824929" cy="721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9D8F147C-1AAC-4019-962F-CF6E0A68C888}"/>
              </a:ext>
            </a:extLst>
          </p:cNvPr>
          <p:cNvSpPr txBox="1"/>
          <p:nvPr/>
        </p:nvSpPr>
        <p:spPr>
          <a:xfrm>
            <a:off x="7636594" y="3446156"/>
            <a:ext cx="506870" cy="584775"/>
          </a:xfrm>
          <a:prstGeom prst="rect">
            <a:avLst/>
          </a:prstGeom>
          <a:noFill/>
        </p:spPr>
        <p:txBody>
          <a:bodyPr wrap="squar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5" name="TextBox 14">
            <a:extLst>
              <a:ext uri="{FF2B5EF4-FFF2-40B4-BE49-F238E27FC236}">
                <a16:creationId xmlns="" xmlns:a16="http://schemas.microsoft.com/office/drawing/2014/main" id="{B75B7D18-2E46-43E5-909D-E9D36864EB82}"/>
              </a:ext>
            </a:extLst>
          </p:cNvPr>
          <p:cNvSpPr txBox="1"/>
          <p:nvPr/>
        </p:nvSpPr>
        <p:spPr>
          <a:xfrm>
            <a:off x="8404942" y="342809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6" name="Rectangle 15">
            <a:extLst>
              <a:ext uri="{FF2B5EF4-FFF2-40B4-BE49-F238E27FC236}">
                <a16:creationId xmlns="" xmlns:a16="http://schemas.microsoft.com/office/drawing/2014/main" id="{741DABE0-C5D2-4689-A6F0-D6C589B8A7A1}"/>
              </a:ext>
            </a:extLst>
          </p:cNvPr>
          <p:cNvSpPr/>
          <p:nvPr/>
        </p:nvSpPr>
        <p:spPr>
          <a:xfrm>
            <a:off x="7057947" y="164017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E87A125D-CC95-4FFD-930C-1BE7C6591248}"/>
              </a:ext>
            </a:extLst>
          </p:cNvPr>
          <p:cNvSpPr txBox="1"/>
          <p:nvPr/>
        </p:nvSpPr>
        <p:spPr>
          <a:xfrm>
            <a:off x="7036413" y="157666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18" name="Rectangle 17">
            <a:extLst>
              <a:ext uri="{FF2B5EF4-FFF2-40B4-BE49-F238E27FC236}">
                <a16:creationId xmlns="" xmlns:a16="http://schemas.microsoft.com/office/drawing/2014/main" id="{01BE5D82-D586-422A-888C-8C919B1A0DD2}"/>
              </a:ext>
            </a:extLst>
          </p:cNvPr>
          <p:cNvSpPr/>
          <p:nvPr/>
        </p:nvSpPr>
        <p:spPr>
          <a:xfrm>
            <a:off x="7592385" y="163338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96CFDA5A-9B6E-4BE0-A982-B989B762E3D8}"/>
              </a:ext>
            </a:extLst>
          </p:cNvPr>
          <p:cNvSpPr/>
          <p:nvPr/>
        </p:nvSpPr>
        <p:spPr>
          <a:xfrm>
            <a:off x="8272061" y="1633384"/>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50481886-0BCD-48EF-84D5-88D5DA2F67D5}"/>
              </a:ext>
            </a:extLst>
          </p:cNvPr>
          <p:cNvSpPr txBox="1"/>
          <p:nvPr/>
        </p:nvSpPr>
        <p:spPr>
          <a:xfrm>
            <a:off x="7608056" y="159280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1" name="TextBox 20">
            <a:extLst>
              <a:ext uri="{FF2B5EF4-FFF2-40B4-BE49-F238E27FC236}">
                <a16:creationId xmlns="" xmlns:a16="http://schemas.microsoft.com/office/drawing/2014/main" id="{8659D611-92F3-492B-8A7A-D75CAAE536F5}"/>
              </a:ext>
            </a:extLst>
          </p:cNvPr>
          <p:cNvSpPr txBox="1"/>
          <p:nvPr/>
        </p:nvSpPr>
        <p:spPr>
          <a:xfrm>
            <a:off x="8376404" y="157474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2" name="Rectangle 21">
            <a:extLst>
              <a:ext uri="{FF2B5EF4-FFF2-40B4-BE49-F238E27FC236}">
                <a16:creationId xmlns="" xmlns:a16="http://schemas.microsoft.com/office/drawing/2014/main" id="{D0D7E226-DCE6-466E-B776-980230C6DCC1}"/>
              </a:ext>
            </a:extLst>
          </p:cNvPr>
          <p:cNvSpPr/>
          <p:nvPr/>
        </p:nvSpPr>
        <p:spPr>
          <a:xfrm>
            <a:off x="7042276" y="2073741"/>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CE40D500-53A4-4E45-9260-346A6A50497D}"/>
              </a:ext>
            </a:extLst>
          </p:cNvPr>
          <p:cNvSpPr txBox="1"/>
          <p:nvPr/>
        </p:nvSpPr>
        <p:spPr>
          <a:xfrm>
            <a:off x="7020742" y="2010228"/>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4" name="Rectangle 23">
            <a:extLst>
              <a:ext uri="{FF2B5EF4-FFF2-40B4-BE49-F238E27FC236}">
                <a16:creationId xmlns="" xmlns:a16="http://schemas.microsoft.com/office/drawing/2014/main" id="{84B80C21-1B0B-4EC4-AC62-3B63E182DDC3}"/>
              </a:ext>
            </a:extLst>
          </p:cNvPr>
          <p:cNvSpPr/>
          <p:nvPr/>
        </p:nvSpPr>
        <p:spPr>
          <a:xfrm>
            <a:off x="7576714" y="2066950"/>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6EDA652F-EAD0-46CD-8180-B7D9559709E4}"/>
              </a:ext>
            </a:extLst>
          </p:cNvPr>
          <p:cNvSpPr/>
          <p:nvPr/>
        </p:nvSpPr>
        <p:spPr>
          <a:xfrm>
            <a:off x="8256390" y="2066950"/>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3AF164A0-4DBB-42F0-9FD3-E1BAB3BEF326}"/>
              </a:ext>
            </a:extLst>
          </p:cNvPr>
          <p:cNvSpPr txBox="1"/>
          <p:nvPr/>
        </p:nvSpPr>
        <p:spPr>
          <a:xfrm>
            <a:off x="7592385" y="2026372"/>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7" name="TextBox 26">
            <a:extLst>
              <a:ext uri="{FF2B5EF4-FFF2-40B4-BE49-F238E27FC236}">
                <a16:creationId xmlns="" xmlns:a16="http://schemas.microsoft.com/office/drawing/2014/main" id="{518F750C-410B-4E35-9D68-602BB97BFA73}"/>
              </a:ext>
            </a:extLst>
          </p:cNvPr>
          <p:cNvSpPr txBox="1"/>
          <p:nvPr/>
        </p:nvSpPr>
        <p:spPr>
          <a:xfrm>
            <a:off x="8360733" y="2008315"/>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28" name="Rectangle 27">
            <a:extLst>
              <a:ext uri="{FF2B5EF4-FFF2-40B4-BE49-F238E27FC236}">
                <a16:creationId xmlns="" xmlns:a16="http://schemas.microsoft.com/office/drawing/2014/main" id="{BFC1A7B0-5A45-4AF8-923B-1E94B578BAB9}"/>
              </a:ext>
            </a:extLst>
          </p:cNvPr>
          <p:cNvSpPr/>
          <p:nvPr/>
        </p:nvSpPr>
        <p:spPr>
          <a:xfrm>
            <a:off x="7057947" y="4172136"/>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 xmlns:a16="http://schemas.microsoft.com/office/drawing/2014/main" id="{0827C62B-E3FC-4A06-8BD6-F07C798D6DE0}"/>
              </a:ext>
            </a:extLst>
          </p:cNvPr>
          <p:cNvSpPr txBox="1"/>
          <p:nvPr/>
        </p:nvSpPr>
        <p:spPr>
          <a:xfrm>
            <a:off x="7036413" y="416403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0" name="Rectangle 29">
            <a:extLst>
              <a:ext uri="{FF2B5EF4-FFF2-40B4-BE49-F238E27FC236}">
                <a16:creationId xmlns="" xmlns:a16="http://schemas.microsoft.com/office/drawing/2014/main" id="{07EF2B3E-665E-4499-A20E-0F8ACD697BC5}"/>
              </a:ext>
            </a:extLst>
          </p:cNvPr>
          <p:cNvSpPr/>
          <p:nvPr/>
        </p:nvSpPr>
        <p:spPr>
          <a:xfrm>
            <a:off x="7592385" y="4165345"/>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0C6AC6A9-913E-4D82-9A6C-8D6BC48209A9}"/>
              </a:ext>
            </a:extLst>
          </p:cNvPr>
          <p:cNvSpPr/>
          <p:nvPr/>
        </p:nvSpPr>
        <p:spPr>
          <a:xfrm>
            <a:off x="8272061" y="4165345"/>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 xmlns:a16="http://schemas.microsoft.com/office/drawing/2014/main" id="{EDAA0BF8-1A56-46AB-A0DF-6D966219F323}"/>
              </a:ext>
            </a:extLst>
          </p:cNvPr>
          <p:cNvSpPr txBox="1"/>
          <p:nvPr/>
        </p:nvSpPr>
        <p:spPr>
          <a:xfrm>
            <a:off x="7608056" y="4124767"/>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3" name="TextBox 32">
            <a:extLst>
              <a:ext uri="{FF2B5EF4-FFF2-40B4-BE49-F238E27FC236}">
                <a16:creationId xmlns="" xmlns:a16="http://schemas.microsoft.com/office/drawing/2014/main" id="{F3D776BE-4748-4024-8FEC-8385A2250A99}"/>
              </a:ext>
            </a:extLst>
          </p:cNvPr>
          <p:cNvSpPr txBox="1"/>
          <p:nvPr/>
        </p:nvSpPr>
        <p:spPr>
          <a:xfrm>
            <a:off x="8376404" y="416212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4" name="Rectangle 33">
            <a:extLst>
              <a:ext uri="{FF2B5EF4-FFF2-40B4-BE49-F238E27FC236}">
                <a16:creationId xmlns="" xmlns:a16="http://schemas.microsoft.com/office/drawing/2014/main" id="{F361E5DD-2EB4-42B4-BE17-11C3366C4429}"/>
              </a:ext>
            </a:extLst>
          </p:cNvPr>
          <p:cNvSpPr/>
          <p:nvPr/>
        </p:nvSpPr>
        <p:spPr>
          <a:xfrm>
            <a:off x="7042276" y="4605702"/>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127EA772-6FD3-41FC-9510-0E20B1522CD1}"/>
              </a:ext>
            </a:extLst>
          </p:cNvPr>
          <p:cNvSpPr txBox="1"/>
          <p:nvPr/>
        </p:nvSpPr>
        <p:spPr>
          <a:xfrm>
            <a:off x="7020742" y="4542189"/>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6" name="Rectangle 35">
            <a:extLst>
              <a:ext uri="{FF2B5EF4-FFF2-40B4-BE49-F238E27FC236}">
                <a16:creationId xmlns="" xmlns:a16="http://schemas.microsoft.com/office/drawing/2014/main" id="{EE17ADF6-12AE-4B22-AD81-29EE0B5ADE44}"/>
              </a:ext>
            </a:extLst>
          </p:cNvPr>
          <p:cNvSpPr/>
          <p:nvPr/>
        </p:nvSpPr>
        <p:spPr>
          <a:xfrm>
            <a:off x="7576714" y="4598911"/>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 xmlns:a16="http://schemas.microsoft.com/office/drawing/2014/main" id="{BA8D5F2B-0180-424B-84E0-5893BD1738BF}"/>
              </a:ext>
            </a:extLst>
          </p:cNvPr>
          <p:cNvSpPr/>
          <p:nvPr/>
        </p:nvSpPr>
        <p:spPr>
          <a:xfrm>
            <a:off x="8256390" y="4598911"/>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5E9F600A-32E5-44B0-8156-FCFB39B0A4E2}"/>
              </a:ext>
            </a:extLst>
          </p:cNvPr>
          <p:cNvSpPr txBox="1"/>
          <p:nvPr/>
        </p:nvSpPr>
        <p:spPr>
          <a:xfrm>
            <a:off x="7592385" y="455833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39" name="TextBox 38">
            <a:extLst>
              <a:ext uri="{FF2B5EF4-FFF2-40B4-BE49-F238E27FC236}">
                <a16:creationId xmlns="" xmlns:a16="http://schemas.microsoft.com/office/drawing/2014/main" id="{7ED1F54E-12C5-4567-809D-8AC4DFDA3FEA}"/>
              </a:ext>
            </a:extLst>
          </p:cNvPr>
          <p:cNvSpPr txBox="1"/>
          <p:nvPr/>
        </p:nvSpPr>
        <p:spPr>
          <a:xfrm>
            <a:off x="8360733" y="454027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0" name="Rectangle 39">
            <a:extLst>
              <a:ext uri="{FF2B5EF4-FFF2-40B4-BE49-F238E27FC236}">
                <a16:creationId xmlns="" xmlns:a16="http://schemas.microsoft.com/office/drawing/2014/main" id="{1FD08C00-E7C4-430D-B458-09614D89398D}"/>
              </a:ext>
            </a:extLst>
          </p:cNvPr>
          <p:cNvSpPr/>
          <p:nvPr/>
        </p:nvSpPr>
        <p:spPr>
          <a:xfrm>
            <a:off x="7081284" y="5077289"/>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 xmlns:a16="http://schemas.microsoft.com/office/drawing/2014/main" id="{5823B3F1-C7B4-48F0-83EE-040B2B32822E}"/>
              </a:ext>
            </a:extLst>
          </p:cNvPr>
          <p:cNvSpPr txBox="1"/>
          <p:nvPr/>
        </p:nvSpPr>
        <p:spPr>
          <a:xfrm>
            <a:off x="7059750" y="5013776"/>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2" name="Rectangle 41">
            <a:extLst>
              <a:ext uri="{FF2B5EF4-FFF2-40B4-BE49-F238E27FC236}">
                <a16:creationId xmlns="" xmlns:a16="http://schemas.microsoft.com/office/drawing/2014/main" id="{11A6C584-4366-45FE-B9EB-FD1225269EE0}"/>
              </a:ext>
            </a:extLst>
          </p:cNvPr>
          <p:cNvSpPr/>
          <p:nvPr/>
        </p:nvSpPr>
        <p:spPr>
          <a:xfrm>
            <a:off x="7615722" y="5070498"/>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321A2411-893E-4183-B10E-12EBA0BB402B}"/>
              </a:ext>
            </a:extLst>
          </p:cNvPr>
          <p:cNvSpPr/>
          <p:nvPr/>
        </p:nvSpPr>
        <p:spPr>
          <a:xfrm>
            <a:off x="8295398" y="5070498"/>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BA5D328A-5822-4044-AE35-CF6F66B00861}"/>
              </a:ext>
            </a:extLst>
          </p:cNvPr>
          <p:cNvSpPr txBox="1"/>
          <p:nvPr/>
        </p:nvSpPr>
        <p:spPr>
          <a:xfrm>
            <a:off x="7631393" y="502992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5" name="TextBox 44">
            <a:extLst>
              <a:ext uri="{FF2B5EF4-FFF2-40B4-BE49-F238E27FC236}">
                <a16:creationId xmlns="" xmlns:a16="http://schemas.microsoft.com/office/drawing/2014/main" id="{E91FFFD4-E1DB-4AF9-A3D0-7A336DFD9608}"/>
              </a:ext>
            </a:extLst>
          </p:cNvPr>
          <p:cNvSpPr txBox="1"/>
          <p:nvPr/>
        </p:nvSpPr>
        <p:spPr>
          <a:xfrm>
            <a:off x="8399741" y="501186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46" name="Rectangle 45">
            <a:extLst>
              <a:ext uri="{FF2B5EF4-FFF2-40B4-BE49-F238E27FC236}">
                <a16:creationId xmlns="" xmlns:a16="http://schemas.microsoft.com/office/drawing/2014/main" id="{02678B66-F3ED-4408-9501-8682037B1CEE}"/>
              </a:ext>
            </a:extLst>
          </p:cNvPr>
          <p:cNvSpPr/>
          <p:nvPr/>
        </p:nvSpPr>
        <p:spPr>
          <a:xfrm>
            <a:off x="7065613" y="5510855"/>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 xmlns:a16="http://schemas.microsoft.com/office/drawing/2014/main" id="{FBDE4555-8B5B-46BD-A380-195351D612D1}"/>
              </a:ext>
            </a:extLst>
          </p:cNvPr>
          <p:cNvSpPr/>
          <p:nvPr/>
        </p:nvSpPr>
        <p:spPr>
          <a:xfrm>
            <a:off x="7600051" y="5504064"/>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0CD1662F-E804-4F76-9916-3A29FA5CDFC7}"/>
              </a:ext>
            </a:extLst>
          </p:cNvPr>
          <p:cNvSpPr/>
          <p:nvPr/>
        </p:nvSpPr>
        <p:spPr>
          <a:xfrm>
            <a:off x="8279727" y="5504064"/>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 xmlns:a16="http://schemas.microsoft.com/office/drawing/2014/main" id="{30E1B254-6C59-462E-A067-53C035BCCD03}"/>
              </a:ext>
            </a:extLst>
          </p:cNvPr>
          <p:cNvSpPr/>
          <p:nvPr/>
        </p:nvSpPr>
        <p:spPr>
          <a:xfrm>
            <a:off x="7057947" y="5509936"/>
            <a:ext cx="4572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B3503DC2-2AB1-47D9-A5BC-10065A4C8690}"/>
              </a:ext>
            </a:extLst>
          </p:cNvPr>
          <p:cNvSpPr txBox="1"/>
          <p:nvPr/>
        </p:nvSpPr>
        <p:spPr>
          <a:xfrm>
            <a:off x="7036413" y="5446423"/>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1" name="Rectangle 50">
            <a:extLst>
              <a:ext uri="{FF2B5EF4-FFF2-40B4-BE49-F238E27FC236}">
                <a16:creationId xmlns="" xmlns:a16="http://schemas.microsoft.com/office/drawing/2014/main" id="{3E5D4EFA-9968-4604-985B-8297D8B05D22}"/>
              </a:ext>
            </a:extLst>
          </p:cNvPr>
          <p:cNvSpPr/>
          <p:nvPr/>
        </p:nvSpPr>
        <p:spPr>
          <a:xfrm>
            <a:off x="7592385" y="5503145"/>
            <a:ext cx="562128"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 xmlns:a16="http://schemas.microsoft.com/office/drawing/2014/main" id="{95641DEA-E452-4DB0-BE3A-F181C2F31A9C}"/>
              </a:ext>
            </a:extLst>
          </p:cNvPr>
          <p:cNvSpPr/>
          <p:nvPr/>
        </p:nvSpPr>
        <p:spPr>
          <a:xfrm>
            <a:off x="8272061" y="5503145"/>
            <a:ext cx="824929"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04853AF7-87ED-41CF-9092-58F6200765B8}"/>
              </a:ext>
            </a:extLst>
          </p:cNvPr>
          <p:cNvSpPr txBox="1"/>
          <p:nvPr/>
        </p:nvSpPr>
        <p:spPr>
          <a:xfrm>
            <a:off x="7608056" y="5462567"/>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
        <p:nvSpPr>
          <p:cNvPr id="54" name="TextBox 53">
            <a:extLst>
              <a:ext uri="{FF2B5EF4-FFF2-40B4-BE49-F238E27FC236}">
                <a16:creationId xmlns="" xmlns:a16="http://schemas.microsoft.com/office/drawing/2014/main" id="{8FC46E24-AC5E-4E8B-9209-B03FB83F2C4C}"/>
              </a:ext>
            </a:extLst>
          </p:cNvPr>
          <p:cNvSpPr txBox="1"/>
          <p:nvPr/>
        </p:nvSpPr>
        <p:spPr>
          <a:xfrm>
            <a:off x="8376404" y="5444510"/>
            <a:ext cx="506870" cy="584775"/>
          </a:xfrm>
          <a:prstGeom prst="rect">
            <a:avLst/>
          </a:prstGeom>
          <a:noFill/>
        </p:spPr>
        <p:txBody>
          <a:bodyPr wrap="none" rtlCol="0">
            <a:spAutoFit/>
          </a:bodyPr>
          <a:lstStyle/>
          <a:p>
            <a:r>
              <a:rPr lang="en-US" sz="3200" dirty="0">
                <a:solidFill>
                  <a:srgbClr val="00B050"/>
                </a:solidFill>
                <a:sym typeface="Wingdings" panose="05000000000000000000" pitchFamily="2" charset="2"/>
              </a:rPr>
              <a:t></a:t>
            </a:r>
            <a:endParaRPr lang="en-US" sz="3200" dirty="0">
              <a:solidFill>
                <a:srgbClr val="00B050"/>
              </a:solidFill>
            </a:endParaRPr>
          </a:p>
        </p:txBody>
      </p:sp>
    </p:spTree>
    <p:extLst>
      <p:ext uri="{BB962C8B-B14F-4D97-AF65-F5344CB8AC3E}">
        <p14:creationId xmlns:p14="http://schemas.microsoft.com/office/powerpoint/2010/main" val="3779640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3"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4"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4"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3"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xit" presetSubtype="0" fill="hold" grpId="4"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2"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3"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3"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xit" presetSubtype="0" fill="hold" grpId="4" nodeType="withEffect">
                                  <p:stCondLst>
                                    <p:cond delay="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xit" presetSubtype="0" fill="hold" grpId="4" nodeType="withEffect">
                                  <p:stCondLst>
                                    <p:cond delay="0"/>
                                  </p:stCondLst>
                                  <p:childTnLst>
                                    <p:set>
                                      <p:cBhvr>
                                        <p:cTn id="5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xit" presetSubtype="0" fill="hold" grpId="4" nodeType="withEffect">
                                  <p:stCondLst>
                                    <p:cond delay="0"/>
                                  </p:stCondLst>
                                  <p:childTnLst>
                                    <p:set>
                                      <p:cBhvr>
                                        <p:cTn id="64" dur="1" fill="hold">
                                          <p:stCondLst>
                                            <p:cond delay="0"/>
                                          </p:stCondLst>
                                        </p:cTn>
                                        <p:tgtEl>
                                          <p:spTgt spid="11"/>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childTnLst>
                                </p:cTn>
                              </p:par>
                              <p:par>
                                <p:cTn id="72" presetID="1" presetClass="entr" presetSubtype="0" fill="hold" grpId="1" nodeType="with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par>
                                <p:cTn id="76" presetID="1" presetClass="exit" presetSubtype="0" fill="hold" grpId="2" nodeType="withEffect">
                                  <p:stCondLst>
                                    <p:cond delay="0"/>
                                  </p:stCondLst>
                                  <p:childTnLst>
                                    <p:set>
                                      <p:cBhvr>
                                        <p:cTn id="77" dur="1" fill="hold">
                                          <p:stCondLst>
                                            <p:cond delay="0"/>
                                          </p:stCondLst>
                                        </p:cTn>
                                        <p:tgtEl>
                                          <p:spTgt spid="11"/>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3"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3"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xit" presetSubtype="0" fill="hold" grpId="4"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par>
                                <p:cTn id="98" presetID="1" presetClass="entr" presetSubtype="0" fill="hold" grpId="3"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1" presetClass="entr" presetSubtype="0" fill="hold" grpId="1" nodeType="withEffect">
                                  <p:stCondLst>
                                    <p:cond delay="0"/>
                                  </p:stCondLst>
                                  <p:childTnLst>
                                    <p:set>
                                      <p:cBhvr>
                                        <p:cTn id="101" dur="1" fill="hold">
                                          <p:stCondLst>
                                            <p:cond delay="0"/>
                                          </p:stCondLst>
                                        </p:cTn>
                                        <p:tgtEl>
                                          <p:spTgt spid="21"/>
                                        </p:tgtEl>
                                        <p:attrNameLst>
                                          <p:attrName>style.visibility</p:attrName>
                                        </p:attrNameLst>
                                      </p:cBhvr>
                                      <p:to>
                                        <p:strVal val="visible"/>
                                      </p:to>
                                    </p:set>
                                  </p:childTnLst>
                                </p:cTn>
                              </p:par>
                              <p:par>
                                <p:cTn id="102" presetID="1" presetClass="exit" presetSubtype="0" fill="hold" grpId="4" nodeType="withEffect">
                                  <p:stCondLst>
                                    <p:cond delay="0"/>
                                  </p:stCondLst>
                                  <p:childTnLst>
                                    <p:set>
                                      <p:cBhvr>
                                        <p:cTn id="103" dur="1" fill="hold">
                                          <p:stCondLst>
                                            <p:cond delay="0"/>
                                          </p:stCondLst>
                                        </p:cTn>
                                        <p:tgtEl>
                                          <p:spTgt spid="17"/>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06" restart="whenNotActive" fill="hold" evtFilter="cancelBubble" nodeType="interactiveSeq">
                <p:stCondLst>
                  <p:cond evt="onClick" delay="0">
                    <p:tgtEl>
                      <p:spTgt spid="19"/>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xit" presetSubtype="0" fill="hold" grpId="2" nodeType="withEffect">
                                  <p:stCondLst>
                                    <p:cond delay="0"/>
                                  </p:stCondLst>
                                  <p:childTnLst>
                                    <p:set>
                                      <p:cBhvr>
                                        <p:cTn id="116" dur="1" fill="hold">
                                          <p:stCondLst>
                                            <p:cond delay="0"/>
                                          </p:stCondLst>
                                        </p:cTn>
                                        <p:tgtEl>
                                          <p:spTgt spid="17"/>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9" restart="whenNotActive" fill="hold" evtFilter="cancelBubble" nodeType="interactiveSeq">
                <p:stCondLst>
                  <p:cond evt="onClick" delay="0">
                    <p:tgtEl>
                      <p:spTgt spid="22"/>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childTnLst>
                                </p:cTn>
                              </p:par>
                              <p:par>
                                <p:cTn id="124" presetID="1" presetClass="entr" presetSubtype="0" fill="hold" grpId="3" nodeType="withEffect">
                                  <p:stCondLst>
                                    <p:cond delay="0"/>
                                  </p:stCondLst>
                                  <p:childTnLst>
                                    <p:set>
                                      <p:cBhvr>
                                        <p:cTn id="125" dur="1" fill="hold">
                                          <p:stCondLst>
                                            <p:cond delay="0"/>
                                          </p:stCondLst>
                                        </p:cTn>
                                        <p:tgtEl>
                                          <p:spTgt spid="26"/>
                                        </p:tgtEl>
                                        <p:attrNameLst>
                                          <p:attrName>style.visibility</p:attrName>
                                        </p:attrNameLst>
                                      </p:cBhvr>
                                      <p:to>
                                        <p:strVal val="visible"/>
                                      </p:to>
                                    </p:set>
                                  </p:childTnLst>
                                </p:cTn>
                              </p:par>
                              <p:par>
                                <p:cTn id="126" presetID="1" presetClass="entr" presetSubtype="0" fill="hold" grpId="3" nodeType="withEffect">
                                  <p:stCondLst>
                                    <p:cond delay="0"/>
                                  </p:stCondLst>
                                  <p:childTnLst>
                                    <p:set>
                                      <p:cBhvr>
                                        <p:cTn id="127" dur="1" fill="hold">
                                          <p:stCondLst>
                                            <p:cond delay="0"/>
                                          </p:stCondLst>
                                        </p:cTn>
                                        <p:tgtEl>
                                          <p:spTgt spid="27"/>
                                        </p:tgtEl>
                                        <p:attrNameLst>
                                          <p:attrName>style.visibility</p:attrName>
                                        </p:attrNameLst>
                                      </p:cBhvr>
                                      <p:to>
                                        <p:strVal val="visible"/>
                                      </p:to>
                                    </p:set>
                                  </p:childTnLst>
                                </p:cTn>
                              </p:par>
                              <p:par>
                                <p:cTn id="128" presetID="1" presetClass="exit" presetSubtype="0" fill="hold" grpId="4" nodeType="withEffect">
                                  <p:stCondLst>
                                    <p:cond delay="0"/>
                                  </p:stCondLst>
                                  <p:childTnLst>
                                    <p:set>
                                      <p:cBhvr>
                                        <p:cTn id="129" dur="1" fill="hold">
                                          <p:stCondLst>
                                            <p:cond delay="0"/>
                                          </p:stCondLst>
                                        </p:cTn>
                                        <p:tgtEl>
                                          <p:spTgt spid="26"/>
                                        </p:tgtEl>
                                        <p:attrNameLst>
                                          <p:attrName>style.visibility</p:attrName>
                                        </p:attrNameLst>
                                      </p:cBhvr>
                                      <p:to>
                                        <p:strVal val="hidden"/>
                                      </p:to>
                                    </p:set>
                                  </p:childTnLst>
                                </p:cTn>
                              </p:par>
                              <p:par>
                                <p:cTn id="130" presetID="1" presetClass="exit" presetSubtype="0" fill="hold" grpId="4" nodeType="withEffect">
                                  <p:stCondLst>
                                    <p:cond delay="0"/>
                                  </p:stCondLst>
                                  <p:childTnLst>
                                    <p:set>
                                      <p:cBhvr>
                                        <p:cTn id="13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2" restart="whenNotActive" fill="hold" evtFilter="cancelBubble" nodeType="interactiveSeq">
                <p:stCondLst>
                  <p:cond evt="onClick" delay="0">
                    <p:tgtEl>
                      <p:spTgt spid="24"/>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childTnLst>
                                </p:cTn>
                              </p:par>
                              <p:par>
                                <p:cTn id="137" presetID="1" presetClass="entr" presetSubtype="0" fill="hold" grpId="3" nodeType="withEffect">
                                  <p:stCondLst>
                                    <p:cond delay="0"/>
                                  </p:stCondLst>
                                  <p:childTnLst>
                                    <p:set>
                                      <p:cBhvr>
                                        <p:cTn id="138" dur="1" fill="hold">
                                          <p:stCondLst>
                                            <p:cond delay="0"/>
                                          </p:stCondLst>
                                        </p:cTn>
                                        <p:tgtEl>
                                          <p:spTgt spid="23"/>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27"/>
                                        </p:tgtEl>
                                        <p:attrNameLst>
                                          <p:attrName>style.visibility</p:attrName>
                                        </p:attrNameLst>
                                      </p:cBhvr>
                                      <p:to>
                                        <p:strVal val="visible"/>
                                      </p:to>
                                    </p:set>
                                  </p:childTnLst>
                                </p:cTn>
                              </p:par>
                              <p:par>
                                <p:cTn id="141" presetID="1" presetClass="exit" presetSubtype="0" fill="hold" grpId="4" nodeType="withEffect">
                                  <p:stCondLst>
                                    <p:cond delay="0"/>
                                  </p:stCondLst>
                                  <p:childTnLst>
                                    <p:set>
                                      <p:cBhvr>
                                        <p:cTn id="142" dur="1" fill="hold">
                                          <p:stCondLst>
                                            <p:cond delay="0"/>
                                          </p:stCondLst>
                                        </p:cTn>
                                        <p:tgtEl>
                                          <p:spTgt spid="23"/>
                                        </p:tgtEl>
                                        <p:attrNameLst>
                                          <p:attrName>style.visibility</p:attrName>
                                        </p:attrNameLst>
                                      </p:cBhvr>
                                      <p:to>
                                        <p:strVal val="hidden"/>
                                      </p:to>
                                    </p:set>
                                  </p:childTnLst>
                                </p:cTn>
                              </p:par>
                              <p:par>
                                <p:cTn id="143" presetID="1" presetClass="exit" presetSubtype="0" fill="hold" grpId="2" nodeType="withEffect">
                                  <p:stCondLst>
                                    <p:cond delay="0"/>
                                  </p:stCondLst>
                                  <p:childTnLst>
                                    <p:set>
                                      <p:cBhvr>
                                        <p:cTn id="14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5" restart="whenNotActive" fill="hold" evtFilter="cancelBubble" nodeType="interactiveSeq">
                <p:stCondLst>
                  <p:cond evt="onClick" delay="0">
                    <p:tgtEl>
                      <p:spTgt spid="25"/>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27"/>
                                        </p:tgtEl>
                                        <p:attrNameLst>
                                          <p:attrName>style.visibility</p:attrName>
                                        </p:attrNameLst>
                                      </p:cBhvr>
                                      <p:to>
                                        <p:strVal val="visible"/>
                                      </p:to>
                                    </p:set>
                                  </p:childTnLst>
                                </p:cTn>
                              </p:par>
                              <p:par>
                                <p:cTn id="150" presetID="1" presetClass="entr" presetSubtype="0" fill="hold" grpId="1" nodeType="withEffect">
                                  <p:stCondLst>
                                    <p:cond delay="0"/>
                                  </p:stCondLst>
                                  <p:childTnLst>
                                    <p:set>
                                      <p:cBhvr>
                                        <p:cTn id="151" dur="1" fill="hold">
                                          <p:stCondLst>
                                            <p:cond delay="0"/>
                                          </p:stCondLst>
                                        </p:cTn>
                                        <p:tgtEl>
                                          <p:spTgt spid="23"/>
                                        </p:tgtEl>
                                        <p:attrNameLst>
                                          <p:attrName>style.visibility</p:attrName>
                                        </p:attrNameLst>
                                      </p:cBhvr>
                                      <p:to>
                                        <p:strVal val="visible"/>
                                      </p:to>
                                    </p:set>
                                  </p:childTnLst>
                                </p:cTn>
                              </p:par>
                              <p:par>
                                <p:cTn id="152" presetID="1" presetClass="entr" presetSubtype="0" fill="hold" grpId="1" nodeType="withEffect">
                                  <p:stCondLst>
                                    <p:cond delay="0"/>
                                  </p:stCondLst>
                                  <p:childTnLst>
                                    <p:set>
                                      <p:cBhvr>
                                        <p:cTn id="153" dur="1" fill="hold">
                                          <p:stCondLst>
                                            <p:cond delay="0"/>
                                          </p:stCondLst>
                                        </p:cTn>
                                        <p:tgtEl>
                                          <p:spTgt spid="26"/>
                                        </p:tgtEl>
                                        <p:attrNameLst>
                                          <p:attrName>style.visibility</p:attrName>
                                        </p:attrNameLst>
                                      </p:cBhvr>
                                      <p:to>
                                        <p:strVal val="visible"/>
                                      </p:to>
                                    </p:set>
                                  </p:childTnLst>
                                </p:cTn>
                              </p:par>
                              <p:par>
                                <p:cTn id="154" presetID="1" presetClass="exit" presetSubtype="0" fill="hold" grpId="2" nodeType="withEffect">
                                  <p:stCondLst>
                                    <p:cond delay="0"/>
                                  </p:stCondLst>
                                  <p:childTnLst>
                                    <p:set>
                                      <p:cBhvr>
                                        <p:cTn id="155" dur="1" fill="hold">
                                          <p:stCondLst>
                                            <p:cond delay="0"/>
                                          </p:stCondLst>
                                        </p:cTn>
                                        <p:tgtEl>
                                          <p:spTgt spid="23"/>
                                        </p:tgtEl>
                                        <p:attrNameLst>
                                          <p:attrName>style.visibility</p:attrName>
                                        </p:attrNameLst>
                                      </p:cBhvr>
                                      <p:to>
                                        <p:strVal val="hidden"/>
                                      </p:to>
                                    </p:set>
                                  </p:childTnLst>
                                </p:cTn>
                              </p:par>
                              <p:par>
                                <p:cTn id="156" presetID="1" presetClass="exit" presetSubtype="0" fill="hold" grpId="2" nodeType="withEffect">
                                  <p:stCondLst>
                                    <p:cond delay="0"/>
                                  </p:stCondLst>
                                  <p:childTnLst>
                                    <p:set>
                                      <p:cBhvr>
                                        <p:cTn id="157"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8"/>
                    </p:tgtEl>
                  </p:cond>
                </p:stCondLst>
                <p:endSync evt="end" delay="0">
                  <p:rtn val="all"/>
                </p:endSync>
                <p:childTnLst>
                  <p:par>
                    <p:cTn id="159" fill="hold">
                      <p:stCondLst>
                        <p:cond delay="0"/>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9"/>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32"/>
                                        </p:tgtEl>
                                        <p:attrNameLst>
                                          <p:attrName>style.visibility</p:attrName>
                                        </p:attrNameLst>
                                      </p:cBhvr>
                                      <p:to>
                                        <p:strVal val="visible"/>
                                      </p:to>
                                    </p:set>
                                  </p:childTnLst>
                                </p:cTn>
                              </p:par>
                              <p:par>
                                <p:cTn id="165" presetID="1" presetClass="entr" presetSubtype="0" fill="hold" grpId="3" nodeType="withEffect">
                                  <p:stCondLst>
                                    <p:cond delay="0"/>
                                  </p:stCondLst>
                                  <p:childTnLst>
                                    <p:set>
                                      <p:cBhvr>
                                        <p:cTn id="166" dur="1" fill="hold">
                                          <p:stCondLst>
                                            <p:cond delay="0"/>
                                          </p:stCondLst>
                                        </p:cTn>
                                        <p:tgtEl>
                                          <p:spTgt spid="33"/>
                                        </p:tgtEl>
                                        <p:attrNameLst>
                                          <p:attrName>style.visibility</p:attrName>
                                        </p:attrNameLst>
                                      </p:cBhvr>
                                      <p:to>
                                        <p:strVal val="visible"/>
                                      </p:to>
                                    </p:set>
                                  </p:childTnLst>
                                </p:cTn>
                              </p:par>
                              <p:par>
                                <p:cTn id="167" presetID="1" presetClass="exit" presetSubtype="0" fill="hold" grpId="4" nodeType="withEffect">
                                  <p:stCondLst>
                                    <p:cond delay="0"/>
                                  </p:stCondLst>
                                  <p:childTnLst>
                                    <p:set>
                                      <p:cBhvr>
                                        <p:cTn id="168" dur="1" fill="hold">
                                          <p:stCondLst>
                                            <p:cond delay="0"/>
                                          </p:stCondLst>
                                        </p:cTn>
                                        <p:tgtEl>
                                          <p:spTgt spid="32"/>
                                        </p:tgtEl>
                                        <p:attrNameLst>
                                          <p:attrName>style.visibility</p:attrName>
                                        </p:attrNameLst>
                                      </p:cBhvr>
                                      <p:to>
                                        <p:strVal val="hidden"/>
                                      </p:to>
                                    </p:set>
                                  </p:childTnLst>
                                </p:cTn>
                              </p:par>
                              <p:par>
                                <p:cTn id="169" presetID="1" presetClass="exit" presetSubtype="0" fill="hold" grpId="4" nodeType="withEffect">
                                  <p:stCondLst>
                                    <p:cond delay="0"/>
                                  </p:stCondLst>
                                  <p:childTnLst>
                                    <p:set>
                                      <p:cBhvr>
                                        <p:cTn id="17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71" restart="whenNotActive" fill="hold" evtFilter="cancelBubble" nodeType="interactiveSeq">
                <p:stCondLst>
                  <p:cond evt="onClick" delay="0">
                    <p:tgtEl>
                      <p:spTgt spid="30"/>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32"/>
                                        </p:tgtEl>
                                        <p:attrNameLst>
                                          <p:attrName>style.visibility</p:attrName>
                                        </p:attrNameLst>
                                      </p:cBhvr>
                                      <p:to>
                                        <p:strVal val="visible"/>
                                      </p:to>
                                    </p:set>
                                  </p:childTnLst>
                                </p:cTn>
                              </p:par>
                              <p:par>
                                <p:cTn id="176" presetID="1" presetClass="entr" presetSubtype="0" fill="hold" grpId="3" nodeType="withEffect">
                                  <p:stCondLst>
                                    <p:cond delay="0"/>
                                  </p:stCondLst>
                                  <p:childTnLst>
                                    <p:set>
                                      <p:cBhvr>
                                        <p:cTn id="177" dur="1" fill="hold">
                                          <p:stCondLst>
                                            <p:cond delay="0"/>
                                          </p:stCondLst>
                                        </p:cTn>
                                        <p:tgtEl>
                                          <p:spTgt spid="29"/>
                                        </p:tgtEl>
                                        <p:attrNameLst>
                                          <p:attrName>style.visibility</p:attrName>
                                        </p:attrNameLst>
                                      </p:cBhvr>
                                      <p:to>
                                        <p:strVal val="visible"/>
                                      </p:to>
                                    </p:set>
                                  </p:childTnLst>
                                </p:cTn>
                              </p:par>
                              <p:par>
                                <p:cTn id="178" presetID="1" presetClass="entr" presetSubtype="0" fill="hold" grpId="1" nodeType="withEffect">
                                  <p:stCondLst>
                                    <p:cond delay="0"/>
                                  </p:stCondLst>
                                  <p:childTnLst>
                                    <p:set>
                                      <p:cBhvr>
                                        <p:cTn id="179" dur="1" fill="hold">
                                          <p:stCondLst>
                                            <p:cond delay="0"/>
                                          </p:stCondLst>
                                        </p:cTn>
                                        <p:tgtEl>
                                          <p:spTgt spid="33"/>
                                        </p:tgtEl>
                                        <p:attrNameLst>
                                          <p:attrName>style.visibility</p:attrName>
                                        </p:attrNameLst>
                                      </p:cBhvr>
                                      <p:to>
                                        <p:strVal val="visible"/>
                                      </p:to>
                                    </p:set>
                                  </p:childTnLst>
                                </p:cTn>
                              </p:par>
                              <p:par>
                                <p:cTn id="180" presetID="1" presetClass="exit" presetSubtype="0" fill="hold" grpId="4" nodeType="withEffect">
                                  <p:stCondLst>
                                    <p:cond delay="0"/>
                                  </p:stCondLst>
                                  <p:childTnLst>
                                    <p:set>
                                      <p:cBhvr>
                                        <p:cTn id="181" dur="1" fill="hold">
                                          <p:stCondLst>
                                            <p:cond delay="0"/>
                                          </p:stCondLst>
                                        </p:cTn>
                                        <p:tgtEl>
                                          <p:spTgt spid="29"/>
                                        </p:tgtEl>
                                        <p:attrNameLst>
                                          <p:attrName>style.visibility</p:attrName>
                                        </p:attrNameLst>
                                      </p:cBhvr>
                                      <p:to>
                                        <p:strVal val="hidden"/>
                                      </p:to>
                                    </p:set>
                                  </p:childTnLst>
                                </p:cTn>
                              </p:par>
                              <p:par>
                                <p:cTn id="182" presetID="1" presetClass="exit" presetSubtype="0" fill="hold" grpId="2" nodeType="withEffect">
                                  <p:stCondLst>
                                    <p:cond delay="0"/>
                                  </p:stCondLst>
                                  <p:childTnLst>
                                    <p:set>
                                      <p:cBhvr>
                                        <p:cTn id="18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84" restart="whenNotActive" fill="hold" evtFilter="cancelBubble" nodeType="interactiveSeq">
                <p:stCondLst>
                  <p:cond evt="onClick" delay="0">
                    <p:tgtEl>
                      <p:spTgt spid="31"/>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33"/>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29"/>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32"/>
                                        </p:tgtEl>
                                        <p:attrNameLst>
                                          <p:attrName>style.visibility</p:attrName>
                                        </p:attrNameLst>
                                      </p:cBhvr>
                                      <p:to>
                                        <p:strVal val="visible"/>
                                      </p:to>
                                    </p:set>
                                  </p:childTnLst>
                                </p:cTn>
                              </p:par>
                              <p:par>
                                <p:cTn id="193" presetID="1" presetClass="exit" presetSubtype="0" fill="hold" grpId="2" nodeType="withEffect">
                                  <p:stCondLst>
                                    <p:cond delay="0"/>
                                  </p:stCondLst>
                                  <p:childTnLst>
                                    <p:set>
                                      <p:cBhvr>
                                        <p:cTn id="194" dur="1" fill="hold">
                                          <p:stCondLst>
                                            <p:cond delay="0"/>
                                          </p:stCondLst>
                                        </p:cTn>
                                        <p:tgtEl>
                                          <p:spTgt spid="29"/>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97" restart="whenNotActive" fill="hold" evtFilter="cancelBubble" nodeType="interactiveSeq">
                <p:stCondLst>
                  <p:cond evt="onClick" delay="0">
                    <p:tgtEl>
                      <p:spTgt spid="34"/>
                    </p:tgtEl>
                  </p:cond>
                </p:stCondLst>
                <p:endSync evt="end" delay="0">
                  <p:rtn val="all"/>
                </p:endSync>
                <p:childTnLst>
                  <p:par>
                    <p:cTn id="198" fill="hold">
                      <p:stCondLst>
                        <p:cond delay="0"/>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35"/>
                                        </p:tgtEl>
                                        <p:attrNameLst>
                                          <p:attrName>style.visibility</p:attrName>
                                        </p:attrNameLst>
                                      </p:cBhvr>
                                      <p:to>
                                        <p:strVal val="visible"/>
                                      </p:to>
                                    </p:set>
                                  </p:childTnLst>
                                </p:cTn>
                              </p:par>
                              <p:par>
                                <p:cTn id="202" presetID="1" presetClass="entr" presetSubtype="0" fill="hold" grpId="3" nodeType="withEffect">
                                  <p:stCondLst>
                                    <p:cond delay="0"/>
                                  </p:stCondLst>
                                  <p:childTnLst>
                                    <p:set>
                                      <p:cBhvr>
                                        <p:cTn id="203" dur="1" fill="hold">
                                          <p:stCondLst>
                                            <p:cond delay="0"/>
                                          </p:stCondLst>
                                        </p:cTn>
                                        <p:tgtEl>
                                          <p:spTgt spid="38"/>
                                        </p:tgtEl>
                                        <p:attrNameLst>
                                          <p:attrName>style.visibility</p:attrName>
                                        </p:attrNameLst>
                                      </p:cBhvr>
                                      <p:to>
                                        <p:strVal val="visible"/>
                                      </p:to>
                                    </p:set>
                                  </p:childTnLst>
                                </p:cTn>
                              </p:par>
                              <p:par>
                                <p:cTn id="204" presetID="1" presetClass="entr" presetSubtype="0" fill="hold" grpId="3" nodeType="withEffect">
                                  <p:stCondLst>
                                    <p:cond delay="0"/>
                                  </p:stCondLst>
                                  <p:childTnLst>
                                    <p:set>
                                      <p:cBhvr>
                                        <p:cTn id="205" dur="1" fill="hold">
                                          <p:stCondLst>
                                            <p:cond delay="0"/>
                                          </p:stCondLst>
                                        </p:cTn>
                                        <p:tgtEl>
                                          <p:spTgt spid="39"/>
                                        </p:tgtEl>
                                        <p:attrNameLst>
                                          <p:attrName>style.visibility</p:attrName>
                                        </p:attrNameLst>
                                      </p:cBhvr>
                                      <p:to>
                                        <p:strVal val="visible"/>
                                      </p:to>
                                    </p:set>
                                  </p:childTnLst>
                                </p:cTn>
                              </p:par>
                              <p:par>
                                <p:cTn id="206" presetID="1" presetClass="exit" presetSubtype="0" fill="hold" grpId="4" nodeType="withEffect">
                                  <p:stCondLst>
                                    <p:cond delay="0"/>
                                  </p:stCondLst>
                                  <p:childTnLst>
                                    <p:set>
                                      <p:cBhvr>
                                        <p:cTn id="207" dur="1" fill="hold">
                                          <p:stCondLst>
                                            <p:cond delay="0"/>
                                          </p:stCondLst>
                                        </p:cTn>
                                        <p:tgtEl>
                                          <p:spTgt spid="38"/>
                                        </p:tgtEl>
                                        <p:attrNameLst>
                                          <p:attrName>style.visibility</p:attrName>
                                        </p:attrNameLst>
                                      </p:cBhvr>
                                      <p:to>
                                        <p:strVal val="hidden"/>
                                      </p:to>
                                    </p:set>
                                  </p:childTnLst>
                                </p:cTn>
                              </p:par>
                              <p:par>
                                <p:cTn id="208" presetID="1" presetClass="exit" presetSubtype="0" fill="hold" grpId="4" nodeType="withEffect">
                                  <p:stCondLst>
                                    <p:cond delay="0"/>
                                  </p:stCondLst>
                                  <p:childTnLst>
                                    <p:set>
                                      <p:cBhvr>
                                        <p:cTn id="209"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10" restart="whenNotActive" fill="hold" evtFilter="cancelBubble" nodeType="interactiveSeq">
                <p:stCondLst>
                  <p:cond evt="onClick" delay="0">
                    <p:tgtEl>
                      <p:spTgt spid="36"/>
                    </p:tgtEl>
                  </p:cond>
                </p:stCondLst>
                <p:endSync evt="end" delay="0">
                  <p:rtn val="all"/>
                </p:endSync>
                <p:childTnLst>
                  <p:par>
                    <p:cTn id="211" fill="hold">
                      <p:stCondLst>
                        <p:cond delay="0"/>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38"/>
                                        </p:tgtEl>
                                        <p:attrNameLst>
                                          <p:attrName>style.visibility</p:attrName>
                                        </p:attrNameLst>
                                      </p:cBhvr>
                                      <p:to>
                                        <p:strVal val="visible"/>
                                      </p:to>
                                    </p:set>
                                  </p:childTnLst>
                                </p:cTn>
                              </p:par>
                              <p:par>
                                <p:cTn id="215" presetID="1" presetClass="entr" presetSubtype="0" fill="hold" grpId="3" nodeType="withEffect">
                                  <p:stCondLst>
                                    <p:cond delay="0"/>
                                  </p:stCondLst>
                                  <p:childTnLst>
                                    <p:set>
                                      <p:cBhvr>
                                        <p:cTn id="216" dur="1" fill="hold">
                                          <p:stCondLst>
                                            <p:cond delay="0"/>
                                          </p:stCondLst>
                                        </p:cTn>
                                        <p:tgtEl>
                                          <p:spTgt spid="35"/>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39"/>
                                        </p:tgtEl>
                                        <p:attrNameLst>
                                          <p:attrName>style.visibility</p:attrName>
                                        </p:attrNameLst>
                                      </p:cBhvr>
                                      <p:to>
                                        <p:strVal val="visible"/>
                                      </p:to>
                                    </p:set>
                                  </p:childTnLst>
                                </p:cTn>
                              </p:par>
                              <p:par>
                                <p:cTn id="219" presetID="1" presetClass="exit" presetSubtype="0" fill="hold" grpId="4" nodeType="withEffect">
                                  <p:stCondLst>
                                    <p:cond delay="0"/>
                                  </p:stCondLst>
                                  <p:childTnLst>
                                    <p:set>
                                      <p:cBhvr>
                                        <p:cTn id="220" dur="1" fill="hold">
                                          <p:stCondLst>
                                            <p:cond delay="0"/>
                                          </p:stCondLst>
                                        </p:cTn>
                                        <p:tgtEl>
                                          <p:spTgt spid="35"/>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23" restart="whenNotActive" fill="hold" evtFilter="cancelBubble" nodeType="interactiveSeq">
                <p:stCondLst>
                  <p:cond evt="onClick" delay="0">
                    <p:tgtEl>
                      <p:spTgt spid="37"/>
                    </p:tgtEl>
                  </p:cond>
                </p:stCondLst>
                <p:endSync evt="end" delay="0">
                  <p:rtn val="all"/>
                </p:endSync>
                <p:childTnLst>
                  <p:par>
                    <p:cTn id="224" fill="hold">
                      <p:stCondLst>
                        <p:cond delay="0"/>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39"/>
                                        </p:tgtEl>
                                        <p:attrNameLst>
                                          <p:attrName>style.visibility</p:attrName>
                                        </p:attrNameLst>
                                      </p:cBhvr>
                                      <p:to>
                                        <p:strVal val="visible"/>
                                      </p:to>
                                    </p:set>
                                  </p:childTnLst>
                                </p:cTn>
                              </p:par>
                              <p:par>
                                <p:cTn id="228" presetID="1" presetClass="entr" presetSubtype="0" fill="hold" grpId="1" nodeType="withEffect">
                                  <p:stCondLst>
                                    <p:cond delay="0"/>
                                  </p:stCondLst>
                                  <p:childTnLst>
                                    <p:set>
                                      <p:cBhvr>
                                        <p:cTn id="229" dur="1" fill="hold">
                                          <p:stCondLst>
                                            <p:cond delay="0"/>
                                          </p:stCondLst>
                                        </p:cTn>
                                        <p:tgtEl>
                                          <p:spTgt spid="35"/>
                                        </p:tgtEl>
                                        <p:attrNameLst>
                                          <p:attrName>style.visibility</p:attrName>
                                        </p:attrNameLst>
                                      </p:cBhvr>
                                      <p:to>
                                        <p:strVal val="visible"/>
                                      </p:to>
                                    </p:set>
                                  </p:childTnLst>
                                </p:cTn>
                              </p:par>
                              <p:par>
                                <p:cTn id="230" presetID="1" presetClass="entr" presetSubtype="0" fill="hold" grpId="1" nodeType="withEffect">
                                  <p:stCondLst>
                                    <p:cond delay="0"/>
                                  </p:stCondLst>
                                  <p:childTnLst>
                                    <p:set>
                                      <p:cBhvr>
                                        <p:cTn id="231" dur="1" fill="hold">
                                          <p:stCondLst>
                                            <p:cond delay="0"/>
                                          </p:stCondLst>
                                        </p:cTn>
                                        <p:tgtEl>
                                          <p:spTgt spid="38"/>
                                        </p:tgtEl>
                                        <p:attrNameLst>
                                          <p:attrName>style.visibility</p:attrName>
                                        </p:attrNameLst>
                                      </p:cBhvr>
                                      <p:to>
                                        <p:strVal val="visible"/>
                                      </p:to>
                                    </p:set>
                                  </p:childTnLst>
                                </p:cTn>
                              </p:par>
                              <p:par>
                                <p:cTn id="232" presetID="1" presetClass="exit" presetSubtype="0" fill="hold" grpId="2" nodeType="withEffect">
                                  <p:stCondLst>
                                    <p:cond delay="0"/>
                                  </p:stCondLst>
                                  <p:childTnLst>
                                    <p:set>
                                      <p:cBhvr>
                                        <p:cTn id="233" dur="1" fill="hold">
                                          <p:stCondLst>
                                            <p:cond delay="0"/>
                                          </p:stCondLst>
                                        </p:cTn>
                                        <p:tgtEl>
                                          <p:spTgt spid="35"/>
                                        </p:tgtEl>
                                        <p:attrNameLst>
                                          <p:attrName>style.visibility</p:attrName>
                                        </p:attrNameLst>
                                      </p:cBhvr>
                                      <p:to>
                                        <p:strVal val="hidden"/>
                                      </p:to>
                                    </p:set>
                                  </p:childTnLst>
                                </p:cTn>
                              </p:par>
                              <p:par>
                                <p:cTn id="234" presetID="1" presetClass="exit" presetSubtype="0" fill="hold" grpId="2" nodeType="withEffect">
                                  <p:stCondLst>
                                    <p:cond delay="0"/>
                                  </p:stCondLst>
                                  <p:childTnLst>
                                    <p:set>
                                      <p:cBhvr>
                                        <p:cTn id="235"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36" restart="whenNotActive" fill="hold" evtFilter="cancelBubble" nodeType="interactiveSeq">
                <p:stCondLst>
                  <p:cond evt="onClick" delay="0">
                    <p:tgtEl>
                      <p:spTgt spid="40"/>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41"/>
                                        </p:tgtEl>
                                        <p:attrNameLst>
                                          <p:attrName>style.visibility</p:attrName>
                                        </p:attrNameLst>
                                      </p:cBhvr>
                                      <p:to>
                                        <p:strVal val="visible"/>
                                      </p:to>
                                    </p:set>
                                  </p:childTnLst>
                                </p:cTn>
                              </p:par>
                              <p:par>
                                <p:cTn id="241" presetID="1" presetClass="entr" presetSubtype="0" fill="hold" grpId="3" nodeType="withEffect">
                                  <p:stCondLst>
                                    <p:cond delay="0"/>
                                  </p:stCondLst>
                                  <p:childTnLst>
                                    <p:set>
                                      <p:cBhvr>
                                        <p:cTn id="242" dur="1" fill="hold">
                                          <p:stCondLst>
                                            <p:cond delay="0"/>
                                          </p:stCondLst>
                                        </p:cTn>
                                        <p:tgtEl>
                                          <p:spTgt spid="44"/>
                                        </p:tgtEl>
                                        <p:attrNameLst>
                                          <p:attrName>style.visibility</p:attrName>
                                        </p:attrNameLst>
                                      </p:cBhvr>
                                      <p:to>
                                        <p:strVal val="visible"/>
                                      </p:to>
                                    </p:set>
                                  </p:childTnLst>
                                </p:cTn>
                              </p:par>
                              <p:par>
                                <p:cTn id="243" presetID="1" presetClass="entr" presetSubtype="0" fill="hold" grpId="3" nodeType="withEffect">
                                  <p:stCondLst>
                                    <p:cond delay="0"/>
                                  </p:stCondLst>
                                  <p:childTnLst>
                                    <p:set>
                                      <p:cBhvr>
                                        <p:cTn id="244" dur="1" fill="hold">
                                          <p:stCondLst>
                                            <p:cond delay="0"/>
                                          </p:stCondLst>
                                        </p:cTn>
                                        <p:tgtEl>
                                          <p:spTgt spid="45"/>
                                        </p:tgtEl>
                                        <p:attrNameLst>
                                          <p:attrName>style.visibility</p:attrName>
                                        </p:attrNameLst>
                                      </p:cBhvr>
                                      <p:to>
                                        <p:strVal val="visible"/>
                                      </p:to>
                                    </p:set>
                                  </p:childTnLst>
                                </p:cTn>
                              </p:par>
                              <p:par>
                                <p:cTn id="245" presetID="1" presetClass="exit" presetSubtype="0" fill="hold" grpId="4" nodeType="withEffect">
                                  <p:stCondLst>
                                    <p:cond delay="0"/>
                                  </p:stCondLst>
                                  <p:childTnLst>
                                    <p:set>
                                      <p:cBhvr>
                                        <p:cTn id="246" dur="1" fill="hold">
                                          <p:stCondLst>
                                            <p:cond delay="0"/>
                                          </p:stCondLst>
                                        </p:cTn>
                                        <p:tgtEl>
                                          <p:spTgt spid="44"/>
                                        </p:tgtEl>
                                        <p:attrNameLst>
                                          <p:attrName>style.visibility</p:attrName>
                                        </p:attrNameLst>
                                      </p:cBhvr>
                                      <p:to>
                                        <p:strVal val="hidden"/>
                                      </p:to>
                                    </p:set>
                                  </p:childTnLst>
                                </p:cTn>
                              </p:par>
                              <p:par>
                                <p:cTn id="247" presetID="1" presetClass="exit" presetSubtype="0" fill="hold" grpId="4" nodeType="withEffect">
                                  <p:stCondLst>
                                    <p:cond delay="0"/>
                                  </p:stCondLst>
                                  <p:childTnLst>
                                    <p:set>
                                      <p:cBhvr>
                                        <p:cTn id="248"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49" restart="whenNotActive" fill="hold" evtFilter="cancelBubble" nodeType="interactiveSeq">
                <p:stCondLst>
                  <p:cond evt="onClick" delay="0">
                    <p:tgtEl>
                      <p:spTgt spid="42"/>
                    </p:tgtEl>
                  </p:cond>
                </p:stCondLst>
                <p:endSync evt="end" delay="0">
                  <p:rtn val="all"/>
                </p:endSync>
                <p:childTnLst>
                  <p:par>
                    <p:cTn id="250" fill="hold">
                      <p:stCondLst>
                        <p:cond delay="0"/>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44"/>
                                        </p:tgtEl>
                                        <p:attrNameLst>
                                          <p:attrName>style.visibility</p:attrName>
                                        </p:attrNameLst>
                                      </p:cBhvr>
                                      <p:to>
                                        <p:strVal val="visible"/>
                                      </p:to>
                                    </p:set>
                                  </p:childTnLst>
                                </p:cTn>
                              </p:par>
                              <p:par>
                                <p:cTn id="254" presetID="1" presetClass="entr" presetSubtype="0" fill="hold" grpId="3" nodeType="withEffect">
                                  <p:stCondLst>
                                    <p:cond delay="0"/>
                                  </p:stCondLst>
                                  <p:childTnLst>
                                    <p:set>
                                      <p:cBhvr>
                                        <p:cTn id="255" dur="1" fill="hold">
                                          <p:stCondLst>
                                            <p:cond delay="0"/>
                                          </p:stCondLst>
                                        </p:cTn>
                                        <p:tgtEl>
                                          <p:spTgt spid="41"/>
                                        </p:tgtEl>
                                        <p:attrNameLst>
                                          <p:attrName>style.visibility</p:attrName>
                                        </p:attrNameLst>
                                      </p:cBhvr>
                                      <p:to>
                                        <p:strVal val="visible"/>
                                      </p:to>
                                    </p:set>
                                  </p:childTnLst>
                                </p:cTn>
                              </p:par>
                              <p:par>
                                <p:cTn id="256" presetID="1" presetClass="entr" presetSubtype="0" fill="hold" grpId="1" nodeType="withEffect">
                                  <p:stCondLst>
                                    <p:cond delay="0"/>
                                  </p:stCondLst>
                                  <p:childTnLst>
                                    <p:set>
                                      <p:cBhvr>
                                        <p:cTn id="257" dur="1" fill="hold">
                                          <p:stCondLst>
                                            <p:cond delay="0"/>
                                          </p:stCondLst>
                                        </p:cTn>
                                        <p:tgtEl>
                                          <p:spTgt spid="45"/>
                                        </p:tgtEl>
                                        <p:attrNameLst>
                                          <p:attrName>style.visibility</p:attrName>
                                        </p:attrNameLst>
                                      </p:cBhvr>
                                      <p:to>
                                        <p:strVal val="visible"/>
                                      </p:to>
                                    </p:set>
                                  </p:childTnLst>
                                </p:cTn>
                              </p:par>
                              <p:par>
                                <p:cTn id="258" presetID="1" presetClass="exit" presetSubtype="0" fill="hold" grpId="4" nodeType="withEffect">
                                  <p:stCondLst>
                                    <p:cond delay="0"/>
                                  </p:stCondLst>
                                  <p:childTnLst>
                                    <p:set>
                                      <p:cBhvr>
                                        <p:cTn id="259" dur="1" fill="hold">
                                          <p:stCondLst>
                                            <p:cond delay="0"/>
                                          </p:stCondLst>
                                        </p:cTn>
                                        <p:tgtEl>
                                          <p:spTgt spid="41"/>
                                        </p:tgtEl>
                                        <p:attrNameLst>
                                          <p:attrName>style.visibility</p:attrName>
                                        </p:attrNameLst>
                                      </p:cBhvr>
                                      <p:to>
                                        <p:strVal val="hidden"/>
                                      </p:to>
                                    </p:set>
                                  </p:childTnLst>
                                </p:cTn>
                              </p:par>
                              <p:par>
                                <p:cTn id="260" presetID="1" presetClass="exit" presetSubtype="0" fill="hold" grpId="2" nodeType="withEffect">
                                  <p:stCondLst>
                                    <p:cond delay="0"/>
                                  </p:stCondLst>
                                  <p:childTnLst>
                                    <p:set>
                                      <p:cBhvr>
                                        <p:cTn id="26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62" restart="whenNotActive" fill="hold" evtFilter="cancelBubble" nodeType="interactiveSeq">
                <p:stCondLst>
                  <p:cond evt="onClick" delay="0">
                    <p:tgtEl>
                      <p:spTgt spid="43"/>
                    </p:tgtEl>
                  </p:cond>
                </p:stCondLst>
                <p:endSync evt="end" delay="0">
                  <p:rtn val="all"/>
                </p:endSync>
                <p:childTnLst>
                  <p:par>
                    <p:cTn id="263" fill="hold">
                      <p:stCondLst>
                        <p:cond delay="0"/>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45"/>
                                        </p:tgtEl>
                                        <p:attrNameLst>
                                          <p:attrName>style.visibility</p:attrName>
                                        </p:attrNameLst>
                                      </p:cBhvr>
                                      <p:to>
                                        <p:strVal val="visible"/>
                                      </p:to>
                                    </p:set>
                                  </p:childTnLst>
                                </p:cTn>
                              </p:par>
                              <p:par>
                                <p:cTn id="267" presetID="1" presetClass="entr" presetSubtype="0" fill="hold" grpId="1" nodeType="withEffect">
                                  <p:stCondLst>
                                    <p:cond delay="0"/>
                                  </p:stCondLst>
                                  <p:childTnLst>
                                    <p:set>
                                      <p:cBhvr>
                                        <p:cTn id="268" dur="1" fill="hold">
                                          <p:stCondLst>
                                            <p:cond delay="0"/>
                                          </p:stCondLst>
                                        </p:cTn>
                                        <p:tgtEl>
                                          <p:spTgt spid="41"/>
                                        </p:tgtEl>
                                        <p:attrNameLst>
                                          <p:attrName>style.visibility</p:attrName>
                                        </p:attrNameLst>
                                      </p:cBhvr>
                                      <p:to>
                                        <p:strVal val="visible"/>
                                      </p:to>
                                    </p:set>
                                  </p:childTnLst>
                                </p:cTn>
                              </p:par>
                              <p:par>
                                <p:cTn id="269" presetID="1" presetClass="entr" presetSubtype="0" fill="hold" grpId="1" nodeType="withEffect">
                                  <p:stCondLst>
                                    <p:cond delay="0"/>
                                  </p:stCondLst>
                                  <p:childTnLst>
                                    <p:set>
                                      <p:cBhvr>
                                        <p:cTn id="270" dur="1" fill="hold">
                                          <p:stCondLst>
                                            <p:cond delay="0"/>
                                          </p:stCondLst>
                                        </p:cTn>
                                        <p:tgtEl>
                                          <p:spTgt spid="44"/>
                                        </p:tgtEl>
                                        <p:attrNameLst>
                                          <p:attrName>style.visibility</p:attrName>
                                        </p:attrNameLst>
                                      </p:cBhvr>
                                      <p:to>
                                        <p:strVal val="visible"/>
                                      </p:to>
                                    </p:set>
                                  </p:childTnLst>
                                </p:cTn>
                              </p:par>
                              <p:par>
                                <p:cTn id="271" presetID="1" presetClass="exit" presetSubtype="0" fill="hold" grpId="2" nodeType="withEffect">
                                  <p:stCondLst>
                                    <p:cond delay="0"/>
                                  </p:stCondLst>
                                  <p:childTnLst>
                                    <p:set>
                                      <p:cBhvr>
                                        <p:cTn id="272" dur="1" fill="hold">
                                          <p:stCondLst>
                                            <p:cond delay="0"/>
                                          </p:stCondLst>
                                        </p:cTn>
                                        <p:tgtEl>
                                          <p:spTgt spid="41"/>
                                        </p:tgtEl>
                                        <p:attrNameLst>
                                          <p:attrName>style.visibility</p:attrName>
                                        </p:attrNameLst>
                                      </p:cBhvr>
                                      <p:to>
                                        <p:strVal val="hidden"/>
                                      </p:to>
                                    </p:set>
                                  </p:childTnLst>
                                </p:cTn>
                              </p:par>
                              <p:par>
                                <p:cTn id="273" presetID="1" presetClass="exit" presetSubtype="0" fill="hold" grpId="2" nodeType="withEffect">
                                  <p:stCondLst>
                                    <p:cond delay="0"/>
                                  </p:stCondLst>
                                  <p:childTnLst>
                                    <p:set>
                                      <p:cBhvr>
                                        <p:cTn id="274"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75" restart="whenNotActive" fill="hold" evtFilter="cancelBubble" nodeType="interactiveSeq">
                <p:stCondLst>
                  <p:cond evt="onClick" delay="0">
                    <p:tgtEl>
                      <p:spTgt spid="49"/>
                    </p:tgtEl>
                  </p:cond>
                </p:stCondLst>
                <p:endSync evt="end" delay="0">
                  <p:rtn val="all"/>
                </p:endSync>
                <p:childTnLst>
                  <p:par>
                    <p:cTn id="276" fill="hold">
                      <p:stCondLst>
                        <p:cond delay="0"/>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50"/>
                                        </p:tgtEl>
                                        <p:attrNameLst>
                                          <p:attrName>style.visibility</p:attrName>
                                        </p:attrNameLst>
                                      </p:cBhvr>
                                      <p:to>
                                        <p:strVal val="visible"/>
                                      </p:to>
                                    </p:set>
                                  </p:childTnLst>
                                </p:cTn>
                              </p:par>
                              <p:par>
                                <p:cTn id="280" presetID="1" presetClass="entr" presetSubtype="0" fill="hold" grpId="3" nodeType="withEffect">
                                  <p:stCondLst>
                                    <p:cond delay="0"/>
                                  </p:stCondLst>
                                  <p:childTnLst>
                                    <p:set>
                                      <p:cBhvr>
                                        <p:cTn id="281" dur="1" fill="hold">
                                          <p:stCondLst>
                                            <p:cond delay="0"/>
                                          </p:stCondLst>
                                        </p:cTn>
                                        <p:tgtEl>
                                          <p:spTgt spid="53"/>
                                        </p:tgtEl>
                                        <p:attrNameLst>
                                          <p:attrName>style.visibility</p:attrName>
                                        </p:attrNameLst>
                                      </p:cBhvr>
                                      <p:to>
                                        <p:strVal val="visible"/>
                                      </p:to>
                                    </p:set>
                                  </p:childTnLst>
                                </p:cTn>
                              </p:par>
                              <p:par>
                                <p:cTn id="282" presetID="1" presetClass="entr" presetSubtype="0" fill="hold" grpId="3" nodeType="withEffect">
                                  <p:stCondLst>
                                    <p:cond delay="0"/>
                                  </p:stCondLst>
                                  <p:childTnLst>
                                    <p:set>
                                      <p:cBhvr>
                                        <p:cTn id="283" dur="1" fill="hold">
                                          <p:stCondLst>
                                            <p:cond delay="0"/>
                                          </p:stCondLst>
                                        </p:cTn>
                                        <p:tgtEl>
                                          <p:spTgt spid="54"/>
                                        </p:tgtEl>
                                        <p:attrNameLst>
                                          <p:attrName>style.visibility</p:attrName>
                                        </p:attrNameLst>
                                      </p:cBhvr>
                                      <p:to>
                                        <p:strVal val="visible"/>
                                      </p:to>
                                    </p:set>
                                  </p:childTnLst>
                                </p:cTn>
                              </p:par>
                              <p:par>
                                <p:cTn id="284" presetID="1" presetClass="exit" presetSubtype="0" fill="hold" grpId="4" nodeType="withEffect">
                                  <p:stCondLst>
                                    <p:cond delay="0"/>
                                  </p:stCondLst>
                                  <p:childTnLst>
                                    <p:set>
                                      <p:cBhvr>
                                        <p:cTn id="285" dur="1" fill="hold">
                                          <p:stCondLst>
                                            <p:cond delay="0"/>
                                          </p:stCondLst>
                                        </p:cTn>
                                        <p:tgtEl>
                                          <p:spTgt spid="53"/>
                                        </p:tgtEl>
                                        <p:attrNameLst>
                                          <p:attrName>style.visibility</p:attrName>
                                        </p:attrNameLst>
                                      </p:cBhvr>
                                      <p:to>
                                        <p:strVal val="hidden"/>
                                      </p:to>
                                    </p:set>
                                  </p:childTnLst>
                                </p:cTn>
                              </p:par>
                              <p:par>
                                <p:cTn id="286" presetID="1" presetClass="exit" presetSubtype="0" fill="hold" grpId="4" nodeType="withEffect">
                                  <p:stCondLst>
                                    <p:cond delay="0"/>
                                  </p:stCondLst>
                                  <p:childTnLst>
                                    <p:set>
                                      <p:cBhvr>
                                        <p:cTn id="28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88" restart="whenNotActive" fill="hold" evtFilter="cancelBubble" nodeType="interactiveSeq">
                <p:stCondLst>
                  <p:cond evt="onClick" delay="0">
                    <p:tgtEl>
                      <p:spTgt spid="51"/>
                    </p:tgtEl>
                  </p:cond>
                </p:stCondLst>
                <p:endSync evt="end" delay="0">
                  <p:rtn val="all"/>
                </p:endSync>
                <p:childTnLst>
                  <p:par>
                    <p:cTn id="289" fill="hold">
                      <p:stCondLst>
                        <p:cond delay="0"/>
                      </p:stCondLst>
                      <p:childTnLst>
                        <p:par>
                          <p:cTn id="290" fill="hold">
                            <p:stCondLst>
                              <p:cond delay="0"/>
                            </p:stCondLst>
                            <p:childTnLst>
                              <p:par>
                                <p:cTn id="291" presetID="1" presetClass="entr" presetSubtype="0" fill="hold" grpId="0" nodeType="clickEffect">
                                  <p:stCondLst>
                                    <p:cond delay="0"/>
                                  </p:stCondLst>
                                  <p:childTnLst>
                                    <p:set>
                                      <p:cBhvr>
                                        <p:cTn id="292" dur="1" fill="hold">
                                          <p:stCondLst>
                                            <p:cond delay="0"/>
                                          </p:stCondLst>
                                        </p:cTn>
                                        <p:tgtEl>
                                          <p:spTgt spid="53"/>
                                        </p:tgtEl>
                                        <p:attrNameLst>
                                          <p:attrName>style.visibility</p:attrName>
                                        </p:attrNameLst>
                                      </p:cBhvr>
                                      <p:to>
                                        <p:strVal val="visible"/>
                                      </p:to>
                                    </p:set>
                                  </p:childTnLst>
                                </p:cTn>
                              </p:par>
                              <p:par>
                                <p:cTn id="293" presetID="1" presetClass="entr" presetSubtype="0" fill="hold" grpId="3" nodeType="withEffect">
                                  <p:stCondLst>
                                    <p:cond delay="0"/>
                                  </p:stCondLst>
                                  <p:childTnLst>
                                    <p:set>
                                      <p:cBhvr>
                                        <p:cTn id="294" dur="1" fill="hold">
                                          <p:stCondLst>
                                            <p:cond delay="0"/>
                                          </p:stCondLst>
                                        </p:cTn>
                                        <p:tgtEl>
                                          <p:spTgt spid="50"/>
                                        </p:tgtEl>
                                        <p:attrNameLst>
                                          <p:attrName>style.visibility</p:attrName>
                                        </p:attrNameLst>
                                      </p:cBhvr>
                                      <p:to>
                                        <p:strVal val="visible"/>
                                      </p:to>
                                    </p:set>
                                  </p:childTnLst>
                                </p:cTn>
                              </p:par>
                              <p:par>
                                <p:cTn id="295" presetID="1" presetClass="entr" presetSubtype="0" fill="hold" grpId="1" nodeType="withEffect">
                                  <p:stCondLst>
                                    <p:cond delay="0"/>
                                  </p:stCondLst>
                                  <p:childTnLst>
                                    <p:set>
                                      <p:cBhvr>
                                        <p:cTn id="296" dur="1" fill="hold">
                                          <p:stCondLst>
                                            <p:cond delay="0"/>
                                          </p:stCondLst>
                                        </p:cTn>
                                        <p:tgtEl>
                                          <p:spTgt spid="54"/>
                                        </p:tgtEl>
                                        <p:attrNameLst>
                                          <p:attrName>style.visibility</p:attrName>
                                        </p:attrNameLst>
                                      </p:cBhvr>
                                      <p:to>
                                        <p:strVal val="visible"/>
                                      </p:to>
                                    </p:set>
                                  </p:childTnLst>
                                </p:cTn>
                              </p:par>
                              <p:par>
                                <p:cTn id="297" presetID="1" presetClass="exit" presetSubtype="0" fill="hold" grpId="4" nodeType="withEffect">
                                  <p:stCondLst>
                                    <p:cond delay="0"/>
                                  </p:stCondLst>
                                  <p:childTnLst>
                                    <p:set>
                                      <p:cBhvr>
                                        <p:cTn id="298" dur="1" fill="hold">
                                          <p:stCondLst>
                                            <p:cond delay="0"/>
                                          </p:stCondLst>
                                        </p:cTn>
                                        <p:tgtEl>
                                          <p:spTgt spid="50"/>
                                        </p:tgtEl>
                                        <p:attrNameLst>
                                          <p:attrName>style.visibility</p:attrName>
                                        </p:attrNameLst>
                                      </p:cBhvr>
                                      <p:to>
                                        <p:strVal val="hidden"/>
                                      </p:to>
                                    </p:set>
                                  </p:childTnLst>
                                </p:cTn>
                              </p:par>
                              <p:par>
                                <p:cTn id="299" presetID="1" presetClass="exit" presetSubtype="0" fill="hold" grpId="2" nodeType="withEffect">
                                  <p:stCondLst>
                                    <p:cond delay="0"/>
                                  </p:stCondLst>
                                  <p:childTnLst>
                                    <p:set>
                                      <p:cBhvr>
                                        <p:cTn id="300"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01" restart="whenNotActive" fill="hold" evtFilter="cancelBubble" nodeType="interactiveSeq">
                <p:stCondLst>
                  <p:cond evt="onClick" delay="0">
                    <p:tgtEl>
                      <p:spTgt spid="52"/>
                    </p:tgtEl>
                  </p:cond>
                </p:stCondLst>
                <p:endSync evt="end" delay="0">
                  <p:rtn val="all"/>
                </p:endSync>
                <p:childTnLst>
                  <p:par>
                    <p:cTn id="302" fill="hold">
                      <p:stCondLst>
                        <p:cond delay="0"/>
                      </p:stCondLst>
                      <p:childTnLst>
                        <p:par>
                          <p:cTn id="303" fill="hold">
                            <p:stCondLst>
                              <p:cond delay="0"/>
                            </p:stCondLst>
                            <p:childTnLst>
                              <p:par>
                                <p:cTn id="304" presetID="1" presetClass="entr" presetSubtype="0" fill="hold" grpId="0" nodeType="clickEffect">
                                  <p:stCondLst>
                                    <p:cond delay="0"/>
                                  </p:stCondLst>
                                  <p:childTnLst>
                                    <p:set>
                                      <p:cBhvr>
                                        <p:cTn id="305" dur="1" fill="hold">
                                          <p:stCondLst>
                                            <p:cond delay="0"/>
                                          </p:stCondLst>
                                        </p:cTn>
                                        <p:tgtEl>
                                          <p:spTgt spid="54"/>
                                        </p:tgtEl>
                                        <p:attrNameLst>
                                          <p:attrName>style.visibility</p:attrName>
                                        </p:attrNameLst>
                                      </p:cBhvr>
                                      <p:to>
                                        <p:strVal val="visible"/>
                                      </p:to>
                                    </p:set>
                                  </p:childTnLst>
                                </p:cTn>
                              </p:par>
                              <p:par>
                                <p:cTn id="306" presetID="1" presetClass="entr" presetSubtype="0" fill="hold" grpId="1" nodeType="withEffect">
                                  <p:stCondLst>
                                    <p:cond delay="0"/>
                                  </p:stCondLst>
                                  <p:childTnLst>
                                    <p:set>
                                      <p:cBhvr>
                                        <p:cTn id="307" dur="1" fill="hold">
                                          <p:stCondLst>
                                            <p:cond delay="0"/>
                                          </p:stCondLst>
                                        </p:cTn>
                                        <p:tgtEl>
                                          <p:spTgt spid="50"/>
                                        </p:tgtEl>
                                        <p:attrNameLst>
                                          <p:attrName>style.visibility</p:attrName>
                                        </p:attrNameLst>
                                      </p:cBhvr>
                                      <p:to>
                                        <p:strVal val="visible"/>
                                      </p:to>
                                    </p:set>
                                  </p:childTnLst>
                                </p:cTn>
                              </p:par>
                              <p:par>
                                <p:cTn id="308" presetID="1" presetClass="entr" presetSubtype="0" fill="hold" grpId="1" nodeType="withEffect">
                                  <p:stCondLst>
                                    <p:cond delay="0"/>
                                  </p:stCondLst>
                                  <p:childTnLst>
                                    <p:set>
                                      <p:cBhvr>
                                        <p:cTn id="309" dur="1" fill="hold">
                                          <p:stCondLst>
                                            <p:cond delay="0"/>
                                          </p:stCondLst>
                                        </p:cTn>
                                        <p:tgtEl>
                                          <p:spTgt spid="53"/>
                                        </p:tgtEl>
                                        <p:attrNameLst>
                                          <p:attrName>style.visibility</p:attrName>
                                        </p:attrNameLst>
                                      </p:cBhvr>
                                      <p:to>
                                        <p:strVal val="visible"/>
                                      </p:to>
                                    </p:set>
                                  </p:childTnLst>
                                </p:cTn>
                              </p:par>
                              <p:par>
                                <p:cTn id="310" presetID="1" presetClass="exit" presetSubtype="0" fill="hold" grpId="2" nodeType="withEffect">
                                  <p:stCondLst>
                                    <p:cond delay="0"/>
                                  </p:stCondLst>
                                  <p:childTnLst>
                                    <p:set>
                                      <p:cBhvr>
                                        <p:cTn id="311" dur="1" fill="hold">
                                          <p:stCondLst>
                                            <p:cond delay="0"/>
                                          </p:stCondLst>
                                        </p:cTn>
                                        <p:tgtEl>
                                          <p:spTgt spid="50"/>
                                        </p:tgtEl>
                                        <p:attrNameLst>
                                          <p:attrName>style.visibility</p:attrName>
                                        </p:attrNameLst>
                                      </p:cBhvr>
                                      <p:to>
                                        <p:strVal val="hidden"/>
                                      </p:to>
                                    </p:set>
                                  </p:childTnLst>
                                </p:cTn>
                              </p:par>
                              <p:par>
                                <p:cTn id="312" presetID="1" presetClass="exit" presetSubtype="0" fill="hold" grpId="2" nodeType="withEffect">
                                  <p:stCondLst>
                                    <p:cond delay="0"/>
                                  </p:stCondLst>
                                  <p:childTnLst>
                                    <p:set>
                                      <p:cBhvr>
                                        <p:cTn id="31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5" grpId="0"/>
      <p:bldP spid="5" grpId="1"/>
      <p:bldP spid="5" grpId="2"/>
      <p:bldP spid="5" grpId="3"/>
      <p:bldP spid="5" grpId="4"/>
      <p:bldP spid="8" grpId="0"/>
      <p:bldP spid="8" grpId="1"/>
      <p:bldP spid="8" grpId="2"/>
      <p:bldP spid="8" grpId="3"/>
      <p:bldP spid="8" grpId="4"/>
      <p:bldP spid="9" grpId="0"/>
      <p:bldP spid="9" grpId="1"/>
      <p:bldP spid="9" grpId="2"/>
      <p:bldP spid="9" grpId="3"/>
      <p:bldP spid="9" grpId="4"/>
      <p:bldP spid="11" grpId="0"/>
      <p:bldP spid="11" grpId="1"/>
      <p:bldP spid="11" grpId="2"/>
      <p:bldP spid="11" grpId="3"/>
      <p:bldP spid="11" grpId="4"/>
      <p:bldP spid="14" grpId="0"/>
      <p:bldP spid="14" grpId="1"/>
      <p:bldP spid="14" grpId="2"/>
      <p:bldP spid="14" grpId="3"/>
      <p:bldP spid="14" grpId="4"/>
      <p:bldP spid="15" grpId="0"/>
      <p:bldP spid="15" grpId="1"/>
      <p:bldP spid="15" grpId="2"/>
      <p:bldP spid="15" grpId="3"/>
      <p:bldP spid="15" grpId="4"/>
      <p:bldP spid="17" grpId="0"/>
      <p:bldP spid="17" grpId="1"/>
      <p:bldP spid="17" grpId="2"/>
      <p:bldP spid="17" grpId="3"/>
      <p:bldP spid="17" grpId="4"/>
      <p:bldP spid="20" grpId="0"/>
      <p:bldP spid="20" grpId="1"/>
      <p:bldP spid="20" grpId="2"/>
      <p:bldP spid="20" grpId="3"/>
      <p:bldP spid="20" grpId="4"/>
      <p:bldP spid="21" grpId="0"/>
      <p:bldP spid="21" grpId="1"/>
      <p:bldP spid="21" grpId="2"/>
      <p:bldP spid="21" grpId="3"/>
      <p:bldP spid="21" grpId="4"/>
      <p:bldP spid="23" grpId="0"/>
      <p:bldP spid="23" grpId="1"/>
      <p:bldP spid="23" grpId="2"/>
      <p:bldP spid="23" grpId="3"/>
      <p:bldP spid="23" grpId="4"/>
      <p:bldP spid="26" grpId="0"/>
      <p:bldP spid="26" grpId="1"/>
      <p:bldP spid="26" grpId="2"/>
      <p:bldP spid="26" grpId="3"/>
      <p:bldP spid="26" grpId="4"/>
      <p:bldP spid="27" grpId="0"/>
      <p:bldP spid="27" grpId="1"/>
      <p:bldP spid="27" grpId="2"/>
      <p:bldP spid="27" grpId="3"/>
      <p:bldP spid="27" grpId="4"/>
      <p:bldP spid="29" grpId="0"/>
      <p:bldP spid="29" grpId="1"/>
      <p:bldP spid="29" grpId="2"/>
      <p:bldP spid="29" grpId="3"/>
      <p:bldP spid="29" grpId="4"/>
      <p:bldP spid="32" grpId="0"/>
      <p:bldP spid="32" grpId="1"/>
      <p:bldP spid="32" grpId="2"/>
      <p:bldP spid="32" grpId="3"/>
      <p:bldP spid="32" grpId="4"/>
      <p:bldP spid="33" grpId="0"/>
      <p:bldP spid="33" grpId="1"/>
      <p:bldP spid="33" grpId="2"/>
      <p:bldP spid="33" grpId="3"/>
      <p:bldP spid="33" grpId="4"/>
      <p:bldP spid="35" grpId="0"/>
      <p:bldP spid="35" grpId="1"/>
      <p:bldP spid="35" grpId="2"/>
      <p:bldP spid="35" grpId="3"/>
      <p:bldP spid="35" grpId="4"/>
      <p:bldP spid="38" grpId="0"/>
      <p:bldP spid="38" grpId="1"/>
      <p:bldP spid="38" grpId="2"/>
      <p:bldP spid="38" grpId="3"/>
      <p:bldP spid="38" grpId="4"/>
      <p:bldP spid="39" grpId="0"/>
      <p:bldP spid="39" grpId="1"/>
      <p:bldP spid="39" grpId="2"/>
      <p:bldP spid="39" grpId="3"/>
      <p:bldP spid="39" grpId="4"/>
      <p:bldP spid="41" grpId="0"/>
      <p:bldP spid="41" grpId="1"/>
      <p:bldP spid="41" grpId="2"/>
      <p:bldP spid="41" grpId="3"/>
      <p:bldP spid="41" grpId="4"/>
      <p:bldP spid="44" grpId="0"/>
      <p:bldP spid="44" grpId="1"/>
      <p:bldP spid="44" grpId="2"/>
      <p:bldP spid="44" grpId="3"/>
      <p:bldP spid="44" grpId="4"/>
      <p:bldP spid="45" grpId="0"/>
      <p:bldP spid="45" grpId="1"/>
      <p:bldP spid="45" grpId="2"/>
      <p:bldP spid="45" grpId="3"/>
      <p:bldP spid="45" grpId="4"/>
      <p:bldP spid="50" grpId="0"/>
      <p:bldP spid="50" grpId="1"/>
      <p:bldP spid="50" grpId="2"/>
      <p:bldP spid="50" grpId="3"/>
      <p:bldP spid="50" grpId="4"/>
      <p:bldP spid="53" grpId="0"/>
      <p:bldP spid="53" grpId="1"/>
      <p:bldP spid="53" grpId="2"/>
      <p:bldP spid="53" grpId="3"/>
      <p:bldP spid="53" grpId="4"/>
      <p:bldP spid="54" grpId="0"/>
      <p:bldP spid="54" grpId="1"/>
      <p:bldP spid="54" grpId="2"/>
      <p:bldP spid="54" grpId="3"/>
      <p:bldP spid="54" grpId="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3"/>
          <p:cNvSpPr>
            <a:spLocks noChangeArrowheads="1" noChangeShapeType="1" noTextEdit="1"/>
          </p:cNvSpPr>
          <p:nvPr/>
        </p:nvSpPr>
        <p:spPr bwMode="auto">
          <a:xfrm>
            <a:off x="685800" y="4876800"/>
            <a:ext cx="7524750" cy="1981200"/>
          </a:xfrm>
          <a:prstGeom prst="rect">
            <a:avLst/>
          </a:prstGeom>
        </p:spPr>
        <p:txBody>
          <a:bodyPr wrap="none" lIns="91427" tIns="45714" rIns="91427" bIns="45714" fromWordArt="1">
            <a:prstTxWarp prst="textPlain">
              <a:avLst>
                <a:gd name="adj" fmla="val 50000"/>
              </a:avLst>
            </a:prstTxWarp>
          </a:bodyPr>
          <a:lstStyle/>
          <a:p>
            <a:pPr algn="ctr"/>
            <a:r>
              <a:rPr lang="en-GB"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 for your attention!</a:t>
            </a:r>
          </a:p>
        </p:txBody>
      </p:sp>
    </p:spTree>
    <p:extLst>
      <p:ext uri="{BB962C8B-B14F-4D97-AF65-F5344CB8AC3E}">
        <p14:creationId xmlns:p14="http://schemas.microsoft.com/office/powerpoint/2010/main" val="352902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p:cTn id="11" dur="500" fill="hold"/>
                                        <p:tgtEl>
                                          <p:spTgt spid="14339"/>
                                        </p:tgtEl>
                                        <p:attrNameLst>
                                          <p:attrName>ppt_w</p:attrName>
                                        </p:attrNameLst>
                                      </p:cBhvr>
                                      <p:tavLst>
                                        <p:tav tm="0">
                                          <p:val>
                                            <p:fltVal val="0"/>
                                          </p:val>
                                        </p:tav>
                                        <p:tav tm="100000">
                                          <p:val>
                                            <p:strVal val="#ppt_w"/>
                                          </p:val>
                                        </p:tav>
                                      </p:tavLst>
                                    </p:anim>
                                    <p:anim calcmode="lin" valueType="num">
                                      <p:cBhvr>
                                        <p:cTn id="12" dur="500" fill="hold"/>
                                        <p:tgtEl>
                                          <p:spTgt spid="14339"/>
                                        </p:tgtEl>
                                        <p:attrNameLst>
                                          <p:attrName>ppt_h</p:attrName>
                                        </p:attrNameLst>
                                      </p:cBhvr>
                                      <p:tavLst>
                                        <p:tav tm="0">
                                          <p:val>
                                            <p:fltVal val="0"/>
                                          </p:val>
                                        </p:tav>
                                        <p:tav tm="100000">
                                          <p:val>
                                            <p:strVal val="#ppt_h"/>
                                          </p:val>
                                        </p:tav>
                                      </p:tavLst>
                                    </p:anim>
                                    <p:animEffect transition="in" filter="fade">
                                      <p:cBhvr>
                                        <p:cTn id="13" dur="500"/>
                                        <p:tgtEl>
                                          <p:spTgt spid="14339"/>
                                        </p:tgtEl>
                                      </p:cBhvr>
                                    </p:animEffect>
                                  </p:childTnLst>
                                </p:cTn>
                              </p:par>
                            </p:childTnLst>
                          </p:cTn>
                        </p:par>
                        <p:par>
                          <p:cTn id="14" fill="hold" nodeType="afterGroup">
                            <p:stCondLst>
                              <p:cond delay="1000"/>
                            </p:stCondLst>
                            <p:childTnLst>
                              <p:par>
                                <p:cTn id="15" presetID="4" presetClass="entr" presetSubtype="16" fill="hold" grpId="1" nodeType="afterEffect">
                                  <p:stCondLst>
                                    <p:cond delay="0"/>
                                  </p:stCondLst>
                                  <p:childTnLst>
                                    <p:set>
                                      <p:cBhvr>
                                        <p:cTn id="16" dur="1" fill="hold">
                                          <p:stCondLst>
                                            <p:cond delay="0"/>
                                          </p:stCondLst>
                                        </p:cTn>
                                        <p:tgtEl>
                                          <p:spTgt spid="14339"/>
                                        </p:tgtEl>
                                        <p:attrNameLst>
                                          <p:attrName>style.visibility</p:attrName>
                                        </p:attrNameLst>
                                      </p:cBhvr>
                                      <p:to>
                                        <p:strVal val="visible"/>
                                      </p:to>
                                    </p:set>
                                    <p:animEffect transition="in" filter="box(in)">
                                      <p:cBhvr>
                                        <p:cTn id="17" dur="500"/>
                                        <p:tgtEl>
                                          <p:spTgt spid="14339"/>
                                        </p:tgtEl>
                                      </p:cBhvr>
                                    </p:animEffect>
                                  </p:childTnLst>
                                </p:cTn>
                              </p:par>
                            </p:childTnLst>
                          </p:cTn>
                        </p:par>
                        <p:par>
                          <p:cTn id="18" fill="hold" nodeType="afterGroup">
                            <p:stCondLst>
                              <p:cond delay="1500"/>
                            </p:stCondLst>
                            <p:childTnLst>
                              <p:par>
                                <p:cTn id="19" presetID="5" presetClass="entr" presetSubtype="10" fill="hold" grpId="2" nodeType="afterEffect">
                                  <p:stCondLst>
                                    <p:cond delay="0"/>
                                  </p:stCondLst>
                                  <p:childTnLst>
                                    <p:set>
                                      <p:cBhvr>
                                        <p:cTn id="20" dur="1" fill="hold">
                                          <p:stCondLst>
                                            <p:cond delay="0"/>
                                          </p:stCondLst>
                                        </p:cTn>
                                        <p:tgtEl>
                                          <p:spTgt spid="14339"/>
                                        </p:tgtEl>
                                        <p:attrNameLst>
                                          <p:attrName>style.visibility</p:attrName>
                                        </p:attrNameLst>
                                      </p:cBhvr>
                                      <p:to>
                                        <p:strVal val="visible"/>
                                      </p:to>
                                    </p:set>
                                    <p:animEffect transition="in" filter="checkerboard(across)">
                                      <p:cBhvr>
                                        <p:cTn id="21" dur="500"/>
                                        <p:tgtEl>
                                          <p:spTgt spid="14339"/>
                                        </p:tgtEl>
                                      </p:cBhvr>
                                    </p:animEffect>
                                  </p:childTnLst>
                                </p:cTn>
                              </p:par>
                            </p:childTnLst>
                          </p:cTn>
                        </p:par>
                        <p:par>
                          <p:cTn id="22" fill="hold" nodeType="afterGroup">
                            <p:stCondLst>
                              <p:cond delay="2000"/>
                            </p:stCondLst>
                            <p:childTnLst>
                              <p:par>
                                <p:cTn id="23" presetID="8" presetClass="entr" presetSubtype="16" fill="hold" grpId="3" nodeType="afterEffect">
                                  <p:stCondLst>
                                    <p:cond delay="0"/>
                                  </p:stCondLst>
                                  <p:childTnLst>
                                    <p:set>
                                      <p:cBhvr>
                                        <p:cTn id="24" dur="1" fill="hold">
                                          <p:stCondLst>
                                            <p:cond delay="0"/>
                                          </p:stCondLst>
                                        </p:cTn>
                                        <p:tgtEl>
                                          <p:spTgt spid="14339"/>
                                        </p:tgtEl>
                                        <p:attrNameLst>
                                          <p:attrName>style.visibility</p:attrName>
                                        </p:attrNameLst>
                                      </p:cBhvr>
                                      <p:to>
                                        <p:strVal val="visible"/>
                                      </p:to>
                                    </p:set>
                                    <p:animEffect transition="in" filter="diamond(in)">
                                      <p:cBhvr>
                                        <p:cTn id="25" dur="2000"/>
                                        <p:tgtEl>
                                          <p:spTgt spid="14339"/>
                                        </p:tgtEl>
                                      </p:cBhvr>
                                    </p:animEffect>
                                  </p:childTnLst>
                                </p:cTn>
                              </p:par>
                            </p:childTnLst>
                          </p:cTn>
                        </p:par>
                        <p:par>
                          <p:cTn id="26" fill="hold" nodeType="afterGroup">
                            <p:stCondLst>
                              <p:cond delay="4000"/>
                            </p:stCondLst>
                            <p:childTnLst>
                              <p:par>
                                <p:cTn id="27" presetID="9" presetClass="entr" presetSubtype="0" fill="hold" grpId="4" nodeType="afterEffect">
                                  <p:stCondLst>
                                    <p:cond delay="0"/>
                                  </p:stCondLst>
                                  <p:childTnLst>
                                    <p:set>
                                      <p:cBhvr>
                                        <p:cTn id="28" dur="1" fill="hold">
                                          <p:stCondLst>
                                            <p:cond delay="0"/>
                                          </p:stCondLst>
                                        </p:cTn>
                                        <p:tgtEl>
                                          <p:spTgt spid="14339"/>
                                        </p:tgtEl>
                                        <p:attrNameLst>
                                          <p:attrName>style.visibility</p:attrName>
                                        </p:attrNameLst>
                                      </p:cBhvr>
                                      <p:to>
                                        <p:strVal val="visible"/>
                                      </p:to>
                                    </p:set>
                                    <p:animEffect transition="in" filter="dissolve">
                                      <p:cBhvr>
                                        <p:cTn id="29" dur="500"/>
                                        <p:tgtEl>
                                          <p:spTgt spid="14339"/>
                                        </p:tgtEl>
                                      </p:cBhvr>
                                    </p:animEffect>
                                  </p:childTnLst>
                                </p:cTn>
                              </p:par>
                            </p:childTnLst>
                          </p:cTn>
                        </p:par>
                        <p:par>
                          <p:cTn id="30" fill="hold" nodeType="afterGroup">
                            <p:stCondLst>
                              <p:cond delay="4500"/>
                            </p:stCondLst>
                            <p:childTnLst>
                              <p:par>
                                <p:cTn id="31" presetID="9" presetClass="entr" presetSubtype="0" fill="hold" grpId="5" nodeType="afterEffect">
                                  <p:stCondLst>
                                    <p:cond delay="0"/>
                                  </p:stCondLst>
                                  <p:childTnLst>
                                    <p:set>
                                      <p:cBhvr>
                                        <p:cTn id="32" dur="1" fill="hold">
                                          <p:stCondLst>
                                            <p:cond delay="0"/>
                                          </p:stCondLst>
                                        </p:cTn>
                                        <p:tgtEl>
                                          <p:spTgt spid="14339"/>
                                        </p:tgtEl>
                                        <p:attrNameLst>
                                          <p:attrName>style.visibility</p:attrName>
                                        </p:attrNameLst>
                                      </p:cBhvr>
                                      <p:to>
                                        <p:strVal val="visible"/>
                                      </p:to>
                                    </p:set>
                                    <p:animEffect transition="in" filter="dissolve">
                                      <p:cBhvr>
                                        <p:cTn id="33"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39" grpId="1" animBg="1"/>
      <p:bldP spid="14339" grpId="2" animBg="1"/>
      <p:bldP spid="14339" grpId="3" animBg="1"/>
      <p:bldP spid="14339" grpId="4" animBg="1"/>
      <p:bldP spid="14339" grpId="5"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1373" y="348826"/>
            <a:ext cx="6944590" cy="830997"/>
          </a:xfrm>
          <a:prstGeom prst="rect">
            <a:avLst/>
          </a:prstGeom>
        </p:spPr>
        <p:txBody>
          <a:bodyPr wrap="square">
            <a:spAutoFit/>
          </a:bodyPr>
          <a:lstStyle/>
          <a:p>
            <a:r>
              <a:rPr lang="en-US" sz="2400" b="1" u="sng" dirty="0">
                <a:solidFill>
                  <a:srgbClr val="FF0000"/>
                </a:solidFill>
              </a:rPr>
              <a:t>Task 1:</a:t>
            </a:r>
            <a:r>
              <a:rPr lang="en-US" sz="2400" b="1" dirty="0"/>
              <a:t> </a:t>
            </a:r>
            <a:r>
              <a:rPr lang="en-US" sz="2400" b="1" dirty="0" smtClean="0"/>
              <a:t>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90" y="1532218"/>
            <a:ext cx="2245966" cy="14973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4587" y="1471614"/>
            <a:ext cx="2150060" cy="161851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7338" y="1532218"/>
            <a:ext cx="2316949" cy="149731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260" y="3796139"/>
            <a:ext cx="2178632" cy="15008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2675" y="3798179"/>
            <a:ext cx="2127408" cy="1387918"/>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5779" y="3754900"/>
            <a:ext cx="2258698" cy="147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95291" y="3156492"/>
            <a:ext cx="2259066" cy="369332"/>
          </a:xfrm>
          <a:prstGeom prst="rect">
            <a:avLst/>
          </a:prstGeom>
        </p:spPr>
        <p:txBody>
          <a:bodyPr wrap="square">
            <a:spAutoFit/>
          </a:bodyPr>
          <a:lstStyle/>
          <a:p>
            <a:r>
              <a:rPr lang="en-US" b="1" dirty="0"/>
              <a:t>1. </a:t>
            </a:r>
            <a:r>
              <a:rPr lang="en-US" b="1" dirty="0" smtClean="0"/>
              <a:t>______the </a:t>
            </a:r>
            <a:r>
              <a:rPr lang="en-US" b="1" dirty="0"/>
              <a:t>clothes</a:t>
            </a:r>
          </a:p>
        </p:txBody>
      </p:sp>
      <p:sp>
        <p:nvSpPr>
          <p:cNvPr id="14" name="Rectangle 13"/>
          <p:cNvSpPr/>
          <p:nvPr/>
        </p:nvSpPr>
        <p:spPr>
          <a:xfrm>
            <a:off x="3324587" y="3154284"/>
            <a:ext cx="2345514" cy="410882"/>
          </a:xfrm>
          <a:prstGeom prst="rect">
            <a:avLst/>
          </a:prstGeom>
        </p:spPr>
        <p:txBody>
          <a:bodyPr wrap="none">
            <a:spAutoFit/>
          </a:bodyPr>
          <a:lstStyle/>
          <a:p>
            <a:pPr>
              <a:lnSpc>
                <a:spcPct val="115000"/>
              </a:lnSpc>
              <a:spcAft>
                <a:spcPts val="1000"/>
              </a:spcAft>
            </a:pPr>
            <a:r>
              <a:rPr lang="en-US" b="1" dirty="0">
                <a:latin typeface="Times New Roman"/>
                <a:ea typeface="Times New Roman"/>
                <a:cs typeface="Times New Roman"/>
              </a:rPr>
              <a:t>2. </a:t>
            </a:r>
            <a:r>
              <a:rPr lang="en-US" b="1" dirty="0" smtClean="0">
                <a:solidFill>
                  <a:srgbClr val="000000"/>
                </a:solidFill>
                <a:latin typeface="Times New Roman"/>
                <a:ea typeface="Times New Roman"/>
                <a:cs typeface="Times New Roman"/>
              </a:rPr>
              <a:t>______heavy </a:t>
            </a:r>
            <a:r>
              <a:rPr lang="en-US" b="1" dirty="0">
                <a:solidFill>
                  <a:srgbClr val="000000"/>
                </a:solidFill>
                <a:latin typeface="Times New Roman"/>
                <a:ea typeface="Times New Roman"/>
                <a:cs typeface="Times New Roman"/>
              </a:rPr>
              <a:t>things</a:t>
            </a:r>
            <a:endParaRPr lang="en-US" sz="1600" b="1" dirty="0">
              <a:ea typeface="Times New Roman"/>
              <a:cs typeface="Times New Roman"/>
            </a:endParaRPr>
          </a:p>
        </p:txBody>
      </p:sp>
      <p:sp>
        <p:nvSpPr>
          <p:cNvPr id="15" name="Rectangle 14"/>
          <p:cNvSpPr/>
          <p:nvPr/>
        </p:nvSpPr>
        <p:spPr>
          <a:xfrm>
            <a:off x="6168225" y="3150736"/>
            <a:ext cx="1867819" cy="369332"/>
          </a:xfrm>
          <a:prstGeom prst="rect">
            <a:avLst/>
          </a:prstGeom>
        </p:spPr>
        <p:txBody>
          <a:bodyPr wrap="none">
            <a:spAutoFit/>
          </a:bodyPr>
          <a:lstStyle/>
          <a:p>
            <a:r>
              <a:rPr lang="en-US" b="1" dirty="0"/>
              <a:t>3. _________fruit</a:t>
            </a:r>
          </a:p>
        </p:txBody>
      </p:sp>
      <p:sp>
        <p:nvSpPr>
          <p:cNvPr id="16" name="Rectangle 15"/>
          <p:cNvSpPr/>
          <p:nvPr/>
        </p:nvSpPr>
        <p:spPr>
          <a:xfrm>
            <a:off x="748742" y="5343355"/>
            <a:ext cx="1948827" cy="646331"/>
          </a:xfrm>
          <a:prstGeom prst="rect">
            <a:avLst/>
          </a:prstGeom>
        </p:spPr>
        <p:txBody>
          <a:bodyPr wrap="square">
            <a:spAutoFit/>
          </a:bodyPr>
          <a:lstStyle/>
          <a:p>
            <a:r>
              <a:rPr lang="en-US" b="1" dirty="0"/>
              <a:t>4. do the </a:t>
            </a:r>
            <a:r>
              <a:rPr lang="en-US" b="1" dirty="0" smtClean="0"/>
              <a:t>_____</a:t>
            </a:r>
            <a:r>
              <a:rPr lang="en-US" b="1" dirty="0"/>
              <a:t>_</a:t>
            </a:r>
          </a:p>
          <a:p>
            <a:endParaRPr lang="en-US" b="1" dirty="0"/>
          </a:p>
        </p:txBody>
      </p:sp>
      <p:sp>
        <p:nvSpPr>
          <p:cNvPr id="17" name="Rectangle 16"/>
          <p:cNvSpPr/>
          <p:nvPr/>
        </p:nvSpPr>
        <p:spPr>
          <a:xfrm>
            <a:off x="3154554" y="5328821"/>
            <a:ext cx="2364750" cy="390684"/>
          </a:xfrm>
          <a:prstGeom prst="rect">
            <a:avLst/>
          </a:prstGeom>
        </p:spPr>
        <p:txBody>
          <a:bodyPr wrap="none">
            <a:spAutoFit/>
          </a:bodyPr>
          <a:lstStyle/>
          <a:p>
            <a:pPr>
              <a:lnSpc>
                <a:spcPct val="115000"/>
              </a:lnSpc>
              <a:spcAft>
                <a:spcPts val="1000"/>
              </a:spcAft>
            </a:pPr>
            <a:r>
              <a:rPr lang="en-US" b="1" dirty="0">
                <a:solidFill>
                  <a:srgbClr val="000000"/>
                </a:solidFill>
                <a:latin typeface="Times New Roman"/>
                <a:ea typeface="Times New Roman"/>
                <a:cs typeface="Times New Roman"/>
              </a:rPr>
              <a:t>5. ________the dishes.</a:t>
            </a:r>
            <a:endParaRPr lang="en-US" sz="1600" b="1" dirty="0">
              <a:ea typeface="Times New Roman"/>
              <a:cs typeface="Times New Roman"/>
            </a:endParaRPr>
          </a:p>
        </p:txBody>
      </p:sp>
      <p:sp>
        <p:nvSpPr>
          <p:cNvPr id="18" name="Rectangle 17"/>
          <p:cNvSpPr/>
          <p:nvPr/>
        </p:nvSpPr>
        <p:spPr>
          <a:xfrm>
            <a:off x="5712096" y="5229377"/>
            <a:ext cx="3210231" cy="369332"/>
          </a:xfrm>
          <a:prstGeom prst="rect">
            <a:avLst/>
          </a:prstGeom>
        </p:spPr>
        <p:txBody>
          <a:bodyPr wrap="square">
            <a:spAutoFit/>
          </a:bodyPr>
          <a:lstStyle/>
          <a:p>
            <a:r>
              <a:rPr lang="en-US" b="1" dirty="0">
                <a:solidFill>
                  <a:srgbClr val="000000"/>
                </a:solidFill>
                <a:latin typeface="Times New Roman"/>
                <a:ea typeface="Times New Roman"/>
              </a:rPr>
              <a:t>6. </a:t>
            </a:r>
            <a:r>
              <a:rPr lang="en-US" b="1" dirty="0" smtClean="0">
                <a:solidFill>
                  <a:srgbClr val="000000"/>
                </a:solidFill>
                <a:latin typeface="Times New Roman"/>
                <a:ea typeface="Times New Roman"/>
              </a:rPr>
              <a:t>___</a:t>
            </a:r>
            <a:r>
              <a:rPr lang="en-US" b="1" dirty="0">
                <a:solidFill>
                  <a:srgbClr val="000000"/>
                </a:solidFill>
                <a:latin typeface="Times New Roman"/>
                <a:ea typeface="Times New Roman"/>
              </a:rPr>
              <a:t>__</a:t>
            </a:r>
            <a:r>
              <a:rPr lang="en-US" b="1" dirty="0" smtClean="0">
                <a:solidFill>
                  <a:srgbClr val="000000"/>
                </a:solidFill>
                <a:latin typeface="Times New Roman"/>
                <a:ea typeface="Times New Roman"/>
              </a:rPr>
              <a:t>a </a:t>
            </a:r>
            <a:r>
              <a:rPr lang="en-US" b="1" dirty="0">
                <a:solidFill>
                  <a:srgbClr val="000000"/>
                </a:solidFill>
                <a:latin typeface="Times New Roman"/>
                <a:ea typeface="Times New Roman"/>
              </a:rPr>
              <a:t>broken  </a:t>
            </a:r>
            <a:r>
              <a:rPr lang="en-US" b="1" dirty="0" smtClean="0">
                <a:solidFill>
                  <a:srgbClr val="000000"/>
                </a:solidFill>
                <a:latin typeface="Times New Roman"/>
                <a:ea typeface="Times New Roman"/>
              </a:rPr>
              <a:t>machine</a:t>
            </a:r>
            <a:endParaRPr lang="en-US" b="1" dirty="0"/>
          </a:p>
        </p:txBody>
      </p:sp>
    </p:spTree>
    <p:extLst>
      <p:ext uri="{BB962C8B-B14F-4D97-AF65-F5344CB8AC3E}">
        <p14:creationId xmlns:p14="http://schemas.microsoft.com/office/powerpoint/2010/main" val="427588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010400"/>
          </a:xfrm>
          <a:prstGeom prst="rect">
            <a:avLst/>
          </a:prstGeom>
          <a:gradFill rotWithShape="1">
            <a:gsLst>
              <a:gs pos="0">
                <a:srgbClr val="67F77C"/>
              </a:gs>
              <a:gs pos="50000">
                <a:schemeClr val="bg1"/>
              </a:gs>
              <a:gs pos="100000">
                <a:srgbClr val="67F77C"/>
              </a:gs>
            </a:gsLst>
            <a:lin ang="5400000" scaled="1"/>
          </a:gradFill>
          <a:ln w="9525">
            <a:solidFill>
              <a:schemeClr val="tx1"/>
            </a:solidFill>
            <a:miter lim="800000"/>
            <a:headEnd/>
            <a:tailEnd/>
          </a:ln>
          <a:effectLst/>
        </p:spPr>
        <p:txBody>
          <a:bodyPr wrap="none" lIns="91427" tIns="45714" rIns="91427" bIns="45714" anchor="ctr"/>
          <a:lstStyle/>
          <a:p>
            <a:pPr eaLnBrk="0" hangingPunct="0">
              <a:defRPr/>
            </a:pPr>
            <a:endParaRPr lang="vi-VN" sz="3600">
              <a:latin typeface=".VnTime" pitchFamily="34" charset="0"/>
            </a:endParaRPr>
          </a:p>
        </p:txBody>
      </p:sp>
      <p:sp>
        <p:nvSpPr>
          <p:cNvPr id="5" name="Text Box 3"/>
          <p:cNvSpPr txBox="1">
            <a:spLocks noChangeArrowheads="1"/>
          </p:cNvSpPr>
          <p:nvPr/>
        </p:nvSpPr>
        <p:spPr bwMode="auto">
          <a:xfrm>
            <a:off x="0" y="1"/>
            <a:ext cx="9144000"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6000" b="1" u="sng" dirty="0">
                <a:solidFill>
                  <a:srgbClr val="FF3300"/>
                </a:solidFill>
                <a:latin typeface="Times New Roman" pitchFamily="18" charset="0"/>
              </a:rPr>
              <a:t>Questions:</a:t>
            </a:r>
            <a:r>
              <a:rPr lang="en-US" sz="6000" b="1" dirty="0">
                <a:solidFill>
                  <a:srgbClr val="FF3300"/>
                </a:solidFill>
                <a:latin typeface="Times New Roman" pitchFamily="18" charset="0"/>
              </a:rPr>
              <a:t> Lucky numbers</a:t>
            </a:r>
          </a:p>
        </p:txBody>
      </p:sp>
      <p:sp>
        <p:nvSpPr>
          <p:cNvPr id="6" name="Rectangle 5">
            <a:hlinkClick r:id="rId2" action="ppaction://hlinksldjump"/>
          </p:cNvPr>
          <p:cNvSpPr>
            <a:spLocks noChangeArrowheads="1"/>
          </p:cNvSpPr>
          <p:nvPr/>
        </p:nvSpPr>
        <p:spPr bwMode="auto">
          <a:xfrm>
            <a:off x="1847850" y="1233488"/>
            <a:ext cx="1447800" cy="17526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dirty="0">
                <a:solidFill>
                  <a:srgbClr val="FF3300"/>
                </a:solidFill>
                <a:latin typeface=".VnTifani HeavyH" pitchFamily="34" charset="0"/>
              </a:rPr>
              <a:t>1</a:t>
            </a:r>
          </a:p>
        </p:txBody>
      </p:sp>
      <p:sp>
        <p:nvSpPr>
          <p:cNvPr id="7" name="Rectangle 6">
            <a:hlinkClick r:id="rId3" action="ppaction://hlinksldjump"/>
          </p:cNvPr>
          <p:cNvSpPr>
            <a:spLocks noChangeArrowheads="1"/>
          </p:cNvSpPr>
          <p:nvPr/>
        </p:nvSpPr>
        <p:spPr bwMode="auto">
          <a:xfrm>
            <a:off x="6267450" y="1233488"/>
            <a:ext cx="1600200" cy="17526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dirty="0">
                <a:solidFill>
                  <a:srgbClr val="FF3300"/>
                </a:solidFill>
                <a:latin typeface=".VnTifani HeavyH" pitchFamily="34" charset="0"/>
              </a:rPr>
              <a:t>4</a:t>
            </a:r>
          </a:p>
        </p:txBody>
      </p:sp>
      <p:sp>
        <p:nvSpPr>
          <p:cNvPr id="8" name="Rectangle 7">
            <a:hlinkClick r:id="rId4" action="ppaction://hlinksldjump"/>
          </p:cNvPr>
          <p:cNvSpPr>
            <a:spLocks noChangeArrowheads="1"/>
          </p:cNvSpPr>
          <p:nvPr/>
        </p:nvSpPr>
        <p:spPr bwMode="auto">
          <a:xfrm>
            <a:off x="3295650" y="1233488"/>
            <a:ext cx="14478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dirty="0">
                <a:solidFill>
                  <a:srgbClr val="FF3300"/>
                </a:solidFill>
                <a:latin typeface=".VnTifani HeavyH" pitchFamily="34" charset="0"/>
              </a:rPr>
              <a:t>2</a:t>
            </a:r>
          </a:p>
        </p:txBody>
      </p:sp>
      <p:sp>
        <p:nvSpPr>
          <p:cNvPr id="9" name="Rectangle 9">
            <a:hlinkClick r:id="rId5" action="ppaction://hlinksldjump"/>
          </p:cNvPr>
          <p:cNvSpPr>
            <a:spLocks noChangeArrowheads="1"/>
          </p:cNvSpPr>
          <p:nvPr/>
        </p:nvSpPr>
        <p:spPr bwMode="auto">
          <a:xfrm>
            <a:off x="4743450" y="1233488"/>
            <a:ext cx="1524000" cy="17526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3</a:t>
            </a:r>
          </a:p>
        </p:txBody>
      </p:sp>
      <p:sp>
        <p:nvSpPr>
          <p:cNvPr id="10" name="Rectangle 10">
            <a:hlinkClick r:id="rId6" action="ppaction://hlinksldjump"/>
          </p:cNvPr>
          <p:cNvSpPr>
            <a:spLocks noChangeArrowheads="1"/>
          </p:cNvSpPr>
          <p:nvPr/>
        </p:nvSpPr>
        <p:spPr bwMode="auto">
          <a:xfrm>
            <a:off x="3219450" y="2986088"/>
            <a:ext cx="15240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6</a:t>
            </a:r>
          </a:p>
        </p:txBody>
      </p:sp>
      <p:sp>
        <p:nvSpPr>
          <p:cNvPr id="11" name="Rectangle 11">
            <a:hlinkClick r:id="rId7" action="ppaction://hlinksldjump"/>
          </p:cNvPr>
          <p:cNvSpPr>
            <a:spLocks noChangeArrowheads="1"/>
          </p:cNvSpPr>
          <p:nvPr/>
        </p:nvSpPr>
        <p:spPr bwMode="auto">
          <a:xfrm>
            <a:off x="1847850" y="2986088"/>
            <a:ext cx="14478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5</a:t>
            </a:r>
          </a:p>
        </p:txBody>
      </p:sp>
      <p:sp>
        <p:nvSpPr>
          <p:cNvPr id="12" name="Rectangle 13">
            <a:hlinkClick r:id="rId8" action="ppaction://hlinksldjump"/>
          </p:cNvPr>
          <p:cNvSpPr>
            <a:spLocks noChangeArrowheads="1"/>
          </p:cNvSpPr>
          <p:nvPr/>
        </p:nvSpPr>
        <p:spPr bwMode="auto">
          <a:xfrm>
            <a:off x="4743450" y="2986088"/>
            <a:ext cx="15240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7</a:t>
            </a:r>
          </a:p>
        </p:txBody>
      </p:sp>
      <p:sp>
        <p:nvSpPr>
          <p:cNvPr id="14" name="Text Box 12"/>
          <p:cNvSpPr txBox="1">
            <a:spLocks noChangeArrowheads="1"/>
          </p:cNvSpPr>
          <p:nvPr/>
        </p:nvSpPr>
        <p:spPr bwMode="auto">
          <a:xfrm>
            <a:off x="5562600" y="5943600"/>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sp>
        <p:nvSpPr>
          <p:cNvPr id="15" name="Rectangle 13">
            <a:hlinkClick r:id="rId3" action="ppaction://hlinksldjump"/>
          </p:cNvPr>
          <p:cNvSpPr>
            <a:spLocks noChangeArrowheads="1"/>
          </p:cNvSpPr>
          <p:nvPr/>
        </p:nvSpPr>
        <p:spPr bwMode="auto">
          <a:xfrm>
            <a:off x="6267450" y="2986088"/>
            <a:ext cx="1600200" cy="1828800"/>
          </a:xfrm>
          <a:prstGeom prst="rect">
            <a:avLst/>
          </a:prstGeom>
          <a:gradFill rotWithShape="1">
            <a:gsLst>
              <a:gs pos="0">
                <a:srgbClr val="0000FF"/>
              </a:gs>
              <a:gs pos="50000">
                <a:schemeClr val="bg1"/>
              </a:gs>
              <a:gs pos="100000">
                <a:srgbClr val="0000FF"/>
              </a:gs>
            </a:gsLst>
            <a:lin ang="5400000" scaled="1"/>
          </a:gradFill>
          <a:ln w="9525">
            <a:solidFill>
              <a:schemeClr val="tx1"/>
            </a:solidFill>
            <a:miter lim="800000"/>
            <a:headEnd/>
            <a:tailEnd/>
          </a:ln>
          <a:effectLst/>
        </p:spPr>
        <p:txBody>
          <a:bodyPr wrap="none" lIns="91427" tIns="45714" rIns="91427" bIns="45714" anchor="ctr"/>
          <a:lstStyle/>
          <a:p>
            <a:pPr algn="ctr">
              <a:defRPr/>
            </a:pPr>
            <a:r>
              <a:rPr lang="en-US" sz="7200">
                <a:solidFill>
                  <a:srgbClr val="FF3300"/>
                </a:solidFill>
                <a:latin typeface=".VnTifani HeavyH" pitchFamily="34" charset="0"/>
              </a:rPr>
              <a:t>8</a:t>
            </a:r>
          </a:p>
        </p:txBody>
      </p:sp>
      <p:pic>
        <p:nvPicPr>
          <p:cNvPr id="16" name="Picture 37" descr="ANd9GcT2LJJIwmYitwAIZFU9f4szraTLtEDREGHFrtOHXTBNmd6_hF1S5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1" y="5229226"/>
            <a:ext cx="1338263" cy="1628775"/>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35"/>
          <p:cNvSpPr>
            <a:spLocks noChangeArrowheads="1"/>
          </p:cNvSpPr>
          <p:nvPr/>
        </p:nvSpPr>
        <p:spPr bwMode="auto">
          <a:xfrm>
            <a:off x="457200" y="6019800"/>
            <a:ext cx="522288"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18" name="Picture 39" descr="Jerry_Mou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1450" y="5181601"/>
            <a:ext cx="1252538" cy="1690688"/>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2" name="Right Arrow 1">
            <a:hlinkClick r:id="rId11" action="ppaction://hlinksldjump"/>
          </p:cNvPr>
          <p:cNvSpPr/>
          <p:nvPr/>
        </p:nvSpPr>
        <p:spPr>
          <a:xfrm>
            <a:off x="4036868" y="6144650"/>
            <a:ext cx="723900" cy="484750"/>
          </a:xfrm>
          <a:prstGeom prst="rightArrow">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360"/>
                                          </p:val>
                                        </p:tav>
                                        <p:tav tm="100000">
                                          <p:val>
                                            <p:fltVal val="0"/>
                                          </p:val>
                                        </p:tav>
                                      </p:tavLst>
                                    </p:anim>
                                    <p:animEffect transition="in" filter="fade">
                                      <p:cBhvr>
                                        <p:cTn id="24" dur="1000"/>
                                        <p:tgtEl>
                                          <p:spTgt spid="11"/>
                                        </p:tgtEl>
                                      </p:cBhvr>
                                    </p:animEffect>
                                  </p:childTnLst>
                                </p:cTn>
                              </p:par>
                              <p:par>
                                <p:cTn id="25" presetID="5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85" decel="100000"/>
                                        <p:tgtEl>
                                          <p:spTgt spid="10"/>
                                        </p:tgtEl>
                                      </p:cBhvr>
                                    </p:animEffect>
                                    <p:animScale>
                                      <p:cBhvr>
                                        <p:cTn id="28" dur="385" decel="100000"/>
                                        <p:tgtEl>
                                          <p:spTgt spid="10"/>
                                        </p:tgtEl>
                                      </p:cBhvr>
                                      <p:from x="10000" y="10000"/>
                                      <p:to x="200000" y="450000"/>
                                    </p:animScale>
                                    <p:animScale>
                                      <p:cBhvr>
                                        <p:cTn id="29" dur="615" accel="100000" fill="hold">
                                          <p:stCondLst>
                                            <p:cond delay="385"/>
                                          </p:stCondLst>
                                        </p:cTn>
                                        <p:tgtEl>
                                          <p:spTgt spid="10"/>
                                        </p:tgtEl>
                                      </p:cBhvr>
                                      <p:from x="200000" y="450000"/>
                                      <p:to x="100000" y="100000"/>
                                    </p:animScale>
                                    <p:set>
                                      <p:cBhvr>
                                        <p:cTn id="30" dur="385" fill="hold"/>
                                        <p:tgtEl>
                                          <p:spTgt spid="10"/>
                                        </p:tgtEl>
                                        <p:attrNameLst>
                                          <p:attrName>ppt_x</p:attrName>
                                        </p:attrNameLst>
                                      </p:cBhvr>
                                      <p:to>
                                        <p:strVal val="(0.5)"/>
                                      </p:to>
                                    </p:set>
                                    <p:anim from="(0.5)" to="(#ppt_x)" calcmode="lin" valueType="num">
                                      <p:cBhvr>
                                        <p:cTn id="31" dur="615" accel="100000" fill="hold">
                                          <p:stCondLst>
                                            <p:cond delay="385"/>
                                          </p:stCondLst>
                                        </p:cTn>
                                        <p:tgtEl>
                                          <p:spTgt spid="10"/>
                                        </p:tgtEl>
                                        <p:attrNameLst>
                                          <p:attrName>ppt_x</p:attrName>
                                        </p:attrNameLst>
                                      </p:cBhvr>
                                    </p:anim>
                                    <p:set>
                                      <p:cBhvr>
                                        <p:cTn id="32" dur="385" fill="hold"/>
                                        <p:tgtEl>
                                          <p:spTgt spid="10"/>
                                        </p:tgtEl>
                                        <p:attrNameLst>
                                          <p:attrName>ppt_y</p:attrName>
                                        </p:attrNameLst>
                                      </p:cBhvr>
                                      <p:to>
                                        <p:strVal val="(#ppt_y+0.4)"/>
                                      </p:to>
                                    </p:set>
                                    <p:anim from="(#ppt_y+0.4)" to="(#ppt_y)" calcmode="lin" valueType="num">
                                      <p:cBhvr>
                                        <p:cTn id="33" dur="615" accel="100000" fill="hold">
                                          <p:stCondLst>
                                            <p:cond delay="385"/>
                                          </p:stCondLst>
                                        </p:cTn>
                                        <p:tgtEl>
                                          <p:spTgt spid="10"/>
                                        </p:tgtEl>
                                        <p:attrNameLst>
                                          <p:attrName>ppt_y</p:attrName>
                                        </p:attrNameLst>
                                      </p:cBhvr>
                                    </p:anim>
                                  </p:childTnLst>
                                </p:cTn>
                              </p:par>
                              <p:par>
                                <p:cTn id="34" presetID="49" presetClass="entr" presetSubtype="0" decel="100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360"/>
                                          </p:val>
                                        </p:tav>
                                        <p:tav tm="100000">
                                          <p:val>
                                            <p:fltVal val="0"/>
                                          </p:val>
                                        </p:tav>
                                      </p:tavLst>
                                    </p:anim>
                                    <p:animEffect transition="in" filter="fade">
                                      <p:cBhvr>
                                        <p:cTn id="39" dur="1000"/>
                                        <p:tgtEl>
                                          <p:spTgt spid="12"/>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1000"/>
                                        <p:tgtEl>
                                          <p:spTgt spid="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360"/>
                                          </p:val>
                                        </p:tav>
                                        <p:tav tm="100000">
                                          <p:val>
                                            <p:fltVal val="0"/>
                                          </p:val>
                                        </p:tav>
                                      </p:tavLst>
                                    </p:anim>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ox(in)">
                                      <p:cBhvr>
                                        <p:cTn id="53" dur="500"/>
                                        <p:tgtEl>
                                          <p:spTgt spid="16"/>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heckerboard(across)">
                                      <p:cBhvr>
                                        <p:cTn id="56" dur="500"/>
                                        <p:tgtEl>
                                          <p:spTgt spid="17"/>
                                        </p:tgtEl>
                                      </p:cBhvr>
                                    </p:animEffect>
                                  </p:childTnLst>
                                </p:cTn>
                              </p:par>
                              <p:par>
                                <p:cTn id="57" presetID="3" presetClass="entr" presetSubtype="1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6"/>
                                        </p:tgtEl>
                                        <p:attrNameLst>
                                          <p:attrName>ppt_x</p:attrName>
                                        </p:attrNameLst>
                                      </p:cBhvr>
                                      <p:tavLst>
                                        <p:tav tm="0">
                                          <p:val>
                                            <p:strVal val="ppt_x"/>
                                          </p:val>
                                        </p:tav>
                                        <p:tav tm="100000">
                                          <p:val>
                                            <p:strVal val="ppt_x"/>
                                          </p:val>
                                        </p:tav>
                                      </p:tavLst>
                                    </p:anim>
                                    <p:anim calcmode="lin" valueType="num">
                                      <p:cBhvr additive="base">
                                        <p:cTn id="65" dur="500"/>
                                        <p:tgtEl>
                                          <p:spTgt spid="6"/>
                                        </p:tgtEl>
                                        <p:attrNameLst>
                                          <p:attrName>ppt_y</p:attrName>
                                        </p:attrNameLst>
                                      </p:cBhvr>
                                      <p:tavLst>
                                        <p:tav tm="0">
                                          <p:val>
                                            <p:strVal val="ppt_y"/>
                                          </p:val>
                                        </p:tav>
                                        <p:tav tm="100000">
                                          <p:val>
                                            <p:strVal val="1+ppt_h/2"/>
                                          </p:val>
                                        </p:tav>
                                      </p:tavLst>
                                    </p:anim>
                                    <p:set>
                                      <p:cBhvr>
                                        <p:cTn id="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8"/>
                                        </p:tgtEl>
                                        <p:attrNameLst>
                                          <p:attrName>ppt_x</p:attrName>
                                        </p:attrNameLst>
                                      </p:cBhvr>
                                      <p:tavLst>
                                        <p:tav tm="0">
                                          <p:val>
                                            <p:strVal val="ppt_x"/>
                                          </p:val>
                                        </p:tav>
                                        <p:tav tm="100000">
                                          <p:val>
                                            <p:strVal val="ppt_x"/>
                                          </p:val>
                                        </p:tav>
                                      </p:tavLst>
                                    </p:anim>
                                    <p:anim calcmode="lin" valueType="num">
                                      <p:cBhvr additive="base">
                                        <p:cTn id="72" dur="500"/>
                                        <p:tgtEl>
                                          <p:spTgt spid="8"/>
                                        </p:tgtEl>
                                        <p:attrNameLst>
                                          <p:attrName>ppt_y</p:attrName>
                                        </p:attrNameLst>
                                      </p:cBhvr>
                                      <p:tavLst>
                                        <p:tav tm="0">
                                          <p:val>
                                            <p:strVal val="ppt_y"/>
                                          </p:val>
                                        </p:tav>
                                        <p:tav tm="100000">
                                          <p:val>
                                            <p:strVal val="1+ppt_h/2"/>
                                          </p:val>
                                        </p:tav>
                                      </p:tavLst>
                                    </p:anim>
                                    <p:set>
                                      <p:cBhvr>
                                        <p:cTn id="7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1000"/>
                                        <p:tgtEl>
                                          <p:spTgt spid="9"/>
                                        </p:tgtEl>
                                        <p:attrNameLst>
                                          <p:attrName>ppt_x</p:attrName>
                                        </p:attrNameLst>
                                      </p:cBhvr>
                                      <p:tavLst>
                                        <p:tav tm="0">
                                          <p:val>
                                            <p:strVal val="ppt_x"/>
                                          </p:val>
                                        </p:tav>
                                        <p:tav tm="100000">
                                          <p:val>
                                            <p:strVal val="ppt_x"/>
                                          </p:val>
                                        </p:tav>
                                      </p:tavLst>
                                    </p:anim>
                                    <p:anim calcmode="lin" valueType="num">
                                      <p:cBhvr additive="base">
                                        <p:cTn id="79" dur="1000"/>
                                        <p:tgtEl>
                                          <p:spTgt spid="9"/>
                                        </p:tgtEl>
                                        <p:attrNameLst>
                                          <p:attrName>ppt_y</p:attrName>
                                        </p:attrNameLst>
                                      </p:cBhvr>
                                      <p:tavLst>
                                        <p:tav tm="0">
                                          <p:val>
                                            <p:strVal val="ppt_y"/>
                                          </p:val>
                                        </p:tav>
                                        <p:tav tm="100000">
                                          <p:val>
                                            <p:strVal val="1+ppt_h/2"/>
                                          </p:val>
                                        </p:tav>
                                      </p:tavLst>
                                    </p:anim>
                                    <p:set>
                                      <p:cBhvr>
                                        <p:cTn id="80"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1" restart="whenNotActive" fill="hold" evtFilter="cancelBubble" nodeType="interactiveSeq">
                <p:stCondLst>
                  <p:cond evt="onClick" delay="0">
                    <p:tgtEl>
                      <p:spTgt spid="7"/>
                    </p:tgtEl>
                  </p:cond>
                </p:stCondLst>
                <p:endSync evt="end" delay="0">
                  <p:rtn val="all"/>
                </p:endSync>
                <p:childTnLst>
                  <p:par>
                    <p:cTn id="82" fill="hold">
                      <p:stCondLst>
                        <p:cond delay="0"/>
                      </p:stCondLst>
                      <p:childTnLst>
                        <p:par>
                          <p:cTn id="83" fill="hold">
                            <p:stCondLst>
                              <p:cond delay="0"/>
                            </p:stCondLst>
                            <p:childTnLst>
                              <p:par>
                                <p:cTn id="84" presetID="8" presetClass="exit" presetSubtype="16" fill="hold" grpId="1" nodeType="clickEffect">
                                  <p:stCondLst>
                                    <p:cond delay="0"/>
                                  </p:stCondLst>
                                  <p:childTnLst>
                                    <p:animEffect transition="out" filter="diamond(in)">
                                      <p:cBhvr>
                                        <p:cTn id="85" dur="1000"/>
                                        <p:tgtEl>
                                          <p:spTgt spid="7"/>
                                        </p:tgtEl>
                                      </p:cBhvr>
                                    </p:animEffect>
                                    <p:set>
                                      <p:cBhvr>
                                        <p:cTn id="8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7" restart="whenNotActive" fill="hold" evtFilter="cancelBubble" nodeType="interactiveSeq">
                <p:stCondLst>
                  <p:cond evt="onClick" delay="0">
                    <p:tgtEl>
                      <p:spTgt spid="11"/>
                    </p:tgtEl>
                  </p:cond>
                </p:stCondLst>
                <p:endSync evt="end" delay="0">
                  <p:rtn val="all"/>
                </p:endSync>
                <p:childTnLst>
                  <p:par>
                    <p:cTn id="88" fill="hold">
                      <p:stCondLst>
                        <p:cond delay="0"/>
                      </p:stCondLst>
                      <p:childTnLst>
                        <p:par>
                          <p:cTn id="89" fill="hold">
                            <p:stCondLst>
                              <p:cond delay="0"/>
                            </p:stCondLst>
                            <p:childTnLst>
                              <p:par>
                                <p:cTn id="90" presetID="49" presetClass="exit" presetSubtype="0" accel="100000" fill="hold" grpId="1" nodeType="clickEffect">
                                  <p:stCondLst>
                                    <p:cond delay="0"/>
                                  </p:stCondLst>
                                  <p:childTnLst>
                                    <p:anim calcmode="lin" valueType="num">
                                      <p:cBhvr>
                                        <p:cTn id="91" dur="500"/>
                                        <p:tgtEl>
                                          <p:spTgt spid="11"/>
                                        </p:tgtEl>
                                        <p:attrNameLst>
                                          <p:attrName>ppt_w</p:attrName>
                                        </p:attrNameLst>
                                      </p:cBhvr>
                                      <p:tavLst>
                                        <p:tav tm="0">
                                          <p:val>
                                            <p:strVal val="ppt_w"/>
                                          </p:val>
                                        </p:tav>
                                        <p:tav tm="100000">
                                          <p:val>
                                            <p:fltVal val="0"/>
                                          </p:val>
                                        </p:tav>
                                      </p:tavLst>
                                    </p:anim>
                                    <p:anim calcmode="lin" valueType="num">
                                      <p:cBhvr>
                                        <p:cTn id="92" dur="500"/>
                                        <p:tgtEl>
                                          <p:spTgt spid="11"/>
                                        </p:tgtEl>
                                        <p:attrNameLst>
                                          <p:attrName>ppt_h</p:attrName>
                                        </p:attrNameLst>
                                      </p:cBhvr>
                                      <p:tavLst>
                                        <p:tav tm="0">
                                          <p:val>
                                            <p:strVal val="ppt_h"/>
                                          </p:val>
                                        </p:tav>
                                        <p:tav tm="100000">
                                          <p:val>
                                            <p:fltVal val="0"/>
                                          </p:val>
                                        </p:tav>
                                      </p:tavLst>
                                    </p:anim>
                                    <p:anim calcmode="lin" valueType="num">
                                      <p:cBhvr>
                                        <p:cTn id="93" dur="500"/>
                                        <p:tgtEl>
                                          <p:spTgt spid="11"/>
                                        </p:tgtEl>
                                        <p:attrNameLst>
                                          <p:attrName>style.rotation</p:attrName>
                                        </p:attrNameLst>
                                      </p:cBhvr>
                                      <p:tavLst>
                                        <p:tav tm="0">
                                          <p:val>
                                            <p:fltVal val="0"/>
                                          </p:val>
                                        </p:tav>
                                        <p:tav tm="100000">
                                          <p:val>
                                            <p:fltVal val="360"/>
                                          </p:val>
                                        </p:tav>
                                      </p:tavLst>
                                    </p:anim>
                                    <p:animEffect transition="out" filter="fade">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6" restart="whenNotActive" fill="hold" evtFilter="cancelBubble" nodeType="interactiveSeq">
                <p:stCondLst>
                  <p:cond evt="onClick" delay="0">
                    <p:tgtEl>
                      <p:spTgt spid="10"/>
                    </p:tgtEl>
                  </p:cond>
                </p:stCondLst>
                <p:endSync evt="end" delay="0">
                  <p:rtn val="all"/>
                </p:endSync>
                <p:childTnLst>
                  <p:par>
                    <p:cTn id="97" fill="hold">
                      <p:stCondLst>
                        <p:cond delay="0"/>
                      </p:stCondLst>
                      <p:childTnLst>
                        <p:par>
                          <p:cTn id="98" fill="hold">
                            <p:stCondLst>
                              <p:cond delay="0"/>
                            </p:stCondLst>
                            <p:childTnLst>
                              <p:par>
                                <p:cTn id="99" presetID="8" presetClass="exit" presetSubtype="16" fill="hold" grpId="1" nodeType="clickEffect">
                                  <p:stCondLst>
                                    <p:cond delay="0"/>
                                  </p:stCondLst>
                                  <p:childTnLst>
                                    <p:animEffect transition="out" filter="diamond(in)">
                                      <p:cBhvr>
                                        <p:cTn id="100" dur="1000"/>
                                        <p:tgtEl>
                                          <p:spTgt spid="10"/>
                                        </p:tgtEl>
                                      </p:cBhvr>
                                    </p:animEffect>
                                    <p:set>
                                      <p:cBhvr>
                                        <p:cTn id="10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2" restart="whenNotActive" fill="hold" evtFilter="cancelBubble" nodeType="interactiveSeq">
                <p:stCondLst>
                  <p:cond evt="onClick" delay="0">
                    <p:tgtEl>
                      <p:spTgt spid="12"/>
                    </p:tgtEl>
                  </p:cond>
                </p:stCondLst>
                <p:endSync evt="end" delay="0">
                  <p:rtn val="all"/>
                </p:endSync>
                <p:childTnLst>
                  <p:par>
                    <p:cTn id="103" fill="hold">
                      <p:stCondLst>
                        <p:cond delay="0"/>
                      </p:stCondLst>
                      <p:childTnLst>
                        <p:par>
                          <p:cTn id="104" fill="hold">
                            <p:stCondLst>
                              <p:cond delay="0"/>
                            </p:stCondLst>
                            <p:childTnLst>
                              <p:par>
                                <p:cTn id="105" presetID="8" presetClass="exit" presetSubtype="16" fill="hold" grpId="1" nodeType="clickEffect">
                                  <p:stCondLst>
                                    <p:cond delay="0"/>
                                  </p:stCondLst>
                                  <p:childTnLst>
                                    <p:animEffect transition="out" filter="diamond(in)">
                                      <p:cBhvr>
                                        <p:cTn id="106" dur="1000"/>
                                        <p:tgtEl>
                                          <p:spTgt spid="12"/>
                                        </p:tgtEl>
                                      </p:cBhvr>
                                    </p:animEffect>
                                    <p:set>
                                      <p:cBhvr>
                                        <p:cTn id="107"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08" restart="whenNotActive" fill="hold" evtFilter="cancelBubble" nodeType="interactiveSeq">
                <p:stCondLst>
                  <p:cond evt="onClick" delay="0">
                    <p:tgtEl>
                      <p:spTgt spid="15"/>
                    </p:tgtEl>
                  </p:cond>
                </p:stCondLst>
                <p:endSync evt="end" delay="0">
                  <p:rtn val="all"/>
                </p:endSync>
                <p:childTnLst>
                  <p:par>
                    <p:cTn id="109" fill="hold">
                      <p:stCondLst>
                        <p:cond delay="0"/>
                      </p:stCondLst>
                      <p:childTnLst>
                        <p:par>
                          <p:cTn id="110" fill="hold">
                            <p:stCondLst>
                              <p:cond delay="0"/>
                            </p:stCondLst>
                            <p:childTnLst>
                              <p:par>
                                <p:cTn id="111" presetID="8" presetClass="exit" presetSubtype="16" fill="hold" grpId="1" nodeType="clickEffect">
                                  <p:stCondLst>
                                    <p:cond delay="0"/>
                                  </p:stCondLst>
                                  <p:childTnLst>
                                    <p:animEffect transition="out" filter="diamond(in)">
                                      <p:cBhvr>
                                        <p:cTn id="112" dur="1000"/>
                                        <p:tgtEl>
                                          <p:spTgt spid="15"/>
                                        </p:tgtEl>
                                      </p:cBhvr>
                                    </p:animEffect>
                                    <p:set>
                                      <p:cBhvr>
                                        <p:cTn id="113"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animBg="1"/>
      <p:bldP spid="15" grpId="1"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1373" y="348826"/>
            <a:ext cx="6944590" cy="830997"/>
          </a:xfrm>
          <a:prstGeom prst="rect">
            <a:avLst/>
          </a:prstGeom>
        </p:spPr>
        <p:txBody>
          <a:bodyPr wrap="square">
            <a:spAutoFit/>
          </a:bodyPr>
          <a:lstStyle/>
          <a:p>
            <a:r>
              <a:rPr lang="en-US" sz="2400" b="1" u="sng" dirty="0" smtClean="0">
                <a:solidFill>
                  <a:srgbClr val="FF0000"/>
                </a:solidFill>
              </a:rPr>
              <a:t>* </a:t>
            </a:r>
            <a:r>
              <a:rPr lang="en-US" sz="2400" b="1" dirty="0" smtClean="0"/>
              <a:t>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756" y="1330036"/>
            <a:ext cx="4239490" cy="2757054"/>
          </a:xfrm>
          <a:prstGeom prst="rect">
            <a:avLst/>
          </a:prstGeom>
        </p:spPr>
      </p:pic>
      <p:sp>
        <p:nvSpPr>
          <p:cNvPr id="7" name="Rectangle 6"/>
          <p:cNvSpPr/>
          <p:nvPr/>
        </p:nvSpPr>
        <p:spPr>
          <a:xfrm>
            <a:off x="2903392" y="4236430"/>
            <a:ext cx="3718217" cy="523220"/>
          </a:xfrm>
          <a:prstGeom prst="rect">
            <a:avLst/>
          </a:prstGeom>
        </p:spPr>
        <p:txBody>
          <a:bodyPr wrap="square">
            <a:spAutoFit/>
          </a:bodyPr>
          <a:lstStyle/>
          <a:p>
            <a:r>
              <a:rPr lang="en-US" sz="2800" dirty="0">
                <a:latin typeface=".VnArial Narrow" pitchFamily="34" charset="0"/>
              </a:rPr>
              <a:t>1. </a:t>
            </a:r>
            <a:r>
              <a:rPr lang="en-US" sz="2800" dirty="0" smtClean="0">
                <a:latin typeface=".VnArial Narrow" pitchFamily="34" charset="0"/>
              </a:rPr>
              <a:t>______</a:t>
            </a:r>
            <a:r>
              <a:rPr lang="en-US" sz="2800" dirty="0">
                <a:latin typeface=".VnArial Narrow" pitchFamily="34" charset="0"/>
              </a:rPr>
              <a:t>__</a:t>
            </a:r>
            <a:r>
              <a:rPr lang="en-US" sz="2800" dirty="0" smtClean="0">
                <a:latin typeface=".VnArial Narrow" pitchFamily="34" charset="0"/>
              </a:rPr>
              <a:t>the </a:t>
            </a:r>
            <a:r>
              <a:rPr lang="en-US" sz="2800" dirty="0">
                <a:latin typeface=".VnArial Narrow" pitchFamily="34" charset="0"/>
              </a:rPr>
              <a:t>clothes</a:t>
            </a:r>
          </a:p>
        </p:txBody>
      </p:sp>
      <p:sp>
        <p:nvSpPr>
          <p:cNvPr id="8" name="Rectangle 7"/>
          <p:cNvSpPr/>
          <p:nvPr/>
        </p:nvSpPr>
        <p:spPr>
          <a:xfrm>
            <a:off x="3462674" y="4174875"/>
            <a:ext cx="971741" cy="523220"/>
          </a:xfrm>
          <a:prstGeom prst="rect">
            <a:avLst/>
          </a:prstGeom>
        </p:spPr>
        <p:txBody>
          <a:bodyPr wrap="none">
            <a:spAutoFit/>
          </a:bodyPr>
          <a:lstStyle/>
          <a:p>
            <a:pPr lvl="0" algn="ctr">
              <a:buClr>
                <a:srgbClr val="000000"/>
              </a:buClr>
              <a:defRPr/>
            </a:pPr>
            <a:r>
              <a:rPr lang="en-US" sz="2800" b="1" kern="0" dirty="0">
                <a:solidFill>
                  <a:srgbClr val="FF0000"/>
                </a:solidFill>
                <a:latin typeface="Lucida Fax" pitchFamily="18" charset="0"/>
                <a:ea typeface="Homemade Apple"/>
                <a:cs typeface="Mali Medium" panose="020B0604020202020204" charset="-34"/>
                <a:sym typeface="Homemade Apple"/>
              </a:rPr>
              <a:t>iron</a:t>
            </a:r>
          </a:p>
        </p:txBody>
      </p:sp>
      <p:sp>
        <p:nvSpPr>
          <p:cNvPr id="9" name="Action Button: Home 8">
            <a:hlinkClick r:id="rId4" action="ppaction://hlinksldjump" highlightClick="1"/>
          </p:cNvPr>
          <p:cNvSpPr/>
          <p:nvPr/>
        </p:nvSpPr>
        <p:spPr>
          <a:xfrm>
            <a:off x="6176531" y="6026726"/>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1373" y="348826"/>
            <a:ext cx="6944590" cy="830997"/>
          </a:xfrm>
          <a:prstGeom prst="rect">
            <a:avLst/>
          </a:prstGeom>
        </p:spPr>
        <p:txBody>
          <a:bodyPr wrap="square">
            <a:spAutoFit/>
          </a:bodyPr>
          <a:lstStyle/>
          <a:p>
            <a:r>
              <a:rPr lang="en-US" sz="2400" b="1" u="sng" dirty="0">
                <a:solidFill>
                  <a:srgbClr val="FF0000"/>
                </a:solidFill>
              </a:rPr>
              <a:t>*</a:t>
            </a:r>
            <a:r>
              <a:rPr lang="en-US" sz="2400" b="1" dirty="0" smtClean="0"/>
              <a:t> 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6509" y="1288473"/>
            <a:ext cx="4779818" cy="3588327"/>
          </a:xfrm>
          <a:prstGeom prst="rect">
            <a:avLst/>
          </a:prstGeom>
        </p:spPr>
      </p:pic>
      <p:sp>
        <p:nvSpPr>
          <p:cNvPr id="7" name="Rectangle 6"/>
          <p:cNvSpPr/>
          <p:nvPr/>
        </p:nvSpPr>
        <p:spPr>
          <a:xfrm>
            <a:off x="3073661" y="5333794"/>
            <a:ext cx="3831498" cy="587853"/>
          </a:xfrm>
          <a:prstGeom prst="rect">
            <a:avLst/>
          </a:prstGeom>
        </p:spPr>
        <p:txBody>
          <a:bodyPr wrap="none">
            <a:spAutoFit/>
          </a:bodyPr>
          <a:lstStyle/>
          <a:p>
            <a:pPr>
              <a:lnSpc>
                <a:spcPct val="115000"/>
              </a:lnSpc>
              <a:spcAft>
                <a:spcPts val="1000"/>
              </a:spcAft>
            </a:pPr>
            <a:r>
              <a:rPr lang="en-US" sz="2800" b="1" dirty="0">
                <a:latin typeface="Sitka Subheading" pitchFamily="2" charset="0"/>
                <a:ea typeface="Times New Roman"/>
                <a:cs typeface="Times New Roman"/>
              </a:rPr>
              <a:t>2. </a:t>
            </a:r>
            <a:r>
              <a:rPr lang="en-US" sz="2800" b="1" dirty="0" smtClean="0">
                <a:solidFill>
                  <a:srgbClr val="000000"/>
                </a:solidFill>
                <a:latin typeface="Sitka Subheading" pitchFamily="2" charset="0"/>
                <a:ea typeface="Times New Roman"/>
                <a:cs typeface="Times New Roman"/>
              </a:rPr>
              <a:t>______heavy </a:t>
            </a:r>
            <a:r>
              <a:rPr lang="en-US" sz="2800" b="1" dirty="0">
                <a:solidFill>
                  <a:srgbClr val="000000"/>
                </a:solidFill>
                <a:latin typeface="Sitka Subheading" pitchFamily="2" charset="0"/>
                <a:ea typeface="Times New Roman"/>
                <a:cs typeface="Times New Roman"/>
              </a:rPr>
              <a:t>things</a:t>
            </a:r>
            <a:endParaRPr lang="en-US" sz="2800" b="1" dirty="0">
              <a:latin typeface="Sitka Subheading" pitchFamily="2" charset="0"/>
              <a:ea typeface="Times New Roman"/>
              <a:cs typeface="Times New Roman"/>
            </a:endParaRPr>
          </a:p>
        </p:txBody>
      </p:sp>
      <p:sp>
        <p:nvSpPr>
          <p:cNvPr id="11" name="Rectangle 10"/>
          <p:cNvSpPr/>
          <p:nvPr/>
        </p:nvSpPr>
        <p:spPr>
          <a:xfrm>
            <a:off x="3491396" y="5326866"/>
            <a:ext cx="1124026" cy="523220"/>
          </a:xfrm>
          <a:prstGeom prst="rect">
            <a:avLst/>
          </a:prstGeom>
        </p:spPr>
        <p:txBody>
          <a:bodyPr wrap="none">
            <a:spAutoFit/>
          </a:bodyPr>
          <a:lstStyle/>
          <a:p>
            <a:pPr lvl="0" algn="ctr">
              <a:buClr>
                <a:srgbClr val="000000"/>
              </a:buClr>
              <a:defRPr/>
            </a:pPr>
            <a:r>
              <a:rPr lang="en-US" sz="2800" b="1" kern="0" dirty="0">
                <a:solidFill>
                  <a:srgbClr val="FF0000"/>
                </a:solidFill>
                <a:latin typeface="Mali Medium" panose="020B0604020202020204" charset="-34"/>
                <a:ea typeface="Homemade Apple"/>
                <a:cs typeface="Mali Medium" panose="020B0604020202020204" charset="-34"/>
                <a:sym typeface="Homemade Apple"/>
              </a:rPr>
              <a:t>move</a:t>
            </a:r>
          </a:p>
        </p:txBody>
      </p:sp>
      <p:sp>
        <p:nvSpPr>
          <p:cNvPr id="9" name="Action Button: Home 8">
            <a:hlinkClick r:id="rId4" action="ppaction://hlinksldjump" highlightClick="1"/>
          </p:cNvPr>
          <p:cNvSpPr/>
          <p:nvPr/>
        </p:nvSpPr>
        <p:spPr>
          <a:xfrm>
            <a:off x="6636327" y="6095997"/>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1373" y="348826"/>
            <a:ext cx="6944590" cy="830997"/>
          </a:xfrm>
          <a:prstGeom prst="rect">
            <a:avLst/>
          </a:prstGeom>
        </p:spPr>
        <p:txBody>
          <a:bodyPr wrap="square">
            <a:spAutoFit/>
          </a:bodyPr>
          <a:lstStyle/>
          <a:p>
            <a:r>
              <a:rPr lang="en-US" sz="2400" b="1" u="sng" dirty="0" smtClean="0">
                <a:solidFill>
                  <a:srgbClr val="FF0000"/>
                </a:solidFill>
              </a:rPr>
              <a:t>* </a:t>
            </a:r>
            <a:r>
              <a:rPr lang="en-US" sz="2400" b="1" dirty="0" smtClean="0"/>
              <a:t>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7119" y="1376335"/>
            <a:ext cx="5070763" cy="3029410"/>
          </a:xfrm>
          <a:prstGeom prst="rect">
            <a:avLst/>
          </a:prstGeom>
        </p:spPr>
      </p:pic>
      <p:sp>
        <p:nvSpPr>
          <p:cNvPr id="7" name="Rectangle 6"/>
          <p:cNvSpPr/>
          <p:nvPr/>
        </p:nvSpPr>
        <p:spPr>
          <a:xfrm>
            <a:off x="3238719" y="4674736"/>
            <a:ext cx="2808782" cy="523220"/>
          </a:xfrm>
          <a:prstGeom prst="rect">
            <a:avLst/>
          </a:prstGeom>
        </p:spPr>
        <p:txBody>
          <a:bodyPr wrap="none">
            <a:spAutoFit/>
          </a:bodyPr>
          <a:lstStyle/>
          <a:p>
            <a:r>
              <a:rPr lang="en-US" sz="2800" b="1" dirty="0"/>
              <a:t>3. </a:t>
            </a:r>
            <a:r>
              <a:rPr lang="en-US" sz="2800" b="1" dirty="0" smtClean="0"/>
              <a:t>_________fruit</a:t>
            </a:r>
            <a:endParaRPr lang="en-US" sz="2800" b="1" dirty="0"/>
          </a:p>
        </p:txBody>
      </p:sp>
      <p:sp>
        <p:nvSpPr>
          <p:cNvPr id="8" name="Rectangle 7"/>
          <p:cNvSpPr/>
          <p:nvPr/>
        </p:nvSpPr>
        <p:spPr>
          <a:xfrm>
            <a:off x="3870409" y="4602131"/>
            <a:ext cx="904415" cy="523220"/>
          </a:xfrm>
          <a:prstGeom prst="rect">
            <a:avLst/>
          </a:prstGeom>
        </p:spPr>
        <p:txBody>
          <a:bodyPr wrap="none">
            <a:spAutoFit/>
          </a:bodyPr>
          <a:lstStyle/>
          <a:p>
            <a:pPr lvl="0" algn="ctr">
              <a:buClr>
                <a:srgbClr val="000000"/>
              </a:buClr>
              <a:defRPr/>
            </a:pPr>
            <a:r>
              <a:rPr lang="en-US" sz="2800" b="1" kern="0" dirty="0">
                <a:solidFill>
                  <a:srgbClr val="FF0000"/>
                </a:solidFill>
                <a:latin typeface="Mali Medium" panose="020B0604020202020204" charset="-34"/>
                <a:ea typeface="Homemade Apple"/>
                <a:cs typeface="Mali Medium" panose="020B0604020202020204" charset="-34"/>
                <a:sym typeface="Homemade Apple"/>
              </a:rPr>
              <a:t>pick</a:t>
            </a:r>
          </a:p>
        </p:txBody>
      </p:sp>
      <p:sp>
        <p:nvSpPr>
          <p:cNvPr id="9" name="Action Button: Home 8">
            <a:hlinkClick r:id="rId4" action="ppaction://hlinksldjump" highlightClick="1"/>
          </p:cNvPr>
          <p:cNvSpPr/>
          <p:nvPr/>
        </p:nvSpPr>
        <p:spPr>
          <a:xfrm>
            <a:off x="6494318" y="6026726"/>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1373" y="348826"/>
            <a:ext cx="6944590" cy="830997"/>
          </a:xfrm>
          <a:prstGeom prst="rect">
            <a:avLst/>
          </a:prstGeom>
        </p:spPr>
        <p:txBody>
          <a:bodyPr wrap="square">
            <a:spAutoFit/>
          </a:bodyPr>
          <a:lstStyle/>
          <a:p>
            <a:r>
              <a:rPr lang="en-US" sz="2400" b="1" u="sng" dirty="0">
                <a:solidFill>
                  <a:srgbClr val="FF0000"/>
                </a:solidFill>
              </a:rPr>
              <a:t>Task 1:</a:t>
            </a:r>
            <a:r>
              <a:rPr lang="en-US" sz="2400" b="1" dirty="0"/>
              <a:t> </a:t>
            </a:r>
            <a:r>
              <a:rPr lang="en-US" sz="2400" b="1" dirty="0" smtClean="0"/>
              <a:t>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1309" y="1371592"/>
            <a:ext cx="4793673" cy="3241972"/>
          </a:xfrm>
          <a:prstGeom prst="rect">
            <a:avLst/>
          </a:prstGeom>
        </p:spPr>
      </p:pic>
      <p:sp>
        <p:nvSpPr>
          <p:cNvPr id="7" name="Rectangle 6"/>
          <p:cNvSpPr/>
          <p:nvPr/>
        </p:nvSpPr>
        <p:spPr>
          <a:xfrm>
            <a:off x="3007023" y="4886155"/>
            <a:ext cx="3837121" cy="954107"/>
          </a:xfrm>
          <a:prstGeom prst="rect">
            <a:avLst/>
          </a:prstGeom>
        </p:spPr>
        <p:txBody>
          <a:bodyPr wrap="square">
            <a:spAutoFit/>
          </a:bodyPr>
          <a:lstStyle/>
          <a:p>
            <a:r>
              <a:rPr lang="en-US" sz="2800" b="1" dirty="0"/>
              <a:t>4. do the </a:t>
            </a:r>
            <a:r>
              <a:rPr lang="en-US" sz="2800" b="1" dirty="0" smtClean="0"/>
              <a:t>______</a:t>
            </a:r>
            <a:r>
              <a:rPr lang="en-US" sz="2800" b="1" dirty="0"/>
              <a:t>___</a:t>
            </a:r>
          </a:p>
          <a:p>
            <a:endParaRPr lang="en-US" sz="2800" b="1" dirty="0"/>
          </a:p>
        </p:txBody>
      </p:sp>
      <p:sp>
        <p:nvSpPr>
          <p:cNvPr id="8" name="Rectangle 7"/>
          <p:cNvSpPr/>
          <p:nvPr/>
        </p:nvSpPr>
        <p:spPr>
          <a:xfrm>
            <a:off x="4558145" y="4860717"/>
            <a:ext cx="1414170" cy="461665"/>
          </a:xfrm>
          <a:prstGeom prst="rect">
            <a:avLst/>
          </a:prstGeom>
        </p:spPr>
        <p:txBody>
          <a:bodyPr wrap="none">
            <a:spAutoFit/>
          </a:bodyPr>
          <a:lstStyle/>
          <a:p>
            <a:pPr lvl="0" algn="ctr">
              <a:buClr>
                <a:srgbClr val="000000"/>
              </a:buClr>
              <a:defRPr/>
            </a:pPr>
            <a:r>
              <a:rPr lang="en-US" sz="2400" b="1" kern="0" dirty="0">
                <a:solidFill>
                  <a:srgbClr val="FF0000"/>
                </a:solidFill>
                <a:latin typeface="Mali Medium" panose="020B0604020202020204" charset="-34"/>
                <a:ea typeface="Homemade Apple"/>
                <a:cs typeface="Mali Medium" panose="020B0604020202020204" charset="-34"/>
                <a:sym typeface="Homemade Apple"/>
              </a:rPr>
              <a:t>washing</a:t>
            </a:r>
          </a:p>
        </p:txBody>
      </p:sp>
      <p:sp>
        <p:nvSpPr>
          <p:cNvPr id="9" name="Action Button: Home 8">
            <a:hlinkClick r:id="rId4" action="ppaction://hlinksldjump" highlightClick="1"/>
          </p:cNvPr>
          <p:cNvSpPr/>
          <p:nvPr/>
        </p:nvSpPr>
        <p:spPr>
          <a:xfrm>
            <a:off x="6807776" y="6123706"/>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1373" y="348826"/>
            <a:ext cx="6944590" cy="830997"/>
          </a:xfrm>
          <a:prstGeom prst="rect">
            <a:avLst/>
          </a:prstGeom>
        </p:spPr>
        <p:txBody>
          <a:bodyPr wrap="square">
            <a:spAutoFit/>
          </a:bodyPr>
          <a:lstStyle/>
          <a:p>
            <a:r>
              <a:rPr lang="en-US" sz="2400" b="1" u="sng" dirty="0">
                <a:solidFill>
                  <a:srgbClr val="FF0000"/>
                </a:solidFill>
              </a:rPr>
              <a:t>Task 1:</a:t>
            </a:r>
            <a:r>
              <a:rPr lang="en-US" sz="2400" b="1" dirty="0"/>
              <a:t> </a:t>
            </a:r>
            <a:r>
              <a:rPr lang="en-US" sz="2400" b="1" dirty="0" smtClean="0"/>
              <a:t>Look at the picture and  </a:t>
            </a:r>
            <a:r>
              <a:rPr lang="en-US" sz="2400" b="1" dirty="0"/>
              <a:t>w</a:t>
            </a:r>
            <a:r>
              <a:rPr lang="en-US" sz="2400" b="1" dirty="0" smtClean="0"/>
              <a:t>rite </a:t>
            </a:r>
            <a:r>
              <a:rPr lang="en-US" sz="2400" b="1" dirty="0"/>
              <a:t>the correct words to complete the </a:t>
            </a:r>
            <a:r>
              <a:rPr lang="en-US" sz="2400" b="1" dirty="0" smtClean="0"/>
              <a:t>phrases</a:t>
            </a:r>
            <a:endParaRPr lang="en-US"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8738" y="1512178"/>
            <a:ext cx="4807526" cy="3226075"/>
          </a:xfrm>
          <a:prstGeom prst="rect">
            <a:avLst/>
          </a:prstGeom>
        </p:spPr>
      </p:pic>
      <p:sp>
        <p:nvSpPr>
          <p:cNvPr id="7" name="Rectangle 6"/>
          <p:cNvSpPr/>
          <p:nvPr/>
        </p:nvSpPr>
        <p:spPr>
          <a:xfrm>
            <a:off x="3230754" y="4938137"/>
            <a:ext cx="3576620" cy="556434"/>
          </a:xfrm>
          <a:prstGeom prst="rect">
            <a:avLst/>
          </a:prstGeom>
        </p:spPr>
        <p:txBody>
          <a:bodyPr wrap="none">
            <a:spAutoFit/>
          </a:bodyPr>
          <a:lstStyle/>
          <a:p>
            <a:pPr>
              <a:lnSpc>
                <a:spcPct val="115000"/>
              </a:lnSpc>
              <a:spcAft>
                <a:spcPts val="1000"/>
              </a:spcAft>
            </a:pPr>
            <a:r>
              <a:rPr lang="en-US" sz="2800" b="1" dirty="0">
                <a:solidFill>
                  <a:srgbClr val="000000"/>
                </a:solidFill>
                <a:latin typeface="Times New Roman"/>
                <a:ea typeface="Times New Roman"/>
                <a:cs typeface="Times New Roman"/>
              </a:rPr>
              <a:t>5. ________the dishes.</a:t>
            </a:r>
            <a:endParaRPr lang="en-US" sz="2800" b="1" dirty="0">
              <a:ea typeface="Times New Roman"/>
              <a:cs typeface="Times New Roman"/>
            </a:endParaRPr>
          </a:p>
        </p:txBody>
      </p:sp>
      <p:sp>
        <p:nvSpPr>
          <p:cNvPr id="8" name="Rectangle 7"/>
          <p:cNvSpPr/>
          <p:nvPr/>
        </p:nvSpPr>
        <p:spPr>
          <a:xfrm>
            <a:off x="3842898" y="4923651"/>
            <a:ext cx="1083951" cy="523220"/>
          </a:xfrm>
          <a:prstGeom prst="rect">
            <a:avLst/>
          </a:prstGeom>
        </p:spPr>
        <p:txBody>
          <a:bodyPr wrap="none">
            <a:spAutoFit/>
          </a:bodyPr>
          <a:lstStyle/>
          <a:p>
            <a:pPr lvl="0" algn="ctr">
              <a:buClr>
                <a:srgbClr val="000000"/>
              </a:buClr>
              <a:defRPr/>
            </a:pPr>
            <a:r>
              <a:rPr lang="en-US" sz="2800" b="1" kern="0" dirty="0">
                <a:solidFill>
                  <a:srgbClr val="FF0000"/>
                </a:solidFill>
                <a:latin typeface="Mali Medium" panose="020B0604020202020204" charset="-34"/>
                <a:ea typeface="Homemade Apple"/>
                <a:cs typeface="Mali Medium" panose="020B0604020202020204" charset="-34"/>
                <a:sym typeface="Homemade Apple"/>
              </a:rPr>
              <a:t>wash</a:t>
            </a:r>
          </a:p>
        </p:txBody>
      </p:sp>
      <p:sp>
        <p:nvSpPr>
          <p:cNvPr id="9" name="Action Button: Home 8">
            <a:hlinkClick r:id="rId4" action="ppaction://hlinksldjump" highlightClick="1"/>
          </p:cNvPr>
          <p:cNvSpPr/>
          <p:nvPr/>
        </p:nvSpPr>
        <p:spPr>
          <a:xfrm>
            <a:off x="6807374" y="6054434"/>
            <a:ext cx="523009" cy="471055"/>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2609</TotalTime>
  <Words>933</Words>
  <Application>Microsoft Office PowerPoint</Application>
  <PresentationFormat>On-screen Show (4:3)</PresentationFormat>
  <Paragraphs>155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 BA</cp:lastModifiedBy>
  <cp:revision>177</cp:revision>
  <dcterms:created xsi:type="dcterms:W3CDTF">2020-12-09T02:04:09Z</dcterms:created>
  <dcterms:modified xsi:type="dcterms:W3CDTF">2022-03-22T05:31:42Z</dcterms:modified>
</cp:coreProperties>
</file>