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37" r:id="rId3"/>
    <p:sldId id="311" r:id="rId4"/>
    <p:sldId id="315" r:id="rId5"/>
    <p:sldId id="316" r:id="rId6"/>
    <p:sldId id="314" r:id="rId7"/>
    <p:sldId id="317" r:id="rId8"/>
    <p:sldId id="318" r:id="rId9"/>
    <p:sldId id="319" r:id="rId10"/>
    <p:sldId id="320" r:id="rId11"/>
    <p:sldId id="321" r:id="rId12"/>
    <p:sldId id="322" r:id="rId13"/>
    <p:sldId id="328" r:id="rId14"/>
    <p:sldId id="323" r:id="rId15"/>
    <p:sldId id="326" r:id="rId16"/>
    <p:sldId id="327" r:id="rId17"/>
    <p:sldId id="330" r:id="rId18"/>
    <p:sldId id="331" r:id="rId19"/>
    <p:sldId id="332" r:id="rId20"/>
    <p:sldId id="299" r:id="rId21"/>
    <p:sldId id="305" r:id="rId22"/>
    <p:sldId id="333" r:id="rId23"/>
    <p:sldId id="334" r:id="rId24"/>
    <p:sldId id="335" r:id="rId25"/>
    <p:sldId id="336"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a:srgbClr val="C0E8FC"/>
    <a:srgbClr val="E4F0DC"/>
    <a:srgbClr val="FFEEB7"/>
    <a:srgbClr val="F48670"/>
    <a:srgbClr val="F16247"/>
    <a:srgbClr val="F27193"/>
    <a:srgbClr val="F1607D"/>
    <a:srgbClr val="0086EA"/>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501" autoAdjust="0"/>
  </p:normalViewPr>
  <p:slideViewPr>
    <p:cSldViewPr snapToGrid="0" showGuides="1">
      <p:cViewPr varScale="1">
        <p:scale>
          <a:sx n="83" d="100"/>
          <a:sy n="83" d="100"/>
        </p:scale>
        <p:origin x="1363" y="48"/>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image" Target="../media/image7.png"/><Relationship Id="rId7" Type="http://schemas.openxmlformats.org/officeDocument/2006/relationships/audio" Target="../media/audio6.wav"/><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audio1.wav"/><Relationship Id="rId16" Type="http://schemas.openxmlformats.org/officeDocument/2006/relationships/slide" Target="slide9.xml"/><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audio" Target="../media/audio9.wav"/><Relationship Id="rId19" Type="http://schemas.openxmlformats.org/officeDocument/2006/relationships/slide" Target="slide14.xml"/><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54038" y="132798"/>
            <a:ext cx="8531457" cy="122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731" tIns="72366" rIns="144731" bIns="72366">
            <a:spAutoFit/>
          </a:bodyPr>
          <a:lstStyle/>
          <a:p>
            <a:r>
              <a:rPr lang="en-US" sz="7000" b="1" dirty="0">
                <a:solidFill>
                  <a:srgbClr val="FF0000"/>
                </a:solidFill>
                <a:latin typeface="VNI-Ariston" pitchFamily="2" charset="0"/>
              </a:rPr>
              <a:t>Good morning class</a:t>
            </a:r>
          </a:p>
        </p:txBody>
      </p:sp>
    </p:spTree>
    <p:extLst>
      <p:ext uri="{BB962C8B-B14F-4D97-AF65-F5344CB8AC3E}">
        <p14:creationId xmlns:p14="http://schemas.microsoft.com/office/powerpoint/2010/main" val="2510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94246" y="1368738"/>
            <a:ext cx="7204280" cy="671851"/>
          </a:xfrm>
          <a:prstGeom prst="rect">
            <a:avLst/>
          </a:prstGeom>
        </p:spPr>
        <p:txBody>
          <a:bodyPr wrap="none">
            <a:spAutoFit/>
          </a:bodyPr>
          <a:lstStyle/>
          <a:p>
            <a:pPr>
              <a:lnSpc>
                <a:spcPct val="150000"/>
              </a:lnSpc>
            </a:pPr>
            <a:r>
              <a:rPr lang="en-GB" sz="2800" b="1" dirty="0"/>
              <a:t>3. Michael ............ swimming nearly every day.</a:t>
            </a:r>
          </a:p>
        </p:txBody>
      </p:sp>
      <p:sp>
        <p:nvSpPr>
          <p:cNvPr id="6" name="Rectangle 5"/>
          <p:cNvSpPr/>
          <p:nvPr/>
        </p:nvSpPr>
        <p:spPr>
          <a:xfrm>
            <a:off x="3285350" y="1385236"/>
            <a:ext cx="867225" cy="523220"/>
          </a:xfrm>
          <a:prstGeom prst="rect">
            <a:avLst/>
          </a:prstGeom>
        </p:spPr>
        <p:txBody>
          <a:bodyPr wrap="none">
            <a:spAutoFit/>
          </a:bodyPr>
          <a:lstStyle/>
          <a:p>
            <a:r>
              <a:rPr lang="en-GB" sz="2800" b="1" dirty="0">
                <a:solidFill>
                  <a:srgbClr val="FF0000"/>
                </a:solidFill>
              </a:rPr>
              <a:t>goes</a:t>
            </a:r>
            <a:endParaRPr lang="en-US" sz="2800" dirty="0"/>
          </a:p>
        </p:txBody>
      </p:sp>
      <p:sp>
        <p:nvSpPr>
          <p:cNvPr id="7" name="Action Button: Home 6">
            <a:hlinkClick r:id="rId3" action="ppaction://hlinksldjump" highlightClick="1"/>
          </p:cNvPr>
          <p:cNvSpPr/>
          <p:nvPr/>
        </p:nvSpPr>
        <p:spPr>
          <a:xfrm>
            <a:off x="491319" y="6018662"/>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1032" y="1048772"/>
            <a:ext cx="6243851" cy="1384995"/>
          </a:xfrm>
          <a:prstGeom prst="rect">
            <a:avLst/>
          </a:prstGeom>
        </p:spPr>
        <p:txBody>
          <a:bodyPr wrap="square">
            <a:spAutoFit/>
          </a:bodyPr>
          <a:lstStyle/>
          <a:p>
            <a:pPr>
              <a:lnSpc>
                <a:spcPct val="150000"/>
              </a:lnSpc>
            </a:pPr>
            <a:r>
              <a:rPr lang="en-GB" sz="2800" b="1" dirty="0"/>
              <a:t>4. </a:t>
            </a:r>
            <a:r>
              <a:rPr lang="en-GB" sz="2800" b="1" dirty="0" err="1"/>
              <a:t>Phong</a:t>
            </a:r>
            <a:r>
              <a:rPr lang="en-GB" sz="2800" b="1" dirty="0"/>
              <a:t> didn't play football yesterday. He ........... fishing.</a:t>
            </a:r>
          </a:p>
        </p:txBody>
      </p:sp>
      <p:sp>
        <p:nvSpPr>
          <p:cNvPr id="6" name="Rectangle 5"/>
          <p:cNvSpPr/>
          <p:nvPr/>
        </p:nvSpPr>
        <p:spPr>
          <a:xfrm>
            <a:off x="2396660" y="1744119"/>
            <a:ext cx="1026499" cy="523220"/>
          </a:xfrm>
          <a:prstGeom prst="rect">
            <a:avLst/>
          </a:prstGeom>
        </p:spPr>
        <p:txBody>
          <a:bodyPr wrap="none">
            <a:spAutoFit/>
          </a:bodyPr>
          <a:lstStyle/>
          <a:p>
            <a:r>
              <a:rPr lang="en-GB" sz="2800" b="1" dirty="0">
                <a:solidFill>
                  <a:srgbClr val="FF0000"/>
                </a:solidFill>
              </a:rPr>
              <a:t>went</a:t>
            </a:r>
            <a:r>
              <a:rPr lang="en-GB" sz="2800" dirty="0">
                <a:solidFill>
                  <a:prstClr val="black"/>
                </a:solidFill>
              </a:rPr>
              <a:t> </a:t>
            </a:r>
            <a:endParaRPr lang="en-US" sz="2800" dirty="0"/>
          </a:p>
        </p:txBody>
      </p:sp>
      <p:sp>
        <p:nvSpPr>
          <p:cNvPr id="7" name="Action Button: Home 6">
            <a:hlinkClick r:id="rId3" action="ppaction://hlinksldjump" highlightClick="1"/>
          </p:cNvPr>
          <p:cNvSpPr/>
          <p:nvPr/>
        </p:nvSpPr>
        <p:spPr>
          <a:xfrm>
            <a:off x="518615" y="608690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7421" y="1032387"/>
            <a:ext cx="6391173" cy="738664"/>
          </a:xfrm>
          <a:prstGeom prst="rect">
            <a:avLst/>
          </a:prstGeom>
        </p:spPr>
        <p:txBody>
          <a:bodyPr wrap="none">
            <a:spAutoFit/>
          </a:bodyPr>
          <a:lstStyle/>
          <a:p>
            <a:pPr>
              <a:lnSpc>
                <a:spcPct val="150000"/>
              </a:lnSpc>
            </a:pPr>
            <a:r>
              <a:rPr lang="en-GB" sz="2800" b="1" dirty="0"/>
              <a:t>5. </a:t>
            </a:r>
            <a:r>
              <a:rPr lang="en-GB" sz="2800" b="1" dirty="0" err="1"/>
              <a:t>Khang</a:t>
            </a:r>
            <a:r>
              <a:rPr lang="en-GB" sz="2800" b="1" dirty="0"/>
              <a:t> ............  volleyball last Saturday.</a:t>
            </a:r>
          </a:p>
        </p:txBody>
      </p:sp>
      <p:sp>
        <p:nvSpPr>
          <p:cNvPr id="6" name="Rectangle 5"/>
          <p:cNvSpPr/>
          <p:nvPr/>
        </p:nvSpPr>
        <p:spPr>
          <a:xfrm>
            <a:off x="3185552" y="1100905"/>
            <a:ext cx="1176028" cy="523220"/>
          </a:xfrm>
          <a:prstGeom prst="rect">
            <a:avLst/>
          </a:prstGeom>
        </p:spPr>
        <p:txBody>
          <a:bodyPr wrap="none">
            <a:spAutoFit/>
          </a:bodyPr>
          <a:lstStyle/>
          <a:p>
            <a:r>
              <a:rPr lang="en-GB" sz="2800" b="1" dirty="0">
                <a:solidFill>
                  <a:srgbClr val="FF0000"/>
                </a:solidFill>
              </a:rPr>
              <a:t>played</a:t>
            </a:r>
            <a:endParaRPr lang="en-US" sz="2800" dirty="0"/>
          </a:p>
        </p:txBody>
      </p:sp>
      <p:sp>
        <p:nvSpPr>
          <p:cNvPr id="7" name="Action Button: Home 6">
            <a:hlinkClick r:id="rId3" action="ppaction://hlinksldjump" highlightClick="1"/>
          </p:cNvPr>
          <p:cNvSpPr/>
          <p:nvPr/>
        </p:nvSpPr>
        <p:spPr>
          <a:xfrm>
            <a:off x="518615"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573206"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433" y="1356900"/>
            <a:ext cx="8325134" cy="738664"/>
          </a:xfrm>
          <a:prstGeom prst="rect">
            <a:avLst/>
          </a:prstGeom>
        </p:spPr>
        <p:txBody>
          <a:bodyPr wrap="square">
            <a:spAutoFit/>
          </a:bodyPr>
          <a:lstStyle/>
          <a:p>
            <a:pPr>
              <a:lnSpc>
                <a:spcPct val="150000"/>
              </a:lnSpc>
            </a:pPr>
            <a:r>
              <a:rPr lang="en-GB" sz="2800" b="1" dirty="0"/>
              <a:t>6. The </a:t>
            </a:r>
            <a:r>
              <a:rPr lang="en-GB" sz="2800" b="1" dirty="0" err="1"/>
              <a:t>girLs</a:t>
            </a:r>
            <a:r>
              <a:rPr lang="en-GB" sz="2800" b="1" dirty="0"/>
              <a:t> ................ aerobics in the playground now.</a:t>
            </a:r>
            <a:endParaRPr lang="en-US" sz="2800" b="1" dirty="0"/>
          </a:p>
        </p:txBody>
      </p:sp>
      <p:sp>
        <p:nvSpPr>
          <p:cNvPr id="6" name="Rectangle 5"/>
          <p:cNvSpPr/>
          <p:nvPr/>
        </p:nvSpPr>
        <p:spPr>
          <a:xfrm>
            <a:off x="2240977" y="1411492"/>
            <a:ext cx="1666610" cy="523220"/>
          </a:xfrm>
          <a:prstGeom prst="rect">
            <a:avLst/>
          </a:prstGeom>
        </p:spPr>
        <p:txBody>
          <a:bodyPr wrap="none">
            <a:spAutoFit/>
          </a:bodyPr>
          <a:lstStyle/>
          <a:p>
            <a:r>
              <a:rPr lang="en-GB" sz="2800" b="1" dirty="0">
                <a:solidFill>
                  <a:srgbClr val="FF0000"/>
                </a:solidFill>
              </a:rPr>
              <a:t>are doing </a:t>
            </a:r>
            <a:endParaRPr lang="en-US" sz="2800" dirty="0"/>
          </a:p>
        </p:txBody>
      </p:sp>
      <p:sp>
        <p:nvSpPr>
          <p:cNvPr id="7" name="Action Button: Home 6">
            <a:hlinkClick r:id="rId3" action="ppaction://hlinksldjump" highlightClick="1"/>
          </p:cNvPr>
          <p:cNvSpPr/>
          <p:nvPr/>
        </p:nvSpPr>
        <p:spPr>
          <a:xfrm>
            <a:off x="409433" y="620973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4293483"/>
          </a:xfrm>
          <a:prstGeom prst="rect">
            <a:avLst/>
          </a:prstGeom>
        </p:spPr>
        <p:txBody>
          <a:bodyPr wrap="square">
            <a:spAutoFit/>
          </a:bodyPr>
          <a:lstStyle/>
          <a:p>
            <a:pPr>
              <a:lnSpc>
                <a:spcPct val="150000"/>
              </a:lnSpc>
            </a:pPr>
            <a:r>
              <a:rPr lang="en-GB" sz="2600" dirty="0"/>
              <a:t>1. Duong can </a:t>
            </a:r>
            <a:r>
              <a:rPr lang="en-GB" sz="2600" b="1" dirty="0">
                <a:solidFill>
                  <a:srgbClr val="FF0000"/>
                </a:solidFill>
              </a:rPr>
              <a:t>do </a:t>
            </a:r>
            <a:r>
              <a:rPr lang="en-GB" sz="2600" dirty="0"/>
              <a:t>karate.</a:t>
            </a:r>
          </a:p>
          <a:p>
            <a:pPr>
              <a:lnSpc>
                <a:spcPct val="150000"/>
              </a:lnSpc>
            </a:pPr>
            <a:r>
              <a:rPr lang="en-GB" sz="2600" dirty="0"/>
              <a:t>2. </a:t>
            </a:r>
            <a:r>
              <a:rPr lang="en-GB" sz="2600" dirty="0" err="1"/>
              <a:t>Duy</a:t>
            </a:r>
            <a:r>
              <a:rPr lang="en-GB" sz="2600" dirty="0"/>
              <a:t> isn't reading now. He </a:t>
            </a:r>
            <a:r>
              <a:rPr lang="en-GB" sz="2600" b="1" dirty="0">
                <a:solidFill>
                  <a:srgbClr val="FF0000"/>
                </a:solidFill>
              </a:rPr>
              <a:t>is playing </a:t>
            </a:r>
            <a:r>
              <a:rPr lang="en-GB" sz="2600" dirty="0"/>
              <a:t>table tennis with his friend.</a:t>
            </a:r>
          </a:p>
          <a:p>
            <a:pPr>
              <a:lnSpc>
                <a:spcPct val="150000"/>
              </a:lnSpc>
            </a:pPr>
            <a:r>
              <a:rPr lang="en-GB" sz="2600" dirty="0"/>
              <a:t>3. Michael </a:t>
            </a:r>
            <a:r>
              <a:rPr lang="en-GB" sz="2600" b="1" dirty="0">
                <a:solidFill>
                  <a:srgbClr val="FF0000"/>
                </a:solidFill>
              </a:rPr>
              <a:t>goes</a:t>
            </a:r>
            <a:r>
              <a:rPr lang="en-GB" sz="2600" dirty="0"/>
              <a:t> swimming nearly every day.</a:t>
            </a:r>
          </a:p>
          <a:p>
            <a:pPr>
              <a:lnSpc>
                <a:spcPct val="150000"/>
              </a:lnSpc>
            </a:pPr>
            <a:r>
              <a:rPr lang="en-GB" sz="2600" dirty="0"/>
              <a:t>4. </a:t>
            </a:r>
            <a:r>
              <a:rPr lang="en-GB" sz="2600" dirty="0" err="1"/>
              <a:t>Phong</a:t>
            </a:r>
            <a:r>
              <a:rPr lang="en-GB" sz="2600" dirty="0"/>
              <a:t> didn't play football yesterday. He </a:t>
            </a:r>
            <a:r>
              <a:rPr lang="en-GB" sz="2600" b="1" dirty="0">
                <a:solidFill>
                  <a:srgbClr val="FF0000"/>
                </a:solidFill>
              </a:rPr>
              <a:t>went</a:t>
            </a:r>
            <a:r>
              <a:rPr lang="en-GB" sz="2600" dirty="0"/>
              <a:t> fishing.</a:t>
            </a:r>
          </a:p>
          <a:p>
            <a:pPr>
              <a:lnSpc>
                <a:spcPct val="150000"/>
              </a:lnSpc>
            </a:pPr>
            <a:r>
              <a:rPr lang="en-GB" sz="2600" dirty="0"/>
              <a:t>5. </a:t>
            </a:r>
            <a:r>
              <a:rPr lang="en-GB" sz="2600" dirty="0" err="1"/>
              <a:t>Khang</a:t>
            </a:r>
            <a:r>
              <a:rPr lang="en-GB" sz="2600" dirty="0"/>
              <a:t> </a:t>
            </a:r>
            <a:r>
              <a:rPr lang="en-GB" sz="2600" b="1" dirty="0">
                <a:solidFill>
                  <a:srgbClr val="FF0000"/>
                </a:solidFill>
              </a:rPr>
              <a:t>played </a:t>
            </a:r>
            <a:r>
              <a:rPr lang="en-GB" sz="2600" dirty="0"/>
              <a:t>volleyball last Saturday.</a:t>
            </a:r>
          </a:p>
          <a:p>
            <a:pPr>
              <a:lnSpc>
                <a:spcPct val="150000"/>
              </a:lnSpc>
            </a:pPr>
            <a:r>
              <a:rPr lang="en-GB" sz="2600" dirty="0"/>
              <a:t>6. The girls </a:t>
            </a:r>
            <a:r>
              <a:rPr lang="en-GB" sz="2600" b="1" dirty="0">
                <a:solidFill>
                  <a:srgbClr val="FF0000"/>
                </a:solidFill>
              </a:rPr>
              <a:t>are doing  </a:t>
            </a:r>
            <a:r>
              <a:rPr lang="en-GB" sz="2600" dirty="0"/>
              <a:t>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2"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34606" y="334861"/>
            <a:ext cx="2829466" cy="707886"/>
          </a:xfrm>
          <a:prstGeom prst="rect">
            <a:avLst/>
          </a:prstGeom>
          <a:noFill/>
        </p:spPr>
        <p:txBody>
          <a:bodyPr wrap="square" rtlCol="0">
            <a:spAutoFit/>
          </a:bodyPr>
          <a:lstStyle/>
          <a:p>
            <a:pPr algn="ctr"/>
            <a:r>
              <a:rPr lang="en-US" sz="4000" b="1" dirty="0">
                <a:solidFill>
                  <a:srgbClr val="0084B1"/>
                </a:solidFill>
              </a:rPr>
              <a:t>* Grammar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55"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1" name="TextBox 10"/>
          <p:cNvSpPr txBox="1"/>
          <p:nvPr/>
        </p:nvSpPr>
        <p:spPr>
          <a:xfrm>
            <a:off x="1496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12" name="Rectangle 11"/>
          <p:cNvSpPr/>
          <p:nvPr/>
        </p:nvSpPr>
        <p:spPr>
          <a:xfrm>
            <a:off x="460716" y="1623784"/>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first Olympic 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345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4606" y="334861"/>
            <a:ext cx="2829466" cy="707886"/>
          </a:xfrm>
          <a:prstGeom prst="rect">
            <a:avLst/>
          </a:prstGeom>
          <a:noFill/>
        </p:spPr>
        <p:txBody>
          <a:bodyPr wrap="square" rtlCol="0">
            <a:spAutoFit/>
          </a:bodyPr>
          <a:lstStyle/>
          <a:p>
            <a:pPr algn="ctr"/>
            <a:r>
              <a:rPr lang="en-US" sz="4000" b="1" dirty="0">
                <a:solidFill>
                  <a:srgbClr val="0084B1"/>
                </a:solidFill>
              </a:rPr>
              <a:t>* Grammar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55"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6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8" name="Rectangle 7"/>
          <p:cNvSpPr/>
          <p:nvPr/>
        </p:nvSpPr>
        <p:spPr>
          <a:xfrm>
            <a:off x="460716" y="1623784"/>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first Olympic 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
        <p:nvSpPr>
          <p:cNvPr id="9" name="Rectangle 8"/>
          <p:cNvSpPr/>
          <p:nvPr/>
        </p:nvSpPr>
        <p:spPr>
          <a:xfrm>
            <a:off x="5576668" y="1573784"/>
            <a:ext cx="864019" cy="523220"/>
          </a:xfrm>
          <a:prstGeom prst="rect">
            <a:avLst/>
          </a:prstGeom>
        </p:spPr>
        <p:txBody>
          <a:bodyPr wrap="none">
            <a:spAutoFit/>
          </a:bodyPr>
          <a:lstStyle/>
          <a:p>
            <a:r>
              <a:rPr lang="en-US" sz="2800" b="1" dirty="0">
                <a:solidFill>
                  <a:srgbClr val="FF0000"/>
                </a:solidFill>
              </a:rPr>
              <a:t>took</a:t>
            </a:r>
          </a:p>
        </p:txBody>
      </p:sp>
      <p:sp>
        <p:nvSpPr>
          <p:cNvPr id="10" name="Rectangle 9"/>
          <p:cNvSpPr/>
          <p:nvPr/>
        </p:nvSpPr>
        <p:spPr>
          <a:xfrm>
            <a:off x="2811145" y="2439114"/>
            <a:ext cx="1326902" cy="523220"/>
          </a:xfrm>
          <a:prstGeom prst="rect">
            <a:avLst/>
          </a:prstGeom>
        </p:spPr>
        <p:txBody>
          <a:bodyPr wrap="none">
            <a:spAutoFit/>
          </a:bodyPr>
          <a:lstStyle/>
          <a:p>
            <a:r>
              <a:rPr lang="en-US" sz="2800" b="1" dirty="0">
                <a:solidFill>
                  <a:srgbClr val="FF0000"/>
                </a:solidFill>
              </a:rPr>
              <a:t>started </a:t>
            </a:r>
          </a:p>
        </p:txBody>
      </p:sp>
      <p:sp>
        <p:nvSpPr>
          <p:cNvPr id="11" name="Rectangle 10"/>
          <p:cNvSpPr/>
          <p:nvPr/>
        </p:nvSpPr>
        <p:spPr>
          <a:xfrm>
            <a:off x="3912499" y="3293704"/>
            <a:ext cx="1752211" cy="523220"/>
          </a:xfrm>
          <a:prstGeom prst="rect">
            <a:avLst/>
          </a:prstGeom>
        </p:spPr>
        <p:txBody>
          <a:bodyPr wrap="none">
            <a:spAutoFit/>
          </a:bodyPr>
          <a:lstStyle/>
          <a:p>
            <a:r>
              <a:rPr lang="en-US" sz="2800" b="1" dirty="0">
                <a:solidFill>
                  <a:srgbClr val="FF0000"/>
                </a:solidFill>
              </a:rPr>
              <a:t>didn’t like </a:t>
            </a:r>
          </a:p>
        </p:txBody>
      </p:sp>
      <p:sp>
        <p:nvSpPr>
          <p:cNvPr id="12" name="Rectangle 11"/>
          <p:cNvSpPr/>
          <p:nvPr/>
        </p:nvSpPr>
        <p:spPr>
          <a:xfrm>
            <a:off x="1989673" y="4153511"/>
            <a:ext cx="6848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did</a:t>
            </a:r>
          </a:p>
        </p:txBody>
      </p:sp>
      <p:sp>
        <p:nvSpPr>
          <p:cNvPr id="13" name="Rectangle 12"/>
          <p:cNvSpPr/>
          <p:nvPr/>
        </p:nvSpPr>
        <p:spPr>
          <a:xfrm>
            <a:off x="4226757" y="4153511"/>
            <a:ext cx="569387" cy="523220"/>
          </a:xfrm>
          <a:prstGeom prst="rect">
            <a:avLst/>
          </a:prstGeom>
        </p:spPr>
        <p:txBody>
          <a:bodyPr wrap="none">
            <a:spAutoFit/>
          </a:bodyPr>
          <a:lstStyle/>
          <a:p>
            <a:r>
              <a:rPr lang="en-US" sz="2800" b="1" dirty="0">
                <a:solidFill>
                  <a:srgbClr val="FF0000"/>
                </a:solidFill>
              </a:rPr>
              <a:t>do</a:t>
            </a:r>
          </a:p>
        </p:txBody>
      </p:sp>
      <p:sp>
        <p:nvSpPr>
          <p:cNvPr id="14" name="Rectangle 13"/>
          <p:cNvSpPr/>
          <p:nvPr/>
        </p:nvSpPr>
        <p:spPr>
          <a:xfrm>
            <a:off x="1894041" y="4581195"/>
            <a:ext cx="1276568" cy="523220"/>
          </a:xfrm>
          <a:prstGeom prst="rect">
            <a:avLst/>
          </a:prstGeom>
        </p:spPr>
        <p:txBody>
          <a:bodyPr wrap="none">
            <a:spAutoFit/>
          </a:bodyPr>
          <a:lstStyle/>
          <a:p>
            <a:r>
              <a:rPr lang="en-US" sz="2800" b="1" dirty="0">
                <a:solidFill>
                  <a:srgbClr val="FF0000"/>
                </a:solidFill>
              </a:rPr>
              <a:t> cycled </a:t>
            </a:r>
          </a:p>
        </p:txBody>
      </p:sp>
      <p:sp>
        <p:nvSpPr>
          <p:cNvPr id="15" name="Rectangle 14"/>
          <p:cNvSpPr/>
          <p:nvPr/>
        </p:nvSpPr>
        <p:spPr>
          <a:xfrm>
            <a:off x="1706197" y="5022527"/>
            <a:ext cx="1459951" cy="523220"/>
          </a:xfrm>
          <a:prstGeom prst="rect">
            <a:avLst/>
          </a:prstGeom>
        </p:spPr>
        <p:txBody>
          <a:bodyPr wrap="none">
            <a:spAutoFit/>
          </a:bodyPr>
          <a:lstStyle/>
          <a:p>
            <a:r>
              <a:rPr lang="en-US" sz="2800" b="1" dirty="0">
                <a:solidFill>
                  <a:srgbClr val="FF0000"/>
                </a:solidFill>
              </a:rPr>
              <a:t>watched</a:t>
            </a:r>
          </a:p>
        </p:txBody>
      </p:sp>
    </p:spTree>
    <p:extLst>
      <p:ext uri="{BB962C8B-B14F-4D97-AF65-F5344CB8AC3E}">
        <p14:creationId xmlns:p14="http://schemas.microsoft.com/office/powerpoint/2010/main" val="37863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
            <a:ext cx="9758149" cy="71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65" y="366023"/>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4663" y="3917380"/>
            <a:ext cx="1615101" cy="461665"/>
          </a:xfrm>
          <a:prstGeom prst="rect">
            <a:avLst/>
          </a:prstGeom>
          <a:noFill/>
        </p:spPr>
        <p:txBody>
          <a:bodyPr wrap="square" rtlCol="0">
            <a:spAutoFit/>
          </a:bodyPr>
          <a:lstStyle/>
          <a:p>
            <a:r>
              <a:rPr lang="en-US" sz="2400" b="1" dirty="0">
                <a:solidFill>
                  <a:srgbClr val="FF0000"/>
                </a:solidFill>
              </a:rPr>
              <a:t>Don’t feed </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368489" y="1073928"/>
            <a:ext cx="8557146" cy="5632311"/>
          </a:xfrm>
          <a:prstGeom prst="rect">
            <a:avLst/>
          </a:prstGeom>
        </p:spPr>
        <p:txBody>
          <a:bodyPr wrap="square">
            <a:spAutoFit/>
          </a:bodyPr>
          <a:lstStyle/>
          <a:p>
            <a:r>
              <a:rPr lang="en-GB" sz="2400" dirty="0"/>
              <a:t> 1. Your friends are making a lot of noise.</a:t>
            </a:r>
          </a:p>
          <a:p>
            <a:r>
              <a:rPr lang="en-GB" sz="2400" dirty="0"/>
              <a:t>+ Please, stop ............ …………..</a:t>
            </a:r>
          </a:p>
          <a:p>
            <a:endParaRPr lang="en-GB" sz="2400" dirty="0"/>
          </a:p>
          <a:p>
            <a:r>
              <a:rPr lang="en-GB" sz="2400" dirty="0"/>
              <a:t>2. The boy is watching TV for too long.</a:t>
            </a:r>
          </a:p>
          <a:p>
            <a:pPr marL="342900" indent="-342900">
              <a:buFont typeface="Symbol"/>
              <a:buChar char="Þ"/>
            </a:pPr>
            <a:r>
              <a:rPr lang="en-GB" sz="2400" dirty="0"/>
              <a:t>.......................to play with your friends.</a:t>
            </a:r>
          </a:p>
          <a:p>
            <a:endParaRPr lang="en-GB" sz="2400" dirty="0"/>
          </a:p>
          <a:p>
            <a:r>
              <a:rPr lang="en-GB" sz="2400" dirty="0"/>
              <a:t>3. Some children are feeding the animals at the zoo, but it is not allowed.</a:t>
            </a:r>
          </a:p>
          <a:p>
            <a:pPr marL="342900" indent="-342900">
              <a:buFont typeface="Symbol"/>
              <a:buChar char="Þ"/>
            </a:pPr>
            <a:r>
              <a:rPr lang="en-GB" sz="2400" dirty="0"/>
              <a:t>..............................  the animals.</a:t>
            </a:r>
          </a:p>
          <a:p>
            <a:endParaRPr lang="en-GB" sz="2400" dirty="0"/>
          </a:p>
          <a:p>
            <a:r>
              <a:rPr lang="en-GB" sz="2400" dirty="0"/>
              <a:t>4. The teacher wants the boys to stand in line.</a:t>
            </a:r>
          </a:p>
          <a:p>
            <a:pPr marL="342900" indent="-342900">
              <a:buFont typeface="Symbol"/>
              <a:buChar char="Þ"/>
            </a:pPr>
            <a:r>
              <a:rPr lang="en-GB" sz="2400" dirty="0"/>
              <a:t>.........................................................</a:t>
            </a:r>
          </a:p>
          <a:p>
            <a:endParaRPr lang="en-GB" sz="2400" dirty="0"/>
          </a:p>
          <a:p>
            <a:r>
              <a:rPr lang="en-GB" sz="2400" dirty="0"/>
              <a:t>5. Your mother tells you not to touch the dog.</a:t>
            </a:r>
          </a:p>
          <a:p>
            <a:r>
              <a:rPr lang="en-GB" sz="2400" dirty="0"/>
              <a:t>=&gt; ..........................................................</a:t>
            </a:r>
          </a:p>
        </p:txBody>
      </p:sp>
      <p:sp>
        <p:nvSpPr>
          <p:cNvPr id="9" name="TextBox 8">
            <a:extLst>
              <a:ext uri="{FF2B5EF4-FFF2-40B4-BE49-F238E27FC236}">
                <a16:creationId xmlns:a16="http://schemas.microsoft.com/office/drawing/2014/main" id="{BBA46308-EAEF-4F43-AFAE-46AAC669CAEC}"/>
              </a:ext>
            </a:extLst>
          </p:cNvPr>
          <p:cNvSpPr txBox="1"/>
          <p:nvPr/>
        </p:nvSpPr>
        <p:spPr>
          <a:xfrm>
            <a:off x="2193030" y="1361907"/>
            <a:ext cx="2010478" cy="461665"/>
          </a:xfrm>
          <a:prstGeom prst="rect">
            <a:avLst/>
          </a:prstGeom>
          <a:noFill/>
        </p:spPr>
        <p:txBody>
          <a:bodyPr wrap="square">
            <a:spAutoFit/>
          </a:bodyPr>
          <a:lstStyle/>
          <a:p>
            <a:r>
              <a:rPr lang="en-US" sz="2400" b="1" dirty="0">
                <a:solidFill>
                  <a:srgbClr val="FF0000"/>
                </a:solidFill>
              </a:rPr>
              <a:t>making noise.</a:t>
            </a:r>
          </a:p>
        </p:txBody>
      </p:sp>
      <p:sp>
        <p:nvSpPr>
          <p:cNvPr id="10" name="Rectangle 9"/>
          <p:cNvSpPr/>
          <p:nvPr/>
        </p:nvSpPr>
        <p:spPr>
          <a:xfrm>
            <a:off x="1330665" y="2488484"/>
            <a:ext cx="1120820" cy="461665"/>
          </a:xfrm>
          <a:prstGeom prst="rect">
            <a:avLst/>
          </a:prstGeom>
        </p:spPr>
        <p:txBody>
          <a:bodyPr wrap="none">
            <a:spAutoFit/>
          </a:bodyPr>
          <a:lstStyle/>
          <a:p>
            <a:r>
              <a:rPr lang="en-US" sz="2400" b="1" dirty="0">
                <a:solidFill>
                  <a:srgbClr val="FF0000"/>
                </a:solidFill>
              </a:rPr>
              <a:t>Go out </a:t>
            </a:r>
            <a:endParaRPr lang="en-US" dirty="0"/>
          </a:p>
        </p:txBody>
      </p:sp>
      <p:sp>
        <p:nvSpPr>
          <p:cNvPr id="11" name="Rectangle 10"/>
          <p:cNvSpPr/>
          <p:nvPr/>
        </p:nvSpPr>
        <p:spPr>
          <a:xfrm>
            <a:off x="1005383" y="5026967"/>
            <a:ext cx="2593659" cy="461665"/>
          </a:xfrm>
          <a:prstGeom prst="rect">
            <a:avLst/>
          </a:prstGeom>
        </p:spPr>
        <p:txBody>
          <a:bodyPr wrap="none">
            <a:spAutoFit/>
          </a:bodyPr>
          <a:lstStyle/>
          <a:p>
            <a:pPr lvl="0"/>
            <a:r>
              <a:rPr lang="en-US" sz="2400" b="1" dirty="0">
                <a:solidFill>
                  <a:srgbClr val="FF0000"/>
                </a:solidFill>
              </a:rPr>
              <a:t>Stand in line, boys.</a:t>
            </a:r>
          </a:p>
        </p:txBody>
      </p:sp>
      <p:sp>
        <p:nvSpPr>
          <p:cNvPr id="13" name="TextBox 12">
            <a:extLst>
              <a:ext uri="{FF2B5EF4-FFF2-40B4-BE49-F238E27FC236}">
                <a16:creationId xmlns:a16="http://schemas.microsoft.com/office/drawing/2014/main" id="{F1350BD7-2277-4C9D-B875-A18A39862B66}"/>
              </a:ext>
            </a:extLst>
          </p:cNvPr>
          <p:cNvSpPr txBox="1"/>
          <p:nvPr/>
        </p:nvSpPr>
        <p:spPr>
          <a:xfrm>
            <a:off x="844392" y="6118052"/>
            <a:ext cx="2915641" cy="461665"/>
          </a:xfrm>
          <a:prstGeom prst="rect">
            <a:avLst/>
          </a:prstGeom>
          <a:noFill/>
        </p:spPr>
        <p:txBody>
          <a:bodyPr wrap="square">
            <a:spAutoFit/>
          </a:bodyPr>
          <a:lstStyle/>
          <a:p>
            <a:r>
              <a:rPr lang="en-US" sz="2400" b="1" dirty="0">
                <a:solidFill>
                  <a:srgbClr val="FF0000"/>
                </a:solidFill>
              </a:rPr>
              <a:t>Don’t touch the dog.</a:t>
            </a:r>
          </a:p>
        </p:txBody>
      </p:sp>
      <p:sp>
        <p:nvSpPr>
          <p:cNvPr id="14" name="TextBox 13"/>
          <p:cNvSpPr txBox="1"/>
          <p:nvPr/>
        </p:nvSpPr>
        <p:spPr>
          <a:xfrm>
            <a:off x="2042499" y="449361"/>
            <a:ext cx="7101501"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What do you say in these situations?</a:t>
            </a:r>
          </a:p>
        </p:txBody>
      </p:sp>
    </p:spTree>
    <p:extLst>
      <p:ext uri="{BB962C8B-B14F-4D97-AF65-F5344CB8AC3E}">
        <p14:creationId xmlns:p14="http://schemas.microsoft.com/office/powerpoint/2010/main" val="2962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9" y="490152"/>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80331" y="336186"/>
            <a:ext cx="7827442" cy="86177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736211" y="1235169"/>
            <a:ext cx="7671578" cy="4861587"/>
          </a:xfrm>
          <a:prstGeom prst="rect">
            <a:avLst/>
          </a:prstGeom>
          <a:no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70"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3979" y="415592"/>
            <a:ext cx="78274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Fill each blank with ONE word to complete the passage.</a:t>
            </a:r>
          </a:p>
        </p:txBody>
      </p:sp>
      <p:sp>
        <p:nvSpPr>
          <p:cNvPr id="8" name="TextBox 7"/>
          <p:cNvSpPr txBox="1"/>
          <p:nvPr/>
        </p:nvSpPr>
        <p:spPr>
          <a:xfrm>
            <a:off x="736211" y="1248817"/>
            <a:ext cx="7671578" cy="486158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and games are very important in our lives. We all can (1)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play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sport, or a game, or watch sports events on TV or at the stadium. When you listen to the radio every day, you can always (2</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 hear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news. When you open a newspaper, you will always find an article about your (3)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favorite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kind of game. Television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about (4)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sports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also very popular, and you can watch something interesting every day.  Stories  about  (5)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famous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4" y="1129414"/>
            <a:ext cx="7886700" cy="1325563"/>
          </a:xfrm>
        </p:spPr>
        <p:txBody>
          <a:bodyPr/>
          <a:lstStyle/>
          <a:p>
            <a:endParaRPr lang="en-US"/>
          </a:p>
        </p:txBody>
      </p:sp>
      <p:sp>
        <p:nvSpPr>
          <p:cNvPr id="3" name="Content Placeholder 2"/>
          <p:cNvSpPr>
            <a:spLocks noGrp="1"/>
          </p:cNvSpPr>
          <p:nvPr>
            <p:ph idx="1"/>
          </p:nvPr>
        </p:nvSpPr>
        <p:spPr>
          <a:xfrm>
            <a:off x="628650" y="2371545"/>
            <a:ext cx="7886700" cy="4351338"/>
          </a:xfrm>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88345" y="352829"/>
            <a:ext cx="229097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a:solidFill>
                  <a:srgbClr val="002060"/>
                </a:solidFill>
                <a:latin typeface=".VnBlack" pitchFamily="34" charset="0"/>
                <a:cs typeface="Times New Roman" pitchFamily="18" charset="0"/>
              </a:rPr>
              <a:t>* </a:t>
            </a:r>
            <a:r>
              <a:rPr lang="en-US" sz="2400" b="1" dirty="0">
                <a:solidFill>
                  <a:srgbClr val="002060"/>
                </a:solidFill>
                <a:latin typeface=".VnBlack" pitchFamily="34" charset="0"/>
                <a:cs typeface="Times New Roman" pitchFamily="18" charset="0"/>
              </a:rPr>
              <a:t>WARM –UP </a:t>
            </a:r>
          </a:p>
        </p:txBody>
      </p:sp>
      <p:sp>
        <p:nvSpPr>
          <p:cNvPr id="8" name="Rectangle 7"/>
          <p:cNvSpPr/>
          <p:nvPr/>
        </p:nvSpPr>
        <p:spPr>
          <a:xfrm>
            <a:off x="6385193" y="291273"/>
            <a:ext cx="2212897" cy="584775"/>
          </a:xfrm>
          <a:prstGeom prst="rect">
            <a:avLst/>
          </a:prstGeom>
          <a:noFill/>
          <a:ln w="28575">
            <a:solidFill>
              <a:schemeClr val="bg1"/>
            </a:solidFill>
          </a:ln>
        </p:spPr>
        <p:txBody>
          <a:bodyPr wrap="square">
            <a:spAutoFit/>
          </a:bodyPr>
          <a:lstStyle/>
          <a:p>
            <a:r>
              <a:rPr lang="en-US" sz="3200" b="1" i="1" dirty="0">
                <a:solidFill>
                  <a:srgbClr val="C00000"/>
                </a:solidFill>
              </a:rPr>
              <a:t>* Mind map</a:t>
            </a:r>
            <a:endParaRPr lang="en-US" sz="3200" dirty="0">
              <a:solidFill>
                <a:srgbClr val="C00000"/>
              </a:solidFill>
            </a:endParaRPr>
          </a:p>
        </p:txBody>
      </p:sp>
      <p:sp>
        <p:nvSpPr>
          <p:cNvPr id="9" name="Rectangle 8"/>
          <p:cNvSpPr/>
          <p:nvPr/>
        </p:nvSpPr>
        <p:spPr>
          <a:xfrm>
            <a:off x="2167649" y="1101102"/>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70C0"/>
                </a:solidFill>
                <a:latin typeface="Times New Roman" pitchFamily="18" charset="0"/>
                <a:cs typeface="Times New Roman" pitchFamily="18" charset="0"/>
              </a:rPr>
              <a:t>(1)…………and Games</a:t>
            </a:r>
          </a:p>
        </p:txBody>
      </p:sp>
      <p:cxnSp>
        <p:nvCxnSpPr>
          <p:cNvPr id="10" name="Straight Connector 9"/>
          <p:cNvCxnSpPr/>
          <p:nvPr/>
        </p:nvCxnSpPr>
        <p:spPr>
          <a:xfrm>
            <a:off x="3871060" y="1913902"/>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4639" y="2104402"/>
            <a:ext cx="57246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47518" y="2104402"/>
            <a:ext cx="0" cy="326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59487" y="2091702"/>
            <a:ext cx="0" cy="326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6384" y="2430434"/>
            <a:ext cx="1862794"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(2)…………..</a:t>
            </a:r>
            <a:endParaRPr lang="en-US" sz="2200" b="1" dirty="0">
              <a:solidFill>
                <a:srgbClr val="0070C0"/>
              </a:solidFill>
              <a:latin typeface="Times New Roman" pitchFamily="18" charset="0"/>
              <a:cs typeface="Times New Roman" pitchFamily="18" charset="0"/>
            </a:endParaRPr>
          </a:p>
        </p:txBody>
      </p:sp>
      <p:sp>
        <p:nvSpPr>
          <p:cNvPr id="15" name="Rectangle 14"/>
          <p:cNvSpPr/>
          <p:nvPr/>
        </p:nvSpPr>
        <p:spPr>
          <a:xfrm>
            <a:off x="2988409" y="2430434"/>
            <a:ext cx="1869627"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(3)…………..</a:t>
            </a:r>
            <a:endParaRPr lang="en-US" sz="2200" b="1" dirty="0">
              <a:solidFill>
                <a:srgbClr val="0070C0"/>
              </a:solidFill>
              <a:latin typeface="Times New Roman" pitchFamily="18" charset="0"/>
              <a:cs typeface="Times New Roman" pitchFamily="18" charset="0"/>
            </a:endParaRPr>
          </a:p>
        </p:txBody>
      </p:sp>
      <p:sp>
        <p:nvSpPr>
          <p:cNvPr id="16" name="Rectangle 15"/>
          <p:cNvSpPr/>
          <p:nvPr/>
        </p:nvSpPr>
        <p:spPr>
          <a:xfrm>
            <a:off x="5934809" y="2418682"/>
            <a:ext cx="2240202" cy="762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70C0"/>
                </a:solidFill>
                <a:latin typeface="Times New Roman" pitchFamily="18" charset="0"/>
                <a:cs typeface="Times New Roman" pitchFamily="18" charset="0"/>
              </a:rPr>
              <a:t>Communication</a:t>
            </a:r>
            <a:endParaRPr lang="en-US" sz="2200" b="1" dirty="0">
              <a:solidFill>
                <a:srgbClr val="0070C0"/>
              </a:solidFill>
              <a:latin typeface="Times New Roman" pitchFamily="18" charset="0"/>
              <a:cs typeface="Times New Roman" pitchFamily="18" charset="0"/>
            </a:endParaRPr>
          </a:p>
        </p:txBody>
      </p:sp>
      <p:cxnSp>
        <p:nvCxnSpPr>
          <p:cNvPr id="17" name="Straight Connector 16"/>
          <p:cNvCxnSpPr/>
          <p:nvPr/>
        </p:nvCxnSpPr>
        <p:spPr>
          <a:xfrm>
            <a:off x="556263" y="3167982"/>
            <a:ext cx="4690" cy="7970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253" y="3977562"/>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4414" y="3609262"/>
            <a:ext cx="2141610"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Names of sports and games </a:t>
            </a:r>
          </a:p>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endParaRPr>
          </a:p>
        </p:txBody>
      </p:sp>
      <p:cxnSp>
        <p:nvCxnSpPr>
          <p:cNvPr id="24" name="Straight Connector 23"/>
          <p:cNvCxnSpPr/>
          <p:nvPr/>
        </p:nvCxnSpPr>
        <p:spPr>
          <a:xfrm>
            <a:off x="3131499" y="3167982"/>
            <a:ext cx="4869" cy="17078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36368" y="3965041"/>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5420" y="4876723"/>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42528" y="354197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chemeClr val="tx1"/>
              </a:solidFill>
              <a:latin typeface="Times New Roman" pitchFamily="18" charset="0"/>
              <a:cs typeface="Times New Roman" pitchFamily="18" charset="0"/>
            </a:endParaRPr>
          </a:p>
          <a:p>
            <a:pPr lvl="0" algn="ctr"/>
            <a:r>
              <a:rPr lang="en-GB" sz="2000" b="1" dirty="0">
                <a:solidFill>
                  <a:schemeClr val="tx1"/>
                </a:solidFill>
                <a:latin typeface="Times New Roman" pitchFamily="18" charset="0"/>
                <a:cs typeface="Times New Roman" pitchFamily="18" charset="0"/>
              </a:rPr>
              <a:t>The </a:t>
            </a:r>
            <a:r>
              <a:rPr lang="en-GB" sz="2000" b="1" dirty="0">
                <a:solidFill>
                  <a:srgbClr val="0070C0"/>
                </a:solidFill>
                <a:latin typeface="Times New Roman" pitchFamily="18" charset="0"/>
                <a:cs typeface="Times New Roman" pitchFamily="18" charset="0"/>
              </a:rPr>
              <a:t>(4) ………….</a:t>
            </a:r>
          </a:p>
          <a:p>
            <a:pPr lvl="0" algn="ctr"/>
            <a:r>
              <a:rPr lang="en-GB" sz="2000" b="1" dirty="0">
                <a:solidFill>
                  <a:schemeClr val="tx1"/>
                </a:solidFill>
                <a:latin typeface="Times New Roman" pitchFamily="18" charset="0"/>
                <a:cs typeface="Times New Roman" pitchFamily="18" charset="0"/>
              </a:rPr>
              <a:t>simple.</a:t>
            </a:r>
            <a:endParaRPr lang="en-US" sz="2000" b="1" dirty="0">
              <a:solidFill>
                <a:schemeClr val="tx1"/>
              </a:solidFill>
              <a:latin typeface="Times New Roman" pitchFamily="18" charset="0"/>
              <a:cs typeface="Times New Roman" pitchFamily="18" charset="0"/>
            </a:endParaRPr>
          </a:p>
          <a:p>
            <a:endParaRPr lang="en-GB" sz="2000" b="1" dirty="0">
              <a:solidFill>
                <a:schemeClr val="tx1"/>
              </a:solidFill>
              <a:latin typeface="Times New Roman" pitchFamily="18" charset="0"/>
              <a:cs typeface="Times New Roman" pitchFamily="18" charset="0"/>
            </a:endParaRPr>
          </a:p>
        </p:txBody>
      </p:sp>
      <p:cxnSp>
        <p:nvCxnSpPr>
          <p:cNvPr id="31" name="Straight Connector 30"/>
          <p:cNvCxnSpPr/>
          <p:nvPr/>
        </p:nvCxnSpPr>
        <p:spPr>
          <a:xfrm>
            <a:off x="6076248" y="3194330"/>
            <a:ext cx="0" cy="696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7196" y="3856858"/>
            <a:ext cx="3240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85663" y="3424521"/>
            <a:ext cx="2653622" cy="9334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imes New Roman" pitchFamily="18" charset="0"/>
                <a:cs typeface="Times New Roman" pitchFamily="18" charset="0"/>
              </a:rPr>
              <a:t>Talk about sports and games</a:t>
            </a:r>
          </a:p>
        </p:txBody>
      </p:sp>
      <p:cxnSp>
        <p:nvCxnSpPr>
          <p:cNvPr id="37" name="Straight Connector 36"/>
          <p:cNvCxnSpPr/>
          <p:nvPr/>
        </p:nvCxnSpPr>
        <p:spPr>
          <a:xfrm>
            <a:off x="5980712" y="6627486"/>
            <a:ext cx="1493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42528" y="450116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tx1"/>
                </a:solidFill>
                <a:latin typeface="Times New Roman" pitchFamily="18" charset="0"/>
                <a:cs typeface="Times New Roman" pitchFamily="18" charset="0"/>
              </a:rPr>
              <a:t> </a:t>
            </a:r>
            <a:r>
              <a:rPr lang="en-GB" sz="2000" b="1" dirty="0">
                <a:solidFill>
                  <a:srgbClr val="0070C0"/>
                </a:solidFill>
                <a:latin typeface="Times New Roman" pitchFamily="18" charset="0"/>
                <a:cs typeface="Times New Roman" pitchFamily="18" charset="0"/>
              </a:rPr>
              <a:t>(5) ………………….</a:t>
            </a:r>
          </a:p>
          <a:p>
            <a:endParaRPr lang="en-GB" b="1" dirty="0">
              <a:solidFill>
                <a:schemeClr val="tx1"/>
              </a:solidFill>
              <a:latin typeface="Times New Roman" pitchFamily="18" charset="0"/>
              <a:cs typeface="Times New Roman" pitchFamily="18" charset="0"/>
            </a:endParaRPr>
          </a:p>
        </p:txBody>
      </p:sp>
      <p:sp>
        <p:nvSpPr>
          <p:cNvPr id="49" name="TextBox 48"/>
          <p:cNvSpPr txBox="1"/>
          <p:nvPr/>
        </p:nvSpPr>
        <p:spPr>
          <a:xfrm>
            <a:off x="2769321" y="1201187"/>
            <a:ext cx="1037230" cy="461665"/>
          </a:xfrm>
          <a:prstGeom prst="rect">
            <a:avLst/>
          </a:prstGeom>
          <a:noFill/>
        </p:spPr>
        <p:txBody>
          <a:bodyPr wrap="square" rtlCol="0">
            <a:spAutoFit/>
          </a:bodyPr>
          <a:lstStyle/>
          <a:p>
            <a:r>
              <a:rPr lang="en-GB" sz="2400" b="1" dirty="0">
                <a:solidFill>
                  <a:srgbClr val="FF0000"/>
                </a:solidFill>
                <a:latin typeface="Times New Roman" pitchFamily="18" charset="0"/>
                <a:cs typeface="Times New Roman" pitchFamily="18" charset="0"/>
              </a:rPr>
              <a:t>Sports</a:t>
            </a:r>
          </a:p>
        </p:txBody>
      </p:sp>
      <p:sp>
        <p:nvSpPr>
          <p:cNvPr id="50" name="Rectangle 49"/>
          <p:cNvSpPr/>
          <p:nvPr/>
        </p:nvSpPr>
        <p:spPr>
          <a:xfrm>
            <a:off x="821169" y="2544087"/>
            <a:ext cx="1443536"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Vocabulary</a:t>
            </a:r>
            <a:endParaRPr lang="en-US" sz="2000" b="1" dirty="0">
              <a:solidFill>
                <a:srgbClr val="FF0000"/>
              </a:solidFill>
              <a:latin typeface="Times New Roman" pitchFamily="18" charset="0"/>
              <a:cs typeface="Times New Roman" pitchFamily="18" charset="0"/>
            </a:endParaRPr>
          </a:p>
        </p:txBody>
      </p:sp>
      <p:sp>
        <p:nvSpPr>
          <p:cNvPr id="51" name="Rectangle 50"/>
          <p:cNvSpPr/>
          <p:nvPr/>
        </p:nvSpPr>
        <p:spPr>
          <a:xfrm>
            <a:off x="3450001" y="2545224"/>
            <a:ext cx="1293944"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Grammar</a:t>
            </a:r>
            <a:endParaRPr lang="en-US" sz="2000" b="1" dirty="0">
              <a:solidFill>
                <a:srgbClr val="FF0000"/>
              </a:solidFill>
              <a:latin typeface="Times New Roman" pitchFamily="18" charset="0"/>
              <a:cs typeface="Times New Roman" pitchFamily="18" charset="0"/>
            </a:endParaRPr>
          </a:p>
        </p:txBody>
      </p:sp>
      <p:sp>
        <p:nvSpPr>
          <p:cNvPr id="52" name="Rectangle 51"/>
          <p:cNvSpPr/>
          <p:nvPr/>
        </p:nvSpPr>
        <p:spPr>
          <a:xfrm>
            <a:off x="4525162" y="3494618"/>
            <a:ext cx="639919" cy="400110"/>
          </a:xfrm>
          <a:prstGeom prst="rect">
            <a:avLst/>
          </a:prstGeom>
        </p:spPr>
        <p:txBody>
          <a:bodyPr wrap="none">
            <a:spAutoFit/>
          </a:bodyPr>
          <a:lstStyle/>
          <a:p>
            <a:r>
              <a:rPr lang="en-US" sz="2000" b="1" dirty="0">
                <a:solidFill>
                  <a:srgbClr val="FF0000"/>
                </a:solidFill>
                <a:latin typeface="Times New Roman"/>
                <a:ea typeface="Times New Roman"/>
              </a:rPr>
              <a:t>past</a:t>
            </a:r>
            <a:endParaRPr lang="en-US" sz="2000" b="1" dirty="0">
              <a:solidFill>
                <a:srgbClr val="FF0000"/>
              </a:solidFill>
            </a:endParaRPr>
          </a:p>
        </p:txBody>
      </p:sp>
      <p:sp>
        <p:nvSpPr>
          <p:cNvPr id="53" name="Rectangle 52"/>
          <p:cNvSpPr/>
          <p:nvPr/>
        </p:nvSpPr>
        <p:spPr>
          <a:xfrm>
            <a:off x="3962963" y="4486424"/>
            <a:ext cx="1492716" cy="400110"/>
          </a:xfrm>
          <a:prstGeom prst="rect">
            <a:avLst/>
          </a:prstGeom>
        </p:spPr>
        <p:txBody>
          <a:bodyPr wrap="none">
            <a:spAutoFit/>
          </a:bodyPr>
          <a:lstStyle/>
          <a:p>
            <a:r>
              <a:rPr lang="en-US" sz="2000" b="1" dirty="0">
                <a:solidFill>
                  <a:srgbClr val="FF0000"/>
                </a:solidFill>
                <a:latin typeface="Times New Roman"/>
                <a:ea typeface="Times New Roman"/>
                <a:cs typeface="Times New Roman"/>
              </a:rPr>
              <a:t>Imperatives</a:t>
            </a:r>
            <a:endParaRPr lang="en-US" sz="2000" b="1" dirty="0">
              <a:solidFill>
                <a:srgbClr val="FF0000"/>
              </a:solidFill>
              <a:ea typeface="Times New Roman"/>
              <a:cs typeface="Times New Roman"/>
            </a:endParaRPr>
          </a:p>
        </p:txBody>
      </p:sp>
    </p:spTree>
    <p:extLst>
      <p:ext uri="{BB962C8B-B14F-4D97-AF65-F5344CB8AC3E}">
        <p14:creationId xmlns:p14="http://schemas.microsoft.com/office/powerpoint/2010/main" val="3533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arn(inVertical)">
                                      <p:cBhvr>
                                        <p:cTn id="3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256" y="-12111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019" y="0"/>
            <a:ext cx="3916622" cy="656492"/>
          </a:xfrm>
          <a:prstGeom prst="rect">
            <a:avLst/>
          </a:prstGeom>
          <a:effectLst>
            <a:glow rad="50800">
              <a:schemeClr val="bg1"/>
            </a:glow>
          </a:effectLst>
        </p:spPr>
      </p:pic>
      <p:grpSp>
        <p:nvGrpSpPr>
          <p:cNvPr id="4" name="Group 3"/>
          <p:cNvGrpSpPr/>
          <p:nvPr/>
        </p:nvGrpSpPr>
        <p:grpSpPr>
          <a:xfrm>
            <a:off x="328901" y="710540"/>
            <a:ext cx="7734277" cy="525997"/>
            <a:chOff x="515524" y="1959348"/>
            <a:chExt cx="7734277" cy="52599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1243806" y="1959348"/>
              <a:ext cx="700599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73" y="3743088"/>
            <a:ext cx="5712398" cy="3229211"/>
          </a:xfrm>
          <a:prstGeom prst="rect">
            <a:avLst/>
          </a:prstGeom>
        </p:spPr>
      </p:pic>
      <p:sp>
        <p:nvSpPr>
          <p:cNvPr id="14" name="TextBox 13"/>
          <p:cNvSpPr txBox="1"/>
          <p:nvPr/>
        </p:nvSpPr>
        <p:spPr>
          <a:xfrm>
            <a:off x="516087" y="1430603"/>
            <a:ext cx="6061357" cy="1569660"/>
          </a:xfrm>
          <a:prstGeom prst="rect">
            <a:avLst/>
          </a:prstGeom>
          <a:noFill/>
        </p:spPr>
        <p:txBody>
          <a:bodyPr wrap="square" rtlCol="0">
            <a:spAutoFit/>
          </a:bodyPr>
          <a:lstStyle/>
          <a:p>
            <a:pPr marL="285750" indent="-285750">
              <a:buFontTx/>
              <a:buChar char="-"/>
            </a:pPr>
            <a:r>
              <a:rPr lang="en-US" sz="2400" b="1"/>
              <a:t>Name of the game: </a:t>
            </a:r>
            <a:r>
              <a:rPr lang="en-US" sz="2400"/>
              <a:t>blind man’s buff</a:t>
            </a:r>
          </a:p>
          <a:p>
            <a:pPr marL="285750" indent="-285750">
              <a:buFontTx/>
              <a:buChar char="-"/>
            </a:pPr>
            <a:r>
              <a:rPr lang="en-US" sz="2400" b="1"/>
              <a:t>Number of players: </a:t>
            </a:r>
            <a:r>
              <a:rPr lang="en-US" sz="2400"/>
              <a:t>five or more</a:t>
            </a:r>
          </a:p>
          <a:p>
            <a:pPr marL="285750" indent="-285750">
              <a:buFontTx/>
              <a:buChar char="-"/>
            </a:pPr>
            <a:r>
              <a:rPr lang="en-US" sz="2400" b="1"/>
              <a:t>Equipment: </a:t>
            </a:r>
            <a:r>
              <a:rPr lang="en-US" sz="2400"/>
              <a:t>a blindfold, and open space</a:t>
            </a:r>
          </a:p>
          <a:p>
            <a:pPr marL="285750" indent="-285750">
              <a:buFontTx/>
              <a:buChar char="-"/>
            </a:pPr>
            <a:r>
              <a:rPr lang="en-US" sz="2400" b="1"/>
              <a:t>How to play:</a:t>
            </a:r>
          </a:p>
        </p:txBody>
      </p:sp>
      <p:sp>
        <p:nvSpPr>
          <p:cNvPr id="17" name="TextBox 16"/>
          <p:cNvSpPr txBox="1"/>
          <p:nvPr/>
        </p:nvSpPr>
        <p:spPr>
          <a:xfrm>
            <a:off x="486951" y="3069085"/>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961781" y="3062608"/>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486950" y="3845793"/>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961781" y="3839316"/>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486948" y="4530958"/>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961780" y="4524481"/>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513661" y="5595260"/>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988493" y="5588783"/>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4" name="Group 3"/>
          <p:cNvGrpSpPr/>
          <p:nvPr/>
        </p:nvGrpSpPr>
        <p:grpSpPr>
          <a:xfrm>
            <a:off x="286924" y="842993"/>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
        <p:nvSpPr>
          <p:cNvPr id="14" name="TextBox 13"/>
          <p:cNvSpPr txBox="1"/>
          <p:nvPr/>
        </p:nvSpPr>
        <p:spPr>
          <a:xfrm>
            <a:off x="516087" y="1565686"/>
            <a:ext cx="6061357" cy="1200329"/>
          </a:xfrm>
          <a:prstGeom prst="rect">
            <a:avLst/>
          </a:prstGeom>
          <a:noFill/>
        </p:spPr>
        <p:txBody>
          <a:bodyPr wrap="square" rtlCol="0">
            <a:spAutoFit/>
          </a:bodyPr>
          <a:lstStyle/>
          <a:p>
            <a:pPr marL="285750" indent="-285750">
              <a:buFontTx/>
              <a:buChar char="-"/>
            </a:pPr>
            <a:r>
              <a:rPr lang="en-US" sz="2400" dirty="0"/>
              <a:t>Tug of war (rope pulling)</a:t>
            </a:r>
          </a:p>
          <a:p>
            <a:pPr marL="285750" indent="-285750">
              <a:buFontTx/>
              <a:buChar char="-"/>
            </a:pPr>
            <a:r>
              <a:rPr lang="en-US" sz="2400" dirty="0"/>
              <a:t>Skipping</a:t>
            </a:r>
          </a:p>
          <a:p>
            <a:pPr marL="285750" indent="-285750">
              <a:buFontTx/>
              <a:buChar char="-"/>
            </a:pPr>
            <a:r>
              <a:rPr lang="en-US" sz="2400" dirty="0"/>
              <a:t>Wrestling</a:t>
            </a:r>
          </a:p>
        </p:txBody>
      </p:sp>
      <p:sp>
        <p:nvSpPr>
          <p:cNvPr id="2" name="TextBox 1"/>
          <p:cNvSpPr txBox="1"/>
          <p:nvPr/>
        </p:nvSpPr>
        <p:spPr>
          <a:xfrm>
            <a:off x="810182" y="3027043"/>
            <a:ext cx="101970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Cues:</a:t>
            </a:r>
          </a:p>
        </p:txBody>
      </p:sp>
      <p:sp>
        <p:nvSpPr>
          <p:cNvPr id="27" name="TextBox 26"/>
          <p:cNvSpPr txBox="1"/>
          <p:nvPr/>
        </p:nvSpPr>
        <p:spPr>
          <a:xfrm>
            <a:off x="516086" y="3585976"/>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35" y="2217680"/>
            <a:ext cx="4876800" cy="40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39" y="1170793"/>
            <a:ext cx="3480179" cy="32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8643" y="1561324"/>
            <a:ext cx="5086203" cy="4401205"/>
          </a:xfrm>
          <a:prstGeom prst="rect">
            <a:avLst/>
          </a:prstGeom>
        </p:spPr>
        <p:txBody>
          <a:bodyPr wrap="square">
            <a:spAutoFit/>
          </a:bodyPr>
          <a:lstStyle/>
          <a:p>
            <a:r>
              <a:rPr lang="en-GB" sz="2000" dirty="0">
                <a:latin typeface="Times New Roman" pitchFamily="18" charset="0"/>
                <a:cs typeface="Times New Roman" pitchFamily="18" charset="0"/>
              </a:rPr>
              <a:t>-Name of the game: </a:t>
            </a:r>
            <a:r>
              <a:rPr lang="en-GB" sz="2000" b="1" dirty="0">
                <a:latin typeface="Times New Roman" pitchFamily="18" charset="0"/>
                <a:cs typeface="Times New Roman" pitchFamily="18" charset="0"/>
              </a:rPr>
              <a:t>Tug of war</a:t>
            </a:r>
          </a:p>
          <a:p>
            <a:r>
              <a:rPr lang="en-GB" sz="2000" dirty="0">
                <a:latin typeface="Times New Roman" pitchFamily="18" charset="0"/>
                <a:cs typeface="Times New Roman" pitchFamily="18" charset="0"/>
              </a:rPr>
              <a:t>-Number of players: At least 4 people  (2 people for each team)</a:t>
            </a:r>
          </a:p>
          <a:p>
            <a:pPr algn="just"/>
            <a:r>
              <a:rPr lang="en-GB" sz="2000" dirty="0">
                <a:latin typeface="Times New Roman" pitchFamily="18" charset="0"/>
                <a:cs typeface="Times New Roman" pitchFamily="18" charset="0"/>
              </a:rPr>
              <a:t>- Equipment: A long rope</a:t>
            </a:r>
          </a:p>
          <a:p>
            <a:pPr algn="just"/>
            <a:r>
              <a:rPr lang="en-GB" sz="2000" dirty="0">
                <a:latin typeface="Times New Roman" pitchFamily="18" charset="0"/>
                <a:cs typeface="Times New Roman" pitchFamily="18" charset="0"/>
              </a:rPr>
              <a:t>- How to play: Two teams will compete against each other.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rope should align with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marked on the ground. As soon as the referee blows the whistle, each team can start pulling the rope into their territory. Each team pulls the rope along with the members of opposition team to their side. As soon as the second mark on the rope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red mark crosses over to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line, the team to pull the rope to their area wins the game.</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6" name="Group 5"/>
          <p:cNvGrpSpPr/>
          <p:nvPr/>
        </p:nvGrpSpPr>
        <p:grpSpPr>
          <a:xfrm>
            <a:off x="286924" y="842993"/>
            <a:ext cx="8545349" cy="471287"/>
            <a:chOff x="515524" y="1992179"/>
            <a:chExt cx="8545349" cy="47128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Tree>
    <p:extLst>
      <p:ext uri="{BB962C8B-B14F-4D97-AF65-F5344CB8AC3E}">
        <p14:creationId xmlns:p14="http://schemas.microsoft.com/office/powerpoint/2010/main" val="190108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76012" cy="68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1472" y="529089"/>
            <a:ext cx="8530801" cy="471287"/>
            <a:chOff x="530072" y="1992179"/>
            <a:chExt cx="8530801" cy="471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sp>
        <p:nvSpPr>
          <p:cNvPr id="8" name="Rectangle 7"/>
          <p:cNvSpPr/>
          <p:nvPr/>
        </p:nvSpPr>
        <p:spPr>
          <a:xfrm>
            <a:off x="704060" y="1200838"/>
            <a:ext cx="6994478" cy="3477875"/>
          </a:xfrm>
          <a:prstGeom prst="rect">
            <a:avLst/>
          </a:prstGeom>
        </p:spPr>
        <p:txBody>
          <a:bodyPr wrap="square">
            <a:spAutoFit/>
          </a:bodyPr>
          <a:lstStyle/>
          <a:p>
            <a:r>
              <a:rPr lang="en-GB" sz="2000" i="1" dirty="0">
                <a:latin typeface="Times New Roman" pitchFamily="18" charset="0"/>
                <a:cs typeface="Times New Roman" pitchFamily="18" charset="0"/>
              </a:rPr>
              <a:t>Hello everyone, today I will tell you about a popular traditional game in Viet Nam. The name of the game is tug of war. To play this game, we need at least 4 people and a strong long rope. When playing the game, we must follow the following rule. As soon as the referee blows the whistle, the game starts. Two teams will compete against each other. Each team can start pulling the rope into their territory.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of the rope should align with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marked on the ground. Each team pulls the rope along with the members of opposition team to their side. As soon as the second mark on the rope from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red mark crosses over to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line, the team to pull the rope to their area wins the game.</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489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779702" y="409919"/>
            <a:ext cx="5011282"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 Homework</a:t>
            </a:r>
          </a:p>
        </p:txBody>
      </p:sp>
      <p:sp>
        <p:nvSpPr>
          <p:cNvPr id="5" name="Rectangle 23"/>
          <p:cNvSpPr>
            <a:spLocks noChangeArrowheads="1"/>
          </p:cNvSpPr>
          <p:nvPr/>
        </p:nvSpPr>
        <p:spPr bwMode="auto">
          <a:xfrm>
            <a:off x="1219193" y="1617663"/>
            <a:ext cx="7692795"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nl-NL" sz="3600" b="1" dirty="0">
                <a:solidFill>
                  <a:srgbClr val="002060"/>
                </a:solidFill>
                <a:latin typeface="Times New Roman" pitchFamily="18" charset="0"/>
                <a:cs typeface="Times New Roman" pitchFamily="18" charset="0"/>
              </a:rPr>
              <a:t>-</a:t>
            </a:r>
            <a:r>
              <a:rPr lang="en-US" sz="3600" b="1" dirty="0">
                <a:solidFill>
                  <a:srgbClr val="002060"/>
                </a:solidFill>
              </a:rPr>
              <a:t> Complete the project.</a:t>
            </a:r>
          </a:p>
          <a:p>
            <a:r>
              <a:rPr lang="en-US" sz="3600" b="1" dirty="0">
                <a:solidFill>
                  <a:srgbClr val="002060"/>
                </a:solidFill>
              </a:rPr>
              <a:t>- Prepare for the next lesson: Unit 9 –Lesson 1 (</a:t>
            </a:r>
            <a:r>
              <a:rPr lang="en-US" sz="3600" b="1">
                <a:solidFill>
                  <a:srgbClr val="002060"/>
                </a:solidFill>
              </a:rPr>
              <a:t>Getting started.</a:t>
            </a:r>
            <a:r>
              <a:rPr lang="nl-NL" sz="3600" b="1">
                <a:solidFill>
                  <a:srgbClr val="002060"/>
                </a:solidFill>
                <a:latin typeface="Times New Roman" pitchFamily="18" charset="0"/>
                <a:cs typeface="Times New Roman" pitchFamily="18" charset="0"/>
              </a:rPr>
              <a:t>)</a:t>
            </a:r>
            <a:endParaRPr lang="vi-VN"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1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676" y="1265790"/>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996" y="2587422"/>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9182" y="-112913"/>
            <a:ext cx="9253182" cy="70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1224" y="364757"/>
            <a:ext cx="6864823" cy="769441"/>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4400" b="1" dirty="0">
                <a:solidFill>
                  <a:srgbClr val="FFFF00"/>
                </a:solidFill>
              </a:rPr>
              <a:t>UNIT 8: SPORTS AND GAMES</a:t>
            </a:r>
            <a:endParaRPr lang="en-US" sz="4400" b="1" dirty="0">
              <a:solidFill>
                <a:srgbClr val="FFFF00"/>
              </a:solidFill>
            </a:endParaRPr>
          </a:p>
        </p:txBody>
      </p:sp>
      <p:sp>
        <p:nvSpPr>
          <p:cNvPr id="6" name="TextBox 5"/>
          <p:cNvSpPr txBox="1"/>
          <p:nvPr/>
        </p:nvSpPr>
        <p:spPr>
          <a:xfrm>
            <a:off x="921224" y="1406185"/>
            <a:ext cx="729472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a:solidFill>
                  <a:srgbClr val="FFFF00"/>
                </a:solidFill>
              </a:rPr>
              <a:t>LESSON 7 </a:t>
            </a:r>
            <a:r>
              <a:rPr lang="en-GB" sz="3200" b="1" dirty="0">
                <a:solidFill>
                  <a:srgbClr val="FFFF00"/>
                </a:solidFill>
              </a:rPr>
              <a:t>: LOOKING BACK + PROJECT</a:t>
            </a:r>
            <a:endParaRPr lang="en-US" sz="3200" b="1" dirty="0">
              <a:solidFill>
                <a:srgbClr val="FFFF00"/>
              </a:solidFill>
            </a:endParaRPr>
          </a:p>
        </p:txBody>
      </p:sp>
      <p:sp>
        <p:nvSpPr>
          <p:cNvPr id="10" name="Rectangle 9"/>
          <p:cNvSpPr/>
          <p:nvPr/>
        </p:nvSpPr>
        <p:spPr>
          <a:xfrm>
            <a:off x="3427342" y="2384525"/>
            <a:ext cx="2345066" cy="584775"/>
          </a:xfrm>
          <a:prstGeom prst="rect">
            <a:avLst/>
          </a:prstGeom>
        </p:spPr>
        <p:txBody>
          <a:bodyPr wrap="none">
            <a:spAutoFit/>
          </a:bodyPr>
          <a:lstStyle/>
          <a:p>
            <a:pPr algn="ctr"/>
            <a:r>
              <a:rPr lang="en-US" sz="2800" b="1" dirty="0">
                <a:solidFill>
                  <a:srgbClr val="FFFF00"/>
                </a:solidFill>
              </a:rPr>
              <a:t>* </a:t>
            </a:r>
            <a:r>
              <a:rPr lang="en-US" sz="3200" b="1" dirty="0">
                <a:solidFill>
                  <a:srgbClr val="FFFF00"/>
                </a:solidFill>
              </a:rPr>
              <a:t>Vocabulary</a:t>
            </a:r>
          </a:p>
        </p:txBody>
      </p:sp>
      <p:sp>
        <p:nvSpPr>
          <p:cNvPr id="11" name="Rectangle 10"/>
          <p:cNvSpPr/>
          <p:nvPr/>
        </p:nvSpPr>
        <p:spPr>
          <a:xfrm>
            <a:off x="3470654" y="3339868"/>
            <a:ext cx="2097626" cy="584775"/>
          </a:xfrm>
          <a:prstGeom prst="rect">
            <a:avLst/>
          </a:prstGeom>
        </p:spPr>
        <p:txBody>
          <a:bodyPr wrap="none">
            <a:spAutoFit/>
          </a:bodyPr>
          <a:lstStyle/>
          <a:p>
            <a:r>
              <a:rPr lang="en-US" sz="3200" b="1" dirty="0">
                <a:solidFill>
                  <a:srgbClr val="FFFF00"/>
                </a:solidFill>
              </a:rPr>
              <a:t>* Grammar</a:t>
            </a:r>
          </a:p>
        </p:txBody>
      </p:sp>
      <p:sp>
        <p:nvSpPr>
          <p:cNvPr id="12" name="Rectangle 11"/>
          <p:cNvSpPr/>
          <p:nvPr/>
        </p:nvSpPr>
        <p:spPr>
          <a:xfrm>
            <a:off x="3509593" y="4226973"/>
            <a:ext cx="1688091" cy="584775"/>
          </a:xfrm>
          <a:prstGeom prst="rect">
            <a:avLst/>
          </a:prstGeom>
        </p:spPr>
        <p:txBody>
          <a:bodyPr wrap="none">
            <a:spAutoFit/>
          </a:bodyPr>
          <a:lstStyle/>
          <a:p>
            <a:pPr algn="ctr"/>
            <a:r>
              <a:rPr lang="en-GB" sz="3200" b="1" dirty="0">
                <a:solidFill>
                  <a:srgbClr val="FFFF00"/>
                </a:solidFill>
              </a:rPr>
              <a:t>* Project</a:t>
            </a:r>
            <a:endParaRPr lang="en-US" sz="3200" b="1" dirty="0">
              <a:solidFill>
                <a:srgbClr val="FFFF00"/>
              </a:solidFill>
            </a:endParaRPr>
          </a:p>
        </p:txBody>
      </p:sp>
    </p:spTree>
    <p:extLst>
      <p:ext uri="{BB962C8B-B14F-4D97-AF65-F5344CB8AC3E}">
        <p14:creationId xmlns:p14="http://schemas.microsoft.com/office/powerpoint/2010/main" val="184144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62" y="365126"/>
            <a:ext cx="7886700" cy="1325563"/>
          </a:xfrm>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94" y="955364"/>
            <a:ext cx="627229" cy="6004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159361" y="1017069"/>
            <a:ext cx="7599715" cy="47705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7" name="TextBox 6"/>
          <p:cNvSpPr txBox="1"/>
          <p:nvPr/>
        </p:nvSpPr>
        <p:spPr>
          <a:xfrm>
            <a:off x="1123245" y="1624959"/>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1123245" y="2549373"/>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1123245" y="3454178"/>
            <a:ext cx="474830" cy="461665"/>
          </a:xfrm>
          <a:prstGeom prst="rect">
            <a:avLst/>
          </a:prstGeom>
          <a:noFill/>
        </p:spPr>
        <p:txBody>
          <a:bodyPr wrap="square" rtlCol="0">
            <a:spAutoFit/>
          </a:bodyPr>
          <a:lstStyle/>
          <a:p>
            <a:r>
              <a:rPr lang="en-US" sz="2400" b="1">
                <a:solidFill>
                  <a:srgbClr val="0070C0"/>
                </a:solidFill>
              </a:rPr>
              <a:t>3.</a:t>
            </a:r>
          </a:p>
        </p:txBody>
      </p:sp>
      <p:sp>
        <p:nvSpPr>
          <p:cNvPr id="10" name="TextBox 9"/>
          <p:cNvSpPr txBox="1"/>
          <p:nvPr/>
        </p:nvSpPr>
        <p:spPr>
          <a:xfrm>
            <a:off x="1123245" y="4383514"/>
            <a:ext cx="474830" cy="461665"/>
          </a:xfrm>
          <a:prstGeom prst="rect">
            <a:avLst/>
          </a:prstGeom>
          <a:noFill/>
        </p:spPr>
        <p:txBody>
          <a:bodyPr wrap="square" rtlCol="0">
            <a:spAutoFit/>
          </a:bodyPr>
          <a:lstStyle/>
          <a:p>
            <a:r>
              <a:rPr lang="en-US" sz="2400" b="1">
                <a:solidFill>
                  <a:srgbClr val="0070C0"/>
                </a:solidFill>
              </a:rPr>
              <a:t>4.</a:t>
            </a:r>
          </a:p>
        </p:txBody>
      </p:sp>
      <p:sp>
        <p:nvSpPr>
          <p:cNvPr id="11" name="TextBox 10"/>
          <p:cNvSpPr txBox="1"/>
          <p:nvPr/>
        </p:nvSpPr>
        <p:spPr>
          <a:xfrm>
            <a:off x="1123245" y="5288319"/>
            <a:ext cx="474830" cy="461665"/>
          </a:xfrm>
          <a:prstGeom prst="rect">
            <a:avLst/>
          </a:prstGeom>
          <a:noFill/>
        </p:spPr>
        <p:txBody>
          <a:bodyPr wrap="square" rtlCol="0">
            <a:spAutoFit/>
          </a:bodyPr>
          <a:lstStyle/>
          <a:p>
            <a:r>
              <a:rPr lang="en-US" sz="2400" b="1">
                <a:solidFill>
                  <a:srgbClr val="0070C0"/>
                </a:solidFill>
              </a:rPr>
              <a:t>5.</a:t>
            </a:r>
          </a:p>
        </p:txBody>
      </p:sp>
      <p:grpSp>
        <p:nvGrpSpPr>
          <p:cNvPr id="12" name="Group 11"/>
          <p:cNvGrpSpPr/>
          <p:nvPr/>
        </p:nvGrpSpPr>
        <p:grpSpPr>
          <a:xfrm>
            <a:off x="1644520" y="1615697"/>
            <a:ext cx="1869987" cy="470927"/>
            <a:chOff x="1490433" y="2168225"/>
            <a:chExt cx="1869987" cy="470927"/>
          </a:xfrm>
        </p:grpSpPr>
        <p:sp>
          <p:nvSpPr>
            <p:cNvPr id="13" name="TextBox 1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4" name="TextBox 13"/>
            <p:cNvSpPr txBox="1"/>
            <p:nvPr/>
          </p:nvSpPr>
          <p:spPr>
            <a:xfrm>
              <a:off x="1825712" y="2168225"/>
              <a:ext cx="1534708" cy="461665"/>
            </a:xfrm>
            <a:prstGeom prst="rect">
              <a:avLst/>
            </a:prstGeom>
            <a:noFill/>
          </p:spPr>
          <p:txBody>
            <a:bodyPr wrap="square" rtlCol="0">
              <a:spAutoFit/>
            </a:bodyPr>
            <a:lstStyle/>
            <a:p>
              <a:r>
                <a:rPr lang="en-US" sz="2400"/>
                <a:t>volleyball</a:t>
              </a:r>
              <a:endParaRPr lang="en-US" sz="2400" u="sng"/>
            </a:p>
          </p:txBody>
        </p:sp>
      </p:grpSp>
      <p:grpSp>
        <p:nvGrpSpPr>
          <p:cNvPr id="15" name="Group 14"/>
          <p:cNvGrpSpPr/>
          <p:nvPr/>
        </p:nvGrpSpPr>
        <p:grpSpPr>
          <a:xfrm>
            <a:off x="3986286" y="1620327"/>
            <a:ext cx="2006450" cy="470927"/>
            <a:chOff x="1490433" y="2168225"/>
            <a:chExt cx="2006450" cy="470927"/>
          </a:xfrm>
        </p:grpSpPr>
        <p:sp>
          <p:nvSpPr>
            <p:cNvPr id="16" name="TextBox 1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7" name="TextBox 16"/>
            <p:cNvSpPr txBox="1"/>
            <p:nvPr/>
          </p:nvSpPr>
          <p:spPr>
            <a:xfrm>
              <a:off x="1825712" y="2168225"/>
              <a:ext cx="1671171" cy="461665"/>
            </a:xfrm>
            <a:prstGeom prst="rect">
              <a:avLst/>
            </a:prstGeom>
            <a:noFill/>
          </p:spPr>
          <p:txBody>
            <a:bodyPr wrap="square" rtlCol="0">
              <a:spAutoFit/>
            </a:bodyPr>
            <a:lstStyle/>
            <a:p>
              <a:r>
                <a:rPr lang="en-US" sz="2400"/>
                <a:t>badminton</a:t>
              </a:r>
              <a:endParaRPr lang="en-US" sz="2400" u="sng"/>
            </a:p>
          </p:txBody>
        </p:sp>
      </p:grpSp>
      <p:grpSp>
        <p:nvGrpSpPr>
          <p:cNvPr id="18" name="Group 17"/>
          <p:cNvGrpSpPr/>
          <p:nvPr/>
        </p:nvGrpSpPr>
        <p:grpSpPr>
          <a:xfrm>
            <a:off x="6535873" y="1624959"/>
            <a:ext cx="1476894" cy="470927"/>
            <a:chOff x="1490433" y="2168225"/>
            <a:chExt cx="1476894" cy="470927"/>
          </a:xfrm>
        </p:grpSpPr>
        <p:sp>
          <p:nvSpPr>
            <p:cNvPr id="19" name="TextBox 1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0" name="TextBox 19"/>
            <p:cNvSpPr txBox="1"/>
            <p:nvPr/>
          </p:nvSpPr>
          <p:spPr>
            <a:xfrm>
              <a:off x="1825712" y="2168225"/>
              <a:ext cx="1141615" cy="461665"/>
            </a:xfrm>
            <a:prstGeom prst="rect">
              <a:avLst/>
            </a:prstGeom>
            <a:noFill/>
          </p:spPr>
          <p:txBody>
            <a:bodyPr wrap="square" rtlCol="0">
              <a:spAutoFit/>
            </a:bodyPr>
            <a:lstStyle/>
            <a:p>
              <a:r>
                <a:rPr lang="en-US" sz="2400"/>
                <a:t>bicycle</a:t>
              </a:r>
              <a:endParaRPr lang="en-US" sz="2400" u="sng"/>
            </a:p>
          </p:txBody>
        </p:sp>
      </p:grpSp>
      <p:grpSp>
        <p:nvGrpSpPr>
          <p:cNvPr id="21" name="Group 20"/>
          <p:cNvGrpSpPr/>
          <p:nvPr/>
        </p:nvGrpSpPr>
        <p:grpSpPr>
          <a:xfrm>
            <a:off x="1644520" y="2532792"/>
            <a:ext cx="2028312" cy="470927"/>
            <a:chOff x="1490433" y="2168225"/>
            <a:chExt cx="2028312"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3" name="TextBox 22"/>
            <p:cNvSpPr txBox="1"/>
            <p:nvPr/>
          </p:nvSpPr>
          <p:spPr>
            <a:xfrm>
              <a:off x="1825712" y="2168225"/>
              <a:ext cx="1693033" cy="461665"/>
            </a:xfrm>
            <a:prstGeom prst="rect">
              <a:avLst/>
            </a:prstGeom>
            <a:noFill/>
          </p:spPr>
          <p:txBody>
            <a:bodyPr wrap="square" rtlCol="0">
              <a:spAutoFit/>
            </a:bodyPr>
            <a:lstStyle/>
            <a:p>
              <a:r>
                <a:rPr lang="en-US" sz="2400"/>
                <a:t>playground</a:t>
              </a:r>
              <a:endParaRPr lang="en-US" sz="2400" u="sng"/>
            </a:p>
          </p:txBody>
        </p:sp>
      </p:grpSp>
      <p:grpSp>
        <p:nvGrpSpPr>
          <p:cNvPr id="24" name="Group 23"/>
          <p:cNvGrpSpPr/>
          <p:nvPr/>
        </p:nvGrpSpPr>
        <p:grpSpPr>
          <a:xfrm>
            <a:off x="3986286" y="2537422"/>
            <a:ext cx="1353246" cy="470927"/>
            <a:chOff x="1490433" y="2168225"/>
            <a:chExt cx="1353246"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6" name="TextBox 25"/>
            <p:cNvSpPr txBox="1"/>
            <p:nvPr/>
          </p:nvSpPr>
          <p:spPr>
            <a:xfrm>
              <a:off x="1825712" y="2168225"/>
              <a:ext cx="1017967" cy="461665"/>
            </a:xfrm>
            <a:prstGeom prst="rect">
              <a:avLst/>
            </a:prstGeom>
            <a:noFill/>
          </p:spPr>
          <p:txBody>
            <a:bodyPr wrap="square" rtlCol="0">
              <a:spAutoFit/>
            </a:bodyPr>
            <a:lstStyle/>
            <a:p>
              <a:r>
                <a:rPr lang="en-US" sz="2400"/>
                <a:t>ball</a:t>
              </a:r>
              <a:endParaRPr lang="en-US" sz="2400" u="sng"/>
            </a:p>
          </p:txBody>
        </p:sp>
      </p:grpSp>
      <p:grpSp>
        <p:nvGrpSpPr>
          <p:cNvPr id="27" name="Group 26"/>
          <p:cNvGrpSpPr/>
          <p:nvPr/>
        </p:nvGrpSpPr>
        <p:grpSpPr>
          <a:xfrm>
            <a:off x="6535873" y="2542054"/>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a:t>racket</a:t>
              </a:r>
              <a:endParaRPr lang="en-US" sz="2400" u="sng"/>
            </a:p>
          </p:txBody>
        </p:sp>
      </p:grpSp>
      <p:grpSp>
        <p:nvGrpSpPr>
          <p:cNvPr id="30" name="Group 29"/>
          <p:cNvGrpSpPr/>
          <p:nvPr/>
        </p:nvGrpSpPr>
        <p:grpSpPr>
          <a:xfrm>
            <a:off x="1644520" y="3452055"/>
            <a:ext cx="1567259" cy="470927"/>
            <a:chOff x="1490433" y="2168225"/>
            <a:chExt cx="1567259"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2" name="TextBox 31"/>
            <p:cNvSpPr txBox="1"/>
            <p:nvPr/>
          </p:nvSpPr>
          <p:spPr>
            <a:xfrm>
              <a:off x="1825712" y="2168225"/>
              <a:ext cx="1231980" cy="461665"/>
            </a:xfrm>
            <a:prstGeom prst="rect">
              <a:avLst/>
            </a:prstGeom>
            <a:noFill/>
          </p:spPr>
          <p:txBody>
            <a:bodyPr wrap="square" rtlCol="0">
              <a:spAutoFit/>
            </a:bodyPr>
            <a:lstStyle/>
            <a:p>
              <a:r>
                <a:rPr lang="en-US" sz="2400"/>
                <a:t>running</a:t>
              </a:r>
              <a:endParaRPr lang="en-US" sz="2400" u="sng"/>
            </a:p>
          </p:txBody>
        </p:sp>
      </p:grpSp>
      <p:grpSp>
        <p:nvGrpSpPr>
          <p:cNvPr id="33" name="Group 32"/>
          <p:cNvGrpSpPr/>
          <p:nvPr/>
        </p:nvGrpSpPr>
        <p:grpSpPr>
          <a:xfrm>
            <a:off x="3986286" y="3456685"/>
            <a:ext cx="1477557" cy="470927"/>
            <a:chOff x="1490433" y="2168225"/>
            <a:chExt cx="147755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5" name="TextBox 34"/>
            <p:cNvSpPr txBox="1"/>
            <p:nvPr/>
          </p:nvSpPr>
          <p:spPr>
            <a:xfrm>
              <a:off x="1825712" y="2168225"/>
              <a:ext cx="1142278" cy="461665"/>
            </a:xfrm>
            <a:prstGeom prst="rect">
              <a:avLst/>
            </a:prstGeom>
            <a:noFill/>
          </p:spPr>
          <p:txBody>
            <a:bodyPr wrap="square" rtlCol="0">
              <a:spAutoFit/>
            </a:bodyPr>
            <a:lstStyle/>
            <a:p>
              <a:r>
                <a:rPr lang="en-US" sz="2400"/>
                <a:t>cycling</a:t>
              </a:r>
              <a:endParaRPr lang="en-US" sz="2400" u="sng"/>
            </a:p>
          </p:txBody>
        </p:sp>
      </p:grpSp>
      <p:grpSp>
        <p:nvGrpSpPr>
          <p:cNvPr id="36" name="Group 35"/>
          <p:cNvGrpSpPr/>
          <p:nvPr/>
        </p:nvGrpSpPr>
        <p:grpSpPr>
          <a:xfrm>
            <a:off x="6535873" y="3461317"/>
            <a:ext cx="1546859" cy="470927"/>
            <a:chOff x="1490433" y="2168225"/>
            <a:chExt cx="1546859"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8" name="TextBox 37"/>
            <p:cNvSpPr txBox="1"/>
            <p:nvPr/>
          </p:nvSpPr>
          <p:spPr>
            <a:xfrm>
              <a:off x="1825711" y="2168225"/>
              <a:ext cx="1211581" cy="461665"/>
            </a:xfrm>
            <a:prstGeom prst="rect">
              <a:avLst/>
            </a:prstGeom>
            <a:noFill/>
          </p:spPr>
          <p:txBody>
            <a:bodyPr wrap="square" rtlCol="0">
              <a:spAutoFit/>
            </a:bodyPr>
            <a:lstStyle/>
            <a:p>
              <a:r>
                <a:rPr lang="en-US" sz="2400"/>
                <a:t>driving</a:t>
              </a:r>
              <a:endParaRPr lang="en-US" sz="2400" u="sng"/>
            </a:p>
          </p:txBody>
        </p:sp>
      </p:grpSp>
      <p:grpSp>
        <p:nvGrpSpPr>
          <p:cNvPr id="39" name="Group 38"/>
          <p:cNvGrpSpPr/>
          <p:nvPr/>
        </p:nvGrpSpPr>
        <p:grpSpPr>
          <a:xfrm>
            <a:off x="1644520" y="4369150"/>
            <a:ext cx="2198369" cy="470927"/>
            <a:chOff x="1490433" y="2168225"/>
            <a:chExt cx="219836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1" name="TextBox 40"/>
            <p:cNvSpPr txBox="1"/>
            <p:nvPr/>
          </p:nvSpPr>
          <p:spPr>
            <a:xfrm>
              <a:off x="1825711" y="2168225"/>
              <a:ext cx="1863091" cy="461665"/>
            </a:xfrm>
            <a:prstGeom prst="rect">
              <a:avLst/>
            </a:prstGeom>
            <a:noFill/>
          </p:spPr>
          <p:txBody>
            <a:bodyPr wrap="square" rtlCol="0">
              <a:spAutoFit/>
            </a:bodyPr>
            <a:lstStyle/>
            <a:p>
              <a:r>
                <a:rPr lang="en-US" sz="2400"/>
                <a:t>sports shoes</a:t>
              </a:r>
              <a:endParaRPr lang="en-US" sz="2400" u="sng"/>
            </a:p>
          </p:txBody>
        </p:sp>
      </p:grpSp>
      <p:grpSp>
        <p:nvGrpSpPr>
          <p:cNvPr id="42" name="Group 41"/>
          <p:cNvGrpSpPr/>
          <p:nvPr/>
        </p:nvGrpSpPr>
        <p:grpSpPr>
          <a:xfrm>
            <a:off x="3986286" y="4373780"/>
            <a:ext cx="2266639" cy="470927"/>
            <a:chOff x="1490433" y="2168225"/>
            <a:chExt cx="2266639"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p:cNvSpPr txBox="1"/>
            <p:nvPr/>
          </p:nvSpPr>
          <p:spPr>
            <a:xfrm>
              <a:off x="1825712" y="2168225"/>
              <a:ext cx="1931360" cy="461665"/>
            </a:xfrm>
            <a:prstGeom prst="rect">
              <a:avLst/>
            </a:prstGeom>
            <a:noFill/>
          </p:spPr>
          <p:txBody>
            <a:bodyPr wrap="square" rtlCol="0">
              <a:spAutoFit/>
            </a:bodyPr>
            <a:lstStyle/>
            <a:p>
              <a:r>
                <a:rPr lang="en-US" sz="2400"/>
                <a:t>winter sports</a:t>
              </a:r>
              <a:endParaRPr lang="en-US" sz="2400" u="sng"/>
            </a:p>
          </p:txBody>
        </p:sp>
      </p:grpSp>
      <p:grpSp>
        <p:nvGrpSpPr>
          <p:cNvPr id="45" name="Group 44"/>
          <p:cNvGrpSpPr/>
          <p:nvPr/>
        </p:nvGrpSpPr>
        <p:grpSpPr>
          <a:xfrm>
            <a:off x="6535873" y="4378412"/>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7" name="TextBox 46"/>
            <p:cNvSpPr txBox="1"/>
            <p:nvPr/>
          </p:nvSpPr>
          <p:spPr>
            <a:xfrm>
              <a:off x="1825712" y="2168225"/>
              <a:ext cx="1211580" cy="461665"/>
            </a:xfrm>
            <a:prstGeom prst="rect">
              <a:avLst/>
            </a:prstGeom>
            <a:noFill/>
          </p:spPr>
          <p:txBody>
            <a:bodyPr wrap="square" rtlCol="0">
              <a:spAutoFit/>
            </a:bodyPr>
            <a:lstStyle/>
            <a:p>
              <a:r>
                <a:rPr lang="en-US" sz="2400"/>
                <a:t>goggles</a:t>
              </a:r>
              <a:endParaRPr lang="en-US" sz="2400" u="sng"/>
            </a:p>
          </p:txBody>
        </p:sp>
      </p:grpSp>
      <p:grpSp>
        <p:nvGrpSpPr>
          <p:cNvPr id="48" name="Group 47"/>
          <p:cNvGrpSpPr/>
          <p:nvPr/>
        </p:nvGrpSpPr>
        <p:grpSpPr>
          <a:xfrm>
            <a:off x="1644520" y="5288413"/>
            <a:ext cx="1567259" cy="470927"/>
            <a:chOff x="1490433" y="2168225"/>
            <a:chExt cx="156725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50" name="TextBox 49"/>
            <p:cNvSpPr txBox="1"/>
            <p:nvPr/>
          </p:nvSpPr>
          <p:spPr>
            <a:xfrm>
              <a:off x="1825712" y="2168225"/>
              <a:ext cx="1231980" cy="461665"/>
            </a:xfrm>
            <a:prstGeom prst="rect">
              <a:avLst/>
            </a:prstGeom>
            <a:noFill/>
          </p:spPr>
          <p:txBody>
            <a:bodyPr wrap="square" rtlCol="0">
              <a:spAutoFit/>
            </a:bodyPr>
            <a:lstStyle/>
            <a:p>
              <a:r>
                <a:rPr lang="en-US" sz="2400"/>
                <a:t>sporty</a:t>
              </a:r>
              <a:endParaRPr lang="en-US" sz="2400" u="sng"/>
            </a:p>
          </p:txBody>
        </p:sp>
      </p:grpSp>
      <p:grpSp>
        <p:nvGrpSpPr>
          <p:cNvPr id="51" name="Group 50"/>
          <p:cNvGrpSpPr/>
          <p:nvPr/>
        </p:nvGrpSpPr>
        <p:grpSpPr>
          <a:xfrm>
            <a:off x="3986286" y="5293043"/>
            <a:ext cx="1951724" cy="470927"/>
            <a:chOff x="1490433" y="2168225"/>
            <a:chExt cx="1951724"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616445" cy="461665"/>
            </a:xfrm>
            <a:prstGeom prst="rect">
              <a:avLst/>
            </a:prstGeom>
            <a:noFill/>
          </p:spPr>
          <p:txBody>
            <a:bodyPr wrap="square" rtlCol="0">
              <a:spAutoFit/>
            </a:bodyPr>
            <a:lstStyle/>
            <a:p>
              <a:r>
                <a:rPr lang="en-US" sz="2400"/>
                <a:t>intelligent</a:t>
              </a:r>
              <a:endParaRPr lang="en-US" sz="2400" u="sng"/>
            </a:p>
          </p:txBody>
        </p:sp>
      </p:grpSp>
      <p:grpSp>
        <p:nvGrpSpPr>
          <p:cNvPr id="54" name="Group 53"/>
          <p:cNvGrpSpPr/>
          <p:nvPr/>
        </p:nvGrpSpPr>
        <p:grpSpPr>
          <a:xfrm>
            <a:off x="6535873" y="5297675"/>
            <a:ext cx="1476894" cy="470927"/>
            <a:chOff x="1490433" y="2168225"/>
            <a:chExt cx="1476894" cy="470927"/>
          </a:xfrm>
        </p:grpSpPr>
        <p:sp>
          <p:nvSpPr>
            <p:cNvPr id="55" name="TextBox 5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6" name="TextBox 55"/>
            <p:cNvSpPr txBox="1"/>
            <p:nvPr/>
          </p:nvSpPr>
          <p:spPr>
            <a:xfrm>
              <a:off x="1825712" y="2168225"/>
              <a:ext cx="1141615" cy="461665"/>
            </a:xfrm>
            <a:prstGeom prst="rect">
              <a:avLst/>
            </a:prstGeom>
            <a:noFill/>
          </p:spPr>
          <p:txBody>
            <a:bodyPr wrap="square" rtlCol="0">
              <a:spAutoFit/>
            </a:bodyPr>
            <a:lstStyle/>
            <a:p>
              <a:r>
                <a:rPr lang="en-US" sz="2400"/>
                <a:t>fit</a:t>
              </a:r>
              <a:endParaRPr lang="en-US" sz="2400" u="sng"/>
            </a:p>
          </p:txBody>
        </p:sp>
      </p:grpSp>
      <p:sp>
        <p:nvSpPr>
          <p:cNvPr id="57" name="Oval 56">
            <a:extLst>
              <a:ext uri="{FF2B5EF4-FFF2-40B4-BE49-F238E27FC236}">
                <a16:creationId xmlns:a16="http://schemas.microsoft.com/office/drawing/2014/main" id="{323B45E2-BEFC-402D-986E-700CFAE67238}"/>
              </a:ext>
            </a:extLst>
          </p:cNvPr>
          <p:cNvSpPr/>
          <p:nvPr/>
        </p:nvSpPr>
        <p:spPr>
          <a:xfrm>
            <a:off x="6471221" y="16342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1A7C98D-D7F7-47CA-A057-6FFABC1CA56F}"/>
              </a:ext>
            </a:extLst>
          </p:cNvPr>
          <p:cNvSpPr/>
          <p:nvPr/>
        </p:nvSpPr>
        <p:spPr>
          <a:xfrm>
            <a:off x="1594472" y="256736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F107F94-F3DE-4C1E-A43D-37F6372C3CCD}"/>
              </a:ext>
            </a:extLst>
          </p:cNvPr>
          <p:cNvSpPr/>
          <p:nvPr/>
        </p:nvSpPr>
        <p:spPr>
          <a:xfrm>
            <a:off x="6471221" y="34917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2EDB32F-900B-4B57-8177-81225504CB97}"/>
              </a:ext>
            </a:extLst>
          </p:cNvPr>
          <p:cNvSpPr/>
          <p:nvPr/>
        </p:nvSpPr>
        <p:spPr>
          <a:xfrm>
            <a:off x="3923928" y="437782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2D6E87-35BB-43D6-B3A8-551D0272390D}"/>
              </a:ext>
            </a:extLst>
          </p:cNvPr>
          <p:cNvSpPr/>
          <p:nvPr/>
        </p:nvSpPr>
        <p:spPr>
          <a:xfrm>
            <a:off x="3914867" y="529278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302809" y="268646"/>
            <a:ext cx="233697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b="1" dirty="0">
                <a:solidFill>
                  <a:srgbClr val="C00000"/>
                </a:solidFill>
                <a:latin typeface="Times New Roman" pitchFamily="18" charset="0"/>
                <a:cs typeface="Times New Roman" pitchFamily="18" charset="0"/>
              </a:rPr>
              <a:t>* VOCABULARY</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3693319"/>
          </a:xfrm>
          <a:prstGeom prst="rect">
            <a:avLst/>
          </a:prstGeom>
        </p:spPr>
        <p:txBody>
          <a:bodyPr wrap="square">
            <a:spAutoFit/>
          </a:bodyPr>
          <a:lstStyle/>
          <a:p>
            <a:pPr>
              <a:lnSpc>
                <a:spcPct val="150000"/>
              </a:lnSpc>
            </a:pPr>
            <a:r>
              <a:rPr lang="en-GB" sz="2600" dirty="0"/>
              <a:t>1. Duong can ................ karate.</a:t>
            </a:r>
          </a:p>
          <a:p>
            <a:pPr>
              <a:lnSpc>
                <a:spcPct val="150000"/>
              </a:lnSpc>
            </a:pPr>
            <a:r>
              <a:rPr lang="en-GB" sz="2600" dirty="0"/>
              <a:t>2. </a:t>
            </a:r>
            <a:r>
              <a:rPr lang="en-GB" sz="2600" dirty="0" err="1"/>
              <a:t>Duy</a:t>
            </a:r>
            <a:r>
              <a:rPr lang="en-GB" sz="2600" dirty="0"/>
              <a:t> isn't reading now. He.......... table tennis with his friend.</a:t>
            </a:r>
          </a:p>
          <a:p>
            <a:pPr>
              <a:lnSpc>
                <a:spcPct val="150000"/>
              </a:lnSpc>
            </a:pPr>
            <a:r>
              <a:rPr lang="en-GB" sz="2600" dirty="0"/>
              <a:t>3. Michael ............ swimming nearly every day.</a:t>
            </a:r>
          </a:p>
          <a:p>
            <a:pPr>
              <a:lnSpc>
                <a:spcPct val="150000"/>
              </a:lnSpc>
            </a:pPr>
            <a:r>
              <a:rPr lang="en-GB" sz="2600" dirty="0"/>
              <a:t>4. </a:t>
            </a:r>
            <a:r>
              <a:rPr lang="en-GB" sz="2600" dirty="0" err="1"/>
              <a:t>Phong</a:t>
            </a:r>
            <a:r>
              <a:rPr lang="en-GB" sz="2600" dirty="0"/>
              <a:t> didn't play football yesterday. He ........... fishing.</a:t>
            </a:r>
          </a:p>
          <a:p>
            <a:pPr>
              <a:lnSpc>
                <a:spcPct val="150000"/>
              </a:lnSpc>
            </a:pPr>
            <a:r>
              <a:rPr lang="en-GB" sz="2600" dirty="0"/>
              <a:t>5. </a:t>
            </a:r>
            <a:r>
              <a:rPr lang="en-GB" sz="2600" dirty="0" err="1"/>
              <a:t>Khang</a:t>
            </a:r>
            <a:r>
              <a:rPr lang="en-GB" sz="2600" dirty="0"/>
              <a:t> ............  volleyball last Saturday.</a:t>
            </a:r>
          </a:p>
          <a:p>
            <a:pPr>
              <a:lnSpc>
                <a:spcPct val="150000"/>
              </a:lnSpc>
            </a:pPr>
            <a:r>
              <a:rPr lang="en-GB" sz="2600" dirty="0"/>
              <a:t>6. The </a:t>
            </a:r>
            <a:r>
              <a:rPr lang="en-GB" sz="2600" dirty="0" err="1"/>
              <a:t>girLs</a:t>
            </a:r>
            <a:r>
              <a:rPr lang="en-GB" sz="2600" dirty="0"/>
              <a:t> ............ 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3" y="431313"/>
            <a:ext cx="627229" cy="621628"/>
          </a:xfrm>
          <a:prstGeom prst="rect">
            <a:avLst/>
          </a:prstGeom>
        </p:spPr>
        <p:style>
          <a:lnRef idx="3">
            <a:schemeClr val="lt1"/>
          </a:lnRef>
          <a:fillRef idx="1">
            <a:schemeClr val="accent1"/>
          </a:fillRef>
          <a:effectRef idx="1">
            <a:schemeClr val="accent1"/>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193241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3000"/>
          </a:schemeClr>
        </a:solidFill>
        <a:effectLst/>
      </p:bgPr>
    </p:bg>
    <p:spTree>
      <p:nvGrpSpPr>
        <p:cNvPr id="1" name=""/>
        <p:cNvGrpSpPr/>
        <p:nvPr/>
      </p:nvGrpSpPr>
      <p:grpSpPr>
        <a:xfrm>
          <a:off x="0" y="0"/>
          <a:ext cx="0" cy="0"/>
          <a:chOff x="0" y="0"/>
          <a:chExt cx="0" cy="0"/>
        </a:xfrm>
      </p:grpSpPr>
      <p:sp>
        <p:nvSpPr>
          <p:cNvPr id="19" name="Rectangle 2">
            <a:hlinkClick r:id="rId12" action="ppaction://hlinksldjump"/>
          </p:cNvPr>
          <p:cNvSpPr>
            <a:spLocks noChangeArrowheads="1"/>
          </p:cNvSpPr>
          <p:nvPr/>
        </p:nvSpPr>
        <p:spPr bwMode="auto">
          <a:xfrm>
            <a:off x="1447800" y="1690924"/>
            <a:ext cx="1371600" cy="1327150"/>
          </a:xfrm>
          <a:prstGeom prst="rect">
            <a:avLst/>
          </a:prstGeom>
          <a:solidFill>
            <a:srgbClr val="CC0000"/>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1</a:t>
            </a:r>
          </a:p>
        </p:txBody>
      </p:sp>
      <p:sp>
        <p:nvSpPr>
          <p:cNvPr id="20" name="Rectangle 3">
            <a:hlinkClick r:id="rId13" action="ppaction://hlinksldjump"/>
          </p:cNvPr>
          <p:cNvSpPr>
            <a:spLocks noChangeArrowheads="1"/>
          </p:cNvSpPr>
          <p:nvPr/>
        </p:nvSpPr>
        <p:spPr bwMode="auto">
          <a:xfrm>
            <a:off x="3204139" y="1690924"/>
            <a:ext cx="1371600" cy="1371600"/>
          </a:xfrm>
          <a:prstGeom prst="rect">
            <a:avLst/>
          </a:prstGeom>
          <a:solidFill>
            <a:srgbClr val="FFFF66"/>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990033"/>
                </a:solidFill>
                <a:latin typeface=".VnTime" pitchFamily="34" charset="0"/>
              </a:rPr>
              <a:t>2</a:t>
            </a:r>
          </a:p>
        </p:txBody>
      </p:sp>
      <p:sp>
        <p:nvSpPr>
          <p:cNvPr id="21" name="Rectangle 4">
            <a:hlinkClick r:id="rId14" action="ppaction://hlinksldjump"/>
          </p:cNvPr>
          <p:cNvSpPr>
            <a:spLocks noChangeArrowheads="1"/>
          </p:cNvSpPr>
          <p:nvPr/>
        </p:nvSpPr>
        <p:spPr bwMode="auto">
          <a:xfrm>
            <a:off x="4773613" y="1702552"/>
            <a:ext cx="1371600" cy="1371600"/>
          </a:xfrm>
          <a:prstGeom prst="rect">
            <a:avLst/>
          </a:prstGeom>
          <a:solidFill>
            <a:srgbClr val="0000FF"/>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3</a:t>
            </a:r>
          </a:p>
        </p:txBody>
      </p:sp>
      <p:sp>
        <p:nvSpPr>
          <p:cNvPr id="22" name="Rectangle 5">
            <a:hlinkClick r:id="rId15" action="ppaction://hlinksldjump"/>
          </p:cNvPr>
          <p:cNvSpPr>
            <a:spLocks noChangeArrowheads="1"/>
          </p:cNvSpPr>
          <p:nvPr/>
        </p:nvSpPr>
        <p:spPr bwMode="auto">
          <a:xfrm>
            <a:off x="6475413" y="1688904"/>
            <a:ext cx="1371600" cy="1371600"/>
          </a:xfrm>
          <a:prstGeom prst="rect">
            <a:avLst/>
          </a:prstGeom>
          <a:solidFill>
            <a:schemeClr val="folHlink"/>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4</a:t>
            </a:r>
          </a:p>
        </p:txBody>
      </p:sp>
      <p:sp>
        <p:nvSpPr>
          <p:cNvPr id="23" name="Rectangle 6">
            <a:hlinkClick r:id="rId16" action="ppaction://hlinksldjump"/>
          </p:cNvPr>
          <p:cNvSpPr>
            <a:spLocks noChangeArrowheads="1"/>
          </p:cNvSpPr>
          <p:nvPr/>
        </p:nvSpPr>
        <p:spPr bwMode="auto">
          <a:xfrm>
            <a:off x="1408113" y="3343124"/>
            <a:ext cx="1371600" cy="1371600"/>
          </a:xfrm>
          <a:prstGeom prst="rect">
            <a:avLst/>
          </a:prstGeom>
          <a:solidFill>
            <a:srgbClr val="B0EEC8"/>
          </a:solidFill>
          <a:ln w="9525">
            <a:solidFill>
              <a:schemeClr val="tx1"/>
            </a:solidFill>
            <a:miter lim="800000"/>
            <a:headEnd/>
            <a:tailEnd/>
          </a:ln>
        </p:spPr>
        <p:txBody>
          <a:bodyPr wrap="none" lIns="91427" tIns="45714" rIns="91427" bIns="45714" anchor="ctr"/>
          <a:lstStyle/>
          <a:p>
            <a:pPr algn="ctr" eaLnBrk="0" hangingPunct="0"/>
            <a:r>
              <a:rPr lang="en-US" sz="5400" b="1">
                <a:solidFill>
                  <a:srgbClr val="990033"/>
                </a:solidFill>
                <a:latin typeface=".VnTime" pitchFamily="34" charset="0"/>
              </a:rPr>
              <a:t>5</a:t>
            </a:r>
          </a:p>
        </p:txBody>
      </p:sp>
      <p:sp>
        <p:nvSpPr>
          <p:cNvPr id="24" name="Rectangle 7">
            <a:hlinkClick r:id="rId17" action="ppaction://hlinksldjump"/>
          </p:cNvPr>
          <p:cNvSpPr>
            <a:spLocks noChangeArrowheads="1"/>
          </p:cNvSpPr>
          <p:nvPr/>
        </p:nvSpPr>
        <p:spPr bwMode="auto">
          <a:xfrm>
            <a:off x="3135313" y="3343124"/>
            <a:ext cx="1371600" cy="1371600"/>
          </a:xfrm>
          <a:prstGeom prst="rect">
            <a:avLst/>
          </a:prstGeom>
          <a:solidFill>
            <a:srgbClr val="FF9900"/>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6</a:t>
            </a:r>
          </a:p>
        </p:txBody>
      </p:sp>
      <p:sp>
        <p:nvSpPr>
          <p:cNvPr id="25" name="Rectangle 8">
            <a:hlinkClick r:id="rId18" action="ppaction://hlinksldjump"/>
          </p:cNvPr>
          <p:cNvSpPr>
            <a:spLocks noChangeArrowheads="1"/>
          </p:cNvSpPr>
          <p:nvPr/>
        </p:nvSpPr>
        <p:spPr bwMode="auto">
          <a:xfrm>
            <a:off x="4824413" y="3343124"/>
            <a:ext cx="1371600" cy="1371600"/>
          </a:xfrm>
          <a:prstGeom prst="rect">
            <a:avLst/>
          </a:prstGeom>
          <a:solidFill>
            <a:srgbClr val="FF00FF"/>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7</a:t>
            </a:r>
          </a:p>
        </p:txBody>
      </p:sp>
      <p:sp>
        <p:nvSpPr>
          <p:cNvPr id="26" name="Rectangle 9">
            <a:hlinkClick r:id="rId19" action="ppaction://hlinksldjump"/>
          </p:cNvPr>
          <p:cNvSpPr>
            <a:spLocks noChangeArrowheads="1"/>
          </p:cNvSpPr>
          <p:nvPr/>
        </p:nvSpPr>
        <p:spPr bwMode="auto">
          <a:xfrm>
            <a:off x="6526213" y="3343124"/>
            <a:ext cx="1371600" cy="1371600"/>
          </a:xfrm>
          <a:prstGeom prst="rect">
            <a:avLst/>
          </a:prstGeom>
          <a:solidFill>
            <a:schemeClr val="accent1"/>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8</a:t>
            </a:r>
          </a:p>
        </p:txBody>
      </p:sp>
      <p:sp>
        <p:nvSpPr>
          <p:cNvPr id="33" name="Rectangle 16"/>
          <p:cNvSpPr>
            <a:spLocks noChangeArrowheads="1"/>
          </p:cNvSpPr>
          <p:nvPr/>
        </p:nvSpPr>
        <p:spPr bwMode="auto">
          <a:xfrm>
            <a:off x="3286955" y="565821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53" name="WordArt 37"/>
          <p:cNvSpPr>
            <a:spLocks noChangeArrowheads="1" noChangeShapeType="1" noTextEdit="1"/>
          </p:cNvSpPr>
          <p:nvPr/>
        </p:nvSpPr>
        <p:spPr bwMode="auto">
          <a:xfrm>
            <a:off x="1981200" y="304800"/>
            <a:ext cx="4760794" cy="1066800"/>
          </a:xfrm>
          <a:prstGeom prst="rect">
            <a:avLst/>
          </a:prstGeom>
        </p:spPr>
        <p:txBody>
          <a:bodyPr wrap="none" lIns="91427" tIns="45714" rIns="91427" bIns="45714" fromWordArt="1">
            <a:prstTxWarp prst="textPlain">
              <a:avLst>
                <a:gd name="adj" fmla="val 50000"/>
              </a:avLst>
            </a:prstTxWarp>
          </a:bodyPr>
          <a:lstStyle/>
          <a:p>
            <a:pPr algn="ctr"/>
            <a:r>
              <a:rPr lang="en-GB" sz="3600" b="1"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sp>
        <p:nvSpPr>
          <p:cNvPr id="55"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pic>
        <p:nvPicPr>
          <p:cNvPr id="56" name="Picture 37" descr="ANd9GcT2LJJIwmYitwAIZFU9f4szraTLtEDREGHFrtOHXTBNmd6_hF1S5Q"/>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2829" y="5202412"/>
            <a:ext cx="1357952" cy="1457537"/>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35"/>
          <p:cNvSpPr>
            <a:spLocks noChangeArrowheads="1"/>
          </p:cNvSpPr>
          <p:nvPr/>
        </p:nvSpPr>
        <p:spPr bwMode="auto">
          <a:xfrm>
            <a:off x="166712" y="5828255"/>
            <a:ext cx="457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58" name="Picture 39" descr="Jerry_Mou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2367" y="5183875"/>
            <a:ext cx="1378424" cy="151945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9" name="Rectangle 10"/>
          <p:cNvSpPr>
            <a:spLocks noChangeArrowheads="1"/>
          </p:cNvSpPr>
          <p:nvPr/>
        </p:nvSpPr>
        <p:spPr bwMode="auto">
          <a:xfrm>
            <a:off x="1679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a:p>
        </p:txBody>
      </p:sp>
      <p:sp>
        <p:nvSpPr>
          <p:cNvPr id="60" name="Rectangle 11"/>
          <p:cNvSpPr>
            <a:spLocks noChangeArrowheads="1"/>
          </p:cNvSpPr>
          <p:nvPr/>
        </p:nvSpPr>
        <p:spPr bwMode="auto">
          <a:xfrm>
            <a:off x="2060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1" name="Rectangle 12"/>
          <p:cNvSpPr>
            <a:spLocks noChangeArrowheads="1"/>
          </p:cNvSpPr>
          <p:nvPr/>
        </p:nvSpPr>
        <p:spPr bwMode="auto">
          <a:xfrm>
            <a:off x="25939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2" name="Rectangle 13"/>
          <p:cNvSpPr>
            <a:spLocks noChangeArrowheads="1"/>
          </p:cNvSpPr>
          <p:nvPr/>
        </p:nvSpPr>
        <p:spPr bwMode="auto">
          <a:xfrm>
            <a:off x="2836579" y="6018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3" name="Rectangle 14"/>
          <p:cNvSpPr>
            <a:spLocks noChangeArrowheads="1"/>
          </p:cNvSpPr>
          <p:nvPr/>
        </p:nvSpPr>
        <p:spPr bwMode="auto">
          <a:xfrm>
            <a:off x="2836579" y="6399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4" name="Rectangle 15"/>
          <p:cNvSpPr>
            <a:spLocks noChangeArrowheads="1"/>
          </p:cNvSpPr>
          <p:nvPr/>
        </p:nvSpPr>
        <p:spPr bwMode="auto">
          <a:xfrm>
            <a:off x="2517775" y="6549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5" name="Rectangle 16"/>
          <p:cNvSpPr>
            <a:spLocks noChangeArrowheads="1"/>
          </p:cNvSpPr>
          <p:nvPr/>
        </p:nvSpPr>
        <p:spPr bwMode="auto">
          <a:xfrm>
            <a:off x="3286955" y="60949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6" name="AutoShape 18"/>
          <p:cNvSpPr>
            <a:spLocks noChangeArrowheads="1"/>
          </p:cNvSpPr>
          <p:nvPr/>
        </p:nvSpPr>
        <p:spPr bwMode="auto">
          <a:xfrm>
            <a:off x="1408113" y="5409155"/>
            <a:ext cx="1371600" cy="13716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67" name="Text Box 19"/>
          <p:cNvSpPr txBox="1">
            <a:spLocks noChangeArrowheads="1"/>
          </p:cNvSpPr>
          <p:nvPr/>
        </p:nvSpPr>
        <p:spPr bwMode="auto">
          <a:xfrm>
            <a:off x="1746251" y="5864769"/>
            <a:ext cx="6858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10</a:t>
            </a:r>
          </a:p>
        </p:txBody>
      </p:sp>
      <p:sp>
        <p:nvSpPr>
          <p:cNvPr id="68" name="Text Box 20"/>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20</a:t>
            </a:r>
          </a:p>
        </p:txBody>
      </p:sp>
      <p:sp>
        <p:nvSpPr>
          <p:cNvPr id="69" name="Text Box 21"/>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30</a:t>
            </a:r>
          </a:p>
        </p:txBody>
      </p:sp>
      <p:sp>
        <p:nvSpPr>
          <p:cNvPr id="70" name="Text Box 22"/>
          <p:cNvSpPr txBox="1">
            <a:spLocks noChangeArrowheads="1"/>
          </p:cNvSpPr>
          <p:nvPr/>
        </p:nvSpPr>
        <p:spPr bwMode="auto">
          <a:xfrm>
            <a:off x="1822452" y="5788568"/>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40</a:t>
            </a:r>
          </a:p>
        </p:txBody>
      </p:sp>
      <p:sp>
        <p:nvSpPr>
          <p:cNvPr id="71" name="Text Box 23"/>
          <p:cNvSpPr txBox="1">
            <a:spLocks noChangeArrowheads="1"/>
          </p:cNvSpPr>
          <p:nvPr/>
        </p:nvSpPr>
        <p:spPr bwMode="auto">
          <a:xfrm>
            <a:off x="1865313" y="5866355"/>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50</a:t>
            </a:r>
          </a:p>
        </p:txBody>
      </p:sp>
      <p:sp>
        <p:nvSpPr>
          <p:cNvPr id="72" name="Text Box 24"/>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60</a:t>
            </a:r>
          </a:p>
        </p:txBody>
      </p:sp>
      <p:sp>
        <p:nvSpPr>
          <p:cNvPr id="73" name="Text Box 25"/>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70</a:t>
            </a:r>
          </a:p>
        </p:txBody>
      </p:sp>
      <p:sp>
        <p:nvSpPr>
          <p:cNvPr id="74" name="Text Box 26"/>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80</a:t>
            </a:r>
          </a:p>
        </p:txBody>
      </p:sp>
      <p:sp>
        <p:nvSpPr>
          <p:cNvPr id="76" name="AutoShape 28"/>
          <p:cNvSpPr>
            <a:spLocks noChangeArrowheads="1"/>
          </p:cNvSpPr>
          <p:nvPr/>
        </p:nvSpPr>
        <p:spPr bwMode="auto">
          <a:xfrm>
            <a:off x="6196013" y="5264450"/>
            <a:ext cx="1524000" cy="15240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77" name="Text Box 29"/>
          <p:cNvSpPr txBox="1">
            <a:spLocks noChangeArrowheads="1"/>
          </p:cNvSpPr>
          <p:nvPr/>
        </p:nvSpPr>
        <p:spPr bwMode="auto">
          <a:xfrm>
            <a:off x="6424612" y="5797850"/>
            <a:ext cx="9144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0000CC"/>
                </a:solidFill>
                <a:effectLst>
                  <a:outerShdw blurRad="38100" dist="38100" dir="2700000" algn="tl">
                    <a:srgbClr val="C0C0C0"/>
                  </a:outerShdw>
                </a:effectLst>
                <a:latin typeface=".VnTime" pitchFamily="34" charset="0"/>
              </a:rPr>
              <a:t>10</a:t>
            </a:r>
          </a:p>
        </p:txBody>
      </p:sp>
      <p:sp>
        <p:nvSpPr>
          <p:cNvPr id="78" name="Text Box 30"/>
          <p:cNvSpPr txBox="1">
            <a:spLocks noChangeArrowheads="1"/>
          </p:cNvSpPr>
          <p:nvPr/>
        </p:nvSpPr>
        <p:spPr bwMode="auto">
          <a:xfrm>
            <a:off x="6653213" y="5797850"/>
            <a:ext cx="60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20</a:t>
            </a:r>
          </a:p>
        </p:txBody>
      </p:sp>
      <p:sp>
        <p:nvSpPr>
          <p:cNvPr id="79" name="Text Box 31"/>
          <p:cNvSpPr txBox="1">
            <a:spLocks noChangeArrowheads="1"/>
          </p:cNvSpPr>
          <p:nvPr/>
        </p:nvSpPr>
        <p:spPr bwMode="auto">
          <a:xfrm>
            <a:off x="6653212" y="5797850"/>
            <a:ext cx="6858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30</a:t>
            </a:r>
          </a:p>
        </p:txBody>
      </p:sp>
      <p:sp>
        <p:nvSpPr>
          <p:cNvPr id="80" name="Text Box 32"/>
          <p:cNvSpPr txBox="1">
            <a:spLocks noChangeArrowheads="1"/>
          </p:cNvSpPr>
          <p:nvPr/>
        </p:nvSpPr>
        <p:spPr bwMode="auto">
          <a:xfrm>
            <a:off x="6577012" y="57978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40</a:t>
            </a:r>
          </a:p>
        </p:txBody>
      </p:sp>
      <p:sp>
        <p:nvSpPr>
          <p:cNvPr id="81" name="Text Box 33"/>
          <p:cNvSpPr txBox="1">
            <a:spLocks noChangeArrowheads="1"/>
          </p:cNvSpPr>
          <p:nvPr/>
        </p:nvSpPr>
        <p:spPr bwMode="auto">
          <a:xfrm>
            <a:off x="6653213" y="58740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50</a:t>
            </a:r>
          </a:p>
        </p:txBody>
      </p:sp>
      <p:sp>
        <p:nvSpPr>
          <p:cNvPr id="82" name="Text Box 34"/>
          <p:cNvSpPr txBox="1">
            <a:spLocks noChangeArrowheads="1"/>
          </p:cNvSpPr>
          <p:nvPr/>
        </p:nvSpPr>
        <p:spPr bwMode="auto">
          <a:xfrm>
            <a:off x="6721474" y="5812139"/>
            <a:ext cx="998538"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60</a:t>
            </a:r>
          </a:p>
        </p:txBody>
      </p:sp>
      <p:sp>
        <p:nvSpPr>
          <p:cNvPr id="83" name="Text Box 35"/>
          <p:cNvSpPr txBox="1">
            <a:spLocks noChangeArrowheads="1"/>
          </p:cNvSpPr>
          <p:nvPr/>
        </p:nvSpPr>
        <p:spPr bwMode="auto">
          <a:xfrm>
            <a:off x="6527799" y="579150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70</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4)">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4)">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4)">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500"/>
                                        <p:tgtEl>
                                          <p:spTgt spid="26"/>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ox(in)">
                                      <p:cBhvr>
                                        <p:cTn id="33" dur="500"/>
                                        <p:tgtEl>
                                          <p:spTgt spid="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par>
                                <p:cTn id="37" presetID="3"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linds(horizontal)">
                                      <p:cBhvr>
                                        <p:cTn id="39" dur="500"/>
                                        <p:tgtEl>
                                          <p:spTgt spid="58"/>
                                        </p:tgtEl>
                                      </p:cBhvr>
                                    </p:animEffect>
                                  </p:childTnLst>
                                </p:cTn>
                              </p:par>
                              <p:par>
                                <p:cTn id="40" presetID="5" presetClass="entr" presetSubtype="1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heckerboard(across)">
                                      <p:cBhvr>
                                        <p:cTn id="42" dur="500"/>
                                        <p:tgtEl>
                                          <p:spTgt spid="66"/>
                                        </p:tgtEl>
                                      </p:cBhvr>
                                    </p:animEffect>
                                  </p:childTnLst>
                                </p:cTn>
                              </p:par>
                              <p:par>
                                <p:cTn id="43" presetID="5"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checkerboard(across)">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1" nodeType="after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3" presetClass="exit" presetSubtype="10" fill="hold" grpId="1" nodeType="after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1" nodeType="afterEffect">
                                  <p:stCondLst>
                                    <p:cond delay="0"/>
                                  </p:stCondLst>
                                  <p:childTnLst>
                                    <p:animEffect transition="out" filter="blinds(horizontal)">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3" presetClass="exit" presetSubtype="10" fill="hold" grpId="1" nodeType="after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 presetClass="exit" presetSubtype="10" fill="hold" grpId="1" nodeType="afterEffect">
                                  <p:stCondLst>
                                    <p:cond delay="0"/>
                                  </p:stCondLst>
                                  <p:childTnLst>
                                    <p:animEffect transition="out" filter="blinds(horizontal)">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3"/>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3" presetClass="exit" presetSubtype="10" fill="hold" grpId="1" nodeType="after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8" name="arrow.wav"/>
                                        </p:tgtEl>
                                      </p:cMediaNode>
                                    </p:audio>
                                  </p:sub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3" presetClass="exit" presetSubtype="10" fill="hold" grpId="1" nodeType="after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10" name="type.wav"/>
                                        </p:tgtEl>
                                      </p:cMediaNode>
                                    </p:audio>
                                  </p:sub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66"/>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11" name="applause.wav"/>
                                        </p:tgtEl>
                                      </p:cMediaNode>
                                    </p:audio>
                                  </p:sub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11"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11" name="applause.wav"/>
                                        </p:tgtEl>
                                      </p:cMediaNode>
                                    </p:audio>
                                  </p:sub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1" name="applause.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70"/>
                                        </p:tgtEl>
                                        <p:attrNameLst>
                                          <p:attrName>ppt_w</p:attrName>
                                        </p:attrNameLst>
                                      </p:cBhvr>
                                      <p:tavLst>
                                        <p:tav tm="0">
                                          <p:val>
                                            <p:strVal val="ppt_w"/>
                                          </p:val>
                                        </p:tav>
                                        <p:tav tm="100000">
                                          <p:val>
                                            <p:fltVal val="0"/>
                                          </p:val>
                                        </p:tav>
                                      </p:tavLst>
                                    </p:anim>
                                    <p:anim calcmode="lin" valueType="num">
                                      <p:cBhvr>
                                        <p:cTn id="125" dur="500"/>
                                        <p:tgtEl>
                                          <p:spTgt spid="70"/>
                                        </p:tgtEl>
                                        <p:attrNameLst>
                                          <p:attrName>ppt_h</p:attrName>
                                        </p:attrNameLst>
                                      </p:cBhvr>
                                      <p:tavLst>
                                        <p:tav tm="0">
                                          <p:val>
                                            <p:strVal val="ppt_h"/>
                                          </p:val>
                                        </p:tav>
                                        <p:tav tm="100000">
                                          <p:val>
                                            <p:fltVal val="0"/>
                                          </p:val>
                                        </p:tav>
                                      </p:tavLst>
                                    </p:anim>
                                    <p:animEffect transition="out" filter="fade">
                                      <p:cBhvr>
                                        <p:cTn id="126" dur="500"/>
                                        <p:tgtEl>
                                          <p:spTgt spid="70"/>
                                        </p:tgtEl>
                                      </p:cBhvr>
                                    </p:animEffect>
                                    <p:set>
                                      <p:cBhvr>
                                        <p:cTn id="127" dur="1" fill="hold">
                                          <p:stCondLst>
                                            <p:cond delay="499"/>
                                          </p:stCondLst>
                                        </p:cTn>
                                        <p:tgtEl>
                                          <p:spTgt spid="70"/>
                                        </p:tgtEl>
                                        <p:attrNameLst>
                                          <p:attrName>style.visibility</p:attrName>
                                        </p:attrNameLst>
                                      </p:cBhvr>
                                      <p:to>
                                        <p:strVal val="hidden"/>
                                      </p:to>
                                    </p:set>
                                  </p:childTnLst>
                                </p:cTn>
                              </p:par>
                              <p:par>
                                <p:cTn id="128" presetID="1"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1"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0" fill="hold" grpId="1" nodeType="clickEffect">
                                  <p:stCondLst>
                                    <p:cond delay="0"/>
                                  </p:stCondLst>
                                  <p:childTnLst>
                                    <p:anim calcmode="lin" valueType="num">
                                      <p:cBhvr>
                                        <p:cTn id="133" dur="500"/>
                                        <p:tgtEl>
                                          <p:spTgt spid="71"/>
                                        </p:tgtEl>
                                        <p:attrNameLst>
                                          <p:attrName>ppt_w</p:attrName>
                                        </p:attrNameLst>
                                      </p:cBhvr>
                                      <p:tavLst>
                                        <p:tav tm="0">
                                          <p:val>
                                            <p:strVal val="ppt_w"/>
                                          </p:val>
                                        </p:tav>
                                        <p:tav tm="100000">
                                          <p:val>
                                            <p:fltVal val="0"/>
                                          </p:val>
                                        </p:tav>
                                      </p:tavLst>
                                    </p:anim>
                                    <p:anim calcmode="lin" valueType="num">
                                      <p:cBhvr>
                                        <p:cTn id="134" dur="500"/>
                                        <p:tgtEl>
                                          <p:spTgt spid="71"/>
                                        </p:tgtEl>
                                        <p:attrNameLst>
                                          <p:attrName>ppt_h</p:attrName>
                                        </p:attrNameLst>
                                      </p:cBhvr>
                                      <p:tavLst>
                                        <p:tav tm="0">
                                          <p:val>
                                            <p:strVal val="ppt_h"/>
                                          </p:val>
                                        </p:tav>
                                        <p:tav tm="100000">
                                          <p:val>
                                            <p:fltVal val="0"/>
                                          </p:val>
                                        </p:tav>
                                      </p:tavLst>
                                    </p:anim>
                                    <p:animEffect transition="out" filter="fade">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1"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53" presetClass="exit" presetSubtype="0" fill="hold" grpId="1" nodeType="clickEffect">
                                  <p:stCondLst>
                                    <p:cond delay="0"/>
                                  </p:stCondLst>
                                  <p:childTnLst>
                                    <p:anim calcmode="lin" valueType="num">
                                      <p:cBhvr>
                                        <p:cTn id="142" dur="500"/>
                                        <p:tgtEl>
                                          <p:spTgt spid="72"/>
                                        </p:tgtEl>
                                        <p:attrNameLst>
                                          <p:attrName>ppt_w</p:attrName>
                                        </p:attrNameLst>
                                      </p:cBhvr>
                                      <p:tavLst>
                                        <p:tav tm="0">
                                          <p:val>
                                            <p:strVal val="ppt_w"/>
                                          </p:val>
                                        </p:tav>
                                        <p:tav tm="100000">
                                          <p:val>
                                            <p:fltVal val="0"/>
                                          </p:val>
                                        </p:tav>
                                      </p:tavLst>
                                    </p:anim>
                                    <p:anim calcmode="lin" valueType="num">
                                      <p:cBhvr>
                                        <p:cTn id="143" dur="500"/>
                                        <p:tgtEl>
                                          <p:spTgt spid="72"/>
                                        </p:tgtEl>
                                        <p:attrNameLst>
                                          <p:attrName>ppt_h</p:attrName>
                                        </p:attrNameLst>
                                      </p:cBhvr>
                                      <p:tavLst>
                                        <p:tav tm="0">
                                          <p:val>
                                            <p:strVal val="ppt_h"/>
                                          </p:val>
                                        </p:tav>
                                        <p:tav tm="100000">
                                          <p:val>
                                            <p:fltVal val="0"/>
                                          </p:val>
                                        </p:tav>
                                      </p:tavLst>
                                    </p:anim>
                                    <p:animEffect transition="out" filter="fade">
                                      <p:cBhvr>
                                        <p:cTn id="144" dur="500"/>
                                        <p:tgtEl>
                                          <p:spTgt spid="72"/>
                                        </p:tgtEl>
                                      </p:cBhvr>
                                    </p:animEffect>
                                    <p:set>
                                      <p:cBhvr>
                                        <p:cTn id="145" dur="1" fill="hold">
                                          <p:stCondLst>
                                            <p:cond delay="499"/>
                                          </p:stCondLst>
                                        </p:cTn>
                                        <p:tgtEl>
                                          <p:spTgt spid="72"/>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1" name="applause.wav"/>
                                        </p:tgtEl>
                                      </p:cMediaNode>
                                    </p:audio>
                                  </p:subTnLst>
                                </p:cTn>
                              </p:par>
                            </p:childTnLst>
                          </p:cTn>
                        </p:par>
                      </p:childTnLst>
                    </p:cTn>
                  </p:par>
                  <p:par>
                    <p:cTn id="148" fill="hold">
                      <p:stCondLst>
                        <p:cond delay="indefinite"/>
                      </p:stCondLst>
                      <p:childTnLst>
                        <p:par>
                          <p:cTn id="149" fill="hold">
                            <p:stCondLst>
                              <p:cond delay="0"/>
                            </p:stCondLst>
                            <p:childTnLst>
                              <p:par>
                                <p:cTn id="150" presetID="53" presetClass="exit" presetSubtype="0" fill="hold" grpId="1" nodeType="clickEffect">
                                  <p:stCondLst>
                                    <p:cond delay="0"/>
                                  </p:stCondLst>
                                  <p:childTnLst>
                                    <p:anim calcmode="lin" valueType="num">
                                      <p:cBhvr>
                                        <p:cTn id="151" dur="500"/>
                                        <p:tgtEl>
                                          <p:spTgt spid="73"/>
                                        </p:tgtEl>
                                        <p:attrNameLst>
                                          <p:attrName>ppt_w</p:attrName>
                                        </p:attrNameLst>
                                      </p:cBhvr>
                                      <p:tavLst>
                                        <p:tav tm="0">
                                          <p:val>
                                            <p:strVal val="ppt_w"/>
                                          </p:val>
                                        </p:tav>
                                        <p:tav tm="100000">
                                          <p:val>
                                            <p:fltVal val="0"/>
                                          </p:val>
                                        </p:tav>
                                      </p:tavLst>
                                    </p:anim>
                                    <p:anim calcmode="lin" valueType="num">
                                      <p:cBhvr>
                                        <p:cTn id="152" dur="500"/>
                                        <p:tgtEl>
                                          <p:spTgt spid="73"/>
                                        </p:tgtEl>
                                        <p:attrNameLst>
                                          <p:attrName>ppt_h</p:attrName>
                                        </p:attrNameLst>
                                      </p:cBhvr>
                                      <p:tavLst>
                                        <p:tav tm="0">
                                          <p:val>
                                            <p:strVal val="ppt_h"/>
                                          </p:val>
                                        </p:tav>
                                        <p:tav tm="100000">
                                          <p:val>
                                            <p:fltVal val="0"/>
                                          </p:val>
                                        </p:tav>
                                      </p:tavLst>
                                    </p:anim>
                                    <p:animEffect transition="out" filter="fade">
                                      <p:cBhvr>
                                        <p:cTn id="153" dur="500"/>
                                        <p:tgtEl>
                                          <p:spTgt spid="73"/>
                                        </p:tgtEl>
                                      </p:cBhvr>
                                    </p:animEffect>
                                    <p:set>
                                      <p:cBhvr>
                                        <p:cTn id="154" dur="1" fill="hold">
                                          <p:stCondLst>
                                            <p:cond delay="499"/>
                                          </p:stCondLst>
                                        </p:cTn>
                                        <p:tgtEl>
                                          <p:spTgt spid="73"/>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1" name="applause.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1" nodeType="clickEffect">
                                  <p:stCondLst>
                                    <p:cond delay="0"/>
                                  </p:stCondLst>
                                  <p:childTnLst>
                                    <p:anim calcmode="lin" valueType="num">
                                      <p:cBhvr>
                                        <p:cTn id="160" dur="500"/>
                                        <p:tgtEl>
                                          <p:spTgt spid="74"/>
                                        </p:tgtEl>
                                        <p:attrNameLst>
                                          <p:attrName>ppt_w</p:attrName>
                                        </p:attrNameLst>
                                      </p:cBhvr>
                                      <p:tavLst>
                                        <p:tav tm="0">
                                          <p:val>
                                            <p:strVal val="ppt_w"/>
                                          </p:val>
                                        </p:tav>
                                        <p:tav tm="100000">
                                          <p:val>
                                            <p:fltVal val="0"/>
                                          </p:val>
                                        </p:tav>
                                      </p:tavLst>
                                    </p:anim>
                                    <p:anim calcmode="lin" valueType="num">
                                      <p:cBhvr>
                                        <p:cTn id="161" dur="500"/>
                                        <p:tgtEl>
                                          <p:spTgt spid="74"/>
                                        </p:tgtEl>
                                        <p:attrNameLst>
                                          <p:attrName>ppt_h</p:attrName>
                                        </p:attrNameLst>
                                      </p:cBhvr>
                                      <p:tavLst>
                                        <p:tav tm="0">
                                          <p:val>
                                            <p:strVal val="ppt_h"/>
                                          </p:val>
                                        </p:tav>
                                        <p:tav tm="100000">
                                          <p:val>
                                            <p:fltVal val="0"/>
                                          </p:val>
                                        </p:tav>
                                      </p:tavLst>
                                    </p:anim>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4" restart="whenNotActive" fill="hold" evtFilter="cancelBubble" nodeType="interactiveSeq">
                <p:stCondLst>
                  <p:cond evt="onClick" delay="0">
                    <p:tgtEl>
                      <p:spTgt spid="76"/>
                    </p:tgtEl>
                  </p:cond>
                </p:stCondLst>
                <p:endSync evt="end" delay="0">
                  <p:rtn val="all"/>
                </p:endSync>
                <p:childTnLst>
                  <p:par>
                    <p:cTn id="165" fill="hold">
                      <p:stCondLst>
                        <p:cond delay="0"/>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checkerboard(across)">
                                      <p:cBhvr>
                                        <p:cTn id="169" dur="500"/>
                                        <p:tgtEl>
                                          <p:spTgt spid="77"/>
                                        </p:tgtEl>
                                      </p:cBhvr>
                                    </p:animEffect>
                                  </p:childTnLst>
                                  <p:subTnLst>
                                    <p:audio>
                                      <p:cMediaNode>
                                        <p:cTn display="0" masterRel="sameClick">
                                          <p:stCondLst>
                                            <p:cond evt="begin" delay="0">
                                              <p:tn val="167"/>
                                            </p:cond>
                                          </p:stCondLst>
                                          <p:endCondLst>
                                            <p:cond evt="onStopAudio" delay="0">
                                              <p:tgtEl>
                                                <p:sldTgt/>
                                              </p:tgtEl>
                                            </p:cond>
                                          </p:endCondLst>
                                        </p:cTn>
                                        <p:tgtEl>
                                          <p:sndTgt r:embed="rId11"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par>
                                <p:cTn id="175" presetID="5" presetClass="entr" presetSubtype="10" fill="hold" nodeType="withEffect">
                                  <p:stCondLst>
                                    <p:cond delay="0"/>
                                  </p:stCondLst>
                                  <p:childTnLst>
                                    <p:set>
                                      <p:cBhvr>
                                        <p:cTn id="176" dur="1" fill="hold">
                                          <p:stCondLst>
                                            <p:cond delay="0"/>
                                          </p:stCondLst>
                                        </p:cTn>
                                        <p:tgtEl>
                                          <p:spTgt spid="78">
                                            <p:txEl>
                                              <p:pRg st="0" end="0"/>
                                            </p:txEl>
                                          </p:spTgt>
                                        </p:tgtEl>
                                        <p:attrNameLst>
                                          <p:attrName>style.visibility</p:attrName>
                                        </p:attrNameLst>
                                      </p:cBhvr>
                                      <p:to>
                                        <p:strVal val="visible"/>
                                      </p:to>
                                    </p:set>
                                    <p:animEffect transition="in" filter="checkerboard(across)">
                                      <p:cBhvr>
                                        <p:cTn id="177" dur="500"/>
                                        <p:tgtEl>
                                          <p:spTgt spid="78">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11"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0" nodeType="clickEffect">
                                  <p:stCondLst>
                                    <p:cond delay="0"/>
                                  </p:stCondLst>
                                  <p:childTnLst>
                                    <p:animEffect transition="out" filter="blinds(horizontal)">
                                      <p:cBhvr>
                                        <p:cTn id="181" dur="500"/>
                                        <p:tgtEl>
                                          <p:spTgt spid="78">
                                            <p:txEl>
                                              <p:pRg st="0" end="0"/>
                                            </p:txEl>
                                          </p:spTgt>
                                        </p:tgtEl>
                                      </p:cBhvr>
                                    </p:animEffect>
                                    <p:set>
                                      <p:cBhvr>
                                        <p:cTn id="182" dur="1" fill="hold">
                                          <p:stCondLst>
                                            <p:cond delay="499"/>
                                          </p:stCondLst>
                                        </p:cTn>
                                        <p:tgtEl>
                                          <p:spTgt spid="78">
                                            <p:txEl>
                                              <p:pRg st="0" end="0"/>
                                            </p:txEl>
                                          </p:spTgt>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checkerboard(across)">
                                      <p:cBhvr>
                                        <p:cTn id="185" dur="500"/>
                                        <p:tgtEl>
                                          <p:spTgt spid="79"/>
                                        </p:tgtEl>
                                      </p:cBhvr>
                                    </p:animEffect>
                                  </p:childTnLst>
                                  <p:subTnLst>
                                    <p:audio>
                                      <p:cMediaNode>
                                        <p:cTn display="0" masterRel="sameClick">
                                          <p:stCondLst>
                                            <p:cond evt="begin" delay="0">
                                              <p:tn val="183"/>
                                            </p:cond>
                                          </p:stCondLst>
                                          <p:endCondLst>
                                            <p:cond evt="onStopAudio" delay="0">
                                              <p:tgtEl>
                                                <p:sldTgt/>
                                              </p:tgtEl>
                                            </p:cond>
                                          </p:endCondLst>
                                        </p:cTn>
                                        <p:tgtEl>
                                          <p:sndTgt r:embed="rId11" name="applause.wav"/>
                                        </p:tgtEl>
                                      </p:cMediaNode>
                                    </p:audio>
                                  </p:sub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79"/>
                                        </p:tgtEl>
                                      </p:cBhvr>
                                    </p:animEffect>
                                    <p:set>
                                      <p:cBhvr>
                                        <p:cTn id="190" dur="1" fill="hold">
                                          <p:stCondLst>
                                            <p:cond delay="499"/>
                                          </p:stCondLst>
                                        </p:cTn>
                                        <p:tgtEl>
                                          <p:spTgt spid="79"/>
                                        </p:tgtEl>
                                        <p:attrNameLst>
                                          <p:attrName>style.visibility</p:attrName>
                                        </p:attrNameLst>
                                      </p:cBhvr>
                                      <p:to>
                                        <p:strVal val="hidden"/>
                                      </p:to>
                                    </p:set>
                                  </p:childTnLst>
                                </p:cTn>
                              </p:par>
                              <p:par>
                                <p:cTn id="191" presetID="5" presetClass="entr" presetSubtype="10" fill="hold" nodeType="withEffect">
                                  <p:stCondLst>
                                    <p:cond delay="0"/>
                                  </p:stCondLst>
                                  <p:childTnLst>
                                    <p:set>
                                      <p:cBhvr>
                                        <p:cTn id="192" dur="1" fill="hold">
                                          <p:stCondLst>
                                            <p:cond delay="0"/>
                                          </p:stCondLst>
                                        </p:cTn>
                                        <p:tgtEl>
                                          <p:spTgt spid="80">
                                            <p:txEl>
                                              <p:pRg st="0" end="0"/>
                                            </p:txEl>
                                          </p:spTgt>
                                        </p:tgtEl>
                                        <p:attrNameLst>
                                          <p:attrName>style.visibility</p:attrName>
                                        </p:attrNameLst>
                                      </p:cBhvr>
                                      <p:to>
                                        <p:strVal val="visible"/>
                                      </p:to>
                                    </p:set>
                                    <p:animEffect transition="in" filter="checkerboard(across)">
                                      <p:cBhvr>
                                        <p:cTn id="193" dur="500"/>
                                        <p:tgtEl>
                                          <p:spTgt spid="80">
                                            <p:txEl>
                                              <p:pRg st="0" end="0"/>
                                            </p:txEl>
                                          </p:spTgt>
                                        </p:tgtEl>
                                      </p:cBhvr>
                                    </p:animEffect>
                                  </p:childTnLst>
                                  <p:subTnLst>
                                    <p:audio>
                                      <p:cMediaNode>
                                        <p:cTn display="0" masterRel="sameClick">
                                          <p:stCondLst>
                                            <p:cond evt="begin" delay="0">
                                              <p:tn val="191"/>
                                            </p:cond>
                                          </p:stCondLst>
                                          <p:endCondLst>
                                            <p:cond evt="onStopAudio" delay="0">
                                              <p:tgtEl>
                                                <p:sldTgt/>
                                              </p:tgtEl>
                                            </p:cond>
                                          </p:endCondLst>
                                        </p:cTn>
                                        <p:tgtEl>
                                          <p:sndTgt r:embed="rId11" name="applause.wav"/>
                                        </p:tgtEl>
                                      </p:cMediaNode>
                                    </p:audio>
                                  </p:subTnLst>
                                </p:cTn>
                              </p:par>
                            </p:childTnLst>
                          </p:cTn>
                        </p:par>
                      </p:childTnLst>
                    </p:cTn>
                  </p:par>
                  <p:par>
                    <p:cTn id="194" fill="hold">
                      <p:stCondLst>
                        <p:cond delay="indefinite"/>
                      </p:stCondLst>
                      <p:childTnLst>
                        <p:par>
                          <p:cTn id="195" fill="hold">
                            <p:stCondLst>
                              <p:cond delay="0"/>
                            </p:stCondLst>
                            <p:childTnLst>
                              <p:par>
                                <p:cTn id="196" presetID="3" presetClass="exit" presetSubtype="10" fill="hold" grpId="0" nodeType="clickEffect">
                                  <p:stCondLst>
                                    <p:cond delay="0"/>
                                  </p:stCondLst>
                                  <p:childTnLst>
                                    <p:animEffect transition="out" filter="blinds(horizontal)">
                                      <p:cBhvr>
                                        <p:cTn id="197" dur="500"/>
                                        <p:tgtEl>
                                          <p:spTgt spid="80">
                                            <p:txEl>
                                              <p:pRg st="0" end="0"/>
                                            </p:txEl>
                                          </p:spTgt>
                                        </p:tgtEl>
                                      </p:cBhvr>
                                    </p:animEffect>
                                    <p:set>
                                      <p:cBhvr>
                                        <p:cTn id="198" dur="1" fill="hold">
                                          <p:stCondLst>
                                            <p:cond delay="499"/>
                                          </p:stCondLst>
                                        </p:cTn>
                                        <p:tgtEl>
                                          <p:spTgt spid="80">
                                            <p:txEl>
                                              <p:pRg st="0" end="0"/>
                                            </p:txEl>
                                          </p:spTgt>
                                        </p:tgtEl>
                                        <p:attrNameLst>
                                          <p:attrName>style.visibility</p:attrName>
                                        </p:attrNameLst>
                                      </p:cBhvr>
                                      <p:to>
                                        <p:strVal val="hidden"/>
                                      </p:to>
                                    </p:set>
                                  </p:childTnLst>
                                </p:cTn>
                              </p:par>
                            </p:childTnLst>
                          </p:cTn>
                        </p:par>
                        <p:par>
                          <p:cTn id="199" fill="hold">
                            <p:stCondLst>
                              <p:cond delay="500"/>
                            </p:stCondLst>
                            <p:childTnLst>
                              <p:par>
                                <p:cTn id="200" presetID="5" presetClass="entr" presetSubtype="10" fill="hold" nodeType="afterEffect">
                                  <p:stCondLst>
                                    <p:cond delay="0"/>
                                  </p:stCondLst>
                                  <p:childTnLst>
                                    <p:set>
                                      <p:cBhvr>
                                        <p:cTn id="20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202" dur="500"/>
                                        <p:tgtEl>
                                          <p:spTgt spid="81">
                                            <p:txEl>
                                              <p:pRg st="0" end="0"/>
                                            </p:txEl>
                                          </p:spTgt>
                                        </p:tgtEl>
                                      </p:cBhvr>
                                    </p:animEffect>
                                  </p:childTnLst>
                                  <p:subTnLst>
                                    <p:audio>
                                      <p:cMediaNode>
                                        <p:cTn display="0" masterRel="sameClick">
                                          <p:stCondLst>
                                            <p:cond evt="begin" delay="0">
                                              <p:tn val="200"/>
                                            </p:cond>
                                          </p:stCondLst>
                                          <p:endCondLst>
                                            <p:cond evt="onStopAudio" delay="0">
                                              <p:tgtEl>
                                                <p:sldTgt/>
                                              </p:tgtEl>
                                            </p:cond>
                                          </p:endCondLst>
                                        </p:cTn>
                                        <p:tgtEl>
                                          <p:sndTgt r:embed="rId11" name="applause.wav"/>
                                        </p:tgtEl>
                                      </p:cMediaNode>
                                    </p:audio>
                                  </p:subTnLst>
                                </p:cTn>
                              </p:par>
                            </p:childTnLst>
                          </p:cTn>
                        </p:par>
                      </p:childTnLst>
                    </p:cTn>
                  </p:par>
                  <p:par>
                    <p:cTn id="203" fill="hold">
                      <p:stCondLst>
                        <p:cond delay="indefinite"/>
                      </p:stCondLst>
                      <p:childTnLst>
                        <p:par>
                          <p:cTn id="204" fill="hold">
                            <p:stCondLst>
                              <p:cond delay="0"/>
                            </p:stCondLst>
                            <p:childTnLst>
                              <p:par>
                                <p:cTn id="205" presetID="3" presetClass="exit" presetSubtype="10" fill="hold" grpId="0" nodeType="clickEffect">
                                  <p:stCondLst>
                                    <p:cond delay="0"/>
                                  </p:stCondLst>
                                  <p:childTnLst>
                                    <p:animEffect transition="out" filter="blinds(horizontal)">
                                      <p:cBhvr>
                                        <p:cTn id="206" dur="500"/>
                                        <p:tgtEl>
                                          <p:spTgt spid="81">
                                            <p:txEl>
                                              <p:pRg st="0" end="0"/>
                                            </p:txEl>
                                          </p:spTgt>
                                        </p:tgtEl>
                                      </p:cBhvr>
                                    </p:animEffect>
                                    <p:set>
                                      <p:cBhvr>
                                        <p:cTn id="207" dur="1" fill="hold">
                                          <p:stCondLst>
                                            <p:cond delay="499"/>
                                          </p:stCondLst>
                                        </p:cTn>
                                        <p:tgtEl>
                                          <p:spTgt spid="81">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5" presetClass="entr" presetSubtype="10" fill="hold" nodeType="afterEffect">
                                  <p:stCondLst>
                                    <p:cond delay="0"/>
                                  </p:stCondLst>
                                  <p:childTnLst>
                                    <p:set>
                                      <p:cBhvr>
                                        <p:cTn id="210" dur="1" fill="hold">
                                          <p:stCondLst>
                                            <p:cond delay="0"/>
                                          </p:stCondLst>
                                        </p:cTn>
                                        <p:tgtEl>
                                          <p:spTgt spid="82">
                                            <p:txEl>
                                              <p:pRg st="0" end="0"/>
                                            </p:txEl>
                                          </p:spTgt>
                                        </p:tgtEl>
                                        <p:attrNameLst>
                                          <p:attrName>style.visibility</p:attrName>
                                        </p:attrNameLst>
                                      </p:cBhvr>
                                      <p:to>
                                        <p:strVal val="visible"/>
                                      </p:to>
                                    </p:set>
                                    <p:animEffect transition="in" filter="checkerboard(across)">
                                      <p:cBhvr>
                                        <p:cTn id="211" dur="500"/>
                                        <p:tgtEl>
                                          <p:spTgt spid="82">
                                            <p:txEl>
                                              <p:pRg st="0" end="0"/>
                                            </p:txEl>
                                          </p:spTgt>
                                        </p:tgtEl>
                                      </p:cBhvr>
                                    </p:animEffect>
                                  </p:childTnLst>
                                  <p:subTnLst>
                                    <p:audio>
                                      <p:cMediaNode>
                                        <p:cTn display="0" masterRel="sameClick">
                                          <p:stCondLst>
                                            <p:cond evt="begin" delay="0">
                                              <p:tn val="209"/>
                                            </p:cond>
                                          </p:stCondLst>
                                          <p:endCondLst>
                                            <p:cond evt="onStopAudio" delay="0">
                                              <p:tgtEl>
                                                <p:sldTgt/>
                                              </p:tgtEl>
                                            </p:cond>
                                          </p:endCondLst>
                                        </p:cTn>
                                        <p:tgtEl>
                                          <p:sndTgt r:embed="rId11" name="applause.wav"/>
                                        </p:tgtEl>
                                      </p:cMediaNode>
                                    </p:audio>
                                  </p:subTnLst>
                                </p:cTn>
                              </p:par>
                            </p:childTnLst>
                          </p:cTn>
                        </p:par>
                      </p:childTnLst>
                    </p:cTn>
                  </p:par>
                  <p:par>
                    <p:cTn id="212" fill="hold">
                      <p:stCondLst>
                        <p:cond delay="indefinite"/>
                      </p:stCondLst>
                      <p:childTnLst>
                        <p:par>
                          <p:cTn id="213" fill="hold">
                            <p:stCondLst>
                              <p:cond delay="0"/>
                            </p:stCondLst>
                            <p:childTnLst>
                              <p:par>
                                <p:cTn id="214" presetID="3" presetClass="exit" presetSubtype="10" fill="hold" grpId="0" nodeType="clickEffect">
                                  <p:stCondLst>
                                    <p:cond delay="0"/>
                                  </p:stCondLst>
                                  <p:childTnLst>
                                    <p:animEffect transition="out" filter="blinds(horizontal)">
                                      <p:cBhvr>
                                        <p:cTn id="215" dur="500"/>
                                        <p:tgtEl>
                                          <p:spTgt spid="82">
                                            <p:txEl>
                                              <p:pRg st="0" end="0"/>
                                            </p:txEl>
                                          </p:spTgt>
                                        </p:tgtEl>
                                      </p:cBhvr>
                                    </p:animEffect>
                                    <p:set>
                                      <p:cBhvr>
                                        <p:cTn id="216" dur="1" fill="hold">
                                          <p:stCondLst>
                                            <p:cond delay="499"/>
                                          </p:stCondLst>
                                        </p:cTn>
                                        <p:tgtEl>
                                          <p:spTgt spid="82">
                                            <p:txEl>
                                              <p:pRg st="0" end="0"/>
                                            </p:txEl>
                                          </p:spTgt>
                                        </p:tgtEl>
                                        <p:attrNameLst>
                                          <p:attrName>style.visibility</p:attrName>
                                        </p:attrNameLst>
                                      </p:cBhvr>
                                      <p:to>
                                        <p:strVal val="hidden"/>
                                      </p:to>
                                    </p:set>
                                  </p:childTnLst>
                                </p:cTn>
                              </p:par>
                            </p:childTnLst>
                          </p:cTn>
                        </p:par>
                        <p:par>
                          <p:cTn id="217" fill="hold">
                            <p:stCondLst>
                              <p:cond delay="500"/>
                            </p:stCondLst>
                            <p:childTnLst>
                              <p:par>
                                <p:cTn id="218" presetID="5" presetClass="entr" presetSubtype="10" fill="hold" nodeType="afterEffect">
                                  <p:stCondLst>
                                    <p:cond delay="0"/>
                                  </p:stCondLst>
                                  <p:childTnLst>
                                    <p:set>
                                      <p:cBhvr>
                                        <p:cTn id="219" dur="1" fill="hold">
                                          <p:stCondLst>
                                            <p:cond delay="0"/>
                                          </p:stCondLst>
                                        </p:cTn>
                                        <p:tgtEl>
                                          <p:spTgt spid="83">
                                            <p:txEl>
                                              <p:pRg st="0" end="0"/>
                                            </p:txEl>
                                          </p:spTgt>
                                        </p:tgtEl>
                                        <p:attrNameLst>
                                          <p:attrName>style.visibility</p:attrName>
                                        </p:attrNameLst>
                                      </p:cBhvr>
                                      <p:to>
                                        <p:strVal val="visible"/>
                                      </p:to>
                                    </p:set>
                                    <p:animEffect transition="in" filter="checkerboard(across)">
                                      <p:cBhvr>
                                        <p:cTn id="220" dur="500"/>
                                        <p:tgtEl>
                                          <p:spTgt spid="83">
                                            <p:txEl>
                                              <p:pRg st="0" end="0"/>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11" name="applause.wav"/>
                                        </p:tgtEl>
                                      </p:cMediaNode>
                                    </p:audio>
                                  </p:subTnLst>
                                </p:cTn>
                              </p:par>
                            </p:childTnLst>
                          </p:cTn>
                        </p:par>
                      </p:childTnLst>
                    </p:cTn>
                  </p:par>
                  <p:par>
                    <p:cTn id="221" fill="hold">
                      <p:stCondLst>
                        <p:cond delay="indefinite"/>
                      </p:stCondLst>
                      <p:childTnLst>
                        <p:par>
                          <p:cTn id="222" fill="hold">
                            <p:stCondLst>
                              <p:cond delay="0"/>
                            </p:stCondLst>
                            <p:childTnLst>
                              <p:par>
                                <p:cTn id="223" presetID="3" presetClass="exit" presetSubtype="10" fill="hold" grpId="0" nodeType="clickEffect">
                                  <p:stCondLst>
                                    <p:cond delay="0"/>
                                  </p:stCondLst>
                                  <p:childTnLst>
                                    <p:animEffect transition="out" filter="blinds(horizontal)">
                                      <p:cBhvr>
                                        <p:cTn id="224" dur="500"/>
                                        <p:tgtEl>
                                          <p:spTgt spid="83">
                                            <p:txEl>
                                              <p:pRg st="0" end="0"/>
                                            </p:txEl>
                                          </p:spTgt>
                                        </p:tgtEl>
                                      </p:cBhvr>
                                    </p:animEffect>
                                    <p:set>
                                      <p:cBhvr>
                                        <p:cTn id="225"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7" grpId="0" animBg="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7" grpId="0"/>
      <p:bldP spid="77" grpId="1"/>
      <p:bldP spid="78" grpId="0" build="allAtOnce"/>
      <p:bldP spid="79" grpId="0"/>
      <p:bldP spid="79" grpId="1"/>
      <p:bldP spid="80" grpId="0" build="allAtOnce"/>
      <p:bldP spid="81" grpId="0" build="allAtOnce"/>
      <p:bldP spid="82" grpId="0" build="allAtOnce"/>
      <p:bldP spid="8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9149" y="873881"/>
            <a:ext cx="4861011" cy="738664"/>
          </a:xfrm>
          <a:prstGeom prst="rect">
            <a:avLst/>
          </a:prstGeom>
        </p:spPr>
        <p:txBody>
          <a:bodyPr wrap="none">
            <a:spAutoFit/>
          </a:bodyPr>
          <a:lstStyle/>
          <a:p>
            <a:pPr>
              <a:lnSpc>
                <a:spcPct val="150000"/>
              </a:lnSpc>
            </a:pPr>
            <a:r>
              <a:rPr lang="en-GB" sz="2800" b="1" dirty="0"/>
              <a:t>1. Duong can ................ karate.</a:t>
            </a:r>
          </a:p>
        </p:txBody>
      </p:sp>
      <p:sp>
        <p:nvSpPr>
          <p:cNvPr id="6" name="Rectangle 5"/>
          <p:cNvSpPr/>
          <p:nvPr/>
        </p:nvSpPr>
        <p:spPr>
          <a:xfrm>
            <a:off x="4281284" y="922640"/>
            <a:ext cx="684803" cy="553998"/>
          </a:xfrm>
          <a:prstGeom prst="rect">
            <a:avLst/>
          </a:prstGeom>
        </p:spPr>
        <p:txBody>
          <a:bodyPr wrap="none">
            <a:spAutoFit/>
          </a:bodyPr>
          <a:lstStyle/>
          <a:p>
            <a:r>
              <a:rPr lang="en-GB" sz="3000" b="1" dirty="0">
                <a:solidFill>
                  <a:srgbClr val="FF0000"/>
                </a:solidFill>
              </a:rPr>
              <a:t>do </a:t>
            </a:r>
            <a:endParaRPr lang="en-US" sz="3000" dirty="0"/>
          </a:p>
        </p:txBody>
      </p:sp>
      <p:sp>
        <p:nvSpPr>
          <p:cNvPr id="7" name="Action Button: Home 6">
            <a:hlinkClick r:id="rId3"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4651" y="851932"/>
            <a:ext cx="7519916" cy="1384995"/>
          </a:xfrm>
          <a:prstGeom prst="rect">
            <a:avLst/>
          </a:prstGeom>
        </p:spPr>
        <p:txBody>
          <a:bodyPr wrap="square">
            <a:spAutoFit/>
          </a:bodyPr>
          <a:lstStyle/>
          <a:p>
            <a:pPr>
              <a:lnSpc>
                <a:spcPct val="150000"/>
              </a:lnSpc>
            </a:pPr>
            <a:r>
              <a:rPr lang="en-GB" sz="2800" b="1" dirty="0"/>
              <a:t>2. </a:t>
            </a:r>
            <a:r>
              <a:rPr lang="en-GB" sz="2800" b="1" dirty="0" err="1"/>
              <a:t>Duy</a:t>
            </a:r>
            <a:r>
              <a:rPr lang="en-GB" sz="2800" b="1" dirty="0"/>
              <a:t> isn't reading now. He..................... table tennis with his friend.</a:t>
            </a:r>
          </a:p>
        </p:txBody>
      </p:sp>
      <p:sp>
        <p:nvSpPr>
          <p:cNvPr id="6" name="Rectangle 5"/>
          <p:cNvSpPr/>
          <p:nvPr/>
        </p:nvSpPr>
        <p:spPr>
          <a:xfrm>
            <a:off x="5571605" y="909374"/>
            <a:ext cx="1651349" cy="523220"/>
          </a:xfrm>
          <a:prstGeom prst="rect">
            <a:avLst/>
          </a:prstGeom>
        </p:spPr>
        <p:txBody>
          <a:bodyPr wrap="none">
            <a:spAutoFit/>
          </a:bodyPr>
          <a:lstStyle/>
          <a:p>
            <a:r>
              <a:rPr lang="en-GB" sz="2800" b="1" dirty="0">
                <a:solidFill>
                  <a:srgbClr val="FF0000"/>
                </a:solidFill>
              </a:rPr>
              <a:t>is playing </a:t>
            </a:r>
            <a:endParaRPr lang="en-US" sz="2800" dirty="0"/>
          </a:p>
        </p:txBody>
      </p:sp>
      <p:sp>
        <p:nvSpPr>
          <p:cNvPr id="7" name="Action Button: Home 6">
            <a:hlinkClick r:id="rId3" action="ppaction://hlinksldjump" highlightClick="1"/>
          </p:cNvPr>
          <p:cNvSpPr/>
          <p:nvPr/>
        </p:nvSpPr>
        <p:spPr>
          <a:xfrm>
            <a:off x="409433" y="595042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8&quot;/&gt;&lt;/object&gt;&lt;object type=&quot;3&quot; unique_id=&quot;10005&quot;&gt;&lt;property id=&quot;20148&quot; value=&quot;5&quot;/&gt;&lt;property id=&quot;20300&quot; value=&quot;Slide 2&quot;/&gt;&lt;property id=&quot;20307&quot; value=&quot;337&quot;/&gt;&lt;/object&gt;&lt;object type=&quot;3&quot; unique_id=&quot;10006&quot;&gt;&lt;property id=&quot;20148&quot; value=&quot;5&quot;/&gt;&lt;property id=&quot;20300&quot; value=&quot;Slide 3&quot;/&gt;&lt;property id=&quot;20307&quot; value=&quot;311&quot;/&gt;&lt;/object&gt;&lt;object type=&quot;3&quot; unique_id=&quot;10007&quot;&gt;&lt;property id=&quot;20148&quot; value=&quot;5&quot;/&gt;&lt;property id=&quot;20300&quot; value=&quot;Slide 4&quot;/&gt;&lt;property id=&quot;20307&quot; value=&quot;315&quot;/&gt;&lt;/object&gt;&lt;object type=&quot;3&quot; unique_id=&quot;10008&quot;&gt;&lt;property id=&quot;20148&quot; value=&quot;5&quot;/&gt;&lt;property id=&quot;20300&quot; value=&quot;Slide 5&quot;/&gt;&lt;property id=&quot;20307&quot; value=&quot;316&quot;/&gt;&lt;/object&gt;&lt;object type=&quot;3&quot; unique_id=&quot;10009&quot;&gt;&lt;property id=&quot;20148&quot; value=&quot;5&quot;/&gt;&lt;property id=&quot;20300&quot; value=&quot;Slide 6&quot;/&gt;&lt;property id=&quot;20307&quot; value=&quot;314&quot;/&gt;&lt;/object&gt;&lt;object type=&quot;3&quot; unique_id=&quot;10010&quot;&gt;&lt;property id=&quot;20148&quot; value=&quot;5&quot;/&gt;&lt;property id=&quot;20300&quot; value=&quot;Slide 7&quot;/&gt;&lt;property id=&quot;20307&quot; value=&quot;317&quot;/&gt;&lt;/object&gt;&lt;object type=&quot;3&quot; unique_id=&quot;10011&quot;&gt;&lt;property id=&quot;20148&quot; value=&quot;5&quot;/&gt;&lt;property id=&quot;20300&quot; value=&quot;Slide 8&quot;/&gt;&lt;property id=&quot;20307&quot; value=&quot;318&quot;/&gt;&lt;/object&gt;&lt;object type=&quot;3&quot; unique_id=&quot;10012&quot;&gt;&lt;property id=&quot;20148&quot; value=&quot;5&quot;/&gt;&lt;property id=&quot;20300&quot; value=&quot;Slide 9&quot;/&gt;&lt;property id=&quot;20307&quot; value=&quot;319&quot;/&gt;&lt;/object&gt;&lt;object type=&quot;3&quot; unique_id=&quot;10013&quot;&gt;&lt;property id=&quot;20148&quot; value=&quot;5&quot;/&gt;&lt;property id=&quot;20300&quot; value=&quot;Slide 10&quot;/&gt;&lt;property id=&quot;20307&quot; value=&quot;320&quot;/&gt;&lt;/object&gt;&lt;object type=&quot;3&quot; unique_id=&quot;10014&quot;&gt;&lt;property id=&quot;20148&quot; value=&quot;5&quot;/&gt;&lt;property id=&quot;20300&quot; value=&quot;Slide 11&quot;/&gt;&lt;property id=&quot;20307&quot; value=&quot;321&quot;/&gt;&lt;/object&gt;&lt;object type=&quot;3&quot; unique_id=&quot;10015&quot;&gt;&lt;property id=&quot;20148&quot; value=&quot;5&quot;/&gt;&lt;property id=&quot;20300&quot; value=&quot;Slide 12&quot;/&gt;&lt;property id=&quot;20307&quot; value=&quot;322&quot;/&gt;&lt;/object&gt;&lt;object type=&quot;3&quot; unique_id=&quot;10016&quot;&gt;&lt;property id=&quot;20148&quot; value=&quot;5&quot;/&gt;&lt;property id=&quot;20300&quot; value=&quot;Slide 13&quot;/&gt;&lt;property id=&quot;20307&quot; value=&quot;328&quot;/&gt;&lt;/object&gt;&lt;object type=&quot;3&quot; unique_id=&quot;10017&quot;&gt;&lt;property id=&quot;20148&quot; value=&quot;5&quot;/&gt;&lt;property id=&quot;20300&quot; value=&quot;Slide 14&quot;/&gt;&lt;property id=&quot;20307&quot; value=&quot;323&quot;/&gt;&lt;/object&gt;&lt;object type=&quot;3&quot; unique_id=&quot;10018&quot;&gt;&lt;property id=&quot;20148&quot; value=&quot;5&quot;/&gt;&lt;property id=&quot;20300&quot; value=&quot;Slide 15&quot;/&gt;&lt;property id=&quot;20307&quot; value=&quot;326&quot;/&gt;&lt;/object&gt;&lt;object type=&quot;3&quot; unique_id=&quot;10019&quot;&gt;&lt;property id=&quot;20148&quot; value=&quot;5&quot;/&gt;&lt;property id=&quot;20300&quot; value=&quot;Slide 16&quot;/&gt;&lt;property id=&quot;20307&quot; value=&quot;327&quot;/&gt;&lt;/object&gt;&lt;object type=&quot;3&quot; unique_id=&quot;10020&quot;&gt;&lt;property id=&quot;20148&quot; value=&quot;5&quot;/&gt;&lt;property id=&quot;20300&quot; value=&quot;Slide 17&quot;/&gt;&lt;property id=&quot;20307&quot; value=&quot;330&quot;/&gt;&lt;/object&gt;&lt;object type=&quot;3&quot; unique_id=&quot;10021&quot;&gt;&lt;property id=&quot;20148&quot; value=&quot;5&quot;/&gt;&lt;property id=&quot;20300&quot; value=&quot;Slide 18&quot;/&gt;&lt;property id=&quot;20307&quot; value=&quot;331&quot;/&gt;&lt;/object&gt;&lt;object type=&quot;3&quot; unique_id=&quot;10022&quot;&gt;&lt;property id=&quot;20148&quot; value=&quot;5&quot;/&gt;&lt;property id=&quot;20300&quot; value=&quot;Slide 19&quot;/&gt;&lt;property id=&quot;20307&quot; value=&quot;332&quot;/&gt;&lt;/object&gt;&lt;object type=&quot;3&quot; unique_id=&quot;10023&quot;&gt;&lt;property id=&quot;20148&quot; value=&quot;5&quot;/&gt;&lt;property id=&quot;20300&quot; value=&quot;Slide 20&quot;/&gt;&lt;property id=&quot;20307&quot; value=&quot;299&quot;/&gt;&lt;/object&gt;&lt;object type=&quot;3&quot; unique_id=&quot;10024&quot;&gt;&lt;property id=&quot;20148&quot; value=&quot;5&quot;/&gt;&lt;property id=&quot;20300&quot; value=&quot;Slide 21&quot;/&gt;&lt;property id=&quot;20307&quot; value=&quot;305&quot;/&gt;&lt;/object&gt;&lt;object type=&quot;3&quot; unique_id=&quot;10025&quot;&gt;&lt;property id=&quot;20148&quot; value=&quot;5&quot;/&gt;&lt;property id=&quot;20300&quot; value=&quot;Slide 22&quot;/&gt;&lt;property id=&quot;20307&quot; value=&quot;333&quot;/&gt;&lt;/object&gt;&lt;object type=&quot;3&quot; unique_id=&quot;10026&quot;&gt;&lt;property id=&quot;20148&quot; value=&quot;5&quot;/&gt;&lt;property id=&quot;20300&quot; value=&quot;Slide 23&quot;/&gt;&lt;property id=&quot;20307&quot; value=&quot;334&quot;/&gt;&lt;/object&gt;&lt;object type=&quot;3&quot; unique_id=&quot;10027&quot;&gt;&lt;property id=&quot;20148&quot; value=&quot;5&quot;/&gt;&lt;property id=&quot;20300&quot; value=&quot;Slide 24&quot;/&gt;&lt;property id=&quot;20307&quot; value=&quot;335&quot;/&gt;&lt;/object&gt;&lt;object type=&quot;3&quot; unique_id=&quot;10028&quot;&gt;&lt;property id=&quot;20148&quot; value=&quot;5&quot;/&gt;&lt;property id=&quot;20300&quot; value=&quot;Slide 25&quot;/&gt;&lt;property id=&quot;20307&quot; value=&quot;336&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2754</TotalTime>
  <Words>1421</Words>
  <Application>Microsoft Office PowerPoint</Application>
  <PresentationFormat>On-screen Show (4:3)</PresentationFormat>
  <Paragraphs>191</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.VnArial Narrow</vt:lpstr>
      <vt:lpstr>.VnBahamasB</vt:lpstr>
      <vt:lpstr>.VnBahamasBH</vt:lpstr>
      <vt:lpstr>.VnBlack</vt:lpstr>
      <vt:lpstr>.VnTime</vt:lpstr>
      <vt:lpstr>Arial</vt:lpstr>
      <vt:lpstr>Calibri</vt:lpstr>
      <vt:lpstr>Calibri Light</vt:lpstr>
      <vt:lpstr>Symbol</vt:lpstr>
      <vt:lpstr>Times New Roman</vt:lpstr>
      <vt:lpstr>VNI-Ariston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175</cp:revision>
  <dcterms:created xsi:type="dcterms:W3CDTF">2020-12-09T02:04:09Z</dcterms:created>
  <dcterms:modified xsi:type="dcterms:W3CDTF">2023-02-24T02:48:10Z</dcterms:modified>
</cp:coreProperties>
</file>