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  <p:sldMasterId id="2147483688" r:id="rId2"/>
  </p:sldMasterIdLst>
  <p:notesMasterIdLst>
    <p:notesMasterId r:id="rId23"/>
  </p:notesMasterIdLst>
  <p:sldIdLst>
    <p:sldId id="308" r:id="rId3"/>
    <p:sldId id="258" r:id="rId4"/>
    <p:sldId id="309" r:id="rId5"/>
    <p:sldId id="310" r:id="rId6"/>
    <p:sldId id="257" r:id="rId7"/>
    <p:sldId id="256" r:id="rId8"/>
    <p:sldId id="18941" r:id="rId9"/>
    <p:sldId id="18942" r:id="rId10"/>
    <p:sldId id="318" r:id="rId11"/>
    <p:sldId id="312" r:id="rId12"/>
    <p:sldId id="311" r:id="rId13"/>
    <p:sldId id="264" r:id="rId14"/>
    <p:sldId id="260" r:id="rId15"/>
    <p:sldId id="266" r:id="rId16"/>
    <p:sldId id="313" r:id="rId17"/>
    <p:sldId id="317" r:id="rId18"/>
    <p:sldId id="316" r:id="rId19"/>
    <p:sldId id="315" r:id="rId20"/>
    <p:sldId id="263" r:id="rId21"/>
    <p:sldId id="268" r:id="rId22"/>
  </p:sldIdLst>
  <p:sldSz cx="9144000" cy="5143500" type="screen16x9"/>
  <p:notesSz cx="6858000" cy="9144000"/>
  <p:embeddedFontLst>
    <p:embeddedFont>
      <p:font typeface="MS Mincho" panose="02020609040205080304" pitchFamily="49" charset="-128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Nunito" panose="020B0604020202020204" charset="0"/>
      <p:regular r:id="rId29"/>
      <p:bold r:id="rId30"/>
      <p:italic r:id="rId31"/>
      <p:boldItalic r:id="rId32"/>
    </p:embeddedFont>
    <p:embeddedFont>
      <p:font typeface="Permanent Marker" panose="020B0604020202020204" charset="0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134">
          <p15:clr>
            <a:srgbClr val="EA4335"/>
          </p15:clr>
        </p15:guide>
        <p15:guide id="2" pos="539">
          <p15:clr>
            <a:srgbClr val="9AA0A6"/>
          </p15:clr>
        </p15:guide>
        <p15:guide id="3" pos="5221">
          <p15:clr>
            <a:srgbClr val="9AA0A6"/>
          </p15:clr>
        </p15:guide>
        <p15:guide id="4" orient="horz" pos="679">
          <p15:clr>
            <a:srgbClr val="9AA0A6"/>
          </p15:clr>
        </p15:guide>
        <p15:guide id="5" orient="horz" pos="1311">
          <p15:clr>
            <a:srgbClr val="9AA0A6"/>
          </p15:clr>
        </p15:guide>
        <p15:guide id="6" orient="horz" pos="1760">
          <p15:clr>
            <a:srgbClr val="9AA0A6"/>
          </p15:clr>
        </p15:guide>
        <p15:guide id="7" orient="horz" pos="2041">
          <p15:clr>
            <a:srgbClr val="9AA0A6"/>
          </p15:clr>
        </p15:guide>
        <p15:guide id="8" orient="horz" pos="103">
          <p15:clr>
            <a:srgbClr val="9AA0A6"/>
          </p15:clr>
        </p15:guide>
        <p15:guide id="9" orient="horz" pos="2842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CF6880-5F26-4634-A122-E5DDDF33FCF0}">
  <a:tblStyle styleId="{90CF6880-5F26-4634-A122-E5DDDF33FCF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64"/>
      </p:cViewPr>
      <p:guideLst>
        <p:guide orient="horz" pos="1134"/>
        <p:guide pos="539"/>
        <p:guide pos="5221"/>
        <p:guide orient="horz" pos="679"/>
        <p:guide orient="horz" pos="1311"/>
        <p:guide orient="horz" pos="1760"/>
        <p:guide orient="horz" pos="2041"/>
        <p:guide orient="horz" pos="103"/>
        <p:guide orient="horz" pos="28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g90f56ec055_4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" name="Google Shape;1246;g90f56ec055_4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9109fd0a28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0" name="Google Shape;1120;g9109fd0a28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1992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g90ad29a59c_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5" name="Google Shape;1495;g90ad29a59c_1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90ad29a59c_1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90ad29a59c_1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g90ad29a59c_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5" name="Google Shape;1495;g90ad29a59c_1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81899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Google Shape;1467;g90ad29a59c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8" name="Google Shape;1468;g90ad29a59c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g90ad29a59c_1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9" name="Google Shape;1639;g90ad29a59c_1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g90f56ec055_4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" name="Google Shape;1246;g90f56ec055_4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778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g90f56ec055_4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" name="Google Shape;1246;g90f56ec055_4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5314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g90f56ec055_4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0" name="Google Shape;1240;g90f56ec055_4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9109fd0a28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0" name="Google Shape;1120;g9109fd0a28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3792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E6B314-5B7C-4B74-B7EC-AF7985E37D2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228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3792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E6B314-5B7C-4B74-B7EC-AF7985E37D2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360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3732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3150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hyperlink" Target="http://bit.ly/2TtBDfr" TargetMode="External"/><Relationship Id="rId3" Type="http://schemas.openxmlformats.org/officeDocument/2006/relationships/image" Target="../media/image6.png"/><Relationship Id="rId7" Type="http://schemas.openxmlformats.org/officeDocument/2006/relationships/hyperlink" Target="http://bit.ly/2TyoMsr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bit.ly/2Tynxth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50000" y="1187200"/>
            <a:ext cx="48957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49995" y="3239800"/>
            <a:ext cx="27057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455645" y="546704"/>
            <a:ext cx="1115223" cy="505646"/>
            <a:chOff x="-889965" y="517131"/>
            <a:chExt cx="2215821" cy="1003863"/>
          </a:xfrm>
        </p:grpSpPr>
        <p:sp>
          <p:nvSpPr>
            <p:cNvPr id="13" name="Google Shape;13;p2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8363614" y="437751"/>
            <a:ext cx="1600229" cy="723488"/>
            <a:chOff x="10729875" y="529734"/>
            <a:chExt cx="3232134" cy="1460117"/>
          </a:xfrm>
        </p:grpSpPr>
        <p:sp>
          <p:nvSpPr>
            <p:cNvPr id="16" name="Google Shape;16;p2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232330">
            <a:off x="3690849" y="4604514"/>
            <a:ext cx="1675164" cy="757484"/>
            <a:chOff x="4007644" y="6063185"/>
            <a:chExt cx="3232140" cy="1460121"/>
          </a:xfrm>
        </p:grpSpPr>
        <p:sp>
          <p:nvSpPr>
            <p:cNvPr id="19" name="Google Shape;19;p2"/>
            <p:cNvSpPr/>
            <p:nvPr/>
          </p:nvSpPr>
          <p:spPr>
            <a:xfrm>
              <a:off x="4007644" y="6086418"/>
              <a:ext cx="3216761" cy="1436888"/>
            </a:xfrm>
            <a:custGeom>
              <a:avLst/>
              <a:gdLst/>
              <a:ahLst/>
              <a:cxnLst/>
              <a:rect l="l" t="t" r="r" b="b"/>
              <a:pathLst>
                <a:path w="3216761" h="1436888" extrusionOk="0">
                  <a:moveTo>
                    <a:pt x="2965968" y="553084"/>
                  </a:moveTo>
                  <a:cubicBezTo>
                    <a:pt x="2860431" y="494485"/>
                    <a:pt x="2733749" y="494643"/>
                    <a:pt x="2622084" y="536564"/>
                  </a:cubicBezTo>
                  <a:cubicBezTo>
                    <a:pt x="2592260" y="285040"/>
                    <a:pt x="2442633" y="48238"/>
                    <a:pt x="2152374" y="77078"/>
                  </a:cubicBezTo>
                  <a:cubicBezTo>
                    <a:pt x="1976426" y="94540"/>
                    <a:pt x="1827720" y="188467"/>
                    <a:pt x="1719738" y="319722"/>
                  </a:cubicBezTo>
                  <a:cubicBezTo>
                    <a:pt x="1698794" y="274933"/>
                    <a:pt x="1672388" y="232568"/>
                    <a:pt x="1637347" y="194204"/>
                  </a:cubicBezTo>
                  <a:cubicBezTo>
                    <a:pt x="1484090" y="26331"/>
                    <a:pt x="1245679" y="0"/>
                    <a:pt x="1040235" y="79036"/>
                  </a:cubicBezTo>
                  <a:cubicBezTo>
                    <a:pt x="734896" y="196521"/>
                    <a:pt x="575786" y="503576"/>
                    <a:pt x="593153" y="806767"/>
                  </a:cubicBezTo>
                  <a:cubicBezTo>
                    <a:pt x="494707" y="747892"/>
                    <a:pt x="376629" y="743278"/>
                    <a:pt x="259757" y="808354"/>
                  </a:cubicBezTo>
                  <a:cubicBezTo>
                    <a:pt x="106362" y="893773"/>
                    <a:pt x="0" y="1104137"/>
                    <a:pt x="119993" y="1260273"/>
                  </a:cubicBezTo>
                  <a:cubicBezTo>
                    <a:pt x="255714" y="1436888"/>
                    <a:pt x="562874" y="1378256"/>
                    <a:pt x="753395" y="1380648"/>
                  </a:cubicBezTo>
                  <a:cubicBezTo>
                    <a:pt x="1069212" y="1384606"/>
                    <a:pt x="1385305" y="1374732"/>
                    <a:pt x="1700688" y="1358222"/>
                  </a:cubicBezTo>
                  <a:cubicBezTo>
                    <a:pt x="2004758" y="1342294"/>
                    <a:pt x="2308944" y="1320080"/>
                    <a:pt x="2611702" y="1287388"/>
                  </a:cubicBezTo>
                  <a:cubicBezTo>
                    <a:pt x="2805334" y="1266475"/>
                    <a:pt x="3029087" y="1229582"/>
                    <a:pt x="3127205" y="1038013"/>
                  </a:cubicBezTo>
                  <a:cubicBezTo>
                    <a:pt x="3216761" y="863166"/>
                    <a:pt x="3134211" y="646493"/>
                    <a:pt x="2965968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049587" y="6063185"/>
              <a:ext cx="3190197" cy="1427204"/>
            </a:xfrm>
            <a:custGeom>
              <a:avLst/>
              <a:gdLst/>
              <a:ahLst/>
              <a:cxnLst/>
              <a:rect l="l" t="t" r="r" b="b"/>
              <a:pathLst>
                <a:path w="3190197" h="1427204" extrusionOk="0">
                  <a:moveTo>
                    <a:pt x="452299" y="1427204"/>
                  </a:moveTo>
                  <a:cubicBezTo>
                    <a:pt x="304302" y="142720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89" y="817721"/>
                  </a:cubicBezTo>
                  <a:cubicBezTo>
                    <a:pt x="318452" y="757385"/>
                    <a:pt x="432498" y="752337"/>
                    <a:pt x="534236" y="802671"/>
                  </a:cubicBezTo>
                  <a:cubicBezTo>
                    <a:pt x="526870" y="481933"/>
                    <a:pt x="708395" y="196797"/>
                    <a:pt x="992600" y="87450"/>
                  </a:cubicBezTo>
                  <a:cubicBezTo>
                    <a:pt x="1219909" y="0"/>
                    <a:pt x="1461134" y="46820"/>
                    <a:pt x="1607132" y="206734"/>
                  </a:cubicBezTo>
                  <a:cubicBezTo>
                    <a:pt x="1635855" y="238188"/>
                    <a:pt x="1660270" y="273526"/>
                    <a:pt x="1681352" y="314240"/>
                  </a:cubicBezTo>
                  <a:cubicBezTo>
                    <a:pt x="1797483" y="181747"/>
                    <a:pt x="1948423" y="100446"/>
                    <a:pt x="2108866" y="84518"/>
                  </a:cubicBezTo>
                  <a:cubicBezTo>
                    <a:pt x="2414513" y="54123"/>
                    <a:pt x="2559642" y="305625"/>
                    <a:pt x="2593318" y="538321"/>
                  </a:cubicBezTo>
                  <a:cubicBezTo>
                    <a:pt x="2711100" y="499353"/>
                    <a:pt x="2833433" y="507862"/>
                    <a:pt x="2931731" y="562440"/>
                  </a:cubicBezTo>
                  <a:cubicBezTo>
                    <a:pt x="3114992" y="664188"/>
                    <a:pt x="3190197" y="891190"/>
                    <a:pt x="3099392" y="1068482"/>
                  </a:cubicBezTo>
                  <a:cubicBezTo>
                    <a:pt x="2998882" y="1264718"/>
                    <a:pt x="2774187" y="1304512"/>
                    <a:pt x="2571464" y="1326409"/>
                  </a:cubicBezTo>
                  <a:cubicBezTo>
                    <a:pt x="2291365" y="1356656"/>
                    <a:pt x="1993085" y="1379844"/>
                    <a:pt x="1659572" y="1397306"/>
                  </a:cubicBezTo>
                  <a:cubicBezTo>
                    <a:pt x="1298522" y="1416208"/>
                    <a:pt x="997172" y="1423341"/>
                    <a:pt x="711252" y="1419764"/>
                  </a:cubicBezTo>
                  <a:cubicBezTo>
                    <a:pt x="674200" y="1419256"/>
                    <a:pt x="632481" y="1421172"/>
                    <a:pt x="588295" y="1423161"/>
                  </a:cubicBezTo>
                  <a:cubicBezTo>
                    <a:pt x="544787" y="1425130"/>
                    <a:pt x="498739" y="1427204"/>
                    <a:pt x="452299" y="1427204"/>
                  </a:cubicBezTo>
                  <a:close/>
                  <a:moveTo>
                    <a:pt x="389508" y="800269"/>
                  </a:moveTo>
                  <a:cubicBezTo>
                    <a:pt x="335174" y="800269"/>
                    <a:pt x="279632" y="815339"/>
                    <a:pt x="225541" y="845460"/>
                  </a:cubicBezTo>
                  <a:cubicBezTo>
                    <a:pt x="136747" y="894905"/>
                    <a:pt x="66939" y="987001"/>
                    <a:pt x="47709" y="1080082"/>
                  </a:cubicBezTo>
                  <a:cubicBezTo>
                    <a:pt x="33019" y="1151180"/>
                    <a:pt x="47868" y="1218173"/>
                    <a:pt x="90635" y="1273831"/>
                  </a:cubicBezTo>
                  <a:cubicBezTo>
                    <a:pt x="194595" y="1409117"/>
                    <a:pt x="412104" y="1399317"/>
                    <a:pt x="586856" y="1391443"/>
                  </a:cubicBezTo>
                  <a:cubicBezTo>
                    <a:pt x="631507" y="1389432"/>
                    <a:pt x="673639" y="1387517"/>
                    <a:pt x="711655" y="1388014"/>
                  </a:cubicBezTo>
                  <a:cubicBezTo>
                    <a:pt x="996886" y="1391591"/>
                    <a:pt x="1297558" y="1384469"/>
                    <a:pt x="1657910" y="1365599"/>
                  </a:cubicBezTo>
                  <a:cubicBezTo>
                    <a:pt x="1990830" y="1348168"/>
                    <a:pt x="2288539" y="1325022"/>
                    <a:pt x="2568056" y="1294839"/>
                  </a:cubicBezTo>
                  <a:cubicBezTo>
                    <a:pt x="2762535" y="1273841"/>
                    <a:pt x="2977832" y="1236175"/>
                    <a:pt x="3071135" y="1054015"/>
                  </a:cubicBezTo>
                  <a:cubicBezTo>
                    <a:pt x="3154224" y="891783"/>
                    <a:pt x="3084777" y="683725"/>
                    <a:pt x="2916322" y="590200"/>
                  </a:cubicBezTo>
                  <a:cubicBezTo>
                    <a:pt x="2820945" y="537241"/>
                    <a:pt x="2700443" y="531579"/>
                    <a:pt x="2585719" y="574664"/>
                  </a:cubicBezTo>
                  <a:cubicBezTo>
                    <a:pt x="2581147" y="576378"/>
                    <a:pt x="2576057" y="575902"/>
                    <a:pt x="2571887" y="573362"/>
                  </a:cubicBezTo>
                  <a:cubicBezTo>
                    <a:pt x="2567717" y="570822"/>
                    <a:pt x="2564955" y="566515"/>
                    <a:pt x="2564373" y="561678"/>
                  </a:cubicBezTo>
                  <a:cubicBezTo>
                    <a:pt x="2537862" y="338042"/>
                    <a:pt x="2403527" y="87100"/>
                    <a:pt x="2111999" y="116109"/>
                  </a:cubicBezTo>
                  <a:cubicBezTo>
                    <a:pt x="1952582" y="131931"/>
                    <a:pt x="1802743" y="216079"/>
                    <a:pt x="1690052" y="353038"/>
                  </a:cubicBezTo>
                  <a:cubicBezTo>
                    <a:pt x="1686602" y="357240"/>
                    <a:pt x="1681268" y="359357"/>
                    <a:pt x="1675807" y="358700"/>
                  </a:cubicBezTo>
                  <a:cubicBezTo>
                    <a:pt x="1670399" y="358023"/>
                    <a:pt x="1665721" y="354615"/>
                    <a:pt x="1663414" y="349673"/>
                  </a:cubicBezTo>
                  <a:cubicBezTo>
                    <a:pt x="1641347" y="302482"/>
                    <a:pt x="1615260" y="262720"/>
                    <a:pt x="1583679" y="228134"/>
                  </a:cubicBezTo>
                  <a:cubicBezTo>
                    <a:pt x="1446561" y="77956"/>
                    <a:pt x="1219020" y="34353"/>
                    <a:pt x="1003998" y="117083"/>
                  </a:cubicBezTo>
                  <a:cubicBezTo>
                    <a:pt x="724418" y="224652"/>
                    <a:pt x="548819" y="510783"/>
                    <a:pt x="567065" y="829098"/>
                  </a:cubicBezTo>
                  <a:cubicBezTo>
                    <a:pt x="567404" y="834961"/>
                    <a:pt x="564462" y="840538"/>
                    <a:pt x="559434" y="843586"/>
                  </a:cubicBezTo>
                  <a:cubicBezTo>
                    <a:pt x="554407" y="846634"/>
                    <a:pt x="548110" y="846656"/>
                    <a:pt x="543062" y="843629"/>
                  </a:cubicBezTo>
                  <a:cubicBezTo>
                    <a:pt x="494728" y="814726"/>
                    <a:pt x="442700" y="800269"/>
                    <a:pt x="38950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3589050" y="-189001"/>
            <a:ext cx="1734479" cy="757403"/>
            <a:chOff x="3958470" y="-822023"/>
            <a:chExt cx="4407824" cy="1923319"/>
          </a:xfrm>
        </p:grpSpPr>
        <p:sp>
          <p:nvSpPr>
            <p:cNvPr id="22" name="Google Shape;22;p2"/>
            <p:cNvSpPr/>
            <p:nvPr/>
          </p:nvSpPr>
          <p:spPr>
            <a:xfrm>
              <a:off x="3972730" y="-822023"/>
              <a:ext cx="4393564" cy="1923319"/>
            </a:xfrm>
            <a:custGeom>
              <a:avLst/>
              <a:gdLst/>
              <a:ahLst/>
              <a:cxnLst/>
              <a:rect l="l" t="t" r="r" b="b"/>
              <a:pathLst>
                <a:path w="4393564" h="1923319" extrusionOk="0">
                  <a:moveTo>
                    <a:pt x="330782" y="1107884"/>
                  </a:moveTo>
                  <a:cubicBezTo>
                    <a:pt x="472545" y="1191535"/>
                    <a:pt x="645244" y="1195853"/>
                    <a:pt x="798956" y="1142693"/>
                  </a:cubicBezTo>
                  <a:cubicBezTo>
                    <a:pt x="830622" y="1486619"/>
                    <a:pt x="1026128" y="1814766"/>
                    <a:pt x="1422833" y="1785842"/>
                  </a:cubicBezTo>
                  <a:cubicBezTo>
                    <a:pt x="1663287" y="1768316"/>
                    <a:pt x="1869344" y="1645602"/>
                    <a:pt x="2021247" y="1470543"/>
                  </a:cubicBezTo>
                  <a:cubicBezTo>
                    <a:pt x="2048192" y="1532339"/>
                    <a:pt x="2082672" y="1591034"/>
                    <a:pt x="2129070" y="1644586"/>
                  </a:cubicBezTo>
                  <a:cubicBezTo>
                    <a:pt x="2331973" y="1878901"/>
                    <a:pt x="2656035" y="1923319"/>
                    <a:pt x="2938906" y="1822926"/>
                  </a:cubicBezTo>
                  <a:cubicBezTo>
                    <a:pt x="3359340" y="1673690"/>
                    <a:pt x="3587210" y="1260813"/>
                    <a:pt x="3574361" y="846888"/>
                  </a:cubicBezTo>
                  <a:cubicBezTo>
                    <a:pt x="3706463" y="930666"/>
                    <a:pt x="3867255" y="941186"/>
                    <a:pt x="4028905" y="856646"/>
                  </a:cubicBezTo>
                  <a:cubicBezTo>
                    <a:pt x="4241059" y="745691"/>
                    <a:pt x="4393564" y="462735"/>
                    <a:pt x="4235576" y="245607"/>
                  </a:cubicBezTo>
                  <a:cubicBezTo>
                    <a:pt x="4056877" y="0"/>
                    <a:pt x="3636083" y="68939"/>
                    <a:pt x="3376453" y="58875"/>
                  </a:cubicBezTo>
                  <a:cubicBezTo>
                    <a:pt x="2946082" y="42174"/>
                    <a:pt x="2514843" y="44354"/>
                    <a:pt x="2084334" y="55583"/>
                  </a:cubicBezTo>
                  <a:cubicBezTo>
                    <a:pt x="1669266" y="66420"/>
                    <a:pt x="1253828" y="85830"/>
                    <a:pt x="839946" y="119570"/>
                  </a:cubicBezTo>
                  <a:cubicBezTo>
                    <a:pt x="575257" y="141160"/>
                    <a:pt x="268922" y="183451"/>
                    <a:pt x="128322" y="441092"/>
                  </a:cubicBezTo>
                  <a:cubicBezTo>
                    <a:pt x="0" y="676222"/>
                    <a:pt x="104764" y="974534"/>
                    <a:pt x="330782" y="11078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58470" y="-795161"/>
              <a:ext cx="4345580" cy="1886997"/>
            </a:xfrm>
            <a:custGeom>
              <a:avLst/>
              <a:gdLst/>
              <a:ahLst/>
              <a:cxnLst/>
              <a:rect l="l" t="t" r="r" b="b"/>
              <a:pathLst>
                <a:path w="4345580" h="1886997" extrusionOk="0">
                  <a:moveTo>
                    <a:pt x="2035503" y="1427808"/>
                  </a:moveTo>
                  <a:cubicBezTo>
                    <a:pt x="2036296" y="1427808"/>
                    <a:pt x="2037101" y="1427871"/>
                    <a:pt x="2037905" y="1427987"/>
                  </a:cubicBezTo>
                  <a:cubicBezTo>
                    <a:pt x="2043281" y="1428813"/>
                    <a:pt x="2047874" y="1432337"/>
                    <a:pt x="2050055" y="1437333"/>
                  </a:cubicBezTo>
                  <a:cubicBezTo>
                    <a:pt x="2078704" y="1503023"/>
                    <a:pt x="2113131" y="1558628"/>
                    <a:pt x="2155327" y="1607333"/>
                  </a:cubicBezTo>
                  <a:cubicBezTo>
                    <a:pt x="2338440" y="1818788"/>
                    <a:pt x="2649537" y="1886997"/>
                    <a:pt x="2947849" y="1781100"/>
                  </a:cubicBezTo>
                  <a:cubicBezTo>
                    <a:pt x="3335189" y="1643612"/>
                    <a:pt x="3586321" y="1257585"/>
                    <a:pt x="3572753" y="820515"/>
                  </a:cubicBezTo>
                  <a:cubicBezTo>
                    <a:pt x="3572573" y="814641"/>
                    <a:pt x="3575653" y="809148"/>
                    <a:pt x="3580764" y="806238"/>
                  </a:cubicBezTo>
                  <a:cubicBezTo>
                    <a:pt x="3585866" y="803327"/>
                    <a:pt x="3592173" y="803476"/>
                    <a:pt x="3597126" y="806619"/>
                  </a:cubicBezTo>
                  <a:cubicBezTo>
                    <a:pt x="3730053" y="890926"/>
                    <a:pt x="3885840" y="894143"/>
                    <a:pt x="4035805" y="815720"/>
                  </a:cubicBezTo>
                  <a:cubicBezTo>
                    <a:pt x="4160033" y="750739"/>
                    <a:pt x="4259632" y="626205"/>
                    <a:pt x="4289541" y="498443"/>
                  </a:cubicBezTo>
                  <a:cubicBezTo>
                    <a:pt x="4312496" y="400367"/>
                    <a:pt x="4294335" y="306874"/>
                    <a:pt x="4237005" y="228081"/>
                  </a:cubicBezTo>
                  <a:cubicBezTo>
                    <a:pt x="4098342" y="37517"/>
                    <a:pt x="3799839" y="43116"/>
                    <a:pt x="3559989" y="47646"/>
                  </a:cubicBezTo>
                  <a:cubicBezTo>
                    <a:pt x="3499125" y="48789"/>
                    <a:pt x="3441647" y="49868"/>
                    <a:pt x="3390095" y="47868"/>
                  </a:cubicBezTo>
                  <a:cubicBezTo>
                    <a:pt x="3001401" y="32797"/>
                    <a:pt x="2591149" y="31749"/>
                    <a:pt x="2099013" y="44587"/>
                  </a:cubicBezTo>
                  <a:cubicBezTo>
                    <a:pt x="1644417" y="56462"/>
                    <a:pt x="1237657" y="77374"/>
                    <a:pt x="855503" y="108532"/>
                  </a:cubicBezTo>
                  <a:cubicBezTo>
                    <a:pt x="588136" y="130333"/>
                    <a:pt x="291591" y="174328"/>
                    <a:pt x="156516" y="421830"/>
                  </a:cubicBezTo>
                  <a:cubicBezTo>
                    <a:pt x="35983" y="642694"/>
                    <a:pt x="124174" y="932275"/>
                    <a:pt x="353112" y="1067350"/>
                  </a:cubicBezTo>
                  <a:cubicBezTo>
                    <a:pt x="482674" y="1143804"/>
                    <a:pt x="648483" y="1155996"/>
                    <a:pt x="808037" y="1100825"/>
                  </a:cubicBezTo>
                  <a:cubicBezTo>
                    <a:pt x="812641" y="1099237"/>
                    <a:pt x="817721" y="1099841"/>
                    <a:pt x="821827" y="1102486"/>
                  </a:cubicBezTo>
                  <a:cubicBezTo>
                    <a:pt x="825923" y="1105132"/>
                    <a:pt x="828579" y="1109514"/>
                    <a:pt x="829024" y="1114372"/>
                  </a:cubicBezTo>
                  <a:cubicBezTo>
                    <a:pt x="857419" y="1422770"/>
                    <a:pt x="1033377" y="1772496"/>
                    <a:pt x="1435936" y="1743138"/>
                  </a:cubicBezTo>
                  <a:cubicBezTo>
                    <a:pt x="1655339" y="1727157"/>
                    <a:pt x="1864000" y="1617112"/>
                    <a:pt x="2023512" y="1433279"/>
                  </a:cubicBezTo>
                  <a:cubicBezTo>
                    <a:pt x="2026549" y="1429776"/>
                    <a:pt x="2030941" y="1427808"/>
                    <a:pt x="2035503" y="1427808"/>
                  </a:cubicBezTo>
                  <a:close/>
                  <a:moveTo>
                    <a:pt x="2666290" y="1862497"/>
                  </a:moveTo>
                  <a:cubicBezTo>
                    <a:pt x="2615131" y="1862497"/>
                    <a:pt x="2564542" y="1857681"/>
                    <a:pt x="2515203" y="1847987"/>
                  </a:cubicBezTo>
                  <a:cubicBezTo>
                    <a:pt x="2362686" y="1818026"/>
                    <a:pt x="2229940" y="1741995"/>
                    <a:pt x="2131324" y="1628118"/>
                  </a:cubicBezTo>
                  <a:cubicBezTo>
                    <a:pt x="2091922" y="1582631"/>
                    <a:pt x="2059008" y="1531535"/>
                    <a:pt x="2031142" y="1472490"/>
                  </a:cubicBezTo>
                  <a:cubicBezTo>
                    <a:pt x="1868286" y="1651634"/>
                    <a:pt x="1658619" y="1758748"/>
                    <a:pt x="1438243" y="1774814"/>
                  </a:cubicBezTo>
                  <a:cubicBezTo>
                    <a:pt x="1421256" y="1776052"/>
                    <a:pt x="1404588" y="1776655"/>
                    <a:pt x="1388363" y="1776655"/>
                  </a:cubicBezTo>
                  <a:cubicBezTo>
                    <a:pt x="1006422" y="1776698"/>
                    <a:pt x="833352" y="1441820"/>
                    <a:pt x="799433" y="1137083"/>
                  </a:cubicBezTo>
                  <a:cubicBezTo>
                    <a:pt x="636926" y="1187979"/>
                    <a:pt x="469402" y="1172834"/>
                    <a:pt x="336973" y="1094697"/>
                  </a:cubicBezTo>
                  <a:cubicBezTo>
                    <a:pt x="93450" y="951018"/>
                    <a:pt x="0" y="642344"/>
                    <a:pt x="128650" y="406622"/>
                  </a:cubicBezTo>
                  <a:cubicBezTo>
                    <a:pt x="271293" y="145235"/>
                    <a:pt x="577299" y="99366"/>
                    <a:pt x="852921" y="76887"/>
                  </a:cubicBezTo>
                  <a:cubicBezTo>
                    <a:pt x="1235667" y="45677"/>
                    <a:pt x="1642998" y="24743"/>
                    <a:pt x="2098188" y="12848"/>
                  </a:cubicBezTo>
                  <a:cubicBezTo>
                    <a:pt x="2591022" y="0"/>
                    <a:pt x="3001930" y="1047"/>
                    <a:pt x="3391323" y="16150"/>
                  </a:cubicBezTo>
                  <a:cubicBezTo>
                    <a:pt x="3441975" y="18108"/>
                    <a:pt x="3499008" y="17039"/>
                    <a:pt x="3559397" y="15906"/>
                  </a:cubicBezTo>
                  <a:cubicBezTo>
                    <a:pt x="3806581" y="11271"/>
                    <a:pt x="4114281" y="5460"/>
                    <a:pt x="4262670" y="209401"/>
                  </a:cubicBezTo>
                  <a:cubicBezTo>
                    <a:pt x="4325598" y="295888"/>
                    <a:pt x="4345580" y="398346"/>
                    <a:pt x="4320455" y="505682"/>
                  </a:cubicBezTo>
                  <a:cubicBezTo>
                    <a:pt x="4288535" y="642048"/>
                    <a:pt x="4182575" y="774784"/>
                    <a:pt x="4050527" y="843851"/>
                  </a:cubicBezTo>
                  <a:cubicBezTo>
                    <a:pt x="3899291" y="922940"/>
                    <a:pt x="3742224" y="924200"/>
                    <a:pt x="3605021" y="848211"/>
                  </a:cubicBezTo>
                  <a:cubicBezTo>
                    <a:pt x="3607392" y="1287282"/>
                    <a:pt x="3350365" y="1671923"/>
                    <a:pt x="2958475" y="1811019"/>
                  </a:cubicBezTo>
                  <a:cubicBezTo>
                    <a:pt x="2862146" y="1845204"/>
                    <a:pt x="2763202" y="1862497"/>
                    <a:pt x="2666290" y="186249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8010464" y="4375270"/>
            <a:ext cx="872758" cy="465223"/>
            <a:chOff x="10016652" y="5493898"/>
            <a:chExt cx="1715664" cy="913814"/>
          </a:xfrm>
        </p:grpSpPr>
        <p:sp>
          <p:nvSpPr>
            <p:cNvPr id="25" name="Google Shape;25;p2"/>
            <p:cNvSpPr/>
            <p:nvPr/>
          </p:nvSpPr>
          <p:spPr>
            <a:xfrm>
              <a:off x="10016652" y="5512214"/>
              <a:ext cx="1715664" cy="895498"/>
            </a:xfrm>
            <a:custGeom>
              <a:avLst/>
              <a:gdLst/>
              <a:ahLst/>
              <a:cxnLst/>
              <a:rect l="l" t="t" r="r" b="b"/>
              <a:pathLst>
                <a:path w="1715664" h="895498" extrusionOk="0">
                  <a:moveTo>
                    <a:pt x="1660228" y="459888"/>
                  </a:moveTo>
                  <a:cubicBezTo>
                    <a:pt x="1611206" y="325225"/>
                    <a:pt x="1454499" y="245194"/>
                    <a:pt x="1316937" y="247840"/>
                  </a:cubicBezTo>
                  <a:cubicBezTo>
                    <a:pt x="1291156" y="248337"/>
                    <a:pt x="1266655" y="251777"/>
                    <a:pt x="1243181" y="257280"/>
                  </a:cubicBezTo>
                  <a:cubicBezTo>
                    <a:pt x="1234069" y="238209"/>
                    <a:pt x="1223242" y="219688"/>
                    <a:pt x="1210436" y="202067"/>
                  </a:cubicBezTo>
                  <a:cubicBezTo>
                    <a:pt x="1109387" y="62991"/>
                    <a:pt x="909425" y="0"/>
                    <a:pt x="743690" y="29400"/>
                  </a:cubicBezTo>
                  <a:cubicBezTo>
                    <a:pt x="528658" y="67542"/>
                    <a:pt x="438964" y="257153"/>
                    <a:pt x="463920" y="423629"/>
                  </a:cubicBezTo>
                  <a:cubicBezTo>
                    <a:pt x="318261" y="390958"/>
                    <a:pt x="105399" y="458988"/>
                    <a:pt x="53996" y="597122"/>
                  </a:cubicBezTo>
                  <a:cubicBezTo>
                    <a:pt x="0" y="742177"/>
                    <a:pt x="159130" y="840665"/>
                    <a:pt x="279495" y="862202"/>
                  </a:cubicBezTo>
                  <a:cubicBezTo>
                    <a:pt x="465603" y="895498"/>
                    <a:pt x="674221" y="842740"/>
                    <a:pt x="859938" y="821922"/>
                  </a:cubicBezTo>
                  <a:cubicBezTo>
                    <a:pt x="1054618" y="800099"/>
                    <a:pt x="1261194" y="795877"/>
                    <a:pt x="1452446" y="753480"/>
                  </a:cubicBezTo>
                  <a:cubicBezTo>
                    <a:pt x="1588822" y="723254"/>
                    <a:pt x="1715664" y="612171"/>
                    <a:pt x="1660228" y="459888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0036854" y="5493898"/>
              <a:ext cx="1676939" cy="907171"/>
            </a:xfrm>
            <a:custGeom>
              <a:avLst/>
              <a:gdLst/>
              <a:ahLst/>
              <a:cxnLst/>
              <a:rect l="l" t="t" r="r" b="b"/>
              <a:pathLst>
                <a:path w="1676939" h="907171" extrusionOk="0">
                  <a:moveTo>
                    <a:pt x="390620" y="907171"/>
                  </a:moveTo>
                  <a:cubicBezTo>
                    <a:pt x="345207" y="907171"/>
                    <a:pt x="300344" y="903996"/>
                    <a:pt x="256497" y="896143"/>
                  </a:cubicBezTo>
                  <a:cubicBezTo>
                    <a:pt x="175355" y="881633"/>
                    <a:pt x="73681" y="832315"/>
                    <a:pt x="29474" y="754866"/>
                  </a:cubicBezTo>
                  <a:cubicBezTo>
                    <a:pt x="3555" y="709464"/>
                    <a:pt x="0" y="660696"/>
                    <a:pt x="18912" y="609896"/>
                  </a:cubicBezTo>
                  <a:cubicBezTo>
                    <a:pt x="70474" y="471360"/>
                    <a:pt x="273473" y="398917"/>
                    <a:pt x="425386" y="422349"/>
                  </a:cubicBezTo>
                  <a:cubicBezTo>
                    <a:pt x="417946" y="339957"/>
                    <a:pt x="437472" y="255735"/>
                    <a:pt x="480197" y="188224"/>
                  </a:cubicBezTo>
                  <a:cubicBezTo>
                    <a:pt x="533103" y="104605"/>
                    <a:pt x="616278" y="50609"/>
                    <a:pt x="720714" y="32088"/>
                  </a:cubicBezTo>
                  <a:cubicBezTo>
                    <a:pt x="901583" y="0"/>
                    <a:pt x="1104423" y="75258"/>
                    <a:pt x="1203081" y="211052"/>
                  </a:cubicBezTo>
                  <a:cubicBezTo>
                    <a:pt x="1213590" y="225520"/>
                    <a:pt x="1223189" y="241088"/>
                    <a:pt x="1231677" y="257460"/>
                  </a:cubicBezTo>
                  <a:cubicBezTo>
                    <a:pt x="1253511" y="253058"/>
                    <a:pt x="1274804" y="250708"/>
                    <a:pt x="1296426" y="250295"/>
                  </a:cubicBezTo>
                  <a:cubicBezTo>
                    <a:pt x="1430041" y="247681"/>
                    <a:pt x="1601078" y="324823"/>
                    <a:pt x="1654947" y="472778"/>
                  </a:cubicBezTo>
                  <a:cubicBezTo>
                    <a:pt x="1676939" y="533177"/>
                    <a:pt x="1673330" y="592867"/>
                    <a:pt x="1644533" y="645371"/>
                  </a:cubicBezTo>
                  <a:cubicBezTo>
                    <a:pt x="1607121" y="713549"/>
                    <a:pt x="1529048" y="766603"/>
                    <a:pt x="1435682" y="787294"/>
                  </a:cubicBezTo>
                  <a:cubicBezTo>
                    <a:pt x="1304639" y="816345"/>
                    <a:pt x="1165478" y="827690"/>
                    <a:pt x="1030901" y="838676"/>
                  </a:cubicBezTo>
                  <a:cubicBezTo>
                    <a:pt x="968332" y="843777"/>
                    <a:pt x="903636" y="849047"/>
                    <a:pt x="841501" y="856022"/>
                  </a:cubicBezTo>
                  <a:cubicBezTo>
                    <a:pt x="794215" y="861313"/>
                    <a:pt x="746315" y="868574"/>
                    <a:pt x="695600" y="876247"/>
                  </a:cubicBezTo>
                  <a:cubicBezTo>
                    <a:pt x="594613" y="891529"/>
                    <a:pt x="491257" y="907171"/>
                    <a:pt x="390620" y="907171"/>
                  </a:cubicBezTo>
                  <a:close/>
                  <a:moveTo>
                    <a:pt x="367506" y="449855"/>
                  </a:moveTo>
                  <a:cubicBezTo>
                    <a:pt x="238611" y="449855"/>
                    <a:pt x="88624" y="513609"/>
                    <a:pt x="48672" y="620966"/>
                  </a:cubicBezTo>
                  <a:cubicBezTo>
                    <a:pt x="33199" y="662537"/>
                    <a:pt x="36015" y="702288"/>
                    <a:pt x="57044" y="739129"/>
                  </a:cubicBezTo>
                  <a:cubicBezTo>
                    <a:pt x="96170" y="807667"/>
                    <a:pt x="188224" y="851683"/>
                    <a:pt x="262096" y="864891"/>
                  </a:cubicBezTo>
                  <a:cubicBezTo>
                    <a:pt x="397922" y="889179"/>
                    <a:pt x="546830" y="866647"/>
                    <a:pt x="690848" y="844856"/>
                  </a:cubicBezTo>
                  <a:cubicBezTo>
                    <a:pt x="741881" y="837131"/>
                    <a:pt x="790077" y="829839"/>
                    <a:pt x="837967" y="824462"/>
                  </a:cubicBezTo>
                  <a:cubicBezTo>
                    <a:pt x="900578" y="817446"/>
                    <a:pt x="965517" y="812143"/>
                    <a:pt x="1028318" y="807032"/>
                  </a:cubicBezTo>
                  <a:cubicBezTo>
                    <a:pt x="1161838" y="796131"/>
                    <a:pt x="1299887" y="784870"/>
                    <a:pt x="1428802" y="756306"/>
                  </a:cubicBezTo>
                  <a:cubicBezTo>
                    <a:pt x="1512125" y="737838"/>
                    <a:pt x="1584113" y="689482"/>
                    <a:pt x="1616688" y="630099"/>
                  </a:cubicBezTo>
                  <a:cubicBezTo>
                    <a:pt x="1641316" y="585215"/>
                    <a:pt x="1644152" y="535929"/>
                    <a:pt x="1625113" y="483637"/>
                  </a:cubicBezTo>
                  <a:cubicBezTo>
                    <a:pt x="1576281" y="349525"/>
                    <a:pt x="1419627" y="279717"/>
                    <a:pt x="1297040" y="282035"/>
                  </a:cubicBezTo>
                  <a:cubicBezTo>
                    <a:pt x="1273630" y="282490"/>
                    <a:pt x="1250590" y="285432"/>
                    <a:pt x="1226608" y="291062"/>
                  </a:cubicBezTo>
                  <a:cubicBezTo>
                    <a:pt x="1219369" y="292756"/>
                    <a:pt x="1211876" y="289178"/>
                    <a:pt x="1208658" y="282447"/>
                  </a:cubicBezTo>
                  <a:cubicBezTo>
                    <a:pt x="1199684" y="263662"/>
                    <a:pt x="1189164" y="245914"/>
                    <a:pt x="1177395" y="229711"/>
                  </a:cubicBezTo>
                  <a:cubicBezTo>
                    <a:pt x="1085500" y="103240"/>
                    <a:pt x="895752" y="33263"/>
                    <a:pt x="726260" y="63351"/>
                  </a:cubicBezTo>
                  <a:cubicBezTo>
                    <a:pt x="569796" y="91111"/>
                    <a:pt x="427894" y="229256"/>
                    <a:pt x="459422" y="439599"/>
                  </a:cubicBezTo>
                  <a:cubicBezTo>
                    <a:pt x="460195" y="444775"/>
                    <a:pt x="458364" y="450003"/>
                    <a:pt x="454532" y="453569"/>
                  </a:cubicBezTo>
                  <a:cubicBezTo>
                    <a:pt x="450691" y="457125"/>
                    <a:pt x="445346" y="458596"/>
                    <a:pt x="440245" y="457432"/>
                  </a:cubicBezTo>
                  <a:cubicBezTo>
                    <a:pt x="417491" y="452331"/>
                    <a:pt x="392906" y="449855"/>
                    <a:pt x="367506" y="449855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231457" y="4190262"/>
            <a:ext cx="586630" cy="358564"/>
            <a:chOff x="464700" y="5522538"/>
            <a:chExt cx="1162335" cy="709887"/>
          </a:xfrm>
        </p:grpSpPr>
        <p:sp>
          <p:nvSpPr>
            <p:cNvPr id="28" name="Google Shape;28;p2"/>
            <p:cNvSpPr/>
            <p:nvPr/>
          </p:nvSpPr>
          <p:spPr>
            <a:xfrm>
              <a:off x="464700" y="5522538"/>
              <a:ext cx="1155752" cy="709887"/>
            </a:xfrm>
            <a:custGeom>
              <a:avLst/>
              <a:gdLst/>
              <a:ahLst/>
              <a:cxnLst/>
              <a:rect l="l" t="t" r="r" b="b"/>
              <a:pathLst>
                <a:path w="1155752" h="709887" extrusionOk="0">
                  <a:moveTo>
                    <a:pt x="1027599" y="227531"/>
                  </a:moveTo>
                  <a:cubicBezTo>
                    <a:pt x="956500" y="189409"/>
                    <a:pt x="901361" y="201527"/>
                    <a:pt x="855440" y="235563"/>
                  </a:cubicBezTo>
                  <a:cubicBezTo>
                    <a:pt x="831363" y="190023"/>
                    <a:pt x="798216" y="148568"/>
                    <a:pt x="755184" y="113178"/>
                  </a:cubicBezTo>
                  <a:cubicBezTo>
                    <a:pt x="639032" y="17716"/>
                    <a:pt x="468344" y="0"/>
                    <a:pt x="369739" y="127666"/>
                  </a:cubicBezTo>
                  <a:cubicBezTo>
                    <a:pt x="341841" y="163798"/>
                    <a:pt x="320791" y="210989"/>
                    <a:pt x="308355" y="261746"/>
                  </a:cubicBezTo>
                  <a:cubicBezTo>
                    <a:pt x="295772" y="259503"/>
                    <a:pt x="281664" y="258794"/>
                    <a:pt x="265228" y="260212"/>
                  </a:cubicBezTo>
                  <a:cubicBezTo>
                    <a:pt x="138398" y="271166"/>
                    <a:pt x="0" y="437112"/>
                    <a:pt x="53488" y="565636"/>
                  </a:cubicBezTo>
                  <a:cubicBezTo>
                    <a:pt x="70442" y="606382"/>
                    <a:pt x="104404" y="630311"/>
                    <a:pt x="146367" y="643540"/>
                  </a:cubicBezTo>
                  <a:cubicBezTo>
                    <a:pt x="155119" y="654833"/>
                    <a:pt x="168984" y="663066"/>
                    <a:pt x="189304" y="665247"/>
                  </a:cubicBezTo>
                  <a:cubicBezTo>
                    <a:pt x="368458" y="684508"/>
                    <a:pt x="550925" y="683101"/>
                    <a:pt x="730906" y="680338"/>
                  </a:cubicBezTo>
                  <a:cubicBezTo>
                    <a:pt x="860033" y="678359"/>
                    <a:pt x="1022265" y="709887"/>
                    <a:pt x="1090675" y="573987"/>
                  </a:cubicBezTo>
                  <a:cubicBezTo>
                    <a:pt x="1147434" y="461274"/>
                    <a:pt x="1155752" y="296248"/>
                    <a:pt x="1027599" y="227531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79845" y="5535888"/>
              <a:ext cx="1147190" cy="686699"/>
            </a:xfrm>
            <a:custGeom>
              <a:avLst/>
              <a:gdLst/>
              <a:ahLst/>
              <a:cxnLst/>
              <a:rect l="l" t="t" r="r" b="b"/>
              <a:pathLst>
                <a:path w="1147190" h="686699" extrusionOk="0">
                  <a:moveTo>
                    <a:pt x="728471" y="651023"/>
                  </a:moveTo>
                  <a:cubicBezTo>
                    <a:pt x="746199" y="651023"/>
                    <a:pt x="764497" y="651499"/>
                    <a:pt x="782309" y="651975"/>
                  </a:cubicBezTo>
                  <a:cubicBezTo>
                    <a:pt x="893646" y="654938"/>
                    <a:pt x="1008771" y="657955"/>
                    <a:pt x="1061360" y="553508"/>
                  </a:cubicBezTo>
                  <a:cubicBezTo>
                    <a:pt x="1147190" y="383021"/>
                    <a:pt x="1074652" y="265546"/>
                    <a:pt x="1004950" y="228166"/>
                  </a:cubicBezTo>
                  <a:cubicBezTo>
                    <a:pt x="947144" y="197178"/>
                    <a:pt x="897815" y="199347"/>
                    <a:pt x="849746" y="234960"/>
                  </a:cubicBezTo>
                  <a:cubicBezTo>
                    <a:pt x="846031" y="237722"/>
                    <a:pt x="841290" y="238717"/>
                    <a:pt x="836781" y="237691"/>
                  </a:cubicBezTo>
                  <a:cubicBezTo>
                    <a:pt x="832262" y="236664"/>
                    <a:pt x="828420" y="233722"/>
                    <a:pt x="826261" y="229637"/>
                  </a:cubicBezTo>
                  <a:cubicBezTo>
                    <a:pt x="802449" y="184605"/>
                    <a:pt x="770043" y="145055"/>
                    <a:pt x="729953" y="112098"/>
                  </a:cubicBezTo>
                  <a:cubicBezTo>
                    <a:pt x="665733" y="59308"/>
                    <a:pt x="584570" y="32617"/>
                    <a:pt x="512857" y="40735"/>
                  </a:cubicBezTo>
                  <a:cubicBezTo>
                    <a:pt x="454532" y="47328"/>
                    <a:pt x="404145" y="76136"/>
                    <a:pt x="367156" y="124026"/>
                  </a:cubicBezTo>
                  <a:cubicBezTo>
                    <a:pt x="341164" y="157681"/>
                    <a:pt x="320928" y="201993"/>
                    <a:pt x="308631" y="252169"/>
                  </a:cubicBezTo>
                  <a:cubicBezTo>
                    <a:pt x="306641" y="260307"/>
                    <a:pt x="298672" y="265504"/>
                    <a:pt x="290427" y="264022"/>
                  </a:cubicBezTo>
                  <a:cubicBezTo>
                    <a:pt x="278447" y="261884"/>
                    <a:pt x="265694" y="261440"/>
                    <a:pt x="251449" y="262678"/>
                  </a:cubicBezTo>
                  <a:cubicBezTo>
                    <a:pt x="187367" y="268213"/>
                    <a:pt x="116406" y="317965"/>
                    <a:pt x="74855" y="386471"/>
                  </a:cubicBezTo>
                  <a:cubicBezTo>
                    <a:pt x="41073" y="442171"/>
                    <a:pt x="33305" y="498887"/>
                    <a:pt x="52990" y="546195"/>
                  </a:cubicBezTo>
                  <a:cubicBezTo>
                    <a:pt x="66759" y="579257"/>
                    <a:pt x="93916" y="601789"/>
                    <a:pt x="135995" y="615050"/>
                  </a:cubicBezTo>
                  <a:cubicBezTo>
                    <a:pt x="139086" y="616013"/>
                    <a:pt x="141795" y="617907"/>
                    <a:pt x="143774" y="620469"/>
                  </a:cubicBezTo>
                  <a:cubicBezTo>
                    <a:pt x="150621" y="629306"/>
                    <a:pt x="161406" y="634566"/>
                    <a:pt x="175852" y="636111"/>
                  </a:cubicBezTo>
                  <a:cubicBezTo>
                    <a:pt x="350964" y="654938"/>
                    <a:pt x="531050" y="653965"/>
                    <a:pt x="715517" y="651118"/>
                  </a:cubicBezTo>
                  <a:cubicBezTo>
                    <a:pt x="719793" y="651054"/>
                    <a:pt x="724111" y="651023"/>
                    <a:pt x="728471" y="651023"/>
                  </a:cubicBezTo>
                  <a:close/>
                  <a:moveTo>
                    <a:pt x="837310" y="684699"/>
                  </a:moveTo>
                  <a:cubicBezTo>
                    <a:pt x="818536" y="684699"/>
                    <a:pt x="799814" y="684201"/>
                    <a:pt x="781473" y="683715"/>
                  </a:cubicBezTo>
                  <a:cubicBezTo>
                    <a:pt x="758602" y="683111"/>
                    <a:pt x="737012" y="682529"/>
                    <a:pt x="716004" y="682868"/>
                  </a:cubicBezTo>
                  <a:cubicBezTo>
                    <a:pt x="530510" y="685715"/>
                    <a:pt x="349355" y="686699"/>
                    <a:pt x="172465" y="667681"/>
                  </a:cubicBezTo>
                  <a:cubicBezTo>
                    <a:pt x="151447" y="665427"/>
                    <a:pt x="134111" y="657235"/>
                    <a:pt x="122004" y="643879"/>
                  </a:cubicBezTo>
                  <a:cubicBezTo>
                    <a:pt x="73585" y="627570"/>
                    <a:pt x="40512" y="598826"/>
                    <a:pt x="23685" y="558397"/>
                  </a:cubicBezTo>
                  <a:cubicBezTo>
                    <a:pt x="0" y="501501"/>
                    <a:pt x="8540" y="434593"/>
                    <a:pt x="47709" y="370003"/>
                  </a:cubicBezTo>
                  <a:cubicBezTo>
                    <a:pt x="94255" y="293253"/>
                    <a:pt x="175037" y="237405"/>
                    <a:pt x="248718" y="231044"/>
                  </a:cubicBezTo>
                  <a:cubicBezTo>
                    <a:pt x="260233" y="230049"/>
                    <a:pt x="271039" y="229986"/>
                    <a:pt x="281389" y="230864"/>
                  </a:cubicBezTo>
                  <a:cubicBezTo>
                    <a:pt x="294968" y="182012"/>
                    <a:pt x="315785" y="138599"/>
                    <a:pt x="342032" y="104616"/>
                  </a:cubicBezTo>
                  <a:cubicBezTo>
                    <a:pt x="384397" y="49773"/>
                    <a:pt x="442235" y="16774"/>
                    <a:pt x="509291" y="9186"/>
                  </a:cubicBezTo>
                  <a:cubicBezTo>
                    <a:pt x="590602" y="0"/>
                    <a:pt x="678338" y="28574"/>
                    <a:pt x="750114" y="87566"/>
                  </a:cubicBezTo>
                  <a:cubicBezTo>
                    <a:pt x="788839" y="119401"/>
                    <a:pt x="820938" y="156940"/>
                    <a:pt x="845735" y="199347"/>
                  </a:cubicBezTo>
                  <a:cubicBezTo>
                    <a:pt x="899689" y="166020"/>
                    <a:pt x="956860" y="166359"/>
                    <a:pt x="1019958" y="200194"/>
                  </a:cubicBezTo>
                  <a:cubicBezTo>
                    <a:pt x="1083161" y="234082"/>
                    <a:pt x="1120912" y="292523"/>
                    <a:pt x="1129125" y="369220"/>
                  </a:cubicBezTo>
                  <a:cubicBezTo>
                    <a:pt x="1135877" y="432265"/>
                    <a:pt x="1121505" y="504634"/>
                    <a:pt x="1089712" y="567785"/>
                  </a:cubicBezTo>
                  <a:cubicBezTo>
                    <a:pt x="1037854" y="670792"/>
                    <a:pt x="936878" y="684688"/>
                    <a:pt x="837310" y="68469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6263447" y="334486"/>
            <a:ext cx="293153" cy="337976"/>
            <a:chOff x="4505050" y="4336350"/>
            <a:chExt cx="69000" cy="79550"/>
          </a:xfrm>
        </p:grpSpPr>
        <p:sp>
          <p:nvSpPr>
            <p:cNvPr id="31" name="Google Shape;31;p2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45;p2"/>
          <p:cNvGrpSpPr/>
          <p:nvPr/>
        </p:nvGrpSpPr>
        <p:grpSpPr>
          <a:xfrm>
            <a:off x="8424010" y="3503654"/>
            <a:ext cx="249392" cy="264900"/>
            <a:chOff x="3861700" y="5390125"/>
            <a:chExt cx="35600" cy="37825"/>
          </a:xfrm>
        </p:grpSpPr>
        <p:sp>
          <p:nvSpPr>
            <p:cNvPr id="46" name="Google Shape;46;p2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-4077480">
            <a:off x="1397550" y="4568263"/>
            <a:ext cx="165057" cy="349024"/>
            <a:chOff x="3422400" y="4860725"/>
            <a:chExt cx="24475" cy="51750"/>
          </a:xfrm>
        </p:grpSpPr>
        <p:sp>
          <p:nvSpPr>
            <p:cNvPr id="53" name="Google Shape;53;p2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6;p2"/>
          <p:cNvGrpSpPr/>
          <p:nvPr/>
        </p:nvGrpSpPr>
        <p:grpSpPr>
          <a:xfrm rot="10800000">
            <a:off x="1423410" y="407554"/>
            <a:ext cx="249392" cy="264900"/>
            <a:chOff x="3861700" y="5390125"/>
            <a:chExt cx="35600" cy="37825"/>
          </a:xfrm>
        </p:grpSpPr>
        <p:sp>
          <p:nvSpPr>
            <p:cNvPr id="57" name="Google Shape;57;p2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63;p2"/>
          <p:cNvGrpSpPr/>
          <p:nvPr/>
        </p:nvGrpSpPr>
        <p:grpSpPr>
          <a:xfrm rot="-6349521">
            <a:off x="5891879" y="4574144"/>
            <a:ext cx="293149" cy="337971"/>
            <a:chOff x="4505050" y="4336350"/>
            <a:chExt cx="69000" cy="79550"/>
          </a:xfrm>
        </p:grpSpPr>
        <p:sp>
          <p:nvSpPr>
            <p:cNvPr id="64" name="Google Shape;64;p2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 list 3">
  <p:cSld name="CUSTOM_20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36"/>
          <p:cNvSpPr txBox="1">
            <a:spLocks noGrp="1"/>
          </p:cNvSpPr>
          <p:nvPr>
            <p:ph type="title"/>
          </p:nvPr>
        </p:nvSpPr>
        <p:spPr>
          <a:xfrm>
            <a:off x="720000" y="530352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01" name="Google Shape;1001;p36"/>
          <p:cNvSpPr txBox="1">
            <a:spLocks noGrp="1"/>
          </p:cNvSpPr>
          <p:nvPr>
            <p:ph type="body" idx="1"/>
          </p:nvPr>
        </p:nvSpPr>
        <p:spPr>
          <a:xfrm>
            <a:off x="720000" y="1278700"/>
            <a:ext cx="7704000" cy="32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200"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100"/>
              <a:buChar char="■"/>
              <a:defRPr/>
            </a:lvl9pPr>
          </a:lstStyle>
          <a:p>
            <a:endParaRPr/>
          </a:p>
        </p:txBody>
      </p:sp>
      <p:grpSp>
        <p:nvGrpSpPr>
          <p:cNvPr id="1002" name="Google Shape;1002;p36"/>
          <p:cNvGrpSpPr/>
          <p:nvPr/>
        </p:nvGrpSpPr>
        <p:grpSpPr>
          <a:xfrm>
            <a:off x="-557808" y="825357"/>
            <a:ext cx="1115223" cy="505646"/>
            <a:chOff x="-889965" y="517131"/>
            <a:chExt cx="2215821" cy="1003863"/>
          </a:xfrm>
        </p:grpSpPr>
        <p:sp>
          <p:nvSpPr>
            <p:cNvPr id="1003" name="Google Shape;1003;p36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004" name="Google Shape;1004;p36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005" name="Google Shape;1005;p36"/>
          <p:cNvGrpSpPr/>
          <p:nvPr/>
        </p:nvGrpSpPr>
        <p:grpSpPr>
          <a:xfrm>
            <a:off x="8416826" y="2288597"/>
            <a:ext cx="1600229" cy="723488"/>
            <a:chOff x="10729875" y="529734"/>
            <a:chExt cx="3232134" cy="1460117"/>
          </a:xfrm>
        </p:grpSpPr>
        <p:sp>
          <p:nvSpPr>
            <p:cNvPr id="1006" name="Google Shape;1006;p36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007" name="Google Shape;1007;p36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008" name="Google Shape;1008;p36"/>
          <p:cNvGrpSpPr/>
          <p:nvPr/>
        </p:nvGrpSpPr>
        <p:grpSpPr>
          <a:xfrm>
            <a:off x="8022322" y="790436"/>
            <a:ext cx="293153" cy="337976"/>
            <a:chOff x="4505050" y="4336350"/>
            <a:chExt cx="69000" cy="79550"/>
          </a:xfrm>
        </p:grpSpPr>
        <p:sp>
          <p:nvSpPr>
            <p:cNvPr id="1009" name="Google Shape;1009;p36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6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6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6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6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6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6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6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6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6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6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3" name="Google Shape;1023;p36"/>
          <p:cNvGrpSpPr/>
          <p:nvPr/>
        </p:nvGrpSpPr>
        <p:grpSpPr>
          <a:xfrm>
            <a:off x="8210110" y="4466979"/>
            <a:ext cx="249392" cy="264900"/>
            <a:chOff x="3861700" y="5390125"/>
            <a:chExt cx="35600" cy="37825"/>
          </a:xfrm>
        </p:grpSpPr>
        <p:sp>
          <p:nvSpPr>
            <p:cNvPr id="1024" name="Google Shape;1024;p36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6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6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6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6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6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0" name="Google Shape;1030;p36"/>
          <p:cNvGrpSpPr/>
          <p:nvPr/>
        </p:nvGrpSpPr>
        <p:grpSpPr>
          <a:xfrm>
            <a:off x="511058" y="4354960"/>
            <a:ext cx="165057" cy="349023"/>
            <a:chOff x="3422400" y="4860725"/>
            <a:chExt cx="24475" cy="51750"/>
          </a:xfrm>
        </p:grpSpPr>
        <p:sp>
          <p:nvSpPr>
            <p:cNvPr id="1031" name="Google Shape;1031;p36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6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6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4" name="Google Shape;1034;p36"/>
          <p:cNvGrpSpPr/>
          <p:nvPr/>
        </p:nvGrpSpPr>
        <p:grpSpPr>
          <a:xfrm rot="10800000">
            <a:off x="1106585" y="466154"/>
            <a:ext cx="249392" cy="264900"/>
            <a:chOff x="3861700" y="5390125"/>
            <a:chExt cx="35600" cy="37825"/>
          </a:xfrm>
        </p:grpSpPr>
        <p:sp>
          <p:nvSpPr>
            <p:cNvPr id="1035" name="Google Shape;1035;p36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6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6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6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6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6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1"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37"/>
          <p:cNvSpPr txBox="1">
            <a:spLocks noGrp="1"/>
          </p:cNvSpPr>
          <p:nvPr>
            <p:ph type="title"/>
          </p:nvPr>
        </p:nvSpPr>
        <p:spPr>
          <a:xfrm>
            <a:off x="1157900" y="2822209"/>
            <a:ext cx="268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3" name="Google Shape;1043;p37"/>
          <p:cNvSpPr txBox="1">
            <a:spLocks noGrp="1"/>
          </p:cNvSpPr>
          <p:nvPr>
            <p:ph type="body" idx="1"/>
          </p:nvPr>
        </p:nvSpPr>
        <p:spPr>
          <a:xfrm>
            <a:off x="1157900" y="1790950"/>
            <a:ext cx="3689400" cy="9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1044" name="Google Shape;1044;p37"/>
          <p:cNvGrpSpPr/>
          <p:nvPr/>
        </p:nvGrpSpPr>
        <p:grpSpPr>
          <a:xfrm>
            <a:off x="685168" y="439893"/>
            <a:ext cx="254056" cy="241758"/>
            <a:chOff x="2768914" y="655181"/>
            <a:chExt cx="338380" cy="321743"/>
          </a:xfrm>
        </p:grpSpPr>
        <p:sp>
          <p:nvSpPr>
            <p:cNvPr id="1045" name="Google Shape;1045;p37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046" name="Google Shape;1046;p37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047" name="Google Shape;1047;p37"/>
          <p:cNvGrpSpPr/>
          <p:nvPr/>
        </p:nvGrpSpPr>
        <p:grpSpPr>
          <a:xfrm>
            <a:off x="8407881" y="1498397"/>
            <a:ext cx="254056" cy="241758"/>
            <a:chOff x="2768914" y="655181"/>
            <a:chExt cx="338380" cy="321743"/>
          </a:xfrm>
        </p:grpSpPr>
        <p:sp>
          <p:nvSpPr>
            <p:cNvPr id="1048" name="Google Shape;1048;p37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049" name="Google Shape;1049;p37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050" name="Google Shape;1050;p37"/>
          <p:cNvGrpSpPr/>
          <p:nvPr/>
        </p:nvGrpSpPr>
        <p:grpSpPr>
          <a:xfrm>
            <a:off x="7105180" y="4506462"/>
            <a:ext cx="254056" cy="241758"/>
            <a:chOff x="2768914" y="655181"/>
            <a:chExt cx="338380" cy="321743"/>
          </a:xfrm>
        </p:grpSpPr>
        <p:sp>
          <p:nvSpPr>
            <p:cNvPr id="1051" name="Google Shape;1051;p37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052" name="Google Shape;1052;p37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053" name="Google Shape;1053;p37"/>
          <p:cNvGrpSpPr/>
          <p:nvPr/>
        </p:nvGrpSpPr>
        <p:grpSpPr>
          <a:xfrm>
            <a:off x="-333024" y="1109120"/>
            <a:ext cx="1115223" cy="505646"/>
            <a:chOff x="-889965" y="517131"/>
            <a:chExt cx="2215821" cy="1003863"/>
          </a:xfrm>
        </p:grpSpPr>
        <p:sp>
          <p:nvSpPr>
            <p:cNvPr id="1054" name="Google Shape;1054;p37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055" name="Google Shape;1055;p37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056" name="Google Shape;1056;p37"/>
          <p:cNvGrpSpPr/>
          <p:nvPr/>
        </p:nvGrpSpPr>
        <p:grpSpPr>
          <a:xfrm>
            <a:off x="8016227" y="385548"/>
            <a:ext cx="1600229" cy="723488"/>
            <a:chOff x="10729875" y="529734"/>
            <a:chExt cx="3232134" cy="1460117"/>
          </a:xfrm>
        </p:grpSpPr>
        <p:sp>
          <p:nvSpPr>
            <p:cNvPr id="1057" name="Google Shape;1057;p37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058" name="Google Shape;1058;p37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059" name="Google Shape;1059;p37"/>
          <p:cNvGrpSpPr/>
          <p:nvPr/>
        </p:nvGrpSpPr>
        <p:grpSpPr>
          <a:xfrm>
            <a:off x="4440140" y="4629201"/>
            <a:ext cx="1600229" cy="723488"/>
            <a:chOff x="10729875" y="529734"/>
            <a:chExt cx="3232134" cy="1460117"/>
          </a:xfrm>
        </p:grpSpPr>
        <p:sp>
          <p:nvSpPr>
            <p:cNvPr id="1060" name="Google Shape;1060;p37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061" name="Google Shape;1061;p37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062" name="Google Shape;1062;p37"/>
          <p:cNvGrpSpPr/>
          <p:nvPr/>
        </p:nvGrpSpPr>
        <p:grpSpPr>
          <a:xfrm>
            <a:off x="978222" y="4068961"/>
            <a:ext cx="293153" cy="337976"/>
            <a:chOff x="4505050" y="4336350"/>
            <a:chExt cx="69000" cy="79550"/>
          </a:xfrm>
        </p:grpSpPr>
        <p:sp>
          <p:nvSpPr>
            <p:cNvPr id="1063" name="Google Shape;1063;p37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7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7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7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7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7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7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7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7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7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7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7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7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7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7" name="Google Shape;1077;p37"/>
          <p:cNvGrpSpPr/>
          <p:nvPr/>
        </p:nvGrpSpPr>
        <p:grpSpPr>
          <a:xfrm>
            <a:off x="4702335" y="3409779"/>
            <a:ext cx="249392" cy="264900"/>
            <a:chOff x="3861700" y="5390125"/>
            <a:chExt cx="35600" cy="37825"/>
          </a:xfrm>
        </p:grpSpPr>
        <p:sp>
          <p:nvSpPr>
            <p:cNvPr id="1078" name="Google Shape;1078;p37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7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7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7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7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7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4" name="Google Shape;1084;p37"/>
          <p:cNvGrpSpPr/>
          <p:nvPr/>
        </p:nvGrpSpPr>
        <p:grpSpPr>
          <a:xfrm rot="-4574862">
            <a:off x="4430682" y="905554"/>
            <a:ext cx="165058" cy="349021"/>
            <a:chOff x="3422400" y="4860725"/>
            <a:chExt cx="24475" cy="51750"/>
          </a:xfrm>
        </p:grpSpPr>
        <p:sp>
          <p:nvSpPr>
            <p:cNvPr id="1085" name="Google Shape;1085;p37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7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7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body" idx="1"/>
          </p:nvPr>
        </p:nvSpPr>
        <p:spPr>
          <a:xfrm>
            <a:off x="1183100" y="2900958"/>
            <a:ext cx="3061200" cy="11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378" lvl="1" indent="-330192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566" lvl="2" indent="-33019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754" lvl="3" indent="-330192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2" lvl="5" indent="-33019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body" idx="2"/>
          </p:nvPr>
        </p:nvSpPr>
        <p:spPr>
          <a:xfrm>
            <a:off x="4899704" y="2900958"/>
            <a:ext cx="3061200" cy="11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378" lvl="1" indent="-330192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566" lvl="2" indent="-33019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754" lvl="3" indent="-330192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2" lvl="5" indent="-33019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 idx="3"/>
          </p:nvPr>
        </p:nvSpPr>
        <p:spPr>
          <a:xfrm>
            <a:off x="1183100" y="2507200"/>
            <a:ext cx="3061200" cy="5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5"/>
          <p:cNvSpPr txBox="1">
            <a:spLocks noGrp="1"/>
          </p:cNvSpPr>
          <p:nvPr>
            <p:ph type="title" idx="4"/>
          </p:nvPr>
        </p:nvSpPr>
        <p:spPr>
          <a:xfrm>
            <a:off x="4899705" y="2507200"/>
            <a:ext cx="3061200" cy="5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88" name="Google Shape;88;p5"/>
          <p:cNvGrpSpPr/>
          <p:nvPr/>
        </p:nvGrpSpPr>
        <p:grpSpPr>
          <a:xfrm rot="10800000" flipH="1">
            <a:off x="324244" y="146094"/>
            <a:ext cx="8495525" cy="2247967"/>
            <a:chOff x="245800" y="1896900"/>
            <a:chExt cx="7086100" cy="1875025"/>
          </a:xfrm>
        </p:grpSpPr>
        <p:sp>
          <p:nvSpPr>
            <p:cNvPr id="89" name="Google Shape;89;p5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97" name="Google Shape;9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86729">
            <a:off x="7817851" y="783626"/>
            <a:ext cx="1391375" cy="164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">
            <a:off x="-78175" y="2465302"/>
            <a:ext cx="1193100" cy="20421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" name="Google Shape;99;p5"/>
          <p:cNvGrpSpPr/>
          <p:nvPr/>
        </p:nvGrpSpPr>
        <p:grpSpPr>
          <a:xfrm flipH="1">
            <a:off x="324244" y="2743144"/>
            <a:ext cx="8495525" cy="2247967"/>
            <a:chOff x="245800" y="1896900"/>
            <a:chExt cx="7086100" cy="1875025"/>
          </a:xfrm>
        </p:grpSpPr>
        <p:sp>
          <p:nvSpPr>
            <p:cNvPr id="100" name="Google Shape;100;p5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816526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pic>
        <p:nvPicPr>
          <p:cNvPr id="110" name="Google Shape;110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" name="Google Shape;111;p6"/>
          <p:cNvGrpSpPr/>
          <p:nvPr/>
        </p:nvGrpSpPr>
        <p:grpSpPr>
          <a:xfrm rot="10800000">
            <a:off x="324244" y="146094"/>
            <a:ext cx="8495525" cy="2247967"/>
            <a:chOff x="245800" y="1896900"/>
            <a:chExt cx="7086100" cy="1875025"/>
          </a:xfrm>
        </p:grpSpPr>
        <p:sp>
          <p:nvSpPr>
            <p:cNvPr id="112" name="Google Shape;112;p6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6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6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6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6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0" name="Google Shape;120;p6"/>
          <p:cNvGrpSpPr/>
          <p:nvPr/>
        </p:nvGrpSpPr>
        <p:grpSpPr>
          <a:xfrm>
            <a:off x="324244" y="2743144"/>
            <a:ext cx="8495525" cy="2247967"/>
            <a:chOff x="245800" y="1896900"/>
            <a:chExt cx="7086100" cy="1875025"/>
          </a:xfrm>
        </p:grpSpPr>
        <p:sp>
          <p:nvSpPr>
            <p:cNvPr id="121" name="Google Shape;121;p6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6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6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126;p6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127;p6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129" name="Google Shape;129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650797">
            <a:off x="34138" y="555494"/>
            <a:ext cx="771875" cy="1590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30774" y="2679300"/>
            <a:ext cx="1050854" cy="1798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8152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8099"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4" name="Google Shape;134;p7"/>
          <p:cNvSpPr txBox="1">
            <a:spLocks noGrp="1"/>
          </p:cNvSpPr>
          <p:nvPr>
            <p:ph type="body" idx="1"/>
          </p:nvPr>
        </p:nvSpPr>
        <p:spPr>
          <a:xfrm>
            <a:off x="1656450" y="1800400"/>
            <a:ext cx="5831100" cy="23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38099" lvl="0" indent="-304793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135" name="Google Shape;135;p7"/>
          <p:cNvGrpSpPr/>
          <p:nvPr/>
        </p:nvGrpSpPr>
        <p:grpSpPr>
          <a:xfrm rot="10800000" flipH="1">
            <a:off x="324244" y="146094"/>
            <a:ext cx="8495525" cy="2247967"/>
            <a:chOff x="245800" y="1896900"/>
            <a:chExt cx="7086100" cy="1875025"/>
          </a:xfrm>
        </p:grpSpPr>
        <p:sp>
          <p:nvSpPr>
            <p:cNvPr id="136" name="Google Shape;136;p7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7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7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7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4" name="Google Shape;144;p7"/>
          <p:cNvGrpSpPr/>
          <p:nvPr/>
        </p:nvGrpSpPr>
        <p:grpSpPr>
          <a:xfrm flipH="1">
            <a:off x="324244" y="2743144"/>
            <a:ext cx="8495525" cy="2247967"/>
            <a:chOff x="245800" y="1896900"/>
            <a:chExt cx="7086100" cy="1875025"/>
          </a:xfrm>
        </p:grpSpPr>
        <p:sp>
          <p:nvSpPr>
            <p:cNvPr id="145" name="Google Shape;145;p7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7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153" name="Google Shape;153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8325" y="380426"/>
            <a:ext cx="1006650" cy="207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026" y="2130951"/>
            <a:ext cx="1074100" cy="200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411980">
            <a:off x="8022301" y="541287"/>
            <a:ext cx="408475" cy="7038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9998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"/>
          <p:cNvSpPr txBox="1">
            <a:spLocks noGrp="1"/>
          </p:cNvSpPr>
          <p:nvPr>
            <p:ph type="title"/>
          </p:nvPr>
        </p:nvSpPr>
        <p:spPr>
          <a:xfrm>
            <a:off x="1889250" y="1586700"/>
            <a:ext cx="5365500" cy="19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158" name="Google Shape;158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8"/>
          <p:cNvGrpSpPr/>
          <p:nvPr/>
        </p:nvGrpSpPr>
        <p:grpSpPr>
          <a:xfrm>
            <a:off x="324244" y="2743144"/>
            <a:ext cx="8495525" cy="2247967"/>
            <a:chOff x="245800" y="1896900"/>
            <a:chExt cx="7086100" cy="1875025"/>
          </a:xfrm>
        </p:grpSpPr>
        <p:sp>
          <p:nvSpPr>
            <p:cNvPr id="160" name="Google Shape;160;p8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" name="Google Shape;168;p8"/>
          <p:cNvGrpSpPr/>
          <p:nvPr/>
        </p:nvGrpSpPr>
        <p:grpSpPr>
          <a:xfrm rot="10800000">
            <a:off x="324244" y="146094"/>
            <a:ext cx="8495525" cy="2247967"/>
            <a:chOff x="245800" y="1896900"/>
            <a:chExt cx="7086100" cy="1875025"/>
          </a:xfrm>
        </p:grpSpPr>
        <p:sp>
          <p:nvSpPr>
            <p:cNvPr id="169" name="Google Shape;169;p8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177" name="Google Shape;17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719576" y="-3974"/>
            <a:ext cx="1074100" cy="200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50450">
            <a:off x="7980406" y="2524261"/>
            <a:ext cx="1212794" cy="20759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0059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9"/>
          <p:cNvSpPr txBox="1">
            <a:spLocks noGrp="1"/>
          </p:cNvSpPr>
          <p:nvPr>
            <p:ph type="title"/>
          </p:nvPr>
        </p:nvSpPr>
        <p:spPr>
          <a:xfrm>
            <a:off x="1915975" y="1114413"/>
            <a:ext cx="5312100" cy="137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82" name="Google Shape;182;p9"/>
          <p:cNvSpPr txBox="1">
            <a:spLocks noGrp="1"/>
          </p:cNvSpPr>
          <p:nvPr>
            <p:ph type="subTitle" idx="1"/>
          </p:nvPr>
        </p:nvSpPr>
        <p:spPr>
          <a:xfrm>
            <a:off x="1916025" y="2490388"/>
            <a:ext cx="5312100" cy="15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83" name="Google Shape;183;p9"/>
          <p:cNvGrpSpPr/>
          <p:nvPr/>
        </p:nvGrpSpPr>
        <p:grpSpPr>
          <a:xfrm>
            <a:off x="324244" y="2743144"/>
            <a:ext cx="8495525" cy="2247967"/>
            <a:chOff x="245800" y="1896900"/>
            <a:chExt cx="7086100" cy="1875025"/>
          </a:xfrm>
        </p:grpSpPr>
        <p:sp>
          <p:nvSpPr>
            <p:cNvPr id="184" name="Google Shape;184;p9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186;p9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92" name="Google Shape;192;p9"/>
          <p:cNvGrpSpPr/>
          <p:nvPr/>
        </p:nvGrpSpPr>
        <p:grpSpPr>
          <a:xfrm rot="10800000">
            <a:off x="324244" y="146094"/>
            <a:ext cx="8495525" cy="2247967"/>
            <a:chOff x="245800" y="1896900"/>
            <a:chExt cx="7086100" cy="1875025"/>
          </a:xfrm>
        </p:grpSpPr>
        <p:sp>
          <p:nvSpPr>
            <p:cNvPr id="193" name="Google Shape;193;p9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194;p9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9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201" name="Google Shape;201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584475">
            <a:off x="770134" y="22701"/>
            <a:ext cx="1022209" cy="191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299352">
            <a:off x="1230784" y="2340478"/>
            <a:ext cx="268442" cy="462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730655">
            <a:off x="592158" y="2634474"/>
            <a:ext cx="149251" cy="257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408252">
            <a:off x="8117862" y="2006926"/>
            <a:ext cx="902018" cy="185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16213" y="3457850"/>
            <a:ext cx="1105300" cy="1309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3357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0"/>
          <p:cNvSpPr txBox="1">
            <a:spLocks noGrp="1"/>
          </p:cNvSpPr>
          <p:nvPr>
            <p:ph type="title"/>
          </p:nvPr>
        </p:nvSpPr>
        <p:spPr>
          <a:xfrm>
            <a:off x="713225" y="2034600"/>
            <a:ext cx="3102600" cy="10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209" name="Google Shape;209;p10"/>
          <p:cNvGrpSpPr/>
          <p:nvPr/>
        </p:nvGrpSpPr>
        <p:grpSpPr>
          <a:xfrm flipH="1">
            <a:off x="324244" y="2743144"/>
            <a:ext cx="8495525" cy="2247967"/>
            <a:chOff x="245800" y="1896900"/>
            <a:chExt cx="7086100" cy="1875025"/>
          </a:xfrm>
        </p:grpSpPr>
        <p:sp>
          <p:nvSpPr>
            <p:cNvPr id="210" name="Google Shape;210;p10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10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10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10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214;p10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15;p10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10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10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8" name="Google Shape;218;p10"/>
          <p:cNvGrpSpPr/>
          <p:nvPr/>
        </p:nvGrpSpPr>
        <p:grpSpPr>
          <a:xfrm rot="10800000" flipH="1">
            <a:off x="324244" y="146094"/>
            <a:ext cx="8495525" cy="2247967"/>
            <a:chOff x="245800" y="1896900"/>
            <a:chExt cx="7086100" cy="1875025"/>
          </a:xfrm>
        </p:grpSpPr>
        <p:sp>
          <p:nvSpPr>
            <p:cNvPr id="219" name="Google Shape;219;p10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10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10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10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10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10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225;p10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226;p10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3824622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1"/>
          <p:cNvSpPr txBox="1">
            <a:spLocks noGrp="1"/>
          </p:cNvSpPr>
          <p:nvPr>
            <p:ph type="title" hasCustomPrompt="1"/>
          </p:nvPr>
        </p:nvSpPr>
        <p:spPr>
          <a:xfrm>
            <a:off x="1403700" y="1335450"/>
            <a:ext cx="6336600" cy="19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29" name="Google Shape;229;p11"/>
          <p:cNvSpPr txBox="1">
            <a:spLocks noGrp="1"/>
          </p:cNvSpPr>
          <p:nvPr>
            <p:ph type="body" idx="1"/>
          </p:nvPr>
        </p:nvSpPr>
        <p:spPr>
          <a:xfrm>
            <a:off x="1403675" y="3298950"/>
            <a:ext cx="63366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378" lvl="1" indent="-330192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566" lvl="2" indent="-330192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754" lvl="3" indent="-330192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2" lvl="5" indent="-330192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230" name="Google Shape;230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1" name="Google Shape;231;p11"/>
          <p:cNvGrpSpPr/>
          <p:nvPr/>
        </p:nvGrpSpPr>
        <p:grpSpPr>
          <a:xfrm rot="10800000">
            <a:off x="324244" y="146094"/>
            <a:ext cx="8495525" cy="2247967"/>
            <a:chOff x="245800" y="1896900"/>
            <a:chExt cx="7086100" cy="1875025"/>
          </a:xfrm>
        </p:grpSpPr>
        <p:sp>
          <p:nvSpPr>
            <p:cNvPr id="232" name="Google Shape;232;p11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40" name="Google Shape;240;p11"/>
          <p:cNvGrpSpPr/>
          <p:nvPr/>
        </p:nvGrpSpPr>
        <p:grpSpPr>
          <a:xfrm>
            <a:off x="324244" y="2743144"/>
            <a:ext cx="8495525" cy="2247967"/>
            <a:chOff x="245800" y="1896900"/>
            <a:chExt cx="7086100" cy="1875025"/>
          </a:xfrm>
        </p:grpSpPr>
        <p:sp>
          <p:nvSpPr>
            <p:cNvPr id="241" name="Google Shape;241;p11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249" name="Google Shape;249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89828">
            <a:off x="582526" y="1984591"/>
            <a:ext cx="617000" cy="1271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88118">
            <a:off x="940182" y="465019"/>
            <a:ext cx="817012" cy="968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8094001" y="2477575"/>
            <a:ext cx="1146650" cy="19627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62947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0638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800500" y="1490625"/>
            <a:ext cx="3543000" cy="9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53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2800500" y="2493666"/>
            <a:ext cx="3543000" cy="12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100" name="Google Shape;100;p4"/>
          <p:cNvGrpSpPr/>
          <p:nvPr/>
        </p:nvGrpSpPr>
        <p:grpSpPr>
          <a:xfrm>
            <a:off x="8074935" y="349818"/>
            <a:ext cx="254049" cy="244841"/>
            <a:chOff x="9151278" y="648615"/>
            <a:chExt cx="571796" cy="550576"/>
          </a:xfrm>
        </p:grpSpPr>
        <p:sp>
          <p:nvSpPr>
            <p:cNvPr id="101" name="Google Shape;101;p4"/>
            <p:cNvSpPr/>
            <p:nvPr/>
          </p:nvSpPr>
          <p:spPr>
            <a:xfrm>
              <a:off x="9162613" y="648615"/>
              <a:ext cx="549349" cy="550576"/>
            </a:xfrm>
            <a:custGeom>
              <a:avLst/>
              <a:gdLst/>
              <a:ahLst/>
              <a:cxnLst/>
              <a:rect l="l" t="t" r="r" b="b"/>
              <a:pathLst>
                <a:path w="549349" h="550576" extrusionOk="0">
                  <a:moveTo>
                    <a:pt x="346942" y="526668"/>
                  </a:moveTo>
                  <a:cubicBezTo>
                    <a:pt x="307731" y="504158"/>
                    <a:pt x="274468" y="476620"/>
                    <a:pt x="242739" y="447886"/>
                  </a:cubicBezTo>
                  <a:cubicBezTo>
                    <a:pt x="212365" y="463338"/>
                    <a:pt x="181789" y="478525"/>
                    <a:pt x="150886" y="493204"/>
                  </a:cubicBezTo>
                  <a:cubicBezTo>
                    <a:pt x="101822" y="516530"/>
                    <a:pt x="55700" y="487129"/>
                    <a:pt x="67468" y="446193"/>
                  </a:cubicBezTo>
                  <a:cubicBezTo>
                    <a:pt x="79374" y="404748"/>
                    <a:pt x="92487" y="363473"/>
                    <a:pt x="106563" y="322325"/>
                  </a:cubicBezTo>
                  <a:cubicBezTo>
                    <a:pt x="75787" y="294057"/>
                    <a:pt x="45032" y="265779"/>
                    <a:pt x="14255" y="237500"/>
                  </a:cubicBezTo>
                  <a:cubicBezTo>
                    <a:pt x="2423" y="226620"/>
                    <a:pt x="0" y="211984"/>
                    <a:pt x="3894" y="197876"/>
                  </a:cubicBezTo>
                  <a:cubicBezTo>
                    <a:pt x="3100" y="181218"/>
                    <a:pt x="15282" y="162866"/>
                    <a:pt x="37697" y="158093"/>
                  </a:cubicBezTo>
                  <a:cubicBezTo>
                    <a:pt x="52355" y="150706"/>
                    <a:pt x="69871" y="148992"/>
                    <a:pt x="87238" y="157257"/>
                  </a:cubicBezTo>
                  <a:cubicBezTo>
                    <a:pt x="114278" y="157691"/>
                    <a:pt x="141234" y="158453"/>
                    <a:pt x="168042" y="159744"/>
                  </a:cubicBezTo>
                  <a:cubicBezTo>
                    <a:pt x="182869" y="124057"/>
                    <a:pt x="198437" y="88466"/>
                    <a:pt x="214926" y="53001"/>
                  </a:cubicBezTo>
                  <a:cubicBezTo>
                    <a:pt x="235606" y="8508"/>
                    <a:pt x="316282" y="0"/>
                    <a:pt x="328951" y="45465"/>
                  </a:cubicBezTo>
                  <a:cubicBezTo>
                    <a:pt x="341079" y="88942"/>
                    <a:pt x="353197" y="132418"/>
                    <a:pt x="365326" y="175894"/>
                  </a:cubicBezTo>
                  <a:cubicBezTo>
                    <a:pt x="412898" y="181123"/>
                    <a:pt x="460269" y="187049"/>
                    <a:pt x="507417" y="193473"/>
                  </a:cubicBezTo>
                  <a:cubicBezTo>
                    <a:pt x="531579" y="196765"/>
                    <a:pt x="549349" y="215381"/>
                    <a:pt x="547295" y="235532"/>
                  </a:cubicBezTo>
                  <a:cubicBezTo>
                    <a:pt x="541887" y="288776"/>
                    <a:pt x="468873" y="323585"/>
                    <a:pt x="414940" y="353843"/>
                  </a:cubicBezTo>
                  <a:cubicBezTo>
                    <a:pt x="426137" y="394017"/>
                    <a:pt x="437345" y="434191"/>
                    <a:pt x="448542" y="474366"/>
                  </a:cubicBezTo>
                  <a:cubicBezTo>
                    <a:pt x="461877" y="522181"/>
                    <a:pt x="388577" y="550576"/>
                    <a:pt x="346942" y="526668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9151278" y="651093"/>
              <a:ext cx="571796" cy="543295"/>
            </a:xfrm>
            <a:custGeom>
              <a:avLst/>
              <a:gdLst/>
              <a:ahLst/>
              <a:cxnLst/>
              <a:rect l="l" t="t" r="r" b="b"/>
              <a:pathLst>
                <a:path w="571796" h="543295" extrusionOk="0">
                  <a:moveTo>
                    <a:pt x="393414" y="543295"/>
                  </a:moveTo>
                  <a:cubicBezTo>
                    <a:pt x="378862" y="543295"/>
                    <a:pt x="364648" y="540046"/>
                    <a:pt x="353007" y="533368"/>
                  </a:cubicBezTo>
                  <a:cubicBezTo>
                    <a:pt x="313287" y="510561"/>
                    <a:pt x="280024" y="482906"/>
                    <a:pt x="252391" y="458131"/>
                  </a:cubicBezTo>
                  <a:cubicBezTo>
                    <a:pt x="221212" y="473932"/>
                    <a:pt x="193145" y="487764"/>
                    <a:pt x="166761" y="500295"/>
                  </a:cubicBezTo>
                  <a:cubicBezTo>
                    <a:pt x="137212" y="514328"/>
                    <a:pt x="104870" y="512169"/>
                    <a:pt x="84359" y="494781"/>
                  </a:cubicBezTo>
                  <a:cubicBezTo>
                    <a:pt x="68632" y="481435"/>
                    <a:pt x="62748" y="461253"/>
                    <a:pt x="68632" y="440795"/>
                  </a:cubicBezTo>
                  <a:cubicBezTo>
                    <a:pt x="79480" y="403013"/>
                    <a:pt x="91937" y="363410"/>
                    <a:pt x="105653" y="322971"/>
                  </a:cubicBezTo>
                  <a:lnTo>
                    <a:pt x="18436" y="242813"/>
                  </a:lnTo>
                  <a:cubicBezTo>
                    <a:pt x="4984" y="230452"/>
                    <a:pt x="0" y="212799"/>
                    <a:pt x="4614" y="194172"/>
                  </a:cubicBezTo>
                  <a:cubicBezTo>
                    <a:pt x="4487" y="174402"/>
                    <a:pt x="18213" y="151987"/>
                    <a:pt x="45487" y="145573"/>
                  </a:cubicBezTo>
                  <a:cubicBezTo>
                    <a:pt x="63478" y="136905"/>
                    <a:pt x="83026" y="136450"/>
                    <a:pt x="100954" y="144229"/>
                  </a:cubicBezTo>
                  <a:cubicBezTo>
                    <a:pt x="126798" y="144663"/>
                    <a:pt x="150293" y="145362"/>
                    <a:pt x="172455" y="146356"/>
                  </a:cubicBezTo>
                  <a:cubicBezTo>
                    <a:pt x="186901" y="111823"/>
                    <a:pt x="201760" y="78115"/>
                    <a:pt x="216661" y="46069"/>
                  </a:cubicBezTo>
                  <a:cubicBezTo>
                    <a:pt x="231478" y="14192"/>
                    <a:pt x="269493" y="0"/>
                    <a:pt x="299508" y="2444"/>
                  </a:cubicBezTo>
                  <a:cubicBezTo>
                    <a:pt x="325437" y="4561"/>
                    <a:pt x="344498" y="18658"/>
                    <a:pt x="350488" y="40153"/>
                  </a:cubicBezTo>
                  <a:lnTo>
                    <a:pt x="384936" y="163681"/>
                  </a:lnTo>
                  <a:cubicBezTo>
                    <a:pt x="428307" y="168518"/>
                    <a:pt x="472641" y="174032"/>
                    <a:pt x="520181" y="180509"/>
                  </a:cubicBezTo>
                  <a:cubicBezTo>
                    <a:pt x="550280" y="184605"/>
                    <a:pt x="571796" y="208163"/>
                    <a:pt x="569161" y="234124"/>
                  </a:cubicBezTo>
                  <a:cubicBezTo>
                    <a:pt x="563721" y="287750"/>
                    <a:pt x="501967" y="321733"/>
                    <a:pt x="447484" y="351715"/>
                  </a:cubicBezTo>
                  <a:cubicBezTo>
                    <a:pt x="444531" y="353345"/>
                    <a:pt x="441600" y="354954"/>
                    <a:pt x="438710" y="356552"/>
                  </a:cubicBezTo>
                  <a:lnTo>
                    <a:pt x="470079" y="469042"/>
                  </a:lnTo>
                  <a:cubicBezTo>
                    <a:pt x="475943" y="490092"/>
                    <a:pt x="468587" y="510508"/>
                    <a:pt x="449897" y="525049"/>
                  </a:cubicBezTo>
                  <a:cubicBezTo>
                    <a:pt x="434466" y="537030"/>
                    <a:pt x="413617" y="543295"/>
                    <a:pt x="393414" y="543295"/>
                  </a:cubicBezTo>
                  <a:close/>
                  <a:moveTo>
                    <a:pt x="255777" y="432667"/>
                  </a:moveTo>
                  <a:lnTo>
                    <a:pt x="261186" y="437557"/>
                  </a:lnTo>
                  <a:cubicBezTo>
                    <a:pt x="289009" y="462777"/>
                    <a:pt x="322939" y="491691"/>
                    <a:pt x="363548" y="515016"/>
                  </a:cubicBezTo>
                  <a:cubicBezTo>
                    <a:pt x="384090" y="526817"/>
                    <a:pt x="416993" y="523800"/>
                    <a:pt x="436901" y="508328"/>
                  </a:cubicBezTo>
                  <a:cubicBezTo>
                    <a:pt x="445209" y="501872"/>
                    <a:pt x="454173" y="490802"/>
                    <a:pt x="449685" y="474725"/>
                  </a:cubicBezTo>
                  <a:lnTo>
                    <a:pt x="413850" y="346201"/>
                  </a:lnTo>
                  <a:lnTo>
                    <a:pt x="421100" y="342137"/>
                  </a:lnTo>
                  <a:cubicBezTo>
                    <a:pt x="426338" y="339195"/>
                    <a:pt x="431757" y="336211"/>
                    <a:pt x="437282" y="333173"/>
                  </a:cubicBezTo>
                  <a:cubicBezTo>
                    <a:pt x="487203" y="305699"/>
                    <a:pt x="543782" y="274563"/>
                    <a:pt x="548100" y="231986"/>
                  </a:cubicBezTo>
                  <a:cubicBezTo>
                    <a:pt x="549560" y="217677"/>
                    <a:pt x="535749" y="203993"/>
                    <a:pt x="517323" y="201474"/>
                  </a:cubicBezTo>
                  <a:cubicBezTo>
                    <a:pt x="467359" y="194669"/>
                    <a:pt x="420973" y="188933"/>
                    <a:pt x="375507" y="183938"/>
                  </a:cubicBezTo>
                  <a:lnTo>
                    <a:pt x="368384" y="183155"/>
                  </a:lnTo>
                  <a:lnTo>
                    <a:pt x="330094" y="45836"/>
                  </a:lnTo>
                  <a:cubicBezTo>
                    <a:pt x="325215" y="28342"/>
                    <a:pt x="307763" y="24352"/>
                    <a:pt x="297783" y="23537"/>
                  </a:cubicBezTo>
                  <a:cubicBezTo>
                    <a:pt x="275727" y="21748"/>
                    <a:pt x="246475" y="32141"/>
                    <a:pt x="235860" y="54980"/>
                  </a:cubicBezTo>
                  <a:cubicBezTo>
                    <a:pt x="220090" y="88899"/>
                    <a:pt x="204374" y="124671"/>
                    <a:pt x="189145" y="161332"/>
                  </a:cubicBezTo>
                  <a:lnTo>
                    <a:pt x="186298" y="168200"/>
                  </a:lnTo>
                  <a:lnTo>
                    <a:pt x="178858" y="167841"/>
                  </a:lnTo>
                  <a:cubicBezTo>
                    <a:pt x="154135" y="166645"/>
                    <a:pt x="127814" y="165830"/>
                    <a:pt x="98403" y="165364"/>
                  </a:cubicBezTo>
                  <a:lnTo>
                    <a:pt x="96107" y="165322"/>
                  </a:lnTo>
                  <a:lnTo>
                    <a:pt x="94032" y="164337"/>
                  </a:lnTo>
                  <a:cubicBezTo>
                    <a:pt x="77533" y="156485"/>
                    <a:pt x="63055" y="160400"/>
                    <a:pt x="53805" y="165068"/>
                  </a:cubicBezTo>
                  <a:lnTo>
                    <a:pt x="51233" y="165967"/>
                  </a:lnTo>
                  <a:cubicBezTo>
                    <a:pt x="33803" y="169682"/>
                    <a:pt x="25251" y="183324"/>
                    <a:pt x="25812" y="194892"/>
                  </a:cubicBezTo>
                  <a:lnTo>
                    <a:pt x="25886" y="196585"/>
                  </a:lnTo>
                  <a:lnTo>
                    <a:pt x="25431" y="198215"/>
                  </a:lnTo>
                  <a:cubicBezTo>
                    <a:pt x="23188" y="206322"/>
                    <a:pt x="22648" y="217931"/>
                    <a:pt x="32755" y="227224"/>
                  </a:cubicBezTo>
                  <a:lnTo>
                    <a:pt x="130143" y="316727"/>
                  </a:lnTo>
                  <a:lnTo>
                    <a:pt x="127910" y="323278"/>
                  </a:lnTo>
                  <a:cubicBezTo>
                    <a:pt x="113421" y="365643"/>
                    <a:pt x="100319" y="407151"/>
                    <a:pt x="88974" y="446637"/>
                  </a:cubicBezTo>
                  <a:cubicBezTo>
                    <a:pt x="85354" y="459242"/>
                    <a:pt x="88571" y="470598"/>
                    <a:pt x="98054" y="478641"/>
                  </a:cubicBezTo>
                  <a:cubicBezTo>
                    <a:pt x="112215" y="490653"/>
                    <a:pt x="135625" y="491648"/>
                    <a:pt x="157681" y="481171"/>
                  </a:cubicBezTo>
                  <a:cubicBezTo>
                    <a:pt x="185695" y="467857"/>
                    <a:pt x="215656" y="453072"/>
                    <a:pt x="249279" y="4359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03" name="Google Shape;103;p4"/>
          <p:cNvGrpSpPr/>
          <p:nvPr/>
        </p:nvGrpSpPr>
        <p:grpSpPr>
          <a:xfrm>
            <a:off x="457249" y="490443"/>
            <a:ext cx="254056" cy="241758"/>
            <a:chOff x="2768914" y="655181"/>
            <a:chExt cx="338380" cy="321743"/>
          </a:xfrm>
        </p:grpSpPr>
        <p:sp>
          <p:nvSpPr>
            <p:cNvPr id="104" name="Google Shape;104;p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06" name="Google Shape;106;p4"/>
          <p:cNvGrpSpPr/>
          <p:nvPr/>
        </p:nvGrpSpPr>
        <p:grpSpPr>
          <a:xfrm>
            <a:off x="8475207" y="4446317"/>
            <a:ext cx="271770" cy="244853"/>
            <a:chOff x="7756333" y="5881824"/>
            <a:chExt cx="563371" cy="507153"/>
          </a:xfrm>
        </p:grpSpPr>
        <p:sp>
          <p:nvSpPr>
            <p:cNvPr id="107" name="Google Shape;107;p4"/>
            <p:cNvSpPr/>
            <p:nvPr/>
          </p:nvSpPr>
          <p:spPr>
            <a:xfrm>
              <a:off x="7756333" y="5881824"/>
              <a:ext cx="563371" cy="507153"/>
            </a:xfrm>
            <a:custGeom>
              <a:avLst/>
              <a:gdLst/>
              <a:ahLst/>
              <a:cxnLst/>
              <a:rect l="l" t="t" r="r" b="b"/>
              <a:pathLst>
                <a:path w="563371" h="507153" extrusionOk="0">
                  <a:moveTo>
                    <a:pt x="512720" y="226642"/>
                  </a:moveTo>
                  <a:cubicBezTo>
                    <a:pt x="486155" y="214936"/>
                    <a:pt x="459962" y="202575"/>
                    <a:pt x="434075" y="189663"/>
                  </a:cubicBezTo>
                  <a:cubicBezTo>
                    <a:pt x="445537" y="160633"/>
                    <a:pt x="457538" y="131794"/>
                    <a:pt x="470153" y="103166"/>
                  </a:cubicBezTo>
                  <a:cubicBezTo>
                    <a:pt x="495247" y="46217"/>
                    <a:pt x="434763" y="0"/>
                    <a:pt x="385942" y="38195"/>
                  </a:cubicBezTo>
                  <a:cubicBezTo>
                    <a:pt x="354774" y="62568"/>
                    <a:pt x="323617" y="86931"/>
                    <a:pt x="292459" y="111294"/>
                  </a:cubicBezTo>
                  <a:cubicBezTo>
                    <a:pt x="260159" y="91651"/>
                    <a:pt x="228303" y="71194"/>
                    <a:pt x="196976" y="49731"/>
                  </a:cubicBezTo>
                  <a:cubicBezTo>
                    <a:pt x="155860" y="21579"/>
                    <a:pt x="110384" y="67902"/>
                    <a:pt x="118988" y="109685"/>
                  </a:cubicBezTo>
                  <a:cubicBezTo>
                    <a:pt x="127095" y="149076"/>
                    <a:pt x="139710" y="187060"/>
                    <a:pt x="154019" y="224483"/>
                  </a:cubicBezTo>
                  <a:cubicBezTo>
                    <a:pt x="124576" y="249798"/>
                    <a:pt x="93810" y="273896"/>
                    <a:pt x="61658" y="287305"/>
                  </a:cubicBezTo>
                  <a:cubicBezTo>
                    <a:pt x="0" y="313023"/>
                    <a:pt x="22976" y="413152"/>
                    <a:pt x="90169" y="390715"/>
                  </a:cubicBezTo>
                  <a:cubicBezTo>
                    <a:pt x="129222" y="377676"/>
                    <a:pt x="168571" y="366850"/>
                    <a:pt x="208184" y="357769"/>
                  </a:cubicBezTo>
                  <a:cubicBezTo>
                    <a:pt x="218027" y="381497"/>
                    <a:pt x="228959" y="404897"/>
                    <a:pt x="243649" y="425174"/>
                  </a:cubicBezTo>
                  <a:cubicBezTo>
                    <a:pt x="237066" y="484642"/>
                    <a:pt x="331205" y="507153"/>
                    <a:pt x="348879" y="444013"/>
                  </a:cubicBezTo>
                  <a:cubicBezTo>
                    <a:pt x="359547" y="405891"/>
                    <a:pt x="371093" y="368088"/>
                    <a:pt x="383391" y="330528"/>
                  </a:cubicBezTo>
                  <a:cubicBezTo>
                    <a:pt x="417226" y="327818"/>
                    <a:pt x="451305" y="326474"/>
                    <a:pt x="485658" y="326559"/>
                  </a:cubicBezTo>
                  <a:cubicBezTo>
                    <a:pt x="535304" y="326686"/>
                    <a:pt x="563371" y="248972"/>
                    <a:pt x="512720" y="226642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7768047" y="5893624"/>
              <a:ext cx="539210" cy="477181"/>
            </a:xfrm>
            <a:custGeom>
              <a:avLst/>
              <a:gdLst/>
              <a:ahLst/>
              <a:cxnLst/>
              <a:rect l="l" t="t" r="r" b="b"/>
              <a:pathLst>
                <a:path w="539210" h="477181" extrusionOk="0">
                  <a:moveTo>
                    <a:pt x="287824" y="477181"/>
                  </a:moveTo>
                  <a:cubicBezTo>
                    <a:pt x="283463" y="477181"/>
                    <a:pt x="279114" y="476747"/>
                    <a:pt x="274880" y="475921"/>
                  </a:cubicBezTo>
                  <a:cubicBezTo>
                    <a:pt x="247893" y="470693"/>
                    <a:pt x="222451" y="448320"/>
                    <a:pt x="224599" y="415374"/>
                  </a:cubicBezTo>
                  <a:cubicBezTo>
                    <a:pt x="210819" y="395795"/>
                    <a:pt x="200532" y="373898"/>
                    <a:pt x="192225" y="354255"/>
                  </a:cubicBezTo>
                  <a:cubicBezTo>
                    <a:pt x="153542" y="363304"/>
                    <a:pt x="116067" y="373866"/>
                    <a:pt x="80708" y="385677"/>
                  </a:cubicBezTo>
                  <a:cubicBezTo>
                    <a:pt x="45307" y="397478"/>
                    <a:pt x="20256" y="378290"/>
                    <a:pt x="11154" y="354012"/>
                  </a:cubicBezTo>
                  <a:cubicBezTo>
                    <a:pt x="0" y="324230"/>
                    <a:pt x="10424" y="284268"/>
                    <a:pt x="47201" y="268933"/>
                  </a:cubicBezTo>
                  <a:cubicBezTo>
                    <a:pt x="77755" y="256190"/>
                    <a:pt x="106849" y="233574"/>
                    <a:pt x="133868" y="210523"/>
                  </a:cubicBezTo>
                  <a:cubicBezTo>
                    <a:pt x="117855" y="168147"/>
                    <a:pt x="107166" y="132693"/>
                    <a:pt x="100298" y="99324"/>
                  </a:cubicBezTo>
                  <a:cubicBezTo>
                    <a:pt x="95122" y="74178"/>
                    <a:pt x="107029" y="46291"/>
                    <a:pt x="129243" y="31527"/>
                  </a:cubicBezTo>
                  <a:cubicBezTo>
                    <a:pt x="148357" y="18827"/>
                    <a:pt x="170243" y="19007"/>
                    <a:pt x="189282" y="32056"/>
                  </a:cubicBezTo>
                  <a:cubicBezTo>
                    <a:pt x="218154" y="51826"/>
                    <a:pt x="248740" y="71596"/>
                    <a:pt x="280246" y="90847"/>
                  </a:cubicBezTo>
                  <a:lnTo>
                    <a:pt x="369834" y="20785"/>
                  </a:lnTo>
                  <a:cubicBezTo>
                    <a:pt x="394895" y="1185"/>
                    <a:pt x="425830" y="0"/>
                    <a:pt x="448669" y="17769"/>
                  </a:cubicBezTo>
                  <a:cubicBezTo>
                    <a:pt x="471275" y="35358"/>
                    <a:pt x="477678" y="65373"/>
                    <a:pt x="464946" y="94244"/>
                  </a:cubicBezTo>
                  <a:cubicBezTo>
                    <a:pt x="453559" y="120089"/>
                    <a:pt x="442288" y="147034"/>
                    <a:pt x="431397" y="174402"/>
                  </a:cubicBezTo>
                  <a:cubicBezTo>
                    <a:pt x="455813" y="186467"/>
                    <a:pt x="480165" y="197876"/>
                    <a:pt x="503883" y="208322"/>
                  </a:cubicBezTo>
                  <a:cubicBezTo>
                    <a:pt x="527864" y="218905"/>
                    <a:pt x="539210" y="242220"/>
                    <a:pt x="533495" y="269176"/>
                  </a:cubicBezTo>
                  <a:cubicBezTo>
                    <a:pt x="527949" y="295391"/>
                    <a:pt x="505745" y="321881"/>
                    <a:pt x="474069" y="321881"/>
                  </a:cubicBezTo>
                  <a:cubicBezTo>
                    <a:pt x="473011" y="321913"/>
                    <a:pt x="471942" y="321881"/>
                    <a:pt x="470863" y="321881"/>
                  </a:cubicBezTo>
                  <a:cubicBezTo>
                    <a:pt x="439705" y="321881"/>
                    <a:pt x="408156" y="323087"/>
                    <a:pt x="376967" y="325469"/>
                  </a:cubicBezTo>
                  <a:cubicBezTo>
                    <a:pt x="365019" y="362161"/>
                    <a:pt x="353948" y="398695"/>
                    <a:pt x="344021" y="434128"/>
                  </a:cubicBezTo>
                  <a:cubicBezTo>
                    <a:pt x="335481" y="464661"/>
                    <a:pt x="311425" y="477181"/>
                    <a:pt x="287824" y="477181"/>
                  </a:cubicBezTo>
                  <a:close/>
                  <a:moveTo>
                    <a:pt x="200744" y="337671"/>
                  </a:moveTo>
                  <a:lnTo>
                    <a:pt x="203051" y="343228"/>
                  </a:lnTo>
                  <a:cubicBezTo>
                    <a:pt x="211740" y="364183"/>
                    <a:pt x="222652" y="388408"/>
                    <a:pt x="237701" y="409204"/>
                  </a:cubicBezTo>
                  <a:lnTo>
                    <a:pt x="239320" y="411427"/>
                  </a:lnTo>
                  <a:lnTo>
                    <a:pt x="239013" y="414168"/>
                  </a:lnTo>
                  <a:cubicBezTo>
                    <a:pt x="236018" y="441261"/>
                    <a:pt x="256910" y="457930"/>
                    <a:pt x="277600" y="461941"/>
                  </a:cubicBezTo>
                  <a:cubicBezTo>
                    <a:pt x="296788" y="465656"/>
                    <a:pt x="322103" y="459602"/>
                    <a:pt x="330305" y="430286"/>
                  </a:cubicBezTo>
                  <a:cubicBezTo>
                    <a:pt x="340677" y="393213"/>
                    <a:pt x="352329" y="354922"/>
                    <a:pt x="364902" y="316515"/>
                  </a:cubicBezTo>
                  <a:lnTo>
                    <a:pt x="366384" y="312017"/>
                  </a:lnTo>
                  <a:lnTo>
                    <a:pt x="371104" y="311636"/>
                  </a:lnTo>
                  <a:cubicBezTo>
                    <a:pt x="405225" y="308895"/>
                    <a:pt x="439779" y="307456"/>
                    <a:pt x="473963" y="307636"/>
                  </a:cubicBezTo>
                  <a:lnTo>
                    <a:pt x="474069" y="307636"/>
                  </a:lnTo>
                  <a:cubicBezTo>
                    <a:pt x="497914" y="307636"/>
                    <a:pt x="515302" y="286310"/>
                    <a:pt x="519556" y="266223"/>
                  </a:cubicBezTo>
                  <a:cubicBezTo>
                    <a:pt x="523853" y="245946"/>
                    <a:pt x="515852" y="229182"/>
                    <a:pt x="498136" y="221360"/>
                  </a:cubicBezTo>
                  <a:cubicBezTo>
                    <a:pt x="472312" y="209983"/>
                    <a:pt x="445748" y="197484"/>
                    <a:pt x="419184" y="184245"/>
                  </a:cubicBezTo>
                  <a:lnTo>
                    <a:pt x="413342" y="181334"/>
                  </a:lnTo>
                  <a:lnTo>
                    <a:pt x="415734" y="175249"/>
                  </a:lnTo>
                  <a:cubicBezTo>
                    <a:pt x="427429" y="145616"/>
                    <a:pt x="439610" y="116427"/>
                    <a:pt x="451908" y="88497"/>
                  </a:cubicBezTo>
                  <a:cubicBezTo>
                    <a:pt x="461909" y="65807"/>
                    <a:pt x="457199" y="42460"/>
                    <a:pt x="439917" y="29008"/>
                  </a:cubicBezTo>
                  <a:cubicBezTo>
                    <a:pt x="422412" y="15398"/>
                    <a:pt x="398346" y="16573"/>
                    <a:pt x="378608" y="32003"/>
                  </a:cubicBezTo>
                  <a:lnTo>
                    <a:pt x="281252" y="108140"/>
                  </a:lnTo>
                  <a:lnTo>
                    <a:pt x="277050" y="105579"/>
                  </a:lnTo>
                  <a:cubicBezTo>
                    <a:pt x="243839" y="85396"/>
                    <a:pt x="211592" y="64611"/>
                    <a:pt x="181228" y="43814"/>
                  </a:cubicBezTo>
                  <a:cubicBezTo>
                    <a:pt x="162062" y="30681"/>
                    <a:pt x="145372" y="37920"/>
                    <a:pt x="137128" y="43391"/>
                  </a:cubicBezTo>
                  <a:cubicBezTo>
                    <a:pt x="119898" y="54842"/>
                    <a:pt x="110288" y="77152"/>
                    <a:pt x="114257" y="96445"/>
                  </a:cubicBezTo>
                  <a:cubicBezTo>
                    <a:pt x="121210" y="130280"/>
                    <a:pt x="132238" y="166401"/>
                    <a:pt x="148960" y="210142"/>
                  </a:cubicBezTo>
                  <a:lnTo>
                    <a:pt x="150748" y="214820"/>
                  </a:lnTo>
                  <a:lnTo>
                    <a:pt x="146949" y="218080"/>
                  </a:lnTo>
                  <a:cubicBezTo>
                    <a:pt x="117982" y="242993"/>
                    <a:pt x="86518" y="267980"/>
                    <a:pt x="52683" y="282088"/>
                  </a:cubicBezTo>
                  <a:cubicBezTo>
                    <a:pt x="23844" y="294110"/>
                    <a:pt x="15716" y="325553"/>
                    <a:pt x="24500" y="349017"/>
                  </a:cubicBezTo>
                  <a:cubicBezTo>
                    <a:pt x="31009" y="366373"/>
                    <a:pt x="48016" y="381571"/>
                    <a:pt x="76189" y="372152"/>
                  </a:cubicBezTo>
                  <a:cubicBezTo>
                    <a:pt x="113760" y="359611"/>
                    <a:pt x="153691" y="348466"/>
                    <a:pt x="194870" y="339015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09" name="Google Shape;109;p4"/>
          <p:cNvGrpSpPr/>
          <p:nvPr/>
        </p:nvGrpSpPr>
        <p:grpSpPr>
          <a:xfrm>
            <a:off x="617522" y="4293085"/>
            <a:ext cx="254056" cy="241758"/>
            <a:chOff x="2768914" y="655181"/>
            <a:chExt cx="338380" cy="321743"/>
          </a:xfrm>
        </p:grpSpPr>
        <p:sp>
          <p:nvSpPr>
            <p:cNvPr id="110" name="Google Shape;110;p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12" name="Google Shape;112;p4"/>
          <p:cNvGrpSpPr/>
          <p:nvPr/>
        </p:nvGrpSpPr>
        <p:grpSpPr>
          <a:xfrm>
            <a:off x="-404010" y="3031273"/>
            <a:ext cx="1115223" cy="505646"/>
            <a:chOff x="-889965" y="517131"/>
            <a:chExt cx="2215821" cy="1003863"/>
          </a:xfrm>
        </p:grpSpPr>
        <p:sp>
          <p:nvSpPr>
            <p:cNvPr id="113" name="Google Shape;113;p4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15" name="Google Shape;115;p4"/>
          <p:cNvGrpSpPr/>
          <p:nvPr/>
        </p:nvGrpSpPr>
        <p:grpSpPr>
          <a:xfrm>
            <a:off x="8328665" y="2707836"/>
            <a:ext cx="1600229" cy="723488"/>
            <a:chOff x="10729875" y="529734"/>
            <a:chExt cx="3232134" cy="1460117"/>
          </a:xfrm>
        </p:grpSpPr>
        <p:sp>
          <p:nvSpPr>
            <p:cNvPr id="116" name="Google Shape;116;p4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18" name="Google Shape;118;p4"/>
          <p:cNvGrpSpPr/>
          <p:nvPr/>
        </p:nvGrpSpPr>
        <p:grpSpPr>
          <a:xfrm>
            <a:off x="6834447" y="3736361"/>
            <a:ext cx="293153" cy="337976"/>
            <a:chOff x="4505050" y="4336350"/>
            <a:chExt cx="69000" cy="79550"/>
          </a:xfrm>
        </p:grpSpPr>
        <p:sp>
          <p:nvSpPr>
            <p:cNvPr id="119" name="Google Shape;119;p4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4634610" y="731054"/>
            <a:ext cx="249392" cy="264900"/>
            <a:chOff x="3861700" y="5390125"/>
            <a:chExt cx="35600" cy="37825"/>
          </a:xfrm>
        </p:grpSpPr>
        <p:sp>
          <p:nvSpPr>
            <p:cNvPr id="134" name="Google Shape;134;p4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" name="Google Shape;140;p4"/>
          <p:cNvGrpSpPr/>
          <p:nvPr/>
        </p:nvGrpSpPr>
        <p:grpSpPr>
          <a:xfrm rot="-3186175">
            <a:off x="2233468" y="3535176"/>
            <a:ext cx="165057" cy="349023"/>
            <a:chOff x="3422400" y="4860725"/>
            <a:chExt cx="24475" cy="51750"/>
          </a:xfrm>
        </p:grpSpPr>
        <p:sp>
          <p:nvSpPr>
            <p:cNvPr id="141" name="Google Shape;141;p4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256" name="Google Shape;256;p13"/>
          <p:cNvSpPr txBox="1">
            <a:spLocks noGrp="1"/>
          </p:cNvSpPr>
          <p:nvPr>
            <p:ph type="title" idx="2" hasCustomPrompt="1"/>
          </p:nvPr>
        </p:nvSpPr>
        <p:spPr>
          <a:xfrm>
            <a:off x="2414304" y="1139363"/>
            <a:ext cx="648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57" name="Google Shape;257;p13"/>
          <p:cNvSpPr txBox="1">
            <a:spLocks noGrp="1"/>
          </p:cNvSpPr>
          <p:nvPr>
            <p:ph type="title" idx="3"/>
          </p:nvPr>
        </p:nvSpPr>
        <p:spPr>
          <a:xfrm>
            <a:off x="1256300" y="1790788"/>
            <a:ext cx="29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8" name="Google Shape;258;p13"/>
          <p:cNvSpPr txBox="1">
            <a:spLocks noGrp="1"/>
          </p:cNvSpPr>
          <p:nvPr>
            <p:ph type="subTitle" idx="1"/>
          </p:nvPr>
        </p:nvSpPr>
        <p:spPr>
          <a:xfrm>
            <a:off x="1256303" y="2180845"/>
            <a:ext cx="2964000" cy="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3"/>
          <p:cNvSpPr txBox="1">
            <a:spLocks noGrp="1"/>
          </p:cNvSpPr>
          <p:nvPr>
            <p:ph type="title" idx="4" hasCustomPrompt="1"/>
          </p:nvPr>
        </p:nvSpPr>
        <p:spPr>
          <a:xfrm>
            <a:off x="2414254" y="2922513"/>
            <a:ext cx="648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60" name="Google Shape;260;p13"/>
          <p:cNvSpPr txBox="1">
            <a:spLocks noGrp="1"/>
          </p:cNvSpPr>
          <p:nvPr>
            <p:ph type="title" idx="5"/>
          </p:nvPr>
        </p:nvSpPr>
        <p:spPr>
          <a:xfrm>
            <a:off x="1256300" y="3573939"/>
            <a:ext cx="29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8099"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1" name="Google Shape;261;p13"/>
          <p:cNvSpPr txBox="1">
            <a:spLocks noGrp="1"/>
          </p:cNvSpPr>
          <p:nvPr>
            <p:ph type="subTitle" idx="6"/>
          </p:nvPr>
        </p:nvSpPr>
        <p:spPr>
          <a:xfrm>
            <a:off x="1256303" y="3964001"/>
            <a:ext cx="2964000" cy="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13"/>
          <p:cNvSpPr txBox="1">
            <a:spLocks noGrp="1"/>
          </p:cNvSpPr>
          <p:nvPr>
            <p:ph type="title" idx="7" hasCustomPrompt="1"/>
          </p:nvPr>
        </p:nvSpPr>
        <p:spPr>
          <a:xfrm>
            <a:off x="6081664" y="1139363"/>
            <a:ext cx="648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63" name="Google Shape;263;p13"/>
          <p:cNvSpPr txBox="1">
            <a:spLocks noGrp="1"/>
          </p:cNvSpPr>
          <p:nvPr>
            <p:ph type="title" idx="8"/>
          </p:nvPr>
        </p:nvSpPr>
        <p:spPr>
          <a:xfrm>
            <a:off x="4923705" y="1790788"/>
            <a:ext cx="29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4" name="Google Shape;264;p13"/>
          <p:cNvSpPr txBox="1">
            <a:spLocks noGrp="1"/>
          </p:cNvSpPr>
          <p:nvPr>
            <p:ph type="subTitle" idx="9"/>
          </p:nvPr>
        </p:nvSpPr>
        <p:spPr>
          <a:xfrm>
            <a:off x="4923728" y="2180845"/>
            <a:ext cx="2964000" cy="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13" hasCustomPrompt="1"/>
          </p:nvPr>
        </p:nvSpPr>
        <p:spPr>
          <a:xfrm>
            <a:off x="6081664" y="2922513"/>
            <a:ext cx="648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66" name="Google Shape;266;p13"/>
          <p:cNvSpPr txBox="1">
            <a:spLocks noGrp="1"/>
          </p:cNvSpPr>
          <p:nvPr>
            <p:ph type="title" idx="14"/>
          </p:nvPr>
        </p:nvSpPr>
        <p:spPr>
          <a:xfrm>
            <a:off x="4923711" y="3573939"/>
            <a:ext cx="29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8099"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subTitle" idx="15"/>
          </p:nvPr>
        </p:nvSpPr>
        <p:spPr>
          <a:xfrm>
            <a:off x="4923728" y="3964001"/>
            <a:ext cx="2964000" cy="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68" name="Google Shape;268;p13"/>
          <p:cNvGrpSpPr/>
          <p:nvPr/>
        </p:nvGrpSpPr>
        <p:grpSpPr>
          <a:xfrm>
            <a:off x="324244" y="2743144"/>
            <a:ext cx="8495525" cy="2247967"/>
            <a:chOff x="245800" y="1896900"/>
            <a:chExt cx="7086100" cy="1875025"/>
          </a:xfrm>
        </p:grpSpPr>
        <p:sp>
          <p:nvSpPr>
            <p:cNvPr id="269" name="Google Shape;269;p13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" name="Google Shape;270;p13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" name="Google Shape;273;p13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" name="Google Shape;274;p13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" name="Google Shape;275;p13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" name="Google Shape;276;p13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77" name="Google Shape;277;p13"/>
          <p:cNvGrpSpPr/>
          <p:nvPr/>
        </p:nvGrpSpPr>
        <p:grpSpPr>
          <a:xfrm rot="10800000">
            <a:off x="324244" y="146094"/>
            <a:ext cx="8495525" cy="2247967"/>
            <a:chOff x="245800" y="1896900"/>
            <a:chExt cx="7086100" cy="1875025"/>
          </a:xfrm>
        </p:grpSpPr>
        <p:sp>
          <p:nvSpPr>
            <p:cNvPr id="278" name="Google Shape;278;p13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" name="Google Shape;279;p13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0" name="Google Shape;280;p13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1" name="Google Shape;281;p13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2" name="Google Shape;282;p13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" name="Google Shape;283;p13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" name="Google Shape;284;p13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" name="Google Shape;285;p13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286" name="Google Shape;28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23112">
            <a:off x="-60381" y="695758"/>
            <a:ext cx="1074100" cy="200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8200" y="2084901"/>
            <a:ext cx="1313251" cy="2247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5794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8099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290" name="Google Shape;290;p14"/>
          <p:cNvSpPr txBox="1">
            <a:spLocks noGrp="1"/>
          </p:cNvSpPr>
          <p:nvPr>
            <p:ph type="title" idx="2"/>
          </p:nvPr>
        </p:nvSpPr>
        <p:spPr>
          <a:xfrm>
            <a:off x="713225" y="2440900"/>
            <a:ext cx="255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1" name="Google Shape;291;p14"/>
          <p:cNvSpPr txBox="1">
            <a:spLocks noGrp="1"/>
          </p:cNvSpPr>
          <p:nvPr>
            <p:ph type="subTitle" idx="1"/>
          </p:nvPr>
        </p:nvSpPr>
        <p:spPr>
          <a:xfrm>
            <a:off x="713225" y="2830970"/>
            <a:ext cx="2550900" cy="8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4"/>
          <p:cNvSpPr txBox="1">
            <a:spLocks noGrp="1"/>
          </p:cNvSpPr>
          <p:nvPr>
            <p:ph type="title" idx="3"/>
          </p:nvPr>
        </p:nvSpPr>
        <p:spPr>
          <a:xfrm>
            <a:off x="3296525" y="2440900"/>
            <a:ext cx="255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3" name="Google Shape;293;p14"/>
          <p:cNvSpPr txBox="1">
            <a:spLocks noGrp="1"/>
          </p:cNvSpPr>
          <p:nvPr>
            <p:ph type="subTitle" idx="4"/>
          </p:nvPr>
        </p:nvSpPr>
        <p:spPr>
          <a:xfrm>
            <a:off x="3296525" y="2830967"/>
            <a:ext cx="2550900" cy="8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4"/>
          <p:cNvSpPr txBox="1">
            <a:spLocks noGrp="1"/>
          </p:cNvSpPr>
          <p:nvPr>
            <p:ph type="title" idx="5"/>
          </p:nvPr>
        </p:nvSpPr>
        <p:spPr>
          <a:xfrm>
            <a:off x="5879825" y="2440900"/>
            <a:ext cx="255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5" name="Google Shape;295;p14"/>
          <p:cNvSpPr txBox="1">
            <a:spLocks noGrp="1"/>
          </p:cNvSpPr>
          <p:nvPr>
            <p:ph type="subTitle" idx="6"/>
          </p:nvPr>
        </p:nvSpPr>
        <p:spPr>
          <a:xfrm>
            <a:off x="5879825" y="2830967"/>
            <a:ext cx="2550900" cy="8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296" name="Google Shape;296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7" name="Google Shape;297;p14"/>
          <p:cNvGrpSpPr/>
          <p:nvPr/>
        </p:nvGrpSpPr>
        <p:grpSpPr>
          <a:xfrm>
            <a:off x="324244" y="2743144"/>
            <a:ext cx="8495525" cy="2247967"/>
            <a:chOff x="245800" y="1896900"/>
            <a:chExt cx="7086100" cy="1875025"/>
          </a:xfrm>
        </p:grpSpPr>
        <p:sp>
          <p:nvSpPr>
            <p:cNvPr id="298" name="Google Shape;298;p14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06" name="Google Shape;306;p14"/>
          <p:cNvGrpSpPr/>
          <p:nvPr/>
        </p:nvGrpSpPr>
        <p:grpSpPr>
          <a:xfrm rot="10800000">
            <a:off x="324244" y="146094"/>
            <a:ext cx="8495525" cy="2247967"/>
            <a:chOff x="245800" y="1896900"/>
            <a:chExt cx="7086100" cy="1875025"/>
          </a:xfrm>
        </p:grpSpPr>
        <p:sp>
          <p:nvSpPr>
            <p:cNvPr id="307" name="Google Shape;307;p14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" name="Google Shape;310;p14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" name="Google Shape;311;p14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3" name="Google Shape;313;p14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315" name="Google Shape;31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55400" y="539501"/>
            <a:ext cx="1074100" cy="200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78275" y="2511227"/>
            <a:ext cx="1006650" cy="207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09401" y="4203138"/>
            <a:ext cx="408475" cy="7038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27006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1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8099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321" name="Google Shape;321;p15"/>
          <p:cNvSpPr txBox="1">
            <a:spLocks noGrp="1"/>
          </p:cNvSpPr>
          <p:nvPr>
            <p:ph type="title" idx="2"/>
          </p:nvPr>
        </p:nvSpPr>
        <p:spPr>
          <a:xfrm>
            <a:off x="1731700" y="1649500"/>
            <a:ext cx="262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2" name="Google Shape;322;p15"/>
          <p:cNvSpPr txBox="1">
            <a:spLocks noGrp="1"/>
          </p:cNvSpPr>
          <p:nvPr>
            <p:ph type="subTitle" idx="1"/>
          </p:nvPr>
        </p:nvSpPr>
        <p:spPr>
          <a:xfrm>
            <a:off x="1731700" y="2100250"/>
            <a:ext cx="2622600" cy="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15"/>
          <p:cNvSpPr txBox="1">
            <a:spLocks noGrp="1"/>
          </p:cNvSpPr>
          <p:nvPr>
            <p:ph type="title" idx="3"/>
          </p:nvPr>
        </p:nvSpPr>
        <p:spPr>
          <a:xfrm>
            <a:off x="4794149" y="1649500"/>
            <a:ext cx="262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4" name="Google Shape;324;p15"/>
          <p:cNvSpPr txBox="1">
            <a:spLocks noGrp="1"/>
          </p:cNvSpPr>
          <p:nvPr>
            <p:ph type="subTitle" idx="4"/>
          </p:nvPr>
        </p:nvSpPr>
        <p:spPr>
          <a:xfrm>
            <a:off x="4794150" y="2100251"/>
            <a:ext cx="2622600" cy="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15"/>
          <p:cNvSpPr txBox="1">
            <a:spLocks noGrp="1"/>
          </p:cNvSpPr>
          <p:nvPr>
            <p:ph type="title" idx="5"/>
          </p:nvPr>
        </p:nvSpPr>
        <p:spPr>
          <a:xfrm>
            <a:off x="1731700" y="3208923"/>
            <a:ext cx="262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6" name="Google Shape;326;p15"/>
          <p:cNvSpPr txBox="1">
            <a:spLocks noGrp="1"/>
          </p:cNvSpPr>
          <p:nvPr>
            <p:ph type="subTitle" idx="6"/>
          </p:nvPr>
        </p:nvSpPr>
        <p:spPr>
          <a:xfrm>
            <a:off x="1731700" y="3659675"/>
            <a:ext cx="2622600" cy="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5"/>
          <p:cNvSpPr txBox="1">
            <a:spLocks noGrp="1"/>
          </p:cNvSpPr>
          <p:nvPr>
            <p:ph type="title" idx="7"/>
          </p:nvPr>
        </p:nvSpPr>
        <p:spPr>
          <a:xfrm>
            <a:off x="4794149" y="3208924"/>
            <a:ext cx="262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8" name="Google Shape;328;p15"/>
          <p:cNvSpPr txBox="1">
            <a:spLocks noGrp="1"/>
          </p:cNvSpPr>
          <p:nvPr>
            <p:ph type="subTitle" idx="8"/>
          </p:nvPr>
        </p:nvSpPr>
        <p:spPr>
          <a:xfrm>
            <a:off x="4794150" y="3659675"/>
            <a:ext cx="2622600" cy="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29" name="Google Shape;329;p15"/>
          <p:cNvGrpSpPr/>
          <p:nvPr/>
        </p:nvGrpSpPr>
        <p:grpSpPr>
          <a:xfrm>
            <a:off x="324244" y="2743144"/>
            <a:ext cx="8495525" cy="2247967"/>
            <a:chOff x="245800" y="1896900"/>
            <a:chExt cx="7086100" cy="1875025"/>
          </a:xfrm>
        </p:grpSpPr>
        <p:sp>
          <p:nvSpPr>
            <p:cNvPr id="330" name="Google Shape;330;p15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4" name="Google Shape;334;p15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5" name="Google Shape;335;p15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38" name="Google Shape;338;p15"/>
          <p:cNvGrpSpPr/>
          <p:nvPr/>
        </p:nvGrpSpPr>
        <p:grpSpPr>
          <a:xfrm rot="10800000">
            <a:off x="324244" y="146094"/>
            <a:ext cx="8495525" cy="2247967"/>
            <a:chOff x="245800" y="1896900"/>
            <a:chExt cx="7086100" cy="1875025"/>
          </a:xfrm>
        </p:grpSpPr>
        <p:sp>
          <p:nvSpPr>
            <p:cNvPr id="339" name="Google Shape;339;p15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0" name="Google Shape;340;p15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1" name="Google Shape;341;p15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2" name="Google Shape;342;p15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3" name="Google Shape;343;p15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4" name="Google Shape;344;p15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5" name="Google Shape;345;p15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6" name="Google Shape;346;p15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347" name="Google Shape;34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2900" y="2349201"/>
            <a:ext cx="1313251" cy="22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4">
            <a:off x="326079" y="2227255"/>
            <a:ext cx="911918" cy="1080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81950" y="539501"/>
            <a:ext cx="1074100" cy="2008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065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1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8099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353" name="Google Shape;353;p16"/>
          <p:cNvSpPr txBox="1">
            <a:spLocks noGrp="1"/>
          </p:cNvSpPr>
          <p:nvPr>
            <p:ph type="title" idx="2"/>
          </p:nvPr>
        </p:nvSpPr>
        <p:spPr>
          <a:xfrm>
            <a:off x="713225" y="1723575"/>
            <a:ext cx="254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4" name="Google Shape;354;p16"/>
          <p:cNvSpPr txBox="1">
            <a:spLocks noGrp="1"/>
          </p:cNvSpPr>
          <p:nvPr>
            <p:ph type="subTitle" idx="1"/>
          </p:nvPr>
        </p:nvSpPr>
        <p:spPr>
          <a:xfrm>
            <a:off x="713225" y="2174326"/>
            <a:ext cx="25419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16"/>
          <p:cNvSpPr txBox="1">
            <a:spLocks noGrp="1"/>
          </p:cNvSpPr>
          <p:nvPr>
            <p:ph type="title" idx="3"/>
          </p:nvPr>
        </p:nvSpPr>
        <p:spPr>
          <a:xfrm>
            <a:off x="3300963" y="1723575"/>
            <a:ext cx="254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6" name="Google Shape;356;p16"/>
          <p:cNvSpPr txBox="1">
            <a:spLocks noGrp="1"/>
          </p:cNvSpPr>
          <p:nvPr>
            <p:ph type="subTitle" idx="4"/>
          </p:nvPr>
        </p:nvSpPr>
        <p:spPr>
          <a:xfrm>
            <a:off x="3300963" y="2174326"/>
            <a:ext cx="25419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16"/>
          <p:cNvSpPr txBox="1">
            <a:spLocks noGrp="1"/>
          </p:cNvSpPr>
          <p:nvPr>
            <p:ph type="title" idx="5"/>
          </p:nvPr>
        </p:nvSpPr>
        <p:spPr>
          <a:xfrm>
            <a:off x="713225" y="3450227"/>
            <a:ext cx="254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16"/>
          <p:cNvSpPr txBox="1">
            <a:spLocks noGrp="1"/>
          </p:cNvSpPr>
          <p:nvPr>
            <p:ph type="subTitle" idx="6"/>
          </p:nvPr>
        </p:nvSpPr>
        <p:spPr>
          <a:xfrm>
            <a:off x="713225" y="3900977"/>
            <a:ext cx="25419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16"/>
          <p:cNvSpPr txBox="1">
            <a:spLocks noGrp="1"/>
          </p:cNvSpPr>
          <p:nvPr>
            <p:ph type="title" idx="7"/>
          </p:nvPr>
        </p:nvSpPr>
        <p:spPr>
          <a:xfrm>
            <a:off x="3300963" y="3450227"/>
            <a:ext cx="254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0" name="Google Shape;360;p16"/>
          <p:cNvSpPr txBox="1">
            <a:spLocks noGrp="1"/>
          </p:cNvSpPr>
          <p:nvPr>
            <p:ph type="subTitle" idx="8"/>
          </p:nvPr>
        </p:nvSpPr>
        <p:spPr>
          <a:xfrm>
            <a:off x="3300963" y="3900977"/>
            <a:ext cx="25419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16"/>
          <p:cNvSpPr txBox="1">
            <a:spLocks noGrp="1"/>
          </p:cNvSpPr>
          <p:nvPr>
            <p:ph type="title" idx="9"/>
          </p:nvPr>
        </p:nvSpPr>
        <p:spPr>
          <a:xfrm>
            <a:off x="5888725" y="1723575"/>
            <a:ext cx="254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2" name="Google Shape;362;p16"/>
          <p:cNvSpPr txBox="1">
            <a:spLocks noGrp="1"/>
          </p:cNvSpPr>
          <p:nvPr>
            <p:ph type="subTitle" idx="13"/>
          </p:nvPr>
        </p:nvSpPr>
        <p:spPr>
          <a:xfrm>
            <a:off x="5888727" y="2174326"/>
            <a:ext cx="25419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6"/>
          <p:cNvSpPr txBox="1">
            <a:spLocks noGrp="1"/>
          </p:cNvSpPr>
          <p:nvPr>
            <p:ph type="title" idx="14"/>
          </p:nvPr>
        </p:nvSpPr>
        <p:spPr>
          <a:xfrm>
            <a:off x="5888725" y="3450227"/>
            <a:ext cx="254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4" name="Google Shape;364;p16"/>
          <p:cNvSpPr txBox="1">
            <a:spLocks noGrp="1"/>
          </p:cNvSpPr>
          <p:nvPr>
            <p:ph type="subTitle" idx="15"/>
          </p:nvPr>
        </p:nvSpPr>
        <p:spPr>
          <a:xfrm>
            <a:off x="5888727" y="3900977"/>
            <a:ext cx="25419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65" name="Google Shape;365;p16"/>
          <p:cNvGrpSpPr/>
          <p:nvPr/>
        </p:nvGrpSpPr>
        <p:grpSpPr>
          <a:xfrm flipH="1">
            <a:off x="324244" y="2743144"/>
            <a:ext cx="8495525" cy="2247967"/>
            <a:chOff x="245800" y="1896900"/>
            <a:chExt cx="7086100" cy="1875025"/>
          </a:xfrm>
        </p:grpSpPr>
        <p:sp>
          <p:nvSpPr>
            <p:cNvPr id="366" name="Google Shape;366;p16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7" name="Google Shape;367;p16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8" name="Google Shape;368;p16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9" name="Google Shape;369;p16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0" name="Google Shape;370;p16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1" name="Google Shape;371;p16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2" name="Google Shape;372;p16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3" name="Google Shape;373;p16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74" name="Google Shape;374;p16"/>
          <p:cNvGrpSpPr/>
          <p:nvPr/>
        </p:nvGrpSpPr>
        <p:grpSpPr>
          <a:xfrm rot="10800000" flipH="1">
            <a:off x="324244" y="146094"/>
            <a:ext cx="8495525" cy="2247967"/>
            <a:chOff x="245800" y="1896900"/>
            <a:chExt cx="7086100" cy="1875025"/>
          </a:xfrm>
        </p:grpSpPr>
        <p:sp>
          <p:nvSpPr>
            <p:cNvPr id="375" name="Google Shape;375;p16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6" name="Google Shape;376;p16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7" name="Google Shape;377;p16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8" name="Google Shape;378;p16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9" name="Google Shape;379;p16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0" name="Google Shape;380;p16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6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2" name="Google Shape;382;p16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383" name="Google Shape;38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45967" flipH="1">
            <a:off x="8271860" y="552980"/>
            <a:ext cx="864630" cy="102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50447">
            <a:off x="8274940" y="1144862"/>
            <a:ext cx="1068071" cy="1828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-99875" y="2558101"/>
            <a:ext cx="1074100" cy="2008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25212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7"/>
          <p:cNvSpPr txBox="1">
            <a:spLocks noGrp="1"/>
          </p:cNvSpPr>
          <p:nvPr>
            <p:ph type="title"/>
          </p:nvPr>
        </p:nvSpPr>
        <p:spPr>
          <a:xfrm>
            <a:off x="1732725" y="2721788"/>
            <a:ext cx="5678400" cy="72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36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388" name="Google Shape;388;p17"/>
          <p:cNvSpPr txBox="1">
            <a:spLocks noGrp="1"/>
          </p:cNvSpPr>
          <p:nvPr>
            <p:ph type="subTitle" idx="1"/>
          </p:nvPr>
        </p:nvSpPr>
        <p:spPr>
          <a:xfrm>
            <a:off x="1732750" y="1700813"/>
            <a:ext cx="5678400" cy="102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389" name="Google Shape;389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25344">
            <a:off x="176175" y="2078125"/>
            <a:ext cx="1074100" cy="200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268095">
            <a:off x="244963" y="3579845"/>
            <a:ext cx="771875" cy="1590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4">
            <a:off x="7868326" y="486177"/>
            <a:ext cx="1124900" cy="1333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95325" y="1334551"/>
            <a:ext cx="1313251" cy="2247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4" name="Google Shape;394;p17"/>
          <p:cNvGrpSpPr/>
          <p:nvPr/>
        </p:nvGrpSpPr>
        <p:grpSpPr>
          <a:xfrm rot="10800000" flipH="1">
            <a:off x="324244" y="146094"/>
            <a:ext cx="8495525" cy="2247967"/>
            <a:chOff x="245800" y="1896900"/>
            <a:chExt cx="7086100" cy="1875025"/>
          </a:xfrm>
        </p:grpSpPr>
        <p:sp>
          <p:nvSpPr>
            <p:cNvPr id="395" name="Google Shape;395;p17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7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7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7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7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7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7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7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03" name="Google Shape;403;p17"/>
          <p:cNvGrpSpPr/>
          <p:nvPr/>
        </p:nvGrpSpPr>
        <p:grpSpPr>
          <a:xfrm flipH="1">
            <a:off x="324244" y="2743144"/>
            <a:ext cx="8495525" cy="2247967"/>
            <a:chOff x="245800" y="1896900"/>
            <a:chExt cx="7086100" cy="1875025"/>
          </a:xfrm>
        </p:grpSpPr>
        <p:sp>
          <p:nvSpPr>
            <p:cNvPr id="404" name="Google Shape;404;p17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7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7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7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8" name="Google Shape;408;p17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1" name="Google Shape;411;p17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909837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8"/>
          <p:cNvSpPr txBox="1">
            <a:spLocks noGrp="1"/>
          </p:cNvSpPr>
          <p:nvPr>
            <p:ph type="title"/>
          </p:nvPr>
        </p:nvSpPr>
        <p:spPr>
          <a:xfrm>
            <a:off x="2250675" y="706000"/>
            <a:ext cx="4642800" cy="76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4" name="Google Shape;414;p18"/>
          <p:cNvSpPr txBox="1">
            <a:spLocks noGrp="1"/>
          </p:cNvSpPr>
          <p:nvPr>
            <p:ph type="subTitle" idx="1"/>
          </p:nvPr>
        </p:nvSpPr>
        <p:spPr>
          <a:xfrm>
            <a:off x="2250675" y="1474300"/>
            <a:ext cx="4642800" cy="41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18"/>
          <p:cNvSpPr txBox="1">
            <a:spLocks noGrp="1"/>
          </p:cNvSpPr>
          <p:nvPr>
            <p:ph type="title" idx="2"/>
          </p:nvPr>
        </p:nvSpPr>
        <p:spPr>
          <a:xfrm>
            <a:off x="2250675" y="2021225"/>
            <a:ext cx="4642800" cy="76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6" name="Google Shape;416;p18"/>
          <p:cNvSpPr txBox="1">
            <a:spLocks noGrp="1"/>
          </p:cNvSpPr>
          <p:nvPr>
            <p:ph type="subTitle" idx="3"/>
          </p:nvPr>
        </p:nvSpPr>
        <p:spPr>
          <a:xfrm>
            <a:off x="2250675" y="2789450"/>
            <a:ext cx="4642800" cy="41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18"/>
          <p:cNvSpPr txBox="1">
            <a:spLocks noGrp="1"/>
          </p:cNvSpPr>
          <p:nvPr>
            <p:ph type="title" idx="4"/>
          </p:nvPr>
        </p:nvSpPr>
        <p:spPr>
          <a:xfrm>
            <a:off x="2250675" y="3336375"/>
            <a:ext cx="4642800" cy="76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8" name="Google Shape;418;p18"/>
          <p:cNvSpPr txBox="1">
            <a:spLocks noGrp="1"/>
          </p:cNvSpPr>
          <p:nvPr>
            <p:ph type="subTitle" idx="5"/>
          </p:nvPr>
        </p:nvSpPr>
        <p:spPr>
          <a:xfrm>
            <a:off x="2250675" y="4104600"/>
            <a:ext cx="4642800" cy="41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419" name="Google Shape;419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0" name="Google Shape;420;p18"/>
          <p:cNvGrpSpPr/>
          <p:nvPr/>
        </p:nvGrpSpPr>
        <p:grpSpPr>
          <a:xfrm>
            <a:off x="324244" y="2743144"/>
            <a:ext cx="8495525" cy="2247967"/>
            <a:chOff x="245800" y="1896900"/>
            <a:chExt cx="7086100" cy="1875025"/>
          </a:xfrm>
        </p:grpSpPr>
        <p:sp>
          <p:nvSpPr>
            <p:cNvPr id="421" name="Google Shape;421;p18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2" name="Google Shape;422;p18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3" name="Google Shape;423;p18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4" name="Google Shape;424;p18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5" name="Google Shape;425;p18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6" name="Google Shape;426;p18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7" name="Google Shape;427;p18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8" name="Google Shape;428;p18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29" name="Google Shape;429;p18"/>
          <p:cNvGrpSpPr/>
          <p:nvPr/>
        </p:nvGrpSpPr>
        <p:grpSpPr>
          <a:xfrm rot="10800000">
            <a:off x="324244" y="146094"/>
            <a:ext cx="8495525" cy="2247967"/>
            <a:chOff x="245800" y="1896900"/>
            <a:chExt cx="7086100" cy="1875025"/>
          </a:xfrm>
        </p:grpSpPr>
        <p:sp>
          <p:nvSpPr>
            <p:cNvPr id="430" name="Google Shape;430;p18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1" name="Google Shape;431;p18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2" name="Google Shape;432;p18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3" name="Google Shape;433;p18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4" name="Google Shape;434;p18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5" name="Google Shape;435;p18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6" name="Google Shape;436;p18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7" name="Google Shape;437;p18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438" name="Google Shape;43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715601" y="2716401"/>
            <a:ext cx="1074100" cy="200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77878">
            <a:off x="-230054" y="493269"/>
            <a:ext cx="1228659" cy="21031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83775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19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8099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443" name="Google Shape;443;p19"/>
          <p:cNvSpPr txBox="1">
            <a:spLocks noGrp="1"/>
          </p:cNvSpPr>
          <p:nvPr>
            <p:ph type="title" idx="2"/>
          </p:nvPr>
        </p:nvSpPr>
        <p:spPr>
          <a:xfrm>
            <a:off x="713225" y="3259725"/>
            <a:ext cx="243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4" name="Google Shape;444;p19"/>
          <p:cNvSpPr txBox="1">
            <a:spLocks noGrp="1"/>
          </p:cNvSpPr>
          <p:nvPr>
            <p:ph type="subTitle" idx="1"/>
          </p:nvPr>
        </p:nvSpPr>
        <p:spPr>
          <a:xfrm>
            <a:off x="713225" y="3741500"/>
            <a:ext cx="2436600" cy="8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19"/>
          <p:cNvSpPr txBox="1">
            <a:spLocks noGrp="1"/>
          </p:cNvSpPr>
          <p:nvPr>
            <p:ph type="title" idx="3"/>
          </p:nvPr>
        </p:nvSpPr>
        <p:spPr>
          <a:xfrm>
            <a:off x="3356020" y="3259725"/>
            <a:ext cx="243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6" name="Google Shape;446;p19"/>
          <p:cNvSpPr txBox="1">
            <a:spLocks noGrp="1"/>
          </p:cNvSpPr>
          <p:nvPr>
            <p:ph type="subTitle" idx="4"/>
          </p:nvPr>
        </p:nvSpPr>
        <p:spPr>
          <a:xfrm>
            <a:off x="3356020" y="3741500"/>
            <a:ext cx="2436600" cy="8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19"/>
          <p:cNvSpPr txBox="1">
            <a:spLocks noGrp="1"/>
          </p:cNvSpPr>
          <p:nvPr>
            <p:ph type="title" idx="5"/>
          </p:nvPr>
        </p:nvSpPr>
        <p:spPr>
          <a:xfrm>
            <a:off x="5991747" y="3259725"/>
            <a:ext cx="243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8" name="Google Shape;448;p19"/>
          <p:cNvSpPr txBox="1">
            <a:spLocks noGrp="1"/>
          </p:cNvSpPr>
          <p:nvPr>
            <p:ph type="subTitle" idx="6"/>
          </p:nvPr>
        </p:nvSpPr>
        <p:spPr>
          <a:xfrm>
            <a:off x="5991747" y="3741500"/>
            <a:ext cx="2436600" cy="8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19"/>
          <p:cNvSpPr txBox="1">
            <a:spLocks noGrp="1"/>
          </p:cNvSpPr>
          <p:nvPr>
            <p:ph type="title" idx="7" hasCustomPrompt="1"/>
          </p:nvPr>
        </p:nvSpPr>
        <p:spPr>
          <a:xfrm>
            <a:off x="713225" y="1316831"/>
            <a:ext cx="243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50" name="Google Shape;450;p19"/>
          <p:cNvSpPr txBox="1">
            <a:spLocks noGrp="1"/>
          </p:cNvSpPr>
          <p:nvPr>
            <p:ph type="title" idx="8" hasCustomPrompt="1"/>
          </p:nvPr>
        </p:nvSpPr>
        <p:spPr>
          <a:xfrm>
            <a:off x="3356020" y="1316831"/>
            <a:ext cx="243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51" name="Google Shape;451;p19"/>
          <p:cNvSpPr txBox="1">
            <a:spLocks noGrp="1"/>
          </p:cNvSpPr>
          <p:nvPr>
            <p:ph type="title" idx="9" hasCustomPrompt="1"/>
          </p:nvPr>
        </p:nvSpPr>
        <p:spPr>
          <a:xfrm>
            <a:off x="5989315" y="1316831"/>
            <a:ext cx="244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452" name="Google Shape;452;p19"/>
          <p:cNvGrpSpPr/>
          <p:nvPr/>
        </p:nvGrpSpPr>
        <p:grpSpPr>
          <a:xfrm rot="10800000">
            <a:off x="324244" y="146094"/>
            <a:ext cx="8495525" cy="2247967"/>
            <a:chOff x="245800" y="1896900"/>
            <a:chExt cx="7086100" cy="1875025"/>
          </a:xfrm>
        </p:grpSpPr>
        <p:sp>
          <p:nvSpPr>
            <p:cNvPr id="453" name="Google Shape;453;p19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4" name="Google Shape;454;p19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5" name="Google Shape;455;p19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6" name="Google Shape;456;p19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7" name="Google Shape;457;p19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8" name="Google Shape;458;p19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9" name="Google Shape;459;p19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0" name="Google Shape;460;p19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61" name="Google Shape;461;p19"/>
          <p:cNvGrpSpPr/>
          <p:nvPr/>
        </p:nvGrpSpPr>
        <p:grpSpPr>
          <a:xfrm>
            <a:off x="324244" y="2743144"/>
            <a:ext cx="8495525" cy="2247967"/>
            <a:chOff x="245800" y="1896900"/>
            <a:chExt cx="7086100" cy="1875025"/>
          </a:xfrm>
        </p:grpSpPr>
        <p:sp>
          <p:nvSpPr>
            <p:cNvPr id="462" name="Google Shape;462;p19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3" name="Google Shape;463;p19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4" name="Google Shape;464;p19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5" name="Google Shape;465;p19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6" name="Google Shape;466;p19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7" name="Google Shape;467;p19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8" name="Google Shape;468;p19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9" name="Google Shape;469;p19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470" name="Google Shape;47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50201" y="3460217"/>
            <a:ext cx="617000" cy="1271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4">
            <a:off x="8340679" y="2663179"/>
            <a:ext cx="911918" cy="1080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-47025" y="577176"/>
            <a:ext cx="1198800" cy="2052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5390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20"/>
          <p:cNvSpPr txBox="1">
            <a:spLocks noGrp="1"/>
          </p:cNvSpPr>
          <p:nvPr>
            <p:ph type="title"/>
          </p:nvPr>
        </p:nvSpPr>
        <p:spPr>
          <a:xfrm flipH="1">
            <a:off x="4876163" y="1697816"/>
            <a:ext cx="2715000" cy="12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476" name="Google Shape;476;p20"/>
          <p:cNvSpPr txBox="1">
            <a:spLocks noGrp="1"/>
          </p:cNvSpPr>
          <p:nvPr>
            <p:ph type="subTitle" idx="1"/>
          </p:nvPr>
        </p:nvSpPr>
        <p:spPr>
          <a:xfrm flipH="1">
            <a:off x="4876138" y="2774363"/>
            <a:ext cx="3466800" cy="8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477" name="Google Shape;477;p20"/>
          <p:cNvGrpSpPr/>
          <p:nvPr/>
        </p:nvGrpSpPr>
        <p:grpSpPr>
          <a:xfrm rot="10800000" flipH="1">
            <a:off x="324244" y="146094"/>
            <a:ext cx="8495525" cy="2247967"/>
            <a:chOff x="245800" y="1896900"/>
            <a:chExt cx="7086100" cy="1875025"/>
          </a:xfrm>
        </p:grpSpPr>
        <p:sp>
          <p:nvSpPr>
            <p:cNvPr id="478" name="Google Shape;478;p20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9" name="Google Shape;479;p20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0" name="Google Shape;480;p20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1" name="Google Shape;481;p20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2" name="Google Shape;482;p20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3" name="Google Shape;483;p20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4" name="Google Shape;484;p20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5" name="Google Shape;485;p20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86" name="Google Shape;486;p20"/>
          <p:cNvGrpSpPr/>
          <p:nvPr/>
        </p:nvGrpSpPr>
        <p:grpSpPr>
          <a:xfrm flipH="1">
            <a:off x="324244" y="2743144"/>
            <a:ext cx="8495525" cy="2247967"/>
            <a:chOff x="245800" y="1896900"/>
            <a:chExt cx="7086100" cy="1875025"/>
          </a:xfrm>
        </p:grpSpPr>
        <p:sp>
          <p:nvSpPr>
            <p:cNvPr id="487" name="Google Shape;487;p20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8" name="Google Shape;488;p20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9" name="Google Shape;489;p20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0" name="Google Shape;490;p20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1" name="Google Shape;491;p20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2" name="Google Shape;492;p20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3" name="Google Shape;493;p20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4" name="Google Shape;494;p20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495" name="Google Shape;49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352">
            <a:off x="555150" y="646276"/>
            <a:ext cx="1074100" cy="200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77882">
            <a:off x="7957650" y="421762"/>
            <a:ext cx="1313251" cy="2247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9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21"/>
          <p:cNvSpPr txBox="1">
            <a:spLocks noGrp="1"/>
          </p:cNvSpPr>
          <p:nvPr>
            <p:ph type="title"/>
          </p:nvPr>
        </p:nvSpPr>
        <p:spPr>
          <a:xfrm>
            <a:off x="713225" y="1590100"/>
            <a:ext cx="33507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8099"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500" name="Google Shape;500;p21"/>
          <p:cNvSpPr txBox="1">
            <a:spLocks noGrp="1"/>
          </p:cNvSpPr>
          <p:nvPr>
            <p:ph type="subTitle" idx="1"/>
          </p:nvPr>
        </p:nvSpPr>
        <p:spPr>
          <a:xfrm>
            <a:off x="1085113" y="2297500"/>
            <a:ext cx="2978700" cy="133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501" name="Google Shape;501;p21"/>
          <p:cNvGrpSpPr/>
          <p:nvPr/>
        </p:nvGrpSpPr>
        <p:grpSpPr>
          <a:xfrm flipH="1">
            <a:off x="324244" y="2743144"/>
            <a:ext cx="8495525" cy="2247967"/>
            <a:chOff x="245800" y="1896900"/>
            <a:chExt cx="7086100" cy="1875025"/>
          </a:xfrm>
        </p:grpSpPr>
        <p:sp>
          <p:nvSpPr>
            <p:cNvPr id="502" name="Google Shape;502;p21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3" name="Google Shape;503;p21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4" name="Google Shape;504;p21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5" name="Google Shape;505;p21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6" name="Google Shape;506;p21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7" name="Google Shape;507;p21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8" name="Google Shape;508;p21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9" name="Google Shape;509;p21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10" name="Google Shape;510;p21"/>
          <p:cNvGrpSpPr/>
          <p:nvPr/>
        </p:nvGrpSpPr>
        <p:grpSpPr>
          <a:xfrm rot="10800000" flipH="1">
            <a:off x="324244" y="146094"/>
            <a:ext cx="8495525" cy="2247967"/>
            <a:chOff x="245800" y="1896900"/>
            <a:chExt cx="7086100" cy="1875025"/>
          </a:xfrm>
        </p:grpSpPr>
        <p:sp>
          <p:nvSpPr>
            <p:cNvPr id="511" name="Google Shape;511;p21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2" name="Google Shape;512;p21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3" name="Google Shape;513;p21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4" name="Google Shape;514;p21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5" name="Google Shape;515;p21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6" name="Google Shape;516;p21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7" name="Google Shape;517;p21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8" name="Google Shape;518;p21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519" name="Google Shape;51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8525" y="2472451"/>
            <a:ext cx="1034750" cy="213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16802" y="454851"/>
            <a:ext cx="1076474" cy="1842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41748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22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8099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grpSp>
        <p:nvGrpSpPr>
          <p:cNvPr id="524" name="Google Shape;524;p22"/>
          <p:cNvGrpSpPr/>
          <p:nvPr/>
        </p:nvGrpSpPr>
        <p:grpSpPr>
          <a:xfrm flipH="1">
            <a:off x="324244" y="2743144"/>
            <a:ext cx="8495525" cy="2247967"/>
            <a:chOff x="245800" y="1896900"/>
            <a:chExt cx="7086100" cy="1875025"/>
          </a:xfrm>
        </p:grpSpPr>
        <p:sp>
          <p:nvSpPr>
            <p:cNvPr id="525" name="Google Shape;525;p22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6" name="Google Shape;526;p22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7" name="Google Shape;527;p22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8" name="Google Shape;528;p22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9" name="Google Shape;529;p22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0" name="Google Shape;530;p22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1" name="Google Shape;531;p22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2" name="Google Shape;532;p22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33" name="Google Shape;533;p22"/>
          <p:cNvGrpSpPr/>
          <p:nvPr/>
        </p:nvGrpSpPr>
        <p:grpSpPr>
          <a:xfrm rot="10800000" flipH="1">
            <a:off x="324244" y="146094"/>
            <a:ext cx="8495525" cy="2247967"/>
            <a:chOff x="245800" y="1896900"/>
            <a:chExt cx="7086100" cy="1875025"/>
          </a:xfrm>
        </p:grpSpPr>
        <p:sp>
          <p:nvSpPr>
            <p:cNvPr id="534" name="Google Shape;534;p22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5" name="Google Shape;535;p22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6" name="Google Shape;536;p22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7" name="Google Shape;537;p22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8" name="Google Shape;538;p22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9" name="Google Shape;539;p22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0" name="Google Shape;540;p22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1" name="Google Shape;541;p22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542" name="Google Shape;5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6351" y="594826"/>
            <a:ext cx="1074100" cy="200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56349">
            <a:off x="-385451" y="2928408"/>
            <a:ext cx="1104526" cy="1308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7506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oogle Shape;185;p6"/>
          <p:cNvGrpSpPr/>
          <p:nvPr/>
        </p:nvGrpSpPr>
        <p:grpSpPr>
          <a:xfrm>
            <a:off x="685168" y="439893"/>
            <a:ext cx="254056" cy="241758"/>
            <a:chOff x="2768914" y="655181"/>
            <a:chExt cx="338380" cy="321743"/>
          </a:xfrm>
        </p:grpSpPr>
        <p:sp>
          <p:nvSpPr>
            <p:cNvPr id="186" name="Google Shape;186;p6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88" name="Google Shape;188;p6"/>
          <p:cNvGrpSpPr/>
          <p:nvPr/>
        </p:nvGrpSpPr>
        <p:grpSpPr>
          <a:xfrm>
            <a:off x="8407881" y="1498397"/>
            <a:ext cx="254056" cy="241758"/>
            <a:chOff x="2768914" y="655181"/>
            <a:chExt cx="338380" cy="321743"/>
          </a:xfrm>
        </p:grpSpPr>
        <p:sp>
          <p:nvSpPr>
            <p:cNvPr id="189" name="Google Shape;189;p6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91" name="Google Shape;191;p6"/>
          <p:cNvGrpSpPr/>
          <p:nvPr/>
        </p:nvGrpSpPr>
        <p:grpSpPr>
          <a:xfrm>
            <a:off x="7105180" y="4506462"/>
            <a:ext cx="254056" cy="241758"/>
            <a:chOff x="2768914" y="655181"/>
            <a:chExt cx="338380" cy="321743"/>
          </a:xfrm>
        </p:grpSpPr>
        <p:sp>
          <p:nvSpPr>
            <p:cNvPr id="192" name="Google Shape;192;p6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94" name="Google Shape;194;p6"/>
          <p:cNvGrpSpPr/>
          <p:nvPr/>
        </p:nvGrpSpPr>
        <p:grpSpPr>
          <a:xfrm>
            <a:off x="-333024" y="1109120"/>
            <a:ext cx="1115223" cy="505646"/>
            <a:chOff x="-889965" y="517131"/>
            <a:chExt cx="2215821" cy="1003863"/>
          </a:xfrm>
        </p:grpSpPr>
        <p:sp>
          <p:nvSpPr>
            <p:cNvPr id="195" name="Google Shape;195;p6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97" name="Google Shape;197;p6"/>
          <p:cNvGrpSpPr/>
          <p:nvPr/>
        </p:nvGrpSpPr>
        <p:grpSpPr>
          <a:xfrm>
            <a:off x="8016227" y="385548"/>
            <a:ext cx="1600229" cy="723488"/>
            <a:chOff x="10729875" y="529734"/>
            <a:chExt cx="3232134" cy="1460117"/>
          </a:xfrm>
        </p:grpSpPr>
        <p:sp>
          <p:nvSpPr>
            <p:cNvPr id="198" name="Google Shape;198;p6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200" name="Google Shape;200;p6"/>
          <p:cNvGrpSpPr/>
          <p:nvPr/>
        </p:nvGrpSpPr>
        <p:grpSpPr>
          <a:xfrm>
            <a:off x="4440140" y="4629201"/>
            <a:ext cx="1600229" cy="723488"/>
            <a:chOff x="10729875" y="529734"/>
            <a:chExt cx="3232134" cy="1460117"/>
          </a:xfrm>
        </p:grpSpPr>
        <p:sp>
          <p:nvSpPr>
            <p:cNvPr id="201" name="Google Shape;201;p6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sp>
        <p:nvSpPr>
          <p:cNvPr id="203" name="Google Shape;203;p6"/>
          <p:cNvSpPr txBox="1">
            <a:spLocks noGrp="1"/>
          </p:cNvSpPr>
          <p:nvPr>
            <p:ph type="title"/>
          </p:nvPr>
        </p:nvSpPr>
        <p:spPr>
          <a:xfrm>
            <a:off x="720000" y="532800"/>
            <a:ext cx="77040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3"/>
          <p:cNvSpPr txBox="1">
            <a:spLocks noGrp="1"/>
          </p:cNvSpPr>
          <p:nvPr>
            <p:ph type="ctrTitle"/>
          </p:nvPr>
        </p:nvSpPr>
        <p:spPr>
          <a:xfrm>
            <a:off x="4644650" y="580925"/>
            <a:ext cx="3473700" cy="10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46" name="Google Shape;546;p23"/>
          <p:cNvSpPr txBox="1">
            <a:spLocks noGrp="1"/>
          </p:cNvSpPr>
          <p:nvPr>
            <p:ph type="subTitle" idx="1"/>
          </p:nvPr>
        </p:nvSpPr>
        <p:spPr>
          <a:xfrm>
            <a:off x="4644692" y="1664300"/>
            <a:ext cx="3473700" cy="122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547" name="Google Shape;547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8" name="Google Shape;548;p23"/>
          <p:cNvGrpSpPr/>
          <p:nvPr/>
        </p:nvGrpSpPr>
        <p:grpSpPr>
          <a:xfrm rot="10800000">
            <a:off x="324244" y="146094"/>
            <a:ext cx="8495525" cy="2247967"/>
            <a:chOff x="245800" y="1896900"/>
            <a:chExt cx="7086100" cy="1875025"/>
          </a:xfrm>
        </p:grpSpPr>
        <p:sp>
          <p:nvSpPr>
            <p:cNvPr id="549" name="Google Shape;549;p23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0" name="Google Shape;550;p23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1" name="Google Shape;551;p23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2" name="Google Shape;552;p23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3" name="Google Shape;553;p23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4" name="Google Shape;554;p23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5" name="Google Shape;555;p23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6" name="Google Shape;556;p23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557" name="Google Shape;55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1151" y="2493951"/>
            <a:ext cx="1074100" cy="200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268099">
            <a:off x="7926625" y="3921142"/>
            <a:ext cx="617000" cy="12710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9" name="Google Shape;559;p23"/>
          <p:cNvGrpSpPr/>
          <p:nvPr/>
        </p:nvGrpSpPr>
        <p:grpSpPr>
          <a:xfrm>
            <a:off x="324244" y="2743144"/>
            <a:ext cx="8495525" cy="2247967"/>
            <a:chOff x="245800" y="1896900"/>
            <a:chExt cx="7086100" cy="1875025"/>
          </a:xfrm>
        </p:grpSpPr>
        <p:sp>
          <p:nvSpPr>
            <p:cNvPr id="560" name="Google Shape;560;p23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1" name="Google Shape;561;p23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2" name="Google Shape;562;p23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3" name="Google Shape;563;p23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4" name="Google Shape;564;p23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5" name="Google Shape;565;p23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7" name="Google Shape;567;p23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568" name="Google Shape;568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714640">
            <a:off x="527179" y="3766155"/>
            <a:ext cx="911918" cy="1080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76442">
            <a:off x="2125710" y="450260"/>
            <a:ext cx="1134904" cy="1344933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23"/>
          <p:cNvSpPr txBox="1"/>
          <p:nvPr/>
        </p:nvSpPr>
        <p:spPr>
          <a:xfrm>
            <a:off x="4644675" y="3408060"/>
            <a:ext cx="347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</a:t>
            </a:r>
            <a:r>
              <a:rPr lang="en" sz="1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: Diese Präsentationsvorlage wurde von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 </a:t>
            </a:r>
            <a:r>
              <a:rPr lang="en" sz="1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erstellt, inklusive Icons von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und Infografiken &amp; Bilder von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 </a:t>
            </a:r>
            <a:endParaRPr sz="10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8418853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6822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25721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101" y="2898451"/>
            <a:ext cx="1034750" cy="213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7965777" y="-381825"/>
            <a:ext cx="1076474" cy="184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456349">
            <a:off x="-256126" y="2875158"/>
            <a:ext cx="1104526" cy="1308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352">
            <a:off x="6694226" y="-46024"/>
            <a:ext cx="1074100" cy="2008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93476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C3912-4B6B-4F5D-8470-12D97BDAF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E48AA-5160-4258-A62B-831B0C2BB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BC61B-9D9A-462F-9353-38166F634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A9559-9EF0-4BC6-B918-ED6875C368E4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A4DD15-35CC-402D-A96D-72EA665CA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AC8E4-277E-46A0-9340-537F59B51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0EA2F-5494-4B47-9A82-20B151CBE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100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53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8"/>
          <p:cNvSpPr txBox="1">
            <a:spLocks noGrp="1"/>
          </p:cNvSpPr>
          <p:nvPr>
            <p:ph type="body" idx="1"/>
          </p:nvPr>
        </p:nvSpPr>
        <p:spPr>
          <a:xfrm>
            <a:off x="855250" y="3061133"/>
            <a:ext cx="30000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b="1">
                <a:solidFill>
                  <a:schemeClr val="dk1"/>
                </a:solidFill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221" name="Google Shape;221;p8"/>
          <p:cNvSpPr txBox="1">
            <a:spLocks noGrp="1"/>
          </p:cNvSpPr>
          <p:nvPr>
            <p:ph type="title"/>
          </p:nvPr>
        </p:nvSpPr>
        <p:spPr>
          <a:xfrm>
            <a:off x="855250" y="2123627"/>
            <a:ext cx="3206100" cy="8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 sz="47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222" name="Google Shape;222;p8"/>
          <p:cNvGrpSpPr/>
          <p:nvPr/>
        </p:nvGrpSpPr>
        <p:grpSpPr>
          <a:xfrm>
            <a:off x="470613" y="480807"/>
            <a:ext cx="254056" cy="241758"/>
            <a:chOff x="2768914" y="655181"/>
            <a:chExt cx="338380" cy="321743"/>
          </a:xfrm>
        </p:grpSpPr>
        <p:sp>
          <p:nvSpPr>
            <p:cNvPr id="223" name="Google Shape;223;p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225" name="Google Shape;225;p8"/>
          <p:cNvGrpSpPr/>
          <p:nvPr/>
        </p:nvGrpSpPr>
        <p:grpSpPr>
          <a:xfrm>
            <a:off x="8337983" y="920521"/>
            <a:ext cx="254056" cy="241758"/>
            <a:chOff x="2768914" y="655181"/>
            <a:chExt cx="338380" cy="321743"/>
          </a:xfrm>
        </p:grpSpPr>
        <p:sp>
          <p:nvSpPr>
            <p:cNvPr id="226" name="Google Shape;226;p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228" name="Google Shape;228;p8"/>
          <p:cNvGrpSpPr/>
          <p:nvPr/>
        </p:nvGrpSpPr>
        <p:grpSpPr>
          <a:xfrm>
            <a:off x="5385157" y="4601757"/>
            <a:ext cx="254056" cy="241758"/>
            <a:chOff x="2768914" y="655181"/>
            <a:chExt cx="338380" cy="321743"/>
          </a:xfrm>
        </p:grpSpPr>
        <p:sp>
          <p:nvSpPr>
            <p:cNvPr id="229" name="Google Shape;229;p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231" name="Google Shape;231;p8"/>
          <p:cNvGrpSpPr/>
          <p:nvPr/>
        </p:nvGrpSpPr>
        <p:grpSpPr>
          <a:xfrm>
            <a:off x="3365629" y="138773"/>
            <a:ext cx="1115223" cy="505646"/>
            <a:chOff x="-889965" y="517131"/>
            <a:chExt cx="2215821" cy="1003863"/>
          </a:xfrm>
        </p:grpSpPr>
        <p:sp>
          <p:nvSpPr>
            <p:cNvPr id="232" name="Google Shape;232;p8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234" name="Google Shape;234;p8"/>
          <p:cNvGrpSpPr/>
          <p:nvPr/>
        </p:nvGrpSpPr>
        <p:grpSpPr>
          <a:xfrm>
            <a:off x="8220571" y="4078092"/>
            <a:ext cx="1600229" cy="723488"/>
            <a:chOff x="10729875" y="529734"/>
            <a:chExt cx="3232134" cy="1460117"/>
          </a:xfrm>
        </p:grpSpPr>
        <p:sp>
          <p:nvSpPr>
            <p:cNvPr id="235" name="Google Shape;235;p8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9"/>
          <p:cNvSpPr txBox="1">
            <a:spLocks noGrp="1"/>
          </p:cNvSpPr>
          <p:nvPr>
            <p:ph type="title"/>
          </p:nvPr>
        </p:nvSpPr>
        <p:spPr>
          <a:xfrm>
            <a:off x="720000" y="530352"/>
            <a:ext cx="77040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39" name="Google Shape;239;p9"/>
          <p:cNvGrpSpPr/>
          <p:nvPr/>
        </p:nvGrpSpPr>
        <p:grpSpPr>
          <a:xfrm>
            <a:off x="715236" y="1174022"/>
            <a:ext cx="254056" cy="241758"/>
            <a:chOff x="2768914" y="655181"/>
            <a:chExt cx="338380" cy="321743"/>
          </a:xfrm>
        </p:grpSpPr>
        <p:sp>
          <p:nvSpPr>
            <p:cNvPr id="240" name="Google Shape;240;p9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242" name="Google Shape;242;p9"/>
          <p:cNvGrpSpPr/>
          <p:nvPr/>
        </p:nvGrpSpPr>
        <p:grpSpPr>
          <a:xfrm>
            <a:off x="8432788" y="1415782"/>
            <a:ext cx="254056" cy="241758"/>
            <a:chOff x="2768914" y="655181"/>
            <a:chExt cx="338380" cy="321743"/>
          </a:xfrm>
        </p:grpSpPr>
        <p:sp>
          <p:nvSpPr>
            <p:cNvPr id="243" name="Google Shape;243;p9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245" name="Google Shape;245;p9"/>
          <p:cNvGrpSpPr/>
          <p:nvPr/>
        </p:nvGrpSpPr>
        <p:grpSpPr>
          <a:xfrm>
            <a:off x="-455645" y="546704"/>
            <a:ext cx="1115223" cy="505646"/>
            <a:chOff x="-889965" y="517131"/>
            <a:chExt cx="2215821" cy="1003863"/>
          </a:xfrm>
        </p:grpSpPr>
        <p:sp>
          <p:nvSpPr>
            <p:cNvPr id="246" name="Google Shape;246;p9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248" name="Google Shape;248;p9"/>
          <p:cNvGrpSpPr/>
          <p:nvPr/>
        </p:nvGrpSpPr>
        <p:grpSpPr>
          <a:xfrm>
            <a:off x="8292083" y="3403193"/>
            <a:ext cx="1600229" cy="723488"/>
            <a:chOff x="10729875" y="529734"/>
            <a:chExt cx="3232134" cy="1460117"/>
          </a:xfrm>
        </p:grpSpPr>
        <p:sp>
          <p:nvSpPr>
            <p:cNvPr id="249" name="Google Shape;249;p9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sp>
        <p:nvSpPr>
          <p:cNvPr id="251" name="Google Shape;251;p9"/>
          <p:cNvSpPr txBox="1">
            <a:spLocks noGrp="1"/>
          </p:cNvSpPr>
          <p:nvPr>
            <p:ph type="body" idx="1"/>
          </p:nvPr>
        </p:nvSpPr>
        <p:spPr>
          <a:xfrm>
            <a:off x="2298350" y="2045363"/>
            <a:ext cx="4673100" cy="12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252" name="Google Shape;252;p9"/>
          <p:cNvGrpSpPr/>
          <p:nvPr/>
        </p:nvGrpSpPr>
        <p:grpSpPr>
          <a:xfrm>
            <a:off x="4425422" y="4430449"/>
            <a:ext cx="293153" cy="337976"/>
            <a:chOff x="4505050" y="4336350"/>
            <a:chExt cx="69000" cy="79550"/>
          </a:xfrm>
        </p:grpSpPr>
        <p:sp>
          <p:nvSpPr>
            <p:cNvPr id="253" name="Google Shape;253;p9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9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" name="Google Shape;267;p9"/>
          <p:cNvGrpSpPr/>
          <p:nvPr/>
        </p:nvGrpSpPr>
        <p:grpSpPr>
          <a:xfrm>
            <a:off x="7319210" y="731054"/>
            <a:ext cx="249392" cy="264900"/>
            <a:chOff x="3861700" y="5390125"/>
            <a:chExt cx="35600" cy="37825"/>
          </a:xfrm>
        </p:grpSpPr>
        <p:sp>
          <p:nvSpPr>
            <p:cNvPr id="268" name="Google Shape;268;p9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6" name="Google Shape;276;p10"/>
          <p:cNvSpPr txBox="1">
            <a:spLocks noGrp="1"/>
          </p:cNvSpPr>
          <p:nvPr>
            <p:ph type="title"/>
          </p:nvPr>
        </p:nvSpPr>
        <p:spPr>
          <a:xfrm>
            <a:off x="855242" y="1414514"/>
            <a:ext cx="3207900" cy="131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10"/>
          <p:cNvSpPr txBox="1">
            <a:spLocks noGrp="1"/>
          </p:cNvSpPr>
          <p:nvPr>
            <p:ph type="body" idx="1"/>
          </p:nvPr>
        </p:nvSpPr>
        <p:spPr>
          <a:xfrm>
            <a:off x="855242" y="2900086"/>
            <a:ext cx="3207900" cy="8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278" name="Google Shape;278;p10"/>
          <p:cNvGrpSpPr/>
          <p:nvPr/>
        </p:nvGrpSpPr>
        <p:grpSpPr>
          <a:xfrm>
            <a:off x="241943" y="4490269"/>
            <a:ext cx="254056" cy="241758"/>
            <a:chOff x="2768914" y="655181"/>
            <a:chExt cx="338380" cy="321743"/>
          </a:xfrm>
        </p:grpSpPr>
        <p:sp>
          <p:nvSpPr>
            <p:cNvPr id="279" name="Google Shape;279;p10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80" name="Google Shape;280;p10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281" name="Google Shape;281;p10"/>
          <p:cNvGrpSpPr/>
          <p:nvPr/>
        </p:nvGrpSpPr>
        <p:grpSpPr>
          <a:xfrm>
            <a:off x="8432788" y="455053"/>
            <a:ext cx="254056" cy="241758"/>
            <a:chOff x="2768914" y="655181"/>
            <a:chExt cx="338380" cy="321743"/>
          </a:xfrm>
        </p:grpSpPr>
        <p:sp>
          <p:nvSpPr>
            <p:cNvPr id="282" name="Google Shape;282;p10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83" name="Google Shape;283;p10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284" name="Google Shape;284;p10"/>
          <p:cNvGrpSpPr/>
          <p:nvPr/>
        </p:nvGrpSpPr>
        <p:grpSpPr>
          <a:xfrm>
            <a:off x="167617" y="191108"/>
            <a:ext cx="1115223" cy="505646"/>
            <a:chOff x="-889965" y="517131"/>
            <a:chExt cx="2215821" cy="1003863"/>
          </a:xfrm>
        </p:grpSpPr>
        <p:sp>
          <p:nvSpPr>
            <p:cNvPr id="285" name="Google Shape;285;p10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86" name="Google Shape;286;p10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287" name="Google Shape;287;p10"/>
          <p:cNvGrpSpPr/>
          <p:nvPr/>
        </p:nvGrpSpPr>
        <p:grpSpPr>
          <a:xfrm>
            <a:off x="8057089" y="3679273"/>
            <a:ext cx="1600229" cy="723488"/>
            <a:chOff x="10729875" y="529734"/>
            <a:chExt cx="3232134" cy="1460117"/>
          </a:xfrm>
        </p:grpSpPr>
        <p:sp>
          <p:nvSpPr>
            <p:cNvPr id="288" name="Google Shape;288;p10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290" name="Google Shape;290;p10"/>
          <p:cNvGrpSpPr/>
          <p:nvPr/>
        </p:nvGrpSpPr>
        <p:grpSpPr>
          <a:xfrm>
            <a:off x="3648660" y="1128404"/>
            <a:ext cx="249392" cy="264900"/>
            <a:chOff x="3861700" y="5390125"/>
            <a:chExt cx="35600" cy="37825"/>
          </a:xfrm>
        </p:grpSpPr>
        <p:sp>
          <p:nvSpPr>
            <p:cNvPr id="291" name="Google Shape;291;p10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0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0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0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0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3"/>
          <p:cNvSpPr txBox="1">
            <a:spLocks noGrp="1"/>
          </p:cNvSpPr>
          <p:nvPr>
            <p:ph type="body" idx="1"/>
          </p:nvPr>
        </p:nvSpPr>
        <p:spPr>
          <a:xfrm>
            <a:off x="6299669" y="2513470"/>
            <a:ext cx="1721400" cy="10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914400" lvl="1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/>
          </p:nvPr>
        </p:nvSpPr>
        <p:spPr>
          <a:xfrm>
            <a:off x="720000" y="675075"/>
            <a:ext cx="7704000" cy="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2"/>
          </p:nvPr>
        </p:nvSpPr>
        <p:spPr>
          <a:xfrm>
            <a:off x="1076198" y="1540169"/>
            <a:ext cx="1721400" cy="7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23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body" idx="3"/>
          </p:nvPr>
        </p:nvSpPr>
        <p:spPr>
          <a:xfrm>
            <a:off x="1076200" y="2513470"/>
            <a:ext cx="1721400" cy="10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914400" lvl="1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subTitle" idx="4"/>
          </p:nvPr>
        </p:nvSpPr>
        <p:spPr>
          <a:xfrm>
            <a:off x="3669050" y="2047969"/>
            <a:ext cx="1721400" cy="7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23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13"/>
          <p:cNvSpPr txBox="1">
            <a:spLocks noGrp="1"/>
          </p:cNvSpPr>
          <p:nvPr>
            <p:ph type="body" idx="5"/>
          </p:nvPr>
        </p:nvSpPr>
        <p:spPr>
          <a:xfrm>
            <a:off x="3669113" y="2830320"/>
            <a:ext cx="1721400" cy="10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914400" lvl="1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6"/>
          </p:nvPr>
        </p:nvSpPr>
        <p:spPr>
          <a:xfrm>
            <a:off x="6299669" y="1540169"/>
            <a:ext cx="1721400" cy="7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23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350" name="Google Shape;350;p13"/>
          <p:cNvGrpSpPr/>
          <p:nvPr/>
        </p:nvGrpSpPr>
        <p:grpSpPr>
          <a:xfrm>
            <a:off x="-455645" y="1075815"/>
            <a:ext cx="1115223" cy="505646"/>
            <a:chOff x="-889965" y="517131"/>
            <a:chExt cx="2215821" cy="1003863"/>
          </a:xfrm>
        </p:grpSpPr>
        <p:sp>
          <p:nvSpPr>
            <p:cNvPr id="351" name="Google Shape;351;p13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353" name="Google Shape;353;p13"/>
          <p:cNvGrpSpPr/>
          <p:nvPr/>
        </p:nvGrpSpPr>
        <p:grpSpPr>
          <a:xfrm>
            <a:off x="8363614" y="966862"/>
            <a:ext cx="1600229" cy="723488"/>
            <a:chOff x="10729875" y="529734"/>
            <a:chExt cx="3232134" cy="1460117"/>
          </a:xfrm>
        </p:grpSpPr>
        <p:sp>
          <p:nvSpPr>
            <p:cNvPr id="354" name="Google Shape;354;p13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356" name="Google Shape;356;p13"/>
          <p:cNvGrpSpPr/>
          <p:nvPr/>
        </p:nvGrpSpPr>
        <p:grpSpPr>
          <a:xfrm>
            <a:off x="1123868" y="4478644"/>
            <a:ext cx="254056" cy="241758"/>
            <a:chOff x="2768914" y="655181"/>
            <a:chExt cx="338380" cy="321743"/>
          </a:xfrm>
        </p:grpSpPr>
        <p:sp>
          <p:nvSpPr>
            <p:cNvPr id="357" name="Google Shape;357;p13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359" name="Google Shape;359;p13"/>
          <p:cNvGrpSpPr/>
          <p:nvPr/>
        </p:nvGrpSpPr>
        <p:grpSpPr>
          <a:xfrm>
            <a:off x="7033338" y="4536378"/>
            <a:ext cx="254056" cy="241758"/>
            <a:chOff x="2768914" y="655181"/>
            <a:chExt cx="338380" cy="321743"/>
          </a:xfrm>
        </p:grpSpPr>
        <p:sp>
          <p:nvSpPr>
            <p:cNvPr id="360" name="Google Shape;360;p13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CUSTOM_1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5"/>
          <p:cNvSpPr txBox="1">
            <a:spLocks noGrp="1"/>
          </p:cNvSpPr>
          <p:nvPr>
            <p:ph type="title"/>
          </p:nvPr>
        </p:nvSpPr>
        <p:spPr>
          <a:xfrm>
            <a:off x="855250" y="1407586"/>
            <a:ext cx="3910200" cy="14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66" name="Google Shape;366;p15"/>
          <p:cNvSpPr txBox="1">
            <a:spLocks noGrp="1"/>
          </p:cNvSpPr>
          <p:nvPr>
            <p:ph type="body" idx="1"/>
          </p:nvPr>
        </p:nvSpPr>
        <p:spPr>
          <a:xfrm>
            <a:off x="855250" y="3065009"/>
            <a:ext cx="3298800" cy="8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b="1">
                <a:solidFill>
                  <a:schemeClr val="dk1"/>
                </a:solidFill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367" name="Google Shape;367;p15"/>
          <p:cNvGrpSpPr/>
          <p:nvPr/>
        </p:nvGrpSpPr>
        <p:grpSpPr>
          <a:xfrm>
            <a:off x="-668209" y="245600"/>
            <a:ext cx="10954752" cy="4661641"/>
            <a:chOff x="-889997" y="326856"/>
            <a:chExt cx="14590772" cy="6203941"/>
          </a:xfrm>
        </p:grpSpPr>
        <p:grpSp>
          <p:nvGrpSpPr>
            <p:cNvPr id="368" name="Google Shape;368;p15"/>
            <p:cNvGrpSpPr/>
            <p:nvPr/>
          </p:nvGrpSpPr>
          <p:grpSpPr>
            <a:xfrm>
              <a:off x="10478147" y="326862"/>
              <a:ext cx="338389" cy="325831"/>
              <a:chOff x="9151278" y="648615"/>
              <a:chExt cx="571796" cy="550576"/>
            </a:xfrm>
          </p:grpSpPr>
          <p:sp>
            <p:nvSpPr>
              <p:cNvPr id="369" name="Google Shape;369;p15"/>
              <p:cNvSpPr/>
              <p:nvPr/>
            </p:nvSpPr>
            <p:spPr>
              <a:xfrm>
                <a:off x="9162613" y="648615"/>
                <a:ext cx="549349" cy="550576"/>
              </a:xfrm>
              <a:custGeom>
                <a:avLst/>
                <a:gdLst/>
                <a:ahLst/>
                <a:cxnLst/>
                <a:rect l="l" t="t" r="r" b="b"/>
                <a:pathLst>
                  <a:path w="549349" h="550576" extrusionOk="0">
                    <a:moveTo>
                      <a:pt x="346942" y="526668"/>
                    </a:moveTo>
                    <a:cubicBezTo>
                      <a:pt x="307731" y="504158"/>
                      <a:pt x="274468" y="476620"/>
                      <a:pt x="242739" y="447886"/>
                    </a:cubicBezTo>
                    <a:cubicBezTo>
                      <a:pt x="212365" y="463338"/>
                      <a:pt x="181789" y="478525"/>
                      <a:pt x="150886" y="493204"/>
                    </a:cubicBezTo>
                    <a:cubicBezTo>
                      <a:pt x="101822" y="516530"/>
                      <a:pt x="55700" y="487129"/>
                      <a:pt x="67468" y="446193"/>
                    </a:cubicBezTo>
                    <a:cubicBezTo>
                      <a:pt x="79374" y="404748"/>
                      <a:pt x="92487" y="363473"/>
                      <a:pt x="106563" y="322325"/>
                    </a:cubicBezTo>
                    <a:cubicBezTo>
                      <a:pt x="75787" y="294057"/>
                      <a:pt x="45032" y="265779"/>
                      <a:pt x="14255" y="237500"/>
                    </a:cubicBezTo>
                    <a:cubicBezTo>
                      <a:pt x="2423" y="226620"/>
                      <a:pt x="0" y="211984"/>
                      <a:pt x="3894" y="197876"/>
                    </a:cubicBezTo>
                    <a:cubicBezTo>
                      <a:pt x="3100" y="181218"/>
                      <a:pt x="15282" y="162866"/>
                      <a:pt x="37697" y="158093"/>
                    </a:cubicBezTo>
                    <a:cubicBezTo>
                      <a:pt x="52355" y="150706"/>
                      <a:pt x="69871" y="148992"/>
                      <a:pt x="87238" y="157257"/>
                    </a:cubicBezTo>
                    <a:cubicBezTo>
                      <a:pt x="114278" y="157691"/>
                      <a:pt x="141234" y="158453"/>
                      <a:pt x="168042" y="159744"/>
                    </a:cubicBezTo>
                    <a:cubicBezTo>
                      <a:pt x="182869" y="124057"/>
                      <a:pt x="198437" y="88466"/>
                      <a:pt x="214926" y="53001"/>
                    </a:cubicBezTo>
                    <a:cubicBezTo>
                      <a:pt x="235606" y="8508"/>
                      <a:pt x="316282" y="0"/>
                      <a:pt x="328951" y="45465"/>
                    </a:cubicBezTo>
                    <a:cubicBezTo>
                      <a:pt x="341079" y="88942"/>
                      <a:pt x="353197" y="132418"/>
                      <a:pt x="365326" y="175894"/>
                    </a:cubicBezTo>
                    <a:cubicBezTo>
                      <a:pt x="412898" y="181123"/>
                      <a:pt x="460269" y="187049"/>
                      <a:pt x="507417" y="193473"/>
                    </a:cubicBezTo>
                    <a:cubicBezTo>
                      <a:pt x="531579" y="196765"/>
                      <a:pt x="549349" y="215381"/>
                      <a:pt x="547295" y="235532"/>
                    </a:cubicBezTo>
                    <a:cubicBezTo>
                      <a:pt x="541887" y="288776"/>
                      <a:pt x="468873" y="323585"/>
                      <a:pt x="414940" y="353843"/>
                    </a:cubicBezTo>
                    <a:cubicBezTo>
                      <a:pt x="426137" y="394017"/>
                      <a:pt x="437345" y="434191"/>
                      <a:pt x="448542" y="474366"/>
                    </a:cubicBezTo>
                    <a:cubicBezTo>
                      <a:pt x="461877" y="522181"/>
                      <a:pt x="388577" y="550576"/>
                      <a:pt x="346942" y="526668"/>
                    </a:cubicBezTo>
                    <a:close/>
                  </a:path>
                </a:pathLst>
              </a:custGeom>
              <a:solidFill>
                <a:srgbClr val="E7AA34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70" name="Google Shape;370;p15"/>
              <p:cNvSpPr/>
              <p:nvPr/>
            </p:nvSpPr>
            <p:spPr>
              <a:xfrm>
                <a:off x="9151278" y="651093"/>
                <a:ext cx="571796" cy="543295"/>
              </a:xfrm>
              <a:custGeom>
                <a:avLst/>
                <a:gdLst/>
                <a:ahLst/>
                <a:cxnLst/>
                <a:rect l="l" t="t" r="r" b="b"/>
                <a:pathLst>
                  <a:path w="571796" h="543295" extrusionOk="0">
                    <a:moveTo>
                      <a:pt x="393414" y="543295"/>
                    </a:moveTo>
                    <a:cubicBezTo>
                      <a:pt x="378862" y="543295"/>
                      <a:pt x="364648" y="540046"/>
                      <a:pt x="353007" y="533368"/>
                    </a:cubicBezTo>
                    <a:cubicBezTo>
                      <a:pt x="313287" y="510561"/>
                      <a:pt x="280024" y="482906"/>
                      <a:pt x="252391" y="458131"/>
                    </a:cubicBezTo>
                    <a:cubicBezTo>
                      <a:pt x="221212" y="473932"/>
                      <a:pt x="193145" y="487764"/>
                      <a:pt x="166761" y="500295"/>
                    </a:cubicBezTo>
                    <a:cubicBezTo>
                      <a:pt x="137212" y="514328"/>
                      <a:pt x="104870" y="512169"/>
                      <a:pt x="84359" y="494781"/>
                    </a:cubicBezTo>
                    <a:cubicBezTo>
                      <a:pt x="68632" y="481435"/>
                      <a:pt x="62748" y="461253"/>
                      <a:pt x="68632" y="440795"/>
                    </a:cubicBezTo>
                    <a:cubicBezTo>
                      <a:pt x="79480" y="403013"/>
                      <a:pt x="91937" y="363410"/>
                      <a:pt x="105653" y="322971"/>
                    </a:cubicBezTo>
                    <a:lnTo>
                      <a:pt x="18436" y="242813"/>
                    </a:lnTo>
                    <a:cubicBezTo>
                      <a:pt x="4984" y="230452"/>
                      <a:pt x="0" y="212799"/>
                      <a:pt x="4614" y="194172"/>
                    </a:cubicBezTo>
                    <a:cubicBezTo>
                      <a:pt x="4487" y="174402"/>
                      <a:pt x="18213" y="151987"/>
                      <a:pt x="45487" y="145573"/>
                    </a:cubicBezTo>
                    <a:cubicBezTo>
                      <a:pt x="63478" y="136905"/>
                      <a:pt x="83026" y="136450"/>
                      <a:pt x="100954" y="144229"/>
                    </a:cubicBezTo>
                    <a:cubicBezTo>
                      <a:pt x="126798" y="144663"/>
                      <a:pt x="150293" y="145362"/>
                      <a:pt x="172455" y="146356"/>
                    </a:cubicBezTo>
                    <a:cubicBezTo>
                      <a:pt x="186901" y="111823"/>
                      <a:pt x="201760" y="78115"/>
                      <a:pt x="216661" y="46069"/>
                    </a:cubicBezTo>
                    <a:cubicBezTo>
                      <a:pt x="231478" y="14192"/>
                      <a:pt x="269493" y="0"/>
                      <a:pt x="299508" y="2444"/>
                    </a:cubicBezTo>
                    <a:cubicBezTo>
                      <a:pt x="325437" y="4561"/>
                      <a:pt x="344498" y="18658"/>
                      <a:pt x="350488" y="40153"/>
                    </a:cubicBezTo>
                    <a:lnTo>
                      <a:pt x="384936" y="163681"/>
                    </a:lnTo>
                    <a:cubicBezTo>
                      <a:pt x="428307" y="168518"/>
                      <a:pt x="472641" y="174032"/>
                      <a:pt x="520181" y="180509"/>
                    </a:cubicBezTo>
                    <a:cubicBezTo>
                      <a:pt x="550280" y="184605"/>
                      <a:pt x="571796" y="208163"/>
                      <a:pt x="569161" y="234124"/>
                    </a:cubicBezTo>
                    <a:cubicBezTo>
                      <a:pt x="563721" y="287750"/>
                      <a:pt x="501967" y="321733"/>
                      <a:pt x="447484" y="351715"/>
                    </a:cubicBezTo>
                    <a:cubicBezTo>
                      <a:pt x="444531" y="353345"/>
                      <a:pt x="441600" y="354954"/>
                      <a:pt x="438710" y="356552"/>
                    </a:cubicBezTo>
                    <a:lnTo>
                      <a:pt x="470079" y="469042"/>
                    </a:lnTo>
                    <a:cubicBezTo>
                      <a:pt x="475943" y="490092"/>
                      <a:pt x="468587" y="510508"/>
                      <a:pt x="449897" y="525049"/>
                    </a:cubicBezTo>
                    <a:cubicBezTo>
                      <a:pt x="434466" y="537030"/>
                      <a:pt x="413617" y="543295"/>
                      <a:pt x="393414" y="543295"/>
                    </a:cubicBezTo>
                    <a:close/>
                    <a:moveTo>
                      <a:pt x="255777" y="432667"/>
                    </a:moveTo>
                    <a:lnTo>
                      <a:pt x="261186" y="437557"/>
                    </a:lnTo>
                    <a:cubicBezTo>
                      <a:pt x="289009" y="462777"/>
                      <a:pt x="322939" y="491691"/>
                      <a:pt x="363548" y="515016"/>
                    </a:cubicBezTo>
                    <a:cubicBezTo>
                      <a:pt x="384090" y="526817"/>
                      <a:pt x="416993" y="523800"/>
                      <a:pt x="436901" y="508328"/>
                    </a:cubicBezTo>
                    <a:cubicBezTo>
                      <a:pt x="445209" y="501872"/>
                      <a:pt x="454173" y="490802"/>
                      <a:pt x="449685" y="474725"/>
                    </a:cubicBezTo>
                    <a:lnTo>
                      <a:pt x="413850" y="346201"/>
                    </a:lnTo>
                    <a:lnTo>
                      <a:pt x="421100" y="342137"/>
                    </a:lnTo>
                    <a:cubicBezTo>
                      <a:pt x="426338" y="339195"/>
                      <a:pt x="431757" y="336211"/>
                      <a:pt x="437282" y="333173"/>
                    </a:cubicBezTo>
                    <a:cubicBezTo>
                      <a:pt x="487203" y="305699"/>
                      <a:pt x="543782" y="274563"/>
                      <a:pt x="548100" y="231986"/>
                    </a:cubicBezTo>
                    <a:cubicBezTo>
                      <a:pt x="549560" y="217677"/>
                      <a:pt x="535749" y="203993"/>
                      <a:pt x="517323" y="201474"/>
                    </a:cubicBezTo>
                    <a:cubicBezTo>
                      <a:pt x="467359" y="194669"/>
                      <a:pt x="420973" y="188933"/>
                      <a:pt x="375507" y="183938"/>
                    </a:cubicBezTo>
                    <a:lnTo>
                      <a:pt x="368384" y="183155"/>
                    </a:lnTo>
                    <a:lnTo>
                      <a:pt x="330094" y="45836"/>
                    </a:lnTo>
                    <a:cubicBezTo>
                      <a:pt x="325215" y="28342"/>
                      <a:pt x="307763" y="24352"/>
                      <a:pt x="297783" y="23537"/>
                    </a:cubicBezTo>
                    <a:cubicBezTo>
                      <a:pt x="275727" y="21748"/>
                      <a:pt x="246475" y="32141"/>
                      <a:pt x="235860" y="54980"/>
                    </a:cubicBezTo>
                    <a:cubicBezTo>
                      <a:pt x="220090" y="88899"/>
                      <a:pt x="204374" y="124671"/>
                      <a:pt x="189145" y="161332"/>
                    </a:cubicBezTo>
                    <a:lnTo>
                      <a:pt x="186298" y="168200"/>
                    </a:lnTo>
                    <a:lnTo>
                      <a:pt x="178858" y="167841"/>
                    </a:lnTo>
                    <a:cubicBezTo>
                      <a:pt x="154135" y="166645"/>
                      <a:pt x="127814" y="165830"/>
                      <a:pt x="98403" y="165364"/>
                    </a:cubicBezTo>
                    <a:lnTo>
                      <a:pt x="96107" y="165322"/>
                    </a:lnTo>
                    <a:lnTo>
                      <a:pt x="94032" y="164337"/>
                    </a:lnTo>
                    <a:cubicBezTo>
                      <a:pt x="77533" y="156485"/>
                      <a:pt x="63055" y="160400"/>
                      <a:pt x="53805" y="165068"/>
                    </a:cubicBezTo>
                    <a:lnTo>
                      <a:pt x="51233" y="165967"/>
                    </a:lnTo>
                    <a:cubicBezTo>
                      <a:pt x="33803" y="169682"/>
                      <a:pt x="25251" y="183324"/>
                      <a:pt x="25812" y="194892"/>
                    </a:cubicBezTo>
                    <a:lnTo>
                      <a:pt x="25886" y="196585"/>
                    </a:lnTo>
                    <a:lnTo>
                      <a:pt x="25431" y="198215"/>
                    </a:lnTo>
                    <a:cubicBezTo>
                      <a:pt x="23188" y="206322"/>
                      <a:pt x="22648" y="217931"/>
                      <a:pt x="32755" y="227224"/>
                    </a:cubicBezTo>
                    <a:lnTo>
                      <a:pt x="130143" y="316727"/>
                    </a:lnTo>
                    <a:lnTo>
                      <a:pt x="127910" y="323278"/>
                    </a:lnTo>
                    <a:cubicBezTo>
                      <a:pt x="113421" y="365643"/>
                      <a:pt x="100319" y="407151"/>
                      <a:pt x="88974" y="446637"/>
                    </a:cubicBezTo>
                    <a:cubicBezTo>
                      <a:pt x="85354" y="459242"/>
                      <a:pt x="88571" y="470598"/>
                      <a:pt x="98054" y="478641"/>
                    </a:cubicBezTo>
                    <a:cubicBezTo>
                      <a:pt x="112215" y="490653"/>
                      <a:pt x="135625" y="491648"/>
                      <a:pt x="157681" y="481171"/>
                    </a:cubicBezTo>
                    <a:cubicBezTo>
                      <a:pt x="185695" y="467857"/>
                      <a:pt x="215656" y="453072"/>
                      <a:pt x="249279" y="435969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</p:grpSp>
        <p:grpSp>
          <p:nvGrpSpPr>
            <p:cNvPr id="371" name="Google Shape;371;p15"/>
            <p:cNvGrpSpPr/>
            <p:nvPr/>
          </p:nvGrpSpPr>
          <p:grpSpPr>
            <a:xfrm>
              <a:off x="1538564" y="326856"/>
              <a:ext cx="338380" cy="321743"/>
              <a:chOff x="2768914" y="655181"/>
              <a:chExt cx="338380" cy="321743"/>
            </a:xfrm>
          </p:grpSpPr>
          <p:sp>
            <p:nvSpPr>
              <p:cNvPr id="372" name="Google Shape;372;p15"/>
              <p:cNvSpPr/>
              <p:nvPr/>
            </p:nvSpPr>
            <p:spPr>
              <a:xfrm>
                <a:off x="2780120" y="658338"/>
                <a:ext cx="316060" cy="316769"/>
              </a:xfrm>
              <a:custGeom>
                <a:avLst/>
                <a:gdLst/>
                <a:ahLst/>
                <a:cxnLst/>
                <a:rect l="l" t="t" r="r" b="b"/>
                <a:pathLst>
                  <a:path w="316060" h="316769" extrusionOk="0">
                    <a:moveTo>
                      <a:pt x="199612" y="303011"/>
                    </a:moveTo>
                    <a:cubicBezTo>
                      <a:pt x="177048" y="290057"/>
                      <a:pt x="157913" y="274224"/>
                      <a:pt x="139657" y="257682"/>
                    </a:cubicBezTo>
                    <a:cubicBezTo>
                      <a:pt x="122184" y="266572"/>
                      <a:pt x="104595" y="275314"/>
                      <a:pt x="86815" y="283760"/>
                    </a:cubicBezTo>
                    <a:cubicBezTo>
                      <a:pt x="58578" y="297179"/>
                      <a:pt x="32046" y="280267"/>
                      <a:pt x="38819" y="256709"/>
                    </a:cubicBezTo>
                    <a:cubicBezTo>
                      <a:pt x="45667" y="232875"/>
                      <a:pt x="53212" y="209116"/>
                      <a:pt x="61309" y="185451"/>
                    </a:cubicBezTo>
                    <a:cubicBezTo>
                      <a:pt x="43603" y="169174"/>
                      <a:pt x="25907" y="152907"/>
                      <a:pt x="8212" y="136641"/>
                    </a:cubicBezTo>
                    <a:cubicBezTo>
                      <a:pt x="1396" y="130376"/>
                      <a:pt x="0" y="121962"/>
                      <a:pt x="2243" y="113844"/>
                    </a:cubicBezTo>
                    <a:cubicBezTo>
                      <a:pt x="1777" y="104256"/>
                      <a:pt x="8794" y="93704"/>
                      <a:pt x="21685" y="90953"/>
                    </a:cubicBezTo>
                    <a:cubicBezTo>
                      <a:pt x="30120" y="86709"/>
                      <a:pt x="40195" y="85724"/>
                      <a:pt x="50196" y="90466"/>
                    </a:cubicBezTo>
                    <a:cubicBezTo>
                      <a:pt x="65743" y="90720"/>
                      <a:pt x="81248" y="91154"/>
                      <a:pt x="96678" y="91905"/>
                    </a:cubicBezTo>
                    <a:cubicBezTo>
                      <a:pt x="105208" y="71373"/>
                      <a:pt x="114172" y="50895"/>
                      <a:pt x="123655" y="30490"/>
                    </a:cubicBezTo>
                    <a:cubicBezTo>
                      <a:pt x="135551" y="4889"/>
                      <a:pt x="181969" y="0"/>
                      <a:pt x="189261" y="26161"/>
                    </a:cubicBezTo>
                    <a:cubicBezTo>
                      <a:pt x="196236" y="51170"/>
                      <a:pt x="203210" y="76178"/>
                      <a:pt x="210184" y="101197"/>
                    </a:cubicBezTo>
                    <a:cubicBezTo>
                      <a:pt x="237553" y="104203"/>
                      <a:pt x="264805" y="107611"/>
                      <a:pt x="291941" y="111304"/>
                    </a:cubicBezTo>
                    <a:cubicBezTo>
                      <a:pt x="305837" y="113199"/>
                      <a:pt x="316060" y="123920"/>
                      <a:pt x="314885" y="135508"/>
                    </a:cubicBezTo>
                    <a:cubicBezTo>
                      <a:pt x="311774" y="166147"/>
                      <a:pt x="269758" y="186160"/>
                      <a:pt x="238728" y="203580"/>
                    </a:cubicBezTo>
                    <a:cubicBezTo>
                      <a:pt x="245184" y="226694"/>
                      <a:pt x="251629" y="249808"/>
                      <a:pt x="258063" y="272922"/>
                    </a:cubicBezTo>
                    <a:cubicBezTo>
                      <a:pt x="265736" y="300429"/>
                      <a:pt x="223562" y="316769"/>
                      <a:pt x="199612" y="303011"/>
                    </a:cubicBezTo>
                    <a:close/>
                  </a:path>
                </a:pathLst>
              </a:custGeom>
              <a:solidFill>
                <a:srgbClr val="E7AA34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73" name="Google Shape;373;p15"/>
              <p:cNvSpPr/>
              <p:nvPr/>
            </p:nvSpPr>
            <p:spPr>
              <a:xfrm>
                <a:off x="2768914" y="655181"/>
                <a:ext cx="338380" cy="321743"/>
              </a:xfrm>
              <a:custGeom>
                <a:avLst/>
                <a:gdLst/>
                <a:ahLst/>
                <a:cxnLst/>
                <a:rect l="l" t="t" r="r" b="b"/>
                <a:pathLst>
                  <a:path w="338380" h="321743" extrusionOk="0">
                    <a:moveTo>
                      <a:pt x="231129" y="321743"/>
                    </a:moveTo>
                    <a:cubicBezTo>
                      <a:pt x="221995" y="321743"/>
                      <a:pt x="213031" y="319648"/>
                      <a:pt x="205549" y="315351"/>
                    </a:cubicBezTo>
                    <a:cubicBezTo>
                      <a:pt x="183440" y="302651"/>
                      <a:pt x="164803" y="287432"/>
                      <a:pt x="149193" y="273557"/>
                    </a:cubicBezTo>
                    <a:cubicBezTo>
                      <a:pt x="132217" y="282141"/>
                      <a:pt x="116903" y="289665"/>
                      <a:pt x="102563" y="296481"/>
                    </a:cubicBezTo>
                    <a:cubicBezTo>
                      <a:pt x="83957" y="305318"/>
                      <a:pt x="63457" y="303826"/>
                      <a:pt x="50302" y="292671"/>
                    </a:cubicBezTo>
                    <a:cubicBezTo>
                      <a:pt x="39877" y="283823"/>
                      <a:pt x="35962" y="270467"/>
                      <a:pt x="39856" y="256942"/>
                    </a:cubicBezTo>
                    <a:cubicBezTo>
                      <a:pt x="45846" y="236071"/>
                      <a:pt x="52704" y="214164"/>
                      <a:pt x="60272" y="191727"/>
                    </a:cubicBezTo>
                    <a:lnTo>
                      <a:pt x="12255" y="147584"/>
                    </a:lnTo>
                    <a:cubicBezTo>
                      <a:pt x="3386" y="139435"/>
                      <a:pt x="0" y="127910"/>
                      <a:pt x="2857" y="115749"/>
                    </a:cubicBezTo>
                    <a:cubicBezTo>
                      <a:pt x="3026" y="102806"/>
                      <a:pt x="11916" y="88391"/>
                      <a:pt x="29347" y="84073"/>
                    </a:cubicBezTo>
                    <a:cubicBezTo>
                      <a:pt x="40491" y="78845"/>
                      <a:pt x="52567" y="78507"/>
                      <a:pt x="63711" y="83079"/>
                    </a:cubicBezTo>
                    <a:cubicBezTo>
                      <a:pt x="77152" y="83311"/>
                      <a:pt x="89429" y="83671"/>
                      <a:pt x="100975" y="84158"/>
                    </a:cubicBezTo>
                    <a:cubicBezTo>
                      <a:pt x="108913" y="65288"/>
                      <a:pt x="117072" y="46831"/>
                      <a:pt x="125264" y="29188"/>
                    </a:cubicBezTo>
                    <a:cubicBezTo>
                      <a:pt x="134651" y="8985"/>
                      <a:pt x="158559" y="0"/>
                      <a:pt x="177366" y="1502"/>
                    </a:cubicBezTo>
                    <a:cubicBezTo>
                      <a:pt x="194246" y="2889"/>
                      <a:pt x="206692" y="12223"/>
                      <a:pt x="210661" y="26479"/>
                    </a:cubicBezTo>
                    <a:lnTo>
                      <a:pt x="229668" y="94625"/>
                    </a:lnTo>
                    <a:cubicBezTo>
                      <a:pt x="253714" y="97324"/>
                      <a:pt x="278299" y="100393"/>
                      <a:pt x="304567" y="103981"/>
                    </a:cubicBezTo>
                    <a:cubicBezTo>
                      <a:pt x="324305" y="106669"/>
                      <a:pt x="338380" y="122375"/>
                      <a:pt x="336624" y="139742"/>
                    </a:cubicBezTo>
                    <a:cubicBezTo>
                      <a:pt x="333247" y="172921"/>
                      <a:pt x="295031" y="193960"/>
                      <a:pt x="264329" y="210862"/>
                    </a:cubicBezTo>
                    <a:lnTo>
                      <a:pt x="262371" y="211941"/>
                    </a:lnTo>
                    <a:lnTo>
                      <a:pt x="279474" y="273240"/>
                    </a:lnTo>
                    <a:cubicBezTo>
                      <a:pt x="283358" y="287199"/>
                      <a:pt x="278553" y="300672"/>
                      <a:pt x="266287" y="310208"/>
                    </a:cubicBezTo>
                    <a:cubicBezTo>
                      <a:pt x="256518" y="317796"/>
                      <a:pt x="243670" y="321733"/>
                      <a:pt x="231129" y="321743"/>
                    </a:cubicBezTo>
                    <a:close/>
                    <a:moveTo>
                      <a:pt x="152569" y="248105"/>
                    </a:moveTo>
                    <a:lnTo>
                      <a:pt x="157977" y="252994"/>
                    </a:lnTo>
                    <a:cubicBezTo>
                      <a:pt x="173810" y="267345"/>
                      <a:pt x="193103" y="283802"/>
                      <a:pt x="216090" y="296989"/>
                    </a:cubicBezTo>
                    <a:cubicBezTo>
                      <a:pt x="226271" y="302852"/>
                      <a:pt x="243321" y="301243"/>
                      <a:pt x="253290" y="293496"/>
                    </a:cubicBezTo>
                    <a:cubicBezTo>
                      <a:pt x="261387" y="287210"/>
                      <a:pt x="259651" y="280966"/>
                      <a:pt x="259079" y="278923"/>
                    </a:cubicBezTo>
                    <a:lnTo>
                      <a:pt x="237511" y="201580"/>
                    </a:lnTo>
                    <a:lnTo>
                      <a:pt x="254126" y="192320"/>
                    </a:lnTo>
                    <a:cubicBezTo>
                      <a:pt x="280490" y="177799"/>
                      <a:pt x="313308" y="159734"/>
                      <a:pt x="315552" y="137604"/>
                    </a:cubicBezTo>
                    <a:cubicBezTo>
                      <a:pt x="316145" y="131847"/>
                      <a:pt x="309805" y="126058"/>
                      <a:pt x="301709" y="124946"/>
                    </a:cubicBezTo>
                    <a:cubicBezTo>
                      <a:pt x="273028" y="121041"/>
                      <a:pt x="246379" y="117750"/>
                      <a:pt x="220239" y="114882"/>
                    </a:cubicBezTo>
                    <a:lnTo>
                      <a:pt x="213116" y="114088"/>
                    </a:lnTo>
                    <a:lnTo>
                      <a:pt x="190277" y="32162"/>
                    </a:lnTo>
                    <a:cubicBezTo>
                      <a:pt x="188203" y="24722"/>
                      <a:pt x="180212" y="22976"/>
                      <a:pt x="175640" y="22605"/>
                    </a:cubicBezTo>
                    <a:cubicBezTo>
                      <a:pt x="164380" y="21706"/>
                      <a:pt x="149521" y="27220"/>
                      <a:pt x="144462" y="38110"/>
                    </a:cubicBezTo>
                    <a:cubicBezTo>
                      <a:pt x="135392" y="57615"/>
                      <a:pt x="126375" y="78147"/>
                      <a:pt x="117654" y="99123"/>
                    </a:cubicBezTo>
                    <a:lnTo>
                      <a:pt x="114807" y="105992"/>
                    </a:lnTo>
                    <a:lnTo>
                      <a:pt x="107367" y="105642"/>
                    </a:lnTo>
                    <a:cubicBezTo>
                      <a:pt x="93323" y="104954"/>
                      <a:pt x="78231" y="104489"/>
                      <a:pt x="61235" y="104214"/>
                    </a:cubicBezTo>
                    <a:lnTo>
                      <a:pt x="58938" y="104171"/>
                    </a:lnTo>
                    <a:lnTo>
                      <a:pt x="56864" y="103187"/>
                    </a:lnTo>
                    <a:cubicBezTo>
                      <a:pt x="49000" y="99462"/>
                      <a:pt x="42089" y="101335"/>
                      <a:pt x="37666" y="103557"/>
                    </a:cubicBezTo>
                    <a:lnTo>
                      <a:pt x="35094" y="104468"/>
                    </a:lnTo>
                    <a:cubicBezTo>
                      <a:pt x="27601" y="106066"/>
                      <a:pt x="23801" y="111844"/>
                      <a:pt x="24024" y="116490"/>
                    </a:cubicBezTo>
                    <a:lnTo>
                      <a:pt x="24108" y="118194"/>
                    </a:lnTo>
                    <a:lnTo>
                      <a:pt x="23653" y="119824"/>
                    </a:lnTo>
                    <a:cubicBezTo>
                      <a:pt x="22256" y="124851"/>
                      <a:pt x="23240" y="128947"/>
                      <a:pt x="26574" y="132005"/>
                    </a:cubicBezTo>
                    <a:lnTo>
                      <a:pt x="84761" y="185483"/>
                    </a:lnTo>
                    <a:lnTo>
                      <a:pt x="82528" y="192023"/>
                    </a:lnTo>
                    <a:cubicBezTo>
                      <a:pt x="74189" y="216418"/>
                      <a:pt x="66674" y="240220"/>
                      <a:pt x="60187" y="262784"/>
                    </a:cubicBezTo>
                    <a:cubicBezTo>
                      <a:pt x="58187" y="269779"/>
                      <a:pt x="61161" y="274118"/>
                      <a:pt x="63997" y="276531"/>
                    </a:cubicBezTo>
                    <a:cubicBezTo>
                      <a:pt x="69183" y="280923"/>
                      <a:pt x="79988" y="283770"/>
                      <a:pt x="93482" y="277357"/>
                    </a:cubicBezTo>
                    <a:cubicBezTo>
                      <a:pt x="109452" y="269769"/>
                      <a:pt x="126650" y="261281"/>
                      <a:pt x="146071" y="251407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</p:grpSp>
        <p:grpSp>
          <p:nvGrpSpPr>
            <p:cNvPr id="374" name="Google Shape;374;p15"/>
            <p:cNvGrpSpPr/>
            <p:nvPr/>
          </p:nvGrpSpPr>
          <p:grpSpPr>
            <a:xfrm>
              <a:off x="11288272" y="4820302"/>
              <a:ext cx="361966" cy="325846"/>
              <a:chOff x="7756333" y="5881824"/>
              <a:chExt cx="563371" cy="507153"/>
            </a:xfrm>
          </p:grpSpPr>
          <p:sp>
            <p:nvSpPr>
              <p:cNvPr id="375" name="Google Shape;375;p15"/>
              <p:cNvSpPr/>
              <p:nvPr/>
            </p:nvSpPr>
            <p:spPr>
              <a:xfrm>
                <a:off x="7756333" y="5881824"/>
                <a:ext cx="563371" cy="507153"/>
              </a:xfrm>
              <a:custGeom>
                <a:avLst/>
                <a:gdLst/>
                <a:ahLst/>
                <a:cxnLst/>
                <a:rect l="l" t="t" r="r" b="b"/>
                <a:pathLst>
                  <a:path w="563371" h="507153" extrusionOk="0">
                    <a:moveTo>
                      <a:pt x="512720" y="226642"/>
                    </a:moveTo>
                    <a:cubicBezTo>
                      <a:pt x="486155" y="214936"/>
                      <a:pt x="459962" y="202575"/>
                      <a:pt x="434075" y="189663"/>
                    </a:cubicBezTo>
                    <a:cubicBezTo>
                      <a:pt x="445537" y="160633"/>
                      <a:pt x="457538" y="131794"/>
                      <a:pt x="470153" y="103166"/>
                    </a:cubicBezTo>
                    <a:cubicBezTo>
                      <a:pt x="495247" y="46217"/>
                      <a:pt x="434763" y="0"/>
                      <a:pt x="385942" y="38195"/>
                    </a:cubicBezTo>
                    <a:cubicBezTo>
                      <a:pt x="354774" y="62568"/>
                      <a:pt x="323617" y="86931"/>
                      <a:pt x="292459" y="111294"/>
                    </a:cubicBezTo>
                    <a:cubicBezTo>
                      <a:pt x="260159" y="91651"/>
                      <a:pt x="228303" y="71194"/>
                      <a:pt x="196976" y="49731"/>
                    </a:cubicBezTo>
                    <a:cubicBezTo>
                      <a:pt x="155860" y="21579"/>
                      <a:pt x="110384" y="67902"/>
                      <a:pt x="118988" y="109685"/>
                    </a:cubicBezTo>
                    <a:cubicBezTo>
                      <a:pt x="127095" y="149076"/>
                      <a:pt x="139710" y="187060"/>
                      <a:pt x="154019" y="224483"/>
                    </a:cubicBezTo>
                    <a:cubicBezTo>
                      <a:pt x="124576" y="249798"/>
                      <a:pt x="93810" y="273896"/>
                      <a:pt x="61658" y="287305"/>
                    </a:cubicBezTo>
                    <a:cubicBezTo>
                      <a:pt x="0" y="313023"/>
                      <a:pt x="22976" y="413152"/>
                      <a:pt x="90169" y="390715"/>
                    </a:cubicBezTo>
                    <a:cubicBezTo>
                      <a:pt x="129222" y="377676"/>
                      <a:pt x="168571" y="366850"/>
                      <a:pt x="208184" y="357769"/>
                    </a:cubicBezTo>
                    <a:cubicBezTo>
                      <a:pt x="218027" y="381497"/>
                      <a:pt x="228959" y="404897"/>
                      <a:pt x="243649" y="425174"/>
                    </a:cubicBezTo>
                    <a:cubicBezTo>
                      <a:pt x="237066" y="484642"/>
                      <a:pt x="331205" y="507153"/>
                      <a:pt x="348879" y="444013"/>
                    </a:cubicBezTo>
                    <a:cubicBezTo>
                      <a:pt x="359547" y="405891"/>
                      <a:pt x="371093" y="368088"/>
                      <a:pt x="383391" y="330528"/>
                    </a:cubicBezTo>
                    <a:cubicBezTo>
                      <a:pt x="417226" y="327818"/>
                      <a:pt x="451305" y="326474"/>
                      <a:pt x="485658" y="326559"/>
                    </a:cubicBezTo>
                    <a:cubicBezTo>
                      <a:pt x="535304" y="326686"/>
                      <a:pt x="563371" y="248972"/>
                      <a:pt x="512720" y="226642"/>
                    </a:cubicBezTo>
                    <a:close/>
                  </a:path>
                </a:pathLst>
              </a:custGeom>
              <a:solidFill>
                <a:srgbClr val="E7AA34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76" name="Google Shape;376;p15"/>
              <p:cNvSpPr/>
              <p:nvPr/>
            </p:nvSpPr>
            <p:spPr>
              <a:xfrm>
                <a:off x="7768047" y="5893624"/>
                <a:ext cx="539210" cy="477181"/>
              </a:xfrm>
              <a:custGeom>
                <a:avLst/>
                <a:gdLst/>
                <a:ahLst/>
                <a:cxnLst/>
                <a:rect l="l" t="t" r="r" b="b"/>
                <a:pathLst>
                  <a:path w="539210" h="477181" extrusionOk="0">
                    <a:moveTo>
                      <a:pt x="287824" y="477181"/>
                    </a:moveTo>
                    <a:cubicBezTo>
                      <a:pt x="283463" y="477181"/>
                      <a:pt x="279114" y="476747"/>
                      <a:pt x="274880" y="475921"/>
                    </a:cubicBezTo>
                    <a:cubicBezTo>
                      <a:pt x="247893" y="470693"/>
                      <a:pt x="222451" y="448320"/>
                      <a:pt x="224599" y="415374"/>
                    </a:cubicBezTo>
                    <a:cubicBezTo>
                      <a:pt x="210819" y="395795"/>
                      <a:pt x="200532" y="373898"/>
                      <a:pt x="192225" y="354255"/>
                    </a:cubicBezTo>
                    <a:cubicBezTo>
                      <a:pt x="153542" y="363304"/>
                      <a:pt x="116067" y="373866"/>
                      <a:pt x="80708" y="385677"/>
                    </a:cubicBezTo>
                    <a:cubicBezTo>
                      <a:pt x="45307" y="397478"/>
                      <a:pt x="20256" y="378290"/>
                      <a:pt x="11154" y="354012"/>
                    </a:cubicBezTo>
                    <a:cubicBezTo>
                      <a:pt x="0" y="324230"/>
                      <a:pt x="10424" y="284268"/>
                      <a:pt x="47201" y="268933"/>
                    </a:cubicBezTo>
                    <a:cubicBezTo>
                      <a:pt x="77755" y="256190"/>
                      <a:pt x="106849" y="233574"/>
                      <a:pt x="133868" y="210523"/>
                    </a:cubicBezTo>
                    <a:cubicBezTo>
                      <a:pt x="117855" y="168147"/>
                      <a:pt x="107166" y="132693"/>
                      <a:pt x="100298" y="99324"/>
                    </a:cubicBezTo>
                    <a:cubicBezTo>
                      <a:pt x="95122" y="74178"/>
                      <a:pt x="107029" y="46291"/>
                      <a:pt x="129243" y="31527"/>
                    </a:cubicBezTo>
                    <a:cubicBezTo>
                      <a:pt x="148357" y="18827"/>
                      <a:pt x="170243" y="19007"/>
                      <a:pt x="189282" y="32056"/>
                    </a:cubicBezTo>
                    <a:cubicBezTo>
                      <a:pt x="218154" y="51826"/>
                      <a:pt x="248740" y="71596"/>
                      <a:pt x="280246" y="90847"/>
                    </a:cubicBezTo>
                    <a:lnTo>
                      <a:pt x="369834" y="20785"/>
                    </a:lnTo>
                    <a:cubicBezTo>
                      <a:pt x="394895" y="1185"/>
                      <a:pt x="425830" y="0"/>
                      <a:pt x="448669" y="17769"/>
                    </a:cubicBezTo>
                    <a:cubicBezTo>
                      <a:pt x="471275" y="35358"/>
                      <a:pt x="477678" y="65373"/>
                      <a:pt x="464946" y="94244"/>
                    </a:cubicBezTo>
                    <a:cubicBezTo>
                      <a:pt x="453559" y="120089"/>
                      <a:pt x="442288" y="147034"/>
                      <a:pt x="431397" y="174402"/>
                    </a:cubicBezTo>
                    <a:cubicBezTo>
                      <a:pt x="455813" y="186467"/>
                      <a:pt x="480165" y="197876"/>
                      <a:pt x="503883" y="208322"/>
                    </a:cubicBezTo>
                    <a:cubicBezTo>
                      <a:pt x="527864" y="218905"/>
                      <a:pt x="539210" y="242220"/>
                      <a:pt x="533495" y="269176"/>
                    </a:cubicBezTo>
                    <a:cubicBezTo>
                      <a:pt x="527949" y="295391"/>
                      <a:pt x="505745" y="321881"/>
                      <a:pt x="474069" y="321881"/>
                    </a:cubicBezTo>
                    <a:cubicBezTo>
                      <a:pt x="473011" y="321913"/>
                      <a:pt x="471942" y="321881"/>
                      <a:pt x="470863" y="321881"/>
                    </a:cubicBezTo>
                    <a:cubicBezTo>
                      <a:pt x="439705" y="321881"/>
                      <a:pt x="408156" y="323087"/>
                      <a:pt x="376967" y="325469"/>
                    </a:cubicBezTo>
                    <a:cubicBezTo>
                      <a:pt x="365019" y="362161"/>
                      <a:pt x="353948" y="398695"/>
                      <a:pt x="344021" y="434128"/>
                    </a:cubicBezTo>
                    <a:cubicBezTo>
                      <a:pt x="335481" y="464661"/>
                      <a:pt x="311425" y="477181"/>
                      <a:pt x="287824" y="477181"/>
                    </a:cubicBezTo>
                    <a:close/>
                    <a:moveTo>
                      <a:pt x="200744" y="337671"/>
                    </a:moveTo>
                    <a:lnTo>
                      <a:pt x="203051" y="343228"/>
                    </a:lnTo>
                    <a:cubicBezTo>
                      <a:pt x="211740" y="364183"/>
                      <a:pt x="222652" y="388408"/>
                      <a:pt x="237701" y="409204"/>
                    </a:cubicBezTo>
                    <a:lnTo>
                      <a:pt x="239320" y="411427"/>
                    </a:lnTo>
                    <a:lnTo>
                      <a:pt x="239013" y="414168"/>
                    </a:lnTo>
                    <a:cubicBezTo>
                      <a:pt x="236018" y="441261"/>
                      <a:pt x="256910" y="457930"/>
                      <a:pt x="277600" y="461941"/>
                    </a:cubicBezTo>
                    <a:cubicBezTo>
                      <a:pt x="296788" y="465656"/>
                      <a:pt x="322103" y="459602"/>
                      <a:pt x="330305" y="430286"/>
                    </a:cubicBezTo>
                    <a:cubicBezTo>
                      <a:pt x="340677" y="393213"/>
                      <a:pt x="352329" y="354922"/>
                      <a:pt x="364902" y="316515"/>
                    </a:cubicBezTo>
                    <a:lnTo>
                      <a:pt x="366384" y="312017"/>
                    </a:lnTo>
                    <a:lnTo>
                      <a:pt x="371104" y="311636"/>
                    </a:lnTo>
                    <a:cubicBezTo>
                      <a:pt x="405225" y="308895"/>
                      <a:pt x="439779" y="307456"/>
                      <a:pt x="473963" y="307636"/>
                    </a:cubicBezTo>
                    <a:lnTo>
                      <a:pt x="474069" y="307636"/>
                    </a:lnTo>
                    <a:cubicBezTo>
                      <a:pt x="497914" y="307636"/>
                      <a:pt x="515302" y="286310"/>
                      <a:pt x="519556" y="266223"/>
                    </a:cubicBezTo>
                    <a:cubicBezTo>
                      <a:pt x="523853" y="245946"/>
                      <a:pt x="515852" y="229182"/>
                      <a:pt x="498136" y="221360"/>
                    </a:cubicBezTo>
                    <a:cubicBezTo>
                      <a:pt x="472312" y="209983"/>
                      <a:pt x="445748" y="197484"/>
                      <a:pt x="419184" y="184245"/>
                    </a:cubicBezTo>
                    <a:lnTo>
                      <a:pt x="413342" y="181334"/>
                    </a:lnTo>
                    <a:lnTo>
                      <a:pt x="415734" y="175249"/>
                    </a:lnTo>
                    <a:cubicBezTo>
                      <a:pt x="427429" y="145616"/>
                      <a:pt x="439610" y="116427"/>
                      <a:pt x="451908" y="88497"/>
                    </a:cubicBezTo>
                    <a:cubicBezTo>
                      <a:pt x="461909" y="65807"/>
                      <a:pt x="457199" y="42460"/>
                      <a:pt x="439917" y="29008"/>
                    </a:cubicBezTo>
                    <a:cubicBezTo>
                      <a:pt x="422412" y="15398"/>
                      <a:pt x="398346" y="16573"/>
                      <a:pt x="378608" y="32003"/>
                    </a:cubicBezTo>
                    <a:lnTo>
                      <a:pt x="281252" y="108140"/>
                    </a:lnTo>
                    <a:lnTo>
                      <a:pt x="277050" y="105579"/>
                    </a:lnTo>
                    <a:cubicBezTo>
                      <a:pt x="243839" y="85396"/>
                      <a:pt x="211592" y="64611"/>
                      <a:pt x="181228" y="43814"/>
                    </a:cubicBezTo>
                    <a:cubicBezTo>
                      <a:pt x="162062" y="30681"/>
                      <a:pt x="145372" y="37920"/>
                      <a:pt x="137128" y="43391"/>
                    </a:cubicBezTo>
                    <a:cubicBezTo>
                      <a:pt x="119898" y="54842"/>
                      <a:pt x="110288" y="77152"/>
                      <a:pt x="114257" y="96445"/>
                    </a:cubicBezTo>
                    <a:cubicBezTo>
                      <a:pt x="121210" y="130280"/>
                      <a:pt x="132238" y="166401"/>
                      <a:pt x="148960" y="210142"/>
                    </a:cubicBezTo>
                    <a:lnTo>
                      <a:pt x="150748" y="214820"/>
                    </a:lnTo>
                    <a:lnTo>
                      <a:pt x="146949" y="218080"/>
                    </a:lnTo>
                    <a:cubicBezTo>
                      <a:pt x="117982" y="242993"/>
                      <a:pt x="86518" y="267980"/>
                      <a:pt x="52683" y="282088"/>
                    </a:cubicBezTo>
                    <a:cubicBezTo>
                      <a:pt x="23844" y="294110"/>
                      <a:pt x="15716" y="325553"/>
                      <a:pt x="24500" y="349017"/>
                    </a:cubicBezTo>
                    <a:cubicBezTo>
                      <a:pt x="31009" y="366373"/>
                      <a:pt x="48016" y="381571"/>
                      <a:pt x="76189" y="372152"/>
                    </a:cubicBezTo>
                    <a:cubicBezTo>
                      <a:pt x="113760" y="359611"/>
                      <a:pt x="153691" y="348466"/>
                      <a:pt x="194870" y="339015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</p:grpSp>
        <p:grpSp>
          <p:nvGrpSpPr>
            <p:cNvPr id="377" name="Google Shape;377;p15"/>
            <p:cNvGrpSpPr/>
            <p:nvPr/>
          </p:nvGrpSpPr>
          <p:grpSpPr>
            <a:xfrm>
              <a:off x="-889997" y="607208"/>
              <a:ext cx="2017062" cy="913816"/>
              <a:chOff x="-889965" y="517131"/>
              <a:chExt cx="2215821" cy="1003863"/>
            </a:xfrm>
          </p:grpSpPr>
          <p:sp>
            <p:nvSpPr>
              <p:cNvPr id="378" name="Google Shape;378;p15"/>
              <p:cNvSpPr/>
              <p:nvPr/>
            </p:nvSpPr>
            <p:spPr>
              <a:xfrm>
                <a:off x="-889965" y="538448"/>
                <a:ext cx="2199618" cy="982546"/>
              </a:xfrm>
              <a:custGeom>
                <a:avLst/>
                <a:gdLst/>
                <a:ahLst/>
                <a:cxnLst/>
                <a:rect l="l" t="t" r="r" b="b"/>
                <a:pathLst>
                  <a:path w="2199618" h="982546" extrusionOk="0">
                    <a:moveTo>
                      <a:pt x="2028126" y="378205"/>
                    </a:moveTo>
                    <a:cubicBezTo>
                      <a:pt x="1955958" y="338137"/>
                      <a:pt x="1869334" y="338243"/>
                      <a:pt x="1792975" y="366913"/>
                    </a:cubicBezTo>
                    <a:cubicBezTo>
                      <a:pt x="1772581" y="194923"/>
                      <a:pt x="1670272" y="32998"/>
                      <a:pt x="1471792" y="52715"/>
                    </a:cubicBezTo>
                    <a:cubicBezTo>
                      <a:pt x="1351481" y="64664"/>
                      <a:pt x="1249796" y="128883"/>
                      <a:pt x="1175956" y="218630"/>
                    </a:cubicBezTo>
                    <a:cubicBezTo>
                      <a:pt x="1161626" y="188002"/>
                      <a:pt x="1143571" y="159046"/>
                      <a:pt x="1119610" y="132799"/>
                    </a:cubicBezTo>
                    <a:cubicBezTo>
                      <a:pt x="1014814" y="18012"/>
                      <a:pt x="851788" y="0"/>
                      <a:pt x="711316" y="54049"/>
                    </a:cubicBezTo>
                    <a:cubicBezTo>
                      <a:pt x="502517" y="134387"/>
                      <a:pt x="393721" y="344349"/>
                      <a:pt x="405595" y="551677"/>
                    </a:cubicBezTo>
                    <a:cubicBezTo>
                      <a:pt x="338275" y="511418"/>
                      <a:pt x="257534" y="508264"/>
                      <a:pt x="177609" y="552756"/>
                    </a:cubicBezTo>
                    <a:cubicBezTo>
                      <a:pt x="72728" y="611166"/>
                      <a:pt x="0" y="755014"/>
                      <a:pt x="82041" y="861779"/>
                    </a:cubicBezTo>
                    <a:cubicBezTo>
                      <a:pt x="174857" y="982546"/>
                      <a:pt x="384884" y="942456"/>
                      <a:pt x="515164" y="944096"/>
                    </a:cubicBezTo>
                    <a:cubicBezTo>
                      <a:pt x="731128" y="946806"/>
                      <a:pt x="947271" y="940043"/>
                      <a:pt x="1162928" y="928761"/>
                    </a:cubicBezTo>
                    <a:cubicBezTo>
                      <a:pt x="1370859" y="917871"/>
                      <a:pt x="1578853" y="902684"/>
                      <a:pt x="1785873" y="880321"/>
                    </a:cubicBezTo>
                    <a:cubicBezTo>
                      <a:pt x="1918282" y="866023"/>
                      <a:pt x="2071285" y="840792"/>
                      <a:pt x="2138373" y="709802"/>
                    </a:cubicBezTo>
                    <a:cubicBezTo>
                      <a:pt x="2199618" y="590243"/>
                      <a:pt x="2143177" y="442076"/>
                      <a:pt x="2028126" y="378205"/>
                    </a:cubicBezTo>
                    <a:close/>
                  </a:path>
                </a:pathLst>
              </a:custGeom>
              <a:solidFill>
                <a:srgbClr val="C1E1E3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79" name="Google Shape;379;p15"/>
              <p:cNvSpPr/>
              <p:nvPr/>
            </p:nvSpPr>
            <p:spPr>
              <a:xfrm>
                <a:off x="-866502" y="517131"/>
                <a:ext cx="2192358" cy="986377"/>
              </a:xfrm>
              <a:custGeom>
                <a:avLst/>
                <a:gdLst/>
                <a:ahLst/>
                <a:cxnLst/>
                <a:rect l="l" t="t" r="r" b="b"/>
                <a:pathLst>
                  <a:path w="2192358" h="986377" extrusionOk="0">
                    <a:moveTo>
                      <a:pt x="314356" y="986377"/>
                    </a:moveTo>
                    <a:cubicBezTo>
                      <a:pt x="212015" y="986377"/>
                      <a:pt x="106669" y="971719"/>
                      <a:pt x="45995" y="892767"/>
                    </a:cubicBezTo>
                    <a:cubicBezTo>
                      <a:pt x="11863" y="848359"/>
                      <a:pt x="0" y="795051"/>
                      <a:pt x="11662" y="738589"/>
                    </a:cubicBezTo>
                    <a:cubicBezTo>
                      <a:pt x="26542" y="666559"/>
                      <a:pt x="78179" y="598212"/>
                      <a:pt x="146430" y="560207"/>
                    </a:cubicBezTo>
                    <a:cubicBezTo>
                      <a:pt x="219445" y="519546"/>
                      <a:pt x="296195" y="514910"/>
                      <a:pt x="365368" y="546301"/>
                    </a:cubicBezTo>
                    <a:cubicBezTo>
                      <a:pt x="363495" y="328178"/>
                      <a:pt x="488219" y="135170"/>
                      <a:pt x="682148" y="60547"/>
                    </a:cubicBezTo>
                    <a:cubicBezTo>
                      <a:pt x="839533" y="0"/>
                      <a:pt x="1006644" y="32522"/>
                      <a:pt x="1107873" y="143414"/>
                    </a:cubicBezTo>
                    <a:cubicBezTo>
                      <a:pt x="1126288" y="163575"/>
                      <a:pt x="1142142" y="186023"/>
                      <a:pt x="1155975" y="211571"/>
                    </a:cubicBezTo>
                    <a:cubicBezTo>
                      <a:pt x="1235551" y="123232"/>
                      <a:pt x="1337987" y="69035"/>
                      <a:pt x="1446752" y="58229"/>
                    </a:cubicBezTo>
                    <a:cubicBezTo>
                      <a:pt x="1543166" y="48651"/>
                      <a:pt x="1626414" y="79935"/>
                      <a:pt x="1687565" y="148685"/>
                    </a:cubicBezTo>
                    <a:cubicBezTo>
                      <a:pt x="1735751" y="202861"/>
                      <a:pt x="1769162" y="279802"/>
                      <a:pt x="1782635" y="366945"/>
                    </a:cubicBezTo>
                    <a:cubicBezTo>
                      <a:pt x="1862751" y="341979"/>
                      <a:pt x="1945512" y="348519"/>
                      <a:pt x="2012367" y="385646"/>
                    </a:cubicBezTo>
                    <a:cubicBezTo>
                      <a:pt x="2140024" y="456512"/>
                      <a:pt x="2192358" y="614732"/>
                      <a:pt x="2129038" y="738346"/>
                    </a:cubicBezTo>
                    <a:cubicBezTo>
                      <a:pt x="2059177" y="874765"/>
                      <a:pt x="1904047" y="902313"/>
                      <a:pt x="1764125" y="917426"/>
                    </a:cubicBezTo>
                    <a:cubicBezTo>
                      <a:pt x="1572545" y="938106"/>
                      <a:pt x="1368488" y="953971"/>
                      <a:pt x="1140290" y="965930"/>
                    </a:cubicBezTo>
                    <a:cubicBezTo>
                      <a:pt x="893317" y="978852"/>
                      <a:pt x="687154" y="983741"/>
                      <a:pt x="491500" y="981286"/>
                    </a:cubicBezTo>
                    <a:cubicBezTo>
                      <a:pt x="466322" y="980947"/>
                      <a:pt x="437864" y="982249"/>
                      <a:pt x="407722" y="983614"/>
                    </a:cubicBezTo>
                    <a:cubicBezTo>
                      <a:pt x="377856" y="984959"/>
                      <a:pt x="346244" y="986377"/>
                      <a:pt x="314356" y="986377"/>
                    </a:cubicBezTo>
                    <a:close/>
                    <a:moveTo>
                      <a:pt x="271547" y="557709"/>
                    </a:moveTo>
                    <a:cubicBezTo>
                      <a:pt x="235225" y="557709"/>
                      <a:pt x="198077" y="567795"/>
                      <a:pt x="161872" y="587946"/>
                    </a:cubicBezTo>
                    <a:cubicBezTo>
                      <a:pt x="102383" y="621072"/>
                      <a:pt x="55625" y="682730"/>
                      <a:pt x="42756" y="745013"/>
                    </a:cubicBezTo>
                    <a:cubicBezTo>
                      <a:pt x="33009" y="792151"/>
                      <a:pt x="42841" y="836559"/>
                      <a:pt x="71172" y="873421"/>
                    </a:cubicBezTo>
                    <a:cubicBezTo>
                      <a:pt x="140673" y="963866"/>
                      <a:pt x="287961" y="957230"/>
                      <a:pt x="406294" y="951896"/>
                    </a:cubicBezTo>
                    <a:cubicBezTo>
                      <a:pt x="436890" y="950510"/>
                      <a:pt x="465783" y="949240"/>
                      <a:pt x="491902" y="949536"/>
                    </a:cubicBezTo>
                    <a:cubicBezTo>
                      <a:pt x="686879" y="952013"/>
                      <a:pt x="892354" y="947113"/>
                      <a:pt x="1138629" y="934222"/>
                    </a:cubicBezTo>
                    <a:cubicBezTo>
                      <a:pt x="1366234" y="922305"/>
                      <a:pt x="1569719" y="906483"/>
                      <a:pt x="1760706" y="885856"/>
                    </a:cubicBezTo>
                    <a:cubicBezTo>
                      <a:pt x="1892395" y="871643"/>
                      <a:pt x="2038127" y="846222"/>
                      <a:pt x="2100791" y="723878"/>
                    </a:cubicBezTo>
                    <a:cubicBezTo>
                      <a:pt x="2156375" y="615336"/>
                      <a:pt x="2109808" y="476048"/>
                      <a:pt x="1996958" y="413406"/>
                    </a:cubicBezTo>
                    <a:cubicBezTo>
                      <a:pt x="1933035" y="377909"/>
                      <a:pt x="1852157" y="374152"/>
                      <a:pt x="1775100" y="403087"/>
                    </a:cubicBezTo>
                    <a:cubicBezTo>
                      <a:pt x="1770517" y="404801"/>
                      <a:pt x="1765426" y="404325"/>
                      <a:pt x="1761257" y="401785"/>
                    </a:cubicBezTo>
                    <a:cubicBezTo>
                      <a:pt x="1757087" y="399245"/>
                      <a:pt x="1754325" y="394938"/>
                      <a:pt x="1753753" y="390101"/>
                    </a:cubicBezTo>
                    <a:cubicBezTo>
                      <a:pt x="1735888" y="239426"/>
                      <a:pt x="1645528" y="70389"/>
                      <a:pt x="1449895" y="89831"/>
                    </a:cubicBezTo>
                    <a:cubicBezTo>
                      <a:pt x="1311888" y="103526"/>
                      <a:pt x="1218660" y="184509"/>
                      <a:pt x="1164748" y="250031"/>
                    </a:cubicBezTo>
                    <a:cubicBezTo>
                      <a:pt x="1161287" y="254243"/>
                      <a:pt x="1155890" y="256370"/>
                      <a:pt x="1150503" y="255693"/>
                    </a:cubicBezTo>
                    <a:cubicBezTo>
                      <a:pt x="1145095" y="255015"/>
                      <a:pt x="1140417" y="251608"/>
                      <a:pt x="1138110" y="246665"/>
                    </a:cubicBezTo>
                    <a:cubicBezTo>
                      <a:pt x="1123230" y="214862"/>
                      <a:pt x="1105672" y="188086"/>
                      <a:pt x="1084431" y="164814"/>
                    </a:cubicBezTo>
                    <a:cubicBezTo>
                      <a:pt x="992071" y="63658"/>
                      <a:pt x="838644" y="34364"/>
                      <a:pt x="693546" y="90180"/>
                    </a:cubicBezTo>
                    <a:cubicBezTo>
                      <a:pt x="504412" y="162951"/>
                      <a:pt x="385635" y="356615"/>
                      <a:pt x="397986" y="572082"/>
                    </a:cubicBezTo>
                    <a:cubicBezTo>
                      <a:pt x="398314" y="577955"/>
                      <a:pt x="395382" y="583533"/>
                      <a:pt x="390355" y="586581"/>
                    </a:cubicBezTo>
                    <a:cubicBezTo>
                      <a:pt x="385328" y="589618"/>
                      <a:pt x="379031" y="589639"/>
                      <a:pt x="373983" y="586612"/>
                    </a:cubicBezTo>
                    <a:cubicBezTo>
                      <a:pt x="341756" y="567340"/>
                      <a:pt x="307043" y="557709"/>
                      <a:pt x="271547" y="557709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</p:grpSp>
        <p:grpSp>
          <p:nvGrpSpPr>
            <p:cNvPr id="380" name="Google Shape;380;p15"/>
            <p:cNvGrpSpPr/>
            <p:nvPr/>
          </p:nvGrpSpPr>
          <p:grpSpPr>
            <a:xfrm>
              <a:off x="11009378" y="456189"/>
              <a:ext cx="2691398" cy="1215839"/>
              <a:chOff x="10729875" y="529734"/>
              <a:chExt cx="3232134" cy="1460117"/>
            </a:xfrm>
          </p:grpSpPr>
          <p:sp>
            <p:nvSpPr>
              <p:cNvPr id="381" name="Google Shape;381;p15"/>
              <p:cNvSpPr/>
              <p:nvPr/>
            </p:nvSpPr>
            <p:spPr>
              <a:xfrm>
                <a:off x="10729875" y="552963"/>
                <a:ext cx="3216751" cy="1436888"/>
              </a:xfrm>
              <a:custGeom>
                <a:avLst/>
                <a:gdLst/>
                <a:ahLst/>
                <a:cxnLst/>
                <a:rect l="l" t="t" r="r" b="b"/>
                <a:pathLst>
                  <a:path w="3216751" h="1436888" extrusionOk="0">
                    <a:moveTo>
                      <a:pt x="2965957" y="553084"/>
                    </a:moveTo>
                    <a:cubicBezTo>
                      <a:pt x="2860420" y="494485"/>
                      <a:pt x="2733738" y="494643"/>
                      <a:pt x="2622073" y="536564"/>
                    </a:cubicBezTo>
                    <a:cubicBezTo>
                      <a:pt x="2592249" y="285040"/>
                      <a:pt x="2442622" y="48249"/>
                      <a:pt x="2152364" y="77078"/>
                    </a:cubicBezTo>
                    <a:cubicBezTo>
                      <a:pt x="1976416" y="94551"/>
                      <a:pt x="1827720" y="188467"/>
                      <a:pt x="1719728" y="319722"/>
                    </a:cubicBezTo>
                    <a:cubicBezTo>
                      <a:pt x="1698783" y="274933"/>
                      <a:pt x="1672378" y="232568"/>
                      <a:pt x="1637336" y="194204"/>
                    </a:cubicBezTo>
                    <a:cubicBezTo>
                      <a:pt x="1484079" y="26341"/>
                      <a:pt x="1245668" y="0"/>
                      <a:pt x="1040235" y="79036"/>
                    </a:cubicBezTo>
                    <a:cubicBezTo>
                      <a:pt x="734885" y="196521"/>
                      <a:pt x="575775" y="503576"/>
                      <a:pt x="593142" y="806778"/>
                    </a:cubicBezTo>
                    <a:cubicBezTo>
                      <a:pt x="494696" y="747892"/>
                      <a:pt x="376618" y="743278"/>
                      <a:pt x="259746" y="808354"/>
                    </a:cubicBezTo>
                    <a:cubicBezTo>
                      <a:pt x="106351" y="893773"/>
                      <a:pt x="0" y="1104137"/>
                      <a:pt x="119983" y="1260273"/>
                    </a:cubicBezTo>
                    <a:cubicBezTo>
                      <a:pt x="255714" y="1436888"/>
                      <a:pt x="562863" y="1378256"/>
                      <a:pt x="753385" y="1380648"/>
                    </a:cubicBezTo>
                    <a:cubicBezTo>
                      <a:pt x="1069202" y="1384617"/>
                      <a:pt x="1385294" y="1374732"/>
                      <a:pt x="1700678" y="1358222"/>
                    </a:cubicBezTo>
                    <a:cubicBezTo>
                      <a:pt x="2004747" y="1342294"/>
                      <a:pt x="2308934" y="1320080"/>
                      <a:pt x="2611691" y="1287398"/>
                    </a:cubicBezTo>
                    <a:cubicBezTo>
                      <a:pt x="2805324" y="1266475"/>
                      <a:pt x="3029076" y="1229582"/>
                      <a:pt x="3127195" y="1038013"/>
                    </a:cubicBezTo>
                    <a:cubicBezTo>
                      <a:pt x="3216751" y="863166"/>
                      <a:pt x="3134201" y="646493"/>
                      <a:pt x="2965957" y="553084"/>
                    </a:cubicBezTo>
                    <a:close/>
                  </a:path>
                </a:pathLst>
              </a:custGeom>
              <a:solidFill>
                <a:srgbClr val="C1E1E3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82" name="Google Shape;382;p15"/>
              <p:cNvSpPr/>
              <p:nvPr/>
            </p:nvSpPr>
            <p:spPr>
              <a:xfrm>
                <a:off x="10771812" y="529734"/>
                <a:ext cx="3190197" cy="1427194"/>
              </a:xfrm>
              <a:custGeom>
                <a:avLst/>
                <a:gdLst/>
                <a:ahLst/>
                <a:cxnLst/>
                <a:rect l="l" t="t" r="r" b="b"/>
                <a:pathLst>
                  <a:path w="3190197" h="1427194" extrusionOk="0">
                    <a:moveTo>
                      <a:pt x="452289" y="1427194"/>
                    </a:moveTo>
                    <a:cubicBezTo>
                      <a:pt x="304291" y="1427194"/>
                      <a:pt x="152262" y="1406143"/>
                      <a:pt x="65457" y="1293177"/>
                    </a:cubicBezTo>
                    <a:cubicBezTo>
                      <a:pt x="16890" y="1229984"/>
                      <a:pt x="0" y="1154070"/>
                      <a:pt x="16615" y="1073657"/>
                    </a:cubicBezTo>
                    <a:cubicBezTo>
                      <a:pt x="37962" y="970354"/>
                      <a:pt x="112098" y="872288"/>
                      <a:pt x="210079" y="817710"/>
                    </a:cubicBezTo>
                    <a:cubicBezTo>
                      <a:pt x="318441" y="757375"/>
                      <a:pt x="432487" y="752326"/>
                      <a:pt x="534225" y="802671"/>
                    </a:cubicBezTo>
                    <a:cubicBezTo>
                      <a:pt x="526870" y="481933"/>
                      <a:pt x="708395" y="196797"/>
                      <a:pt x="992589" y="87450"/>
                    </a:cubicBezTo>
                    <a:cubicBezTo>
                      <a:pt x="1219909" y="0"/>
                      <a:pt x="1461124" y="46810"/>
                      <a:pt x="1607132" y="206724"/>
                    </a:cubicBezTo>
                    <a:cubicBezTo>
                      <a:pt x="1635855" y="238177"/>
                      <a:pt x="1660260" y="273526"/>
                      <a:pt x="1681352" y="314240"/>
                    </a:cubicBezTo>
                    <a:cubicBezTo>
                      <a:pt x="1797473" y="181747"/>
                      <a:pt x="1948412" y="100446"/>
                      <a:pt x="2108845" y="84507"/>
                    </a:cubicBezTo>
                    <a:cubicBezTo>
                      <a:pt x="2414703" y="54112"/>
                      <a:pt x="2559653" y="305636"/>
                      <a:pt x="2593318" y="538310"/>
                    </a:cubicBezTo>
                    <a:cubicBezTo>
                      <a:pt x="2711111" y="499353"/>
                      <a:pt x="2833444" y="507862"/>
                      <a:pt x="2931720" y="562430"/>
                    </a:cubicBezTo>
                    <a:cubicBezTo>
                      <a:pt x="3114981" y="664178"/>
                      <a:pt x="3190197" y="891190"/>
                      <a:pt x="3099382" y="1068472"/>
                    </a:cubicBezTo>
                    <a:cubicBezTo>
                      <a:pt x="2998882" y="1264708"/>
                      <a:pt x="2774177" y="1304512"/>
                      <a:pt x="2571453" y="1326409"/>
                    </a:cubicBezTo>
                    <a:cubicBezTo>
                      <a:pt x="2291333" y="1356645"/>
                      <a:pt x="1993053" y="1379844"/>
                      <a:pt x="1659572" y="1397306"/>
                    </a:cubicBezTo>
                    <a:cubicBezTo>
                      <a:pt x="1298437" y="1416208"/>
                      <a:pt x="997119" y="1423341"/>
                      <a:pt x="711242" y="1419754"/>
                    </a:cubicBezTo>
                    <a:cubicBezTo>
                      <a:pt x="674221" y="1419256"/>
                      <a:pt x="632459" y="1421172"/>
                      <a:pt x="588285" y="1423161"/>
                    </a:cubicBezTo>
                    <a:cubicBezTo>
                      <a:pt x="544787" y="1425119"/>
                      <a:pt x="498728" y="1427194"/>
                      <a:pt x="452289" y="1427194"/>
                    </a:cubicBezTo>
                    <a:close/>
                    <a:moveTo>
                      <a:pt x="389498" y="800269"/>
                    </a:moveTo>
                    <a:cubicBezTo>
                      <a:pt x="335174" y="800269"/>
                      <a:pt x="279622" y="815339"/>
                      <a:pt x="225530" y="845460"/>
                    </a:cubicBezTo>
                    <a:cubicBezTo>
                      <a:pt x="136736" y="894894"/>
                      <a:pt x="66939" y="986991"/>
                      <a:pt x="47709" y="1080071"/>
                    </a:cubicBezTo>
                    <a:cubicBezTo>
                      <a:pt x="33019" y="1151180"/>
                      <a:pt x="47857" y="1218173"/>
                      <a:pt x="90635" y="1273831"/>
                    </a:cubicBezTo>
                    <a:cubicBezTo>
                      <a:pt x="194595" y="1409117"/>
                      <a:pt x="412093" y="1399317"/>
                      <a:pt x="586856" y="1391443"/>
                    </a:cubicBezTo>
                    <a:cubicBezTo>
                      <a:pt x="631507" y="1389432"/>
                      <a:pt x="673618" y="1387570"/>
                      <a:pt x="711644" y="1388004"/>
                    </a:cubicBezTo>
                    <a:cubicBezTo>
                      <a:pt x="996791" y="1391591"/>
                      <a:pt x="1297484" y="1384469"/>
                      <a:pt x="1657910" y="1365599"/>
                    </a:cubicBezTo>
                    <a:cubicBezTo>
                      <a:pt x="1990799" y="1348168"/>
                      <a:pt x="2288508" y="1325022"/>
                      <a:pt x="2568045" y="1294839"/>
                    </a:cubicBezTo>
                    <a:cubicBezTo>
                      <a:pt x="2762525" y="1273831"/>
                      <a:pt x="2977832" y="1236165"/>
                      <a:pt x="3071124" y="1054004"/>
                    </a:cubicBezTo>
                    <a:cubicBezTo>
                      <a:pt x="3154214" y="891783"/>
                      <a:pt x="3084766" y="683715"/>
                      <a:pt x="2916311" y="590190"/>
                    </a:cubicBezTo>
                    <a:cubicBezTo>
                      <a:pt x="2820955" y="537241"/>
                      <a:pt x="2700453" y="531579"/>
                      <a:pt x="2585719" y="574664"/>
                    </a:cubicBezTo>
                    <a:cubicBezTo>
                      <a:pt x="2581137" y="576378"/>
                      <a:pt x="2576046" y="575902"/>
                      <a:pt x="2571876" y="573362"/>
                    </a:cubicBezTo>
                    <a:cubicBezTo>
                      <a:pt x="2567707" y="570822"/>
                      <a:pt x="2564944" y="566515"/>
                      <a:pt x="2564373" y="561668"/>
                    </a:cubicBezTo>
                    <a:cubicBezTo>
                      <a:pt x="2537862" y="338031"/>
                      <a:pt x="2403517" y="87132"/>
                      <a:pt x="2111988" y="116099"/>
                    </a:cubicBezTo>
                    <a:cubicBezTo>
                      <a:pt x="1952582" y="131931"/>
                      <a:pt x="1802733" y="216079"/>
                      <a:pt x="1690052" y="353038"/>
                    </a:cubicBezTo>
                    <a:cubicBezTo>
                      <a:pt x="1686591" y="357240"/>
                      <a:pt x="1681236" y="359357"/>
                      <a:pt x="1675807" y="358700"/>
                    </a:cubicBezTo>
                    <a:cubicBezTo>
                      <a:pt x="1670399" y="358012"/>
                      <a:pt x="1665721" y="354615"/>
                      <a:pt x="1663414" y="349673"/>
                    </a:cubicBezTo>
                    <a:cubicBezTo>
                      <a:pt x="1641337" y="302471"/>
                      <a:pt x="1615260" y="262720"/>
                      <a:pt x="1583679" y="228134"/>
                    </a:cubicBezTo>
                    <a:cubicBezTo>
                      <a:pt x="1446561" y="77946"/>
                      <a:pt x="1219020" y="34364"/>
                      <a:pt x="1003998" y="117083"/>
                    </a:cubicBezTo>
                    <a:cubicBezTo>
                      <a:pt x="724407" y="224652"/>
                      <a:pt x="548819" y="510783"/>
                      <a:pt x="567054" y="829098"/>
                    </a:cubicBezTo>
                    <a:cubicBezTo>
                      <a:pt x="567393" y="834961"/>
                      <a:pt x="564462" y="840538"/>
                      <a:pt x="559434" y="843586"/>
                    </a:cubicBezTo>
                    <a:cubicBezTo>
                      <a:pt x="554407" y="846634"/>
                      <a:pt x="548110" y="846645"/>
                      <a:pt x="543062" y="843629"/>
                    </a:cubicBezTo>
                    <a:cubicBezTo>
                      <a:pt x="494717" y="814715"/>
                      <a:pt x="442690" y="800269"/>
                      <a:pt x="389498" y="800269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</p:grpSp>
        <p:grpSp>
          <p:nvGrpSpPr>
            <p:cNvPr id="383" name="Google Shape;383;p15"/>
            <p:cNvGrpSpPr/>
            <p:nvPr/>
          </p:nvGrpSpPr>
          <p:grpSpPr>
            <a:xfrm>
              <a:off x="10668891" y="5822654"/>
              <a:ext cx="1162362" cy="619109"/>
              <a:chOff x="10016652" y="5493898"/>
              <a:chExt cx="1715664" cy="913814"/>
            </a:xfrm>
          </p:grpSpPr>
          <p:sp>
            <p:nvSpPr>
              <p:cNvPr id="384" name="Google Shape;384;p15"/>
              <p:cNvSpPr/>
              <p:nvPr/>
            </p:nvSpPr>
            <p:spPr>
              <a:xfrm>
                <a:off x="10016652" y="5512214"/>
                <a:ext cx="1715664" cy="895498"/>
              </a:xfrm>
              <a:custGeom>
                <a:avLst/>
                <a:gdLst/>
                <a:ahLst/>
                <a:cxnLst/>
                <a:rect l="l" t="t" r="r" b="b"/>
                <a:pathLst>
                  <a:path w="1715664" h="895498" extrusionOk="0">
                    <a:moveTo>
                      <a:pt x="1660228" y="459888"/>
                    </a:moveTo>
                    <a:cubicBezTo>
                      <a:pt x="1611206" y="325225"/>
                      <a:pt x="1454499" y="245194"/>
                      <a:pt x="1316937" y="247840"/>
                    </a:cubicBezTo>
                    <a:cubicBezTo>
                      <a:pt x="1291156" y="248337"/>
                      <a:pt x="1266655" y="251777"/>
                      <a:pt x="1243181" y="257280"/>
                    </a:cubicBezTo>
                    <a:cubicBezTo>
                      <a:pt x="1234069" y="238209"/>
                      <a:pt x="1223242" y="219688"/>
                      <a:pt x="1210436" y="202067"/>
                    </a:cubicBezTo>
                    <a:cubicBezTo>
                      <a:pt x="1109387" y="62991"/>
                      <a:pt x="909425" y="0"/>
                      <a:pt x="743690" y="29400"/>
                    </a:cubicBezTo>
                    <a:cubicBezTo>
                      <a:pt x="528658" y="67542"/>
                      <a:pt x="438964" y="257153"/>
                      <a:pt x="463920" y="423629"/>
                    </a:cubicBezTo>
                    <a:cubicBezTo>
                      <a:pt x="318261" y="390958"/>
                      <a:pt x="105399" y="458988"/>
                      <a:pt x="53996" y="597122"/>
                    </a:cubicBezTo>
                    <a:cubicBezTo>
                      <a:pt x="0" y="742177"/>
                      <a:pt x="159130" y="840665"/>
                      <a:pt x="279495" y="862202"/>
                    </a:cubicBezTo>
                    <a:cubicBezTo>
                      <a:pt x="465603" y="895498"/>
                      <a:pt x="674221" y="842740"/>
                      <a:pt x="859938" y="821922"/>
                    </a:cubicBezTo>
                    <a:cubicBezTo>
                      <a:pt x="1054618" y="800099"/>
                      <a:pt x="1261194" y="795877"/>
                      <a:pt x="1452446" y="753480"/>
                    </a:cubicBezTo>
                    <a:cubicBezTo>
                      <a:pt x="1588822" y="723254"/>
                      <a:pt x="1715664" y="612171"/>
                      <a:pt x="1660228" y="459888"/>
                    </a:cubicBezTo>
                    <a:close/>
                  </a:path>
                </a:pathLst>
              </a:custGeom>
              <a:solidFill>
                <a:srgbClr val="C1E1E3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85" name="Google Shape;385;p15"/>
              <p:cNvSpPr/>
              <p:nvPr/>
            </p:nvSpPr>
            <p:spPr>
              <a:xfrm>
                <a:off x="10036854" y="5493898"/>
                <a:ext cx="1676939" cy="907171"/>
              </a:xfrm>
              <a:custGeom>
                <a:avLst/>
                <a:gdLst/>
                <a:ahLst/>
                <a:cxnLst/>
                <a:rect l="l" t="t" r="r" b="b"/>
                <a:pathLst>
                  <a:path w="1676939" h="907171" extrusionOk="0">
                    <a:moveTo>
                      <a:pt x="390620" y="907171"/>
                    </a:moveTo>
                    <a:cubicBezTo>
                      <a:pt x="345207" y="907171"/>
                      <a:pt x="300344" y="903996"/>
                      <a:pt x="256497" y="896143"/>
                    </a:cubicBezTo>
                    <a:cubicBezTo>
                      <a:pt x="175355" y="881633"/>
                      <a:pt x="73681" y="832315"/>
                      <a:pt x="29474" y="754866"/>
                    </a:cubicBezTo>
                    <a:cubicBezTo>
                      <a:pt x="3555" y="709464"/>
                      <a:pt x="0" y="660696"/>
                      <a:pt x="18912" y="609896"/>
                    </a:cubicBezTo>
                    <a:cubicBezTo>
                      <a:pt x="70474" y="471360"/>
                      <a:pt x="273473" y="398917"/>
                      <a:pt x="425386" y="422349"/>
                    </a:cubicBezTo>
                    <a:cubicBezTo>
                      <a:pt x="417946" y="339957"/>
                      <a:pt x="437472" y="255735"/>
                      <a:pt x="480197" y="188224"/>
                    </a:cubicBezTo>
                    <a:cubicBezTo>
                      <a:pt x="533103" y="104605"/>
                      <a:pt x="616278" y="50609"/>
                      <a:pt x="720714" y="32088"/>
                    </a:cubicBezTo>
                    <a:cubicBezTo>
                      <a:pt x="901583" y="0"/>
                      <a:pt x="1104423" y="75258"/>
                      <a:pt x="1203081" y="211052"/>
                    </a:cubicBezTo>
                    <a:cubicBezTo>
                      <a:pt x="1213590" y="225520"/>
                      <a:pt x="1223189" y="241088"/>
                      <a:pt x="1231677" y="257460"/>
                    </a:cubicBezTo>
                    <a:cubicBezTo>
                      <a:pt x="1253511" y="253058"/>
                      <a:pt x="1274804" y="250708"/>
                      <a:pt x="1296426" y="250295"/>
                    </a:cubicBezTo>
                    <a:cubicBezTo>
                      <a:pt x="1430041" y="247681"/>
                      <a:pt x="1601078" y="324823"/>
                      <a:pt x="1654947" y="472778"/>
                    </a:cubicBezTo>
                    <a:cubicBezTo>
                      <a:pt x="1676939" y="533177"/>
                      <a:pt x="1673330" y="592867"/>
                      <a:pt x="1644533" y="645371"/>
                    </a:cubicBezTo>
                    <a:cubicBezTo>
                      <a:pt x="1607121" y="713549"/>
                      <a:pt x="1529048" y="766603"/>
                      <a:pt x="1435682" y="787294"/>
                    </a:cubicBezTo>
                    <a:cubicBezTo>
                      <a:pt x="1304639" y="816345"/>
                      <a:pt x="1165478" y="827690"/>
                      <a:pt x="1030901" y="838676"/>
                    </a:cubicBezTo>
                    <a:cubicBezTo>
                      <a:pt x="968332" y="843777"/>
                      <a:pt x="903636" y="849047"/>
                      <a:pt x="841501" y="856022"/>
                    </a:cubicBezTo>
                    <a:cubicBezTo>
                      <a:pt x="794215" y="861313"/>
                      <a:pt x="746315" y="868574"/>
                      <a:pt x="695600" y="876247"/>
                    </a:cubicBezTo>
                    <a:cubicBezTo>
                      <a:pt x="594613" y="891529"/>
                      <a:pt x="491257" y="907171"/>
                      <a:pt x="390620" y="907171"/>
                    </a:cubicBezTo>
                    <a:close/>
                    <a:moveTo>
                      <a:pt x="367506" y="449855"/>
                    </a:moveTo>
                    <a:cubicBezTo>
                      <a:pt x="238611" y="449855"/>
                      <a:pt x="88624" y="513609"/>
                      <a:pt x="48672" y="620966"/>
                    </a:cubicBezTo>
                    <a:cubicBezTo>
                      <a:pt x="33199" y="662537"/>
                      <a:pt x="36015" y="702288"/>
                      <a:pt x="57044" y="739129"/>
                    </a:cubicBezTo>
                    <a:cubicBezTo>
                      <a:pt x="96170" y="807667"/>
                      <a:pt x="188224" y="851683"/>
                      <a:pt x="262096" y="864891"/>
                    </a:cubicBezTo>
                    <a:cubicBezTo>
                      <a:pt x="397922" y="889179"/>
                      <a:pt x="546830" y="866647"/>
                      <a:pt x="690848" y="844856"/>
                    </a:cubicBezTo>
                    <a:cubicBezTo>
                      <a:pt x="741881" y="837131"/>
                      <a:pt x="790077" y="829839"/>
                      <a:pt x="837967" y="824462"/>
                    </a:cubicBezTo>
                    <a:cubicBezTo>
                      <a:pt x="900578" y="817446"/>
                      <a:pt x="965517" y="812143"/>
                      <a:pt x="1028318" y="807032"/>
                    </a:cubicBezTo>
                    <a:cubicBezTo>
                      <a:pt x="1161838" y="796131"/>
                      <a:pt x="1299887" y="784870"/>
                      <a:pt x="1428802" y="756306"/>
                    </a:cubicBezTo>
                    <a:cubicBezTo>
                      <a:pt x="1512125" y="737838"/>
                      <a:pt x="1584113" y="689482"/>
                      <a:pt x="1616688" y="630099"/>
                    </a:cubicBezTo>
                    <a:cubicBezTo>
                      <a:pt x="1641316" y="585215"/>
                      <a:pt x="1644152" y="535929"/>
                      <a:pt x="1625113" y="483637"/>
                    </a:cubicBezTo>
                    <a:cubicBezTo>
                      <a:pt x="1576281" y="349525"/>
                      <a:pt x="1419627" y="279717"/>
                      <a:pt x="1297040" y="282035"/>
                    </a:cubicBezTo>
                    <a:cubicBezTo>
                      <a:pt x="1273630" y="282490"/>
                      <a:pt x="1250590" y="285432"/>
                      <a:pt x="1226608" y="291062"/>
                    </a:cubicBezTo>
                    <a:cubicBezTo>
                      <a:pt x="1219369" y="292756"/>
                      <a:pt x="1211876" y="289178"/>
                      <a:pt x="1208658" y="282447"/>
                    </a:cubicBezTo>
                    <a:cubicBezTo>
                      <a:pt x="1199684" y="263662"/>
                      <a:pt x="1189164" y="245914"/>
                      <a:pt x="1177395" y="229711"/>
                    </a:cubicBezTo>
                    <a:cubicBezTo>
                      <a:pt x="1085500" y="103240"/>
                      <a:pt x="895752" y="33263"/>
                      <a:pt x="726260" y="63351"/>
                    </a:cubicBezTo>
                    <a:cubicBezTo>
                      <a:pt x="569796" y="91111"/>
                      <a:pt x="427894" y="229256"/>
                      <a:pt x="459422" y="439599"/>
                    </a:cubicBezTo>
                    <a:cubicBezTo>
                      <a:pt x="460195" y="444775"/>
                      <a:pt x="458364" y="450003"/>
                      <a:pt x="454532" y="453569"/>
                    </a:cubicBezTo>
                    <a:cubicBezTo>
                      <a:pt x="450691" y="457125"/>
                      <a:pt x="445346" y="458596"/>
                      <a:pt x="440245" y="457432"/>
                    </a:cubicBezTo>
                    <a:cubicBezTo>
                      <a:pt x="417491" y="452331"/>
                      <a:pt x="392906" y="449855"/>
                      <a:pt x="367506" y="449855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</p:grpSp>
        <p:grpSp>
          <p:nvGrpSpPr>
            <p:cNvPr id="386" name="Google Shape;386;p15"/>
            <p:cNvGrpSpPr/>
            <p:nvPr/>
          </p:nvGrpSpPr>
          <p:grpSpPr>
            <a:xfrm>
              <a:off x="613855" y="6053611"/>
              <a:ext cx="781322" cy="477186"/>
              <a:chOff x="464700" y="5522538"/>
              <a:chExt cx="1162335" cy="709887"/>
            </a:xfrm>
          </p:grpSpPr>
          <p:sp>
            <p:nvSpPr>
              <p:cNvPr id="387" name="Google Shape;387;p15"/>
              <p:cNvSpPr/>
              <p:nvPr/>
            </p:nvSpPr>
            <p:spPr>
              <a:xfrm>
                <a:off x="464700" y="5522538"/>
                <a:ext cx="1155752" cy="709887"/>
              </a:xfrm>
              <a:custGeom>
                <a:avLst/>
                <a:gdLst/>
                <a:ahLst/>
                <a:cxnLst/>
                <a:rect l="l" t="t" r="r" b="b"/>
                <a:pathLst>
                  <a:path w="1155752" h="709887" extrusionOk="0">
                    <a:moveTo>
                      <a:pt x="1027599" y="227531"/>
                    </a:moveTo>
                    <a:cubicBezTo>
                      <a:pt x="956500" y="189409"/>
                      <a:pt x="901361" y="201527"/>
                      <a:pt x="855440" y="235563"/>
                    </a:cubicBezTo>
                    <a:cubicBezTo>
                      <a:pt x="831363" y="190023"/>
                      <a:pt x="798216" y="148568"/>
                      <a:pt x="755184" y="113178"/>
                    </a:cubicBezTo>
                    <a:cubicBezTo>
                      <a:pt x="639032" y="17716"/>
                      <a:pt x="468344" y="0"/>
                      <a:pt x="369739" y="127666"/>
                    </a:cubicBezTo>
                    <a:cubicBezTo>
                      <a:pt x="341841" y="163798"/>
                      <a:pt x="320791" y="210989"/>
                      <a:pt x="308355" y="261746"/>
                    </a:cubicBezTo>
                    <a:cubicBezTo>
                      <a:pt x="295772" y="259503"/>
                      <a:pt x="281664" y="258794"/>
                      <a:pt x="265228" y="260212"/>
                    </a:cubicBezTo>
                    <a:cubicBezTo>
                      <a:pt x="138398" y="271166"/>
                      <a:pt x="0" y="437112"/>
                      <a:pt x="53488" y="565636"/>
                    </a:cubicBezTo>
                    <a:cubicBezTo>
                      <a:pt x="70442" y="606382"/>
                      <a:pt x="104404" y="630311"/>
                      <a:pt x="146367" y="643540"/>
                    </a:cubicBezTo>
                    <a:cubicBezTo>
                      <a:pt x="155119" y="654833"/>
                      <a:pt x="168984" y="663066"/>
                      <a:pt x="189304" y="665247"/>
                    </a:cubicBezTo>
                    <a:cubicBezTo>
                      <a:pt x="368458" y="684508"/>
                      <a:pt x="550925" y="683101"/>
                      <a:pt x="730906" y="680338"/>
                    </a:cubicBezTo>
                    <a:cubicBezTo>
                      <a:pt x="860033" y="678359"/>
                      <a:pt x="1022265" y="709887"/>
                      <a:pt x="1090675" y="573987"/>
                    </a:cubicBezTo>
                    <a:cubicBezTo>
                      <a:pt x="1147434" y="461274"/>
                      <a:pt x="1155752" y="296248"/>
                      <a:pt x="1027599" y="227531"/>
                    </a:cubicBezTo>
                    <a:close/>
                  </a:path>
                </a:pathLst>
              </a:custGeom>
              <a:solidFill>
                <a:srgbClr val="C1E1E3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88" name="Google Shape;388;p15"/>
              <p:cNvSpPr/>
              <p:nvPr/>
            </p:nvSpPr>
            <p:spPr>
              <a:xfrm>
                <a:off x="479845" y="5535888"/>
                <a:ext cx="1147190" cy="686699"/>
              </a:xfrm>
              <a:custGeom>
                <a:avLst/>
                <a:gdLst/>
                <a:ahLst/>
                <a:cxnLst/>
                <a:rect l="l" t="t" r="r" b="b"/>
                <a:pathLst>
                  <a:path w="1147190" h="686699" extrusionOk="0">
                    <a:moveTo>
                      <a:pt x="728471" y="651023"/>
                    </a:moveTo>
                    <a:cubicBezTo>
                      <a:pt x="746199" y="651023"/>
                      <a:pt x="764497" y="651499"/>
                      <a:pt x="782309" y="651975"/>
                    </a:cubicBezTo>
                    <a:cubicBezTo>
                      <a:pt x="893646" y="654938"/>
                      <a:pt x="1008771" y="657955"/>
                      <a:pt x="1061360" y="553508"/>
                    </a:cubicBezTo>
                    <a:cubicBezTo>
                      <a:pt x="1147190" y="383021"/>
                      <a:pt x="1074652" y="265546"/>
                      <a:pt x="1004950" y="228166"/>
                    </a:cubicBezTo>
                    <a:cubicBezTo>
                      <a:pt x="947144" y="197178"/>
                      <a:pt x="897815" y="199347"/>
                      <a:pt x="849746" y="234960"/>
                    </a:cubicBezTo>
                    <a:cubicBezTo>
                      <a:pt x="846031" y="237722"/>
                      <a:pt x="841290" y="238717"/>
                      <a:pt x="836781" y="237691"/>
                    </a:cubicBezTo>
                    <a:cubicBezTo>
                      <a:pt x="832262" y="236664"/>
                      <a:pt x="828420" y="233722"/>
                      <a:pt x="826261" y="229637"/>
                    </a:cubicBezTo>
                    <a:cubicBezTo>
                      <a:pt x="802449" y="184605"/>
                      <a:pt x="770043" y="145055"/>
                      <a:pt x="729953" y="112098"/>
                    </a:cubicBezTo>
                    <a:cubicBezTo>
                      <a:pt x="665733" y="59308"/>
                      <a:pt x="584570" y="32617"/>
                      <a:pt x="512857" y="40735"/>
                    </a:cubicBezTo>
                    <a:cubicBezTo>
                      <a:pt x="454532" y="47328"/>
                      <a:pt x="404145" y="76136"/>
                      <a:pt x="367156" y="124026"/>
                    </a:cubicBezTo>
                    <a:cubicBezTo>
                      <a:pt x="341164" y="157681"/>
                      <a:pt x="320928" y="201993"/>
                      <a:pt x="308631" y="252169"/>
                    </a:cubicBezTo>
                    <a:cubicBezTo>
                      <a:pt x="306641" y="260307"/>
                      <a:pt x="298672" y="265504"/>
                      <a:pt x="290427" y="264022"/>
                    </a:cubicBezTo>
                    <a:cubicBezTo>
                      <a:pt x="278447" y="261884"/>
                      <a:pt x="265694" y="261440"/>
                      <a:pt x="251449" y="262678"/>
                    </a:cubicBezTo>
                    <a:cubicBezTo>
                      <a:pt x="187367" y="268213"/>
                      <a:pt x="116406" y="317965"/>
                      <a:pt x="74855" y="386471"/>
                    </a:cubicBezTo>
                    <a:cubicBezTo>
                      <a:pt x="41073" y="442171"/>
                      <a:pt x="33305" y="498887"/>
                      <a:pt x="52990" y="546195"/>
                    </a:cubicBezTo>
                    <a:cubicBezTo>
                      <a:pt x="66759" y="579257"/>
                      <a:pt x="93916" y="601789"/>
                      <a:pt x="135995" y="615050"/>
                    </a:cubicBezTo>
                    <a:cubicBezTo>
                      <a:pt x="139086" y="616013"/>
                      <a:pt x="141795" y="617907"/>
                      <a:pt x="143774" y="620469"/>
                    </a:cubicBezTo>
                    <a:cubicBezTo>
                      <a:pt x="150621" y="629306"/>
                      <a:pt x="161406" y="634566"/>
                      <a:pt x="175852" y="636111"/>
                    </a:cubicBezTo>
                    <a:cubicBezTo>
                      <a:pt x="350964" y="654938"/>
                      <a:pt x="531050" y="653965"/>
                      <a:pt x="715517" y="651118"/>
                    </a:cubicBezTo>
                    <a:cubicBezTo>
                      <a:pt x="719793" y="651054"/>
                      <a:pt x="724111" y="651023"/>
                      <a:pt x="728471" y="651023"/>
                    </a:cubicBezTo>
                    <a:close/>
                    <a:moveTo>
                      <a:pt x="837310" y="684699"/>
                    </a:moveTo>
                    <a:cubicBezTo>
                      <a:pt x="818536" y="684699"/>
                      <a:pt x="799814" y="684201"/>
                      <a:pt x="781473" y="683715"/>
                    </a:cubicBezTo>
                    <a:cubicBezTo>
                      <a:pt x="758602" y="683111"/>
                      <a:pt x="737012" y="682529"/>
                      <a:pt x="716004" y="682868"/>
                    </a:cubicBezTo>
                    <a:cubicBezTo>
                      <a:pt x="530510" y="685715"/>
                      <a:pt x="349355" y="686699"/>
                      <a:pt x="172465" y="667681"/>
                    </a:cubicBezTo>
                    <a:cubicBezTo>
                      <a:pt x="151447" y="665427"/>
                      <a:pt x="134111" y="657235"/>
                      <a:pt x="122004" y="643879"/>
                    </a:cubicBezTo>
                    <a:cubicBezTo>
                      <a:pt x="73585" y="627570"/>
                      <a:pt x="40512" y="598826"/>
                      <a:pt x="23685" y="558397"/>
                    </a:cubicBezTo>
                    <a:cubicBezTo>
                      <a:pt x="0" y="501501"/>
                      <a:pt x="8540" y="434593"/>
                      <a:pt x="47709" y="370003"/>
                    </a:cubicBezTo>
                    <a:cubicBezTo>
                      <a:pt x="94255" y="293253"/>
                      <a:pt x="175037" y="237405"/>
                      <a:pt x="248718" y="231044"/>
                    </a:cubicBezTo>
                    <a:cubicBezTo>
                      <a:pt x="260233" y="230049"/>
                      <a:pt x="271039" y="229986"/>
                      <a:pt x="281389" y="230864"/>
                    </a:cubicBezTo>
                    <a:cubicBezTo>
                      <a:pt x="294968" y="182012"/>
                      <a:pt x="315785" y="138599"/>
                      <a:pt x="342032" y="104616"/>
                    </a:cubicBezTo>
                    <a:cubicBezTo>
                      <a:pt x="384397" y="49773"/>
                      <a:pt x="442235" y="16774"/>
                      <a:pt x="509291" y="9186"/>
                    </a:cubicBezTo>
                    <a:cubicBezTo>
                      <a:pt x="590602" y="0"/>
                      <a:pt x="678338" y="28574"/>
                      <a:pt x="750114" y="87566"/>
                    </a:cubicBezTo>
                    <a:cubicBezTo>
                      <a:pt x="788839" y="119401"/>
                      <a:pt x="820938" y="156940"/>
                      <a:pt x="845735" y="199347"/>
                    </a:cubicBezTo>
                    <a:cubicBezTo>
                      <a:pt x="899689" y="166020"/>
                      <a:pt x="956860" y="166359"/>
                      <a:pt x="1019958" y="200194"/>
                    </a:cubicBezTo>
                    <a:cubicBezTo>
                      <a:pt x="1083161" y="234082"/>
                      <a:pt x="1120912" y="292523"/>
                      <a:pt x="1129125" y="369220"/>
                    </a:cubicBezTo>
                    <a:cubicBezTo>
                      <a:pt x="1135877" y="432265"/>
                      <a:pt x="1121505" y="504634"/>
                      <a:pt x="1089712" y="567785"/>
                    </a:cubicBezTo>
                    <a:cubicBezTo>
                      <a:pt x="1037854" y="670792"/>
                      <a:pt x="936878" y="684688"/>
                      <a:pt x="837310" y="684699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</p:grpSp>
        <p:grpSp>
          <p:nvGrpSpPr>
            <p:cNvPr id="389" name="Google Shape;389;p15"/>
            <p:cNvGrpSpPr/>
            <p:nvPr/>
          </p:nvGrpSpPr>
          <p:grpSpPr>
            <a:xfrm>
              <a:off x="494614" y="5146156"/>
              <a:ext cx="338380" cy="321743"/>
              <a:chOff x="2768914" y="655181"/>
              <a:chExt cx="338380" cy="321743"/>
            </a:xfrm>
          </p:grpSpPr>
          <p:sp>
            <p:nvSpPr>
              <p:cNvPr id="390" name="Google Shape;390;p15"/>
              <p:cNvSpPr/>
              <p:nvPr/>
            </p:nvSpPr>
            <p:spPr>
              <a:xfrm>
                <a:off x="2780120" y="658338"/>
                <a:ext cx="316060" cy="316769"/>
              </a:xfrm>
              <a:custGeom>
                <a:avLst/>
                <a:gdLst/>
                <a:ahLst/>
                <a:cxnLst/>
                <a:rect l="l" t="t" r="r" b="b"/>
                <a:pathLst>
                  <a:path w="316060" h="316769" extrusionOk="0">
                    <a:moveTo>
                      <a:pt x="199612" y="303011"/>
                    </a:moveTo>
                    <a:cubicBezTo>
                      <a:pt x="177048" y="290057"/>
                      <a:pt x="157913" y="274224"/>
                      <a:pt x="139657" y="257682"/>
                    </a:cubicBezTo>
                    <a:cubicBezTo>
                      <a:pt x="122184" y="266572"/>
                      <a:pt x="104595" y="275314"/>
                      <a:pt x="86815" y="283760"/>
                    </a:cubicBezTo>
                    <a:cubicBezTo>
                      <a:pt x="58578" y="297179"/>
                      <a:pt x="32046" y="280267"/>
                      <a:pt x="38819" y="256709"/>
                    </a:cubicBezTo>
                    <a:cubicBezTo>
                      <a:pt x="45667" y="232875"/>
                      <a:pt x="53212" y="209116"/>
                      <a:pt x="61309" y="185451"/>
                    </a:cubicBezTo>
                    <a:cubicBezTo>
                      <a:pt x="43603" y="169174"/>
                      <a:pt x="25907" y="152907"/>
                      <a:pt x="8212" y="136641"/>
                    </a:cubicBezTo>
                    <a:cubicBezTo>
                      <a:pt x="1396" y="130376"/>
                      <a:pt x="0" y="121962"/>
                      <a:pt x="2243" y="113844"/>
                    </a:cubicBezTo>
                    <a:cubicBezTo>
                      <a:pt x="1777" y="104256"/>
                      <a:pt x="8794" y="93704"/>
                      <a:pt x="21685" y="90953"/>
                    </a:cubicBezTo>
                    <a:cubicBezTo>
                      <a:pt x="30120" y="86709"/>
                      <a:pt x="40195" y="85724"/>
                      <a:pt x="50196" y="90466"/>
                    </a:cubicBezTo>
                    <a:cubicBezTo>
                      <a:pt x="65743" y="90720"/>
                      <a:pt x="81248" y="91154"/>
                      <a:pt x="96678" y="91905"/>
                    </a:cubicBezTo>
                    <a:cubicBezTo>
                      <a:pt x="105208" y="71373"/>
                      <a:pt x="114172" y="50895"/>
                      <a:pt x="123655" y="30490"/>
                    </a:cubicBezTo>
                    <a:cubicBezTo>
                      <a:pt x="135551" y="4889"/>
                      <a:pt x="181969" y="0"/>
                      <a:pt x="189261" y="26161"/>
                    </a:cubicBezTo>
                    <a:cubicBezTo>
                      <a:pt x="196236" y="51170"/>
                      <a:pt x="203210" y="76178"/>
                      <a:pt x="210184" y="101197"/>
                    </a:cubicBezTo>
                    <a:cubicBezTo>
                      <a:pt x="237553" y="104203"/>
                      <a:pt x="264805" y="107611"/>
                      <a:pt x="291941" y="111304"/>
                    </a:cubicBezTo>
                    <a:cubicBezTo>
                      <a:pt x="305837" y="113199"/>
                      <a:pt x="316060" y="123920"/>
                      <a:pt x="314885" y="135508"/>
                    </a:cubicBezTo>
                    <a:cubicBezTo>
                      <a:pt x="311774" y="166147"/>
                      <a:pt x="269758" y="186160"/>
                      <a:pt x="238728" y="203580"/>
                    </a:cubicBezTo>
                    <a:cubicBezTo>
                      <a:pt x="245184" y="226694"/>
                      <a:pt x="251629" y="249808"/>
                      <a:pt x="258063" y="272922"/>
                    </a:cubicBezTo>
                    <a:cubicBezTo>
                      <a:pt x="265736" y="300429"/>
                      <a:pt x="223562" y="316769"/>
                      <a:pt x="199612" y="303011"/>
                    </a:cubicBezTo>
                    <a:close/>
                  </a:path>
                </a:pathLst>
              </a:custGeom>
              <a:solidFill>
                <a:srgbClr val="E7AA34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91" name="Google Shape;391;p15"/>
              <p:cNvSpPr/>
              <p:nvPr/>
            </p:nvSpPr>
            <p:spPr>
              <a:xfrm>
                <a:off x="2768914" y="655181"/>
                <a:ext cx="338380" cy="321743"/>
              </a:xfrm>
              <a:custGeom>
                <a:avLst/>
                <a:gdLst/>
                <a:ahLst/>
                <a:cxnLst/>
                <a:rect l="l" t="t" r="r" b="b"/>
                <a:pathLst>
                  <a:path w="338380" h="321743" extrusionOk="0">
                    <a:moveTo>
                      <a:pt x="231129" y="321743"/>
                    </a:moveTo>
                    <a:cubicBezTo>
                      <a:pt x="221995" y="321743"/>
                      <a:pt x="213031" y="319648"/>
                      <a:pt x="205549" y="315351"/>
                    </a:cubicBezTo>
                    <a:cubicBezTo>
                      <a:pt x="183440" y="302651"/>
                      <a:pt x="164803" y="287432"/>
                      <a:pt x="149193" y="273557"/>
                    </a:cubicBezTo>
                    <a:cubicBezTo>
                      <a:pt x="132217" y="282141"/>
                      <a:pt x="116903" y="289665"/>
                      <a:pt x="102563" y="296481"/>
                    </a:cubicBezTo>
                    <a:cubicBezTo>
                      <a:pt x="83957" y="305318"/>
                      <a:pt x="63457" y="303826"/>
                      <a:pt x="50302" y="292671"/>
                    </a:cubicBezTo>
                    <a:cubicBezTo>
                      <a:pt x="39877" y="283823"/>
                      <a:pt x="35962" y="270467"/>
                      <a:pt x="39856" y="256942"/>
                    </a:cubicBezTo>
                    <a:cubicBezTo>
                      <a:pt x="45846" y="236071"/>
                      <a:pt x="52704" y="214164"/>
                      <a:pt x="60272" y="191727"/>
                    </a:cubicBezTo>
                    <a:lnTo>
                      <a:pt x="12255" y="147584"/>
                    </a:lnTo>
                    <a:cubicBezTo>
                      <a:pt x="3386" y="139435"/>
                      <a:pt x="0" y="127910"/>
                      <a:pt x="2857" y="115749"/>
                    </a:cubicBezTo>
                    <a:cubicBezTo>
                      <a:pt x="3026" y="102806"/>
                      <a:pt x="11916" y="88391"/>
                      <a:pt x="29347" y="84073"/>
                    </a:cubicBezTo>
                    <a:cubicBezTo>
                      <a:pt x="40491" y="78845"/>
                      <a:pt x="52567" y="78507"/>
                      <a:pt x="63711" y="83079"/>
                    </a:cubicBezTo>
                    <a:cubicBezTo>
                      <a:pt x="77152" y="83311"/>
                      <a:pt x="89429" y="83671"/>
                      <a:pt x="100975" y="84158"/>
                    </a:cubicBezTo>
                    <a:cubicBezTo>
                      <a:pt x="108913" y="65288"/>
                      <a:pt x="117072" y="46831"/>
                      <a:pt x="125264" y="29188"/>
                    </a:cubicBezTo>
                    <a:cubicBezTo>
                      <a:pt x="134651" y="8985"/>
                      <a:pt x="158559" y="0"/>
                      <a:pt x="177366" y="1502"/>
                    </a:cubicBezTo>
                    <a:cubicBezTo>
                      <a:pt x="194246" y="2889"/>
                      <a:pt x="206692" y="12223"/>
                      <a:pt x="210661" y="26479"/>
                    </a:cubicBezTo>
                    <a:lnTo>
                      <a:pt x="229668" y="94625"/>
                    </a:lnTo>
                    <a:cubicBezTo>
                      <a:pt x="253714" y="97324"/>
                      <a:pt x="278299" y="100393"/>
                      <a:pt x="304567" y="103981"/>
                    </a:cubicBezTo>
                    <a:cubicBezTo>
                      <a:pt x="324305" y="106669"/>
                      <a:pt x="338380" y="122375"/>
                      <a:pt x="336624" y="139742"/>
                    </a:cubicBezTo>
                    <a:cubicBezTo>
                      <a:pt x="333247" y="172921"/>
                      <a:pt x="295031" y="193960"/>
                      <a:pt x="264329" y="210862"/>
                    </a:cubicBezTo>
                    <a:lnTo>
                      <a:pt x="262371" y="211941"/>
                    </a:lnTo>
                    <a:lnTo>
                      <a:pt x="279474" y="273240"/>
                    </a:lnTo>
                    <a:cubicBezTo>
                      <a:pt x="283358" y="287199"/>
                      <a:pt x="278553" y="300672"/>
                      <a:pt x="266287" y="310208"/>
                    </a:cubicBezTo>
                    <a:cubicBezTo>
                      <a:pt x="256518" y="317796"/>
                      <a:pt x="243670" y="321733"/>
                      <a:pt x="231129" y="321743"/>
                    </a:cubicBezTo>
                    <a:close/>
                    <a:moveTo>
                      <a:pt x="152569" y="248105"/>
                    </a:moveTo>
                    <a:lnTo>
                      <a:pt x="157977" y="252994"/>
                    </a:lnTo>
                    <a:cubicBezTo>
                      <a:pt x="173810" y="267345"/>
                      <a:pt x="193103" y="283802"/>
                      <a:pt x="216090" y="296989"/>
                    </a:cubicBezTo>
                    <a:cubicBezTo>
                      <a:pt x="226271" y="302852"/>
                      <a:pt x="243321" y="301243"/>
                      <a:pt x="253290" y="293496"/>
                    </a:cubicBezTo>
                    <a:cubicBezTo>
                      <a:pt x="261387" y="287210"/>
                      <a:pt x="259651" y="280966"/>
                      <a:pt x="259079" y="278923"/>
                    </a:cubicBezTo>
                    <a:lnTo>
                      <a:pt x="237511" y="201580"/>
                    </a:lnTo>
                    <a:lnTo>
                      <a:pt x="254126" y="192320"/>
                    </a:lnTo>
                    <a:cubicBezTo>
                      <a:pt x="280490" y="177799"/>
                      <a:pt x="313308" y="159734"/>
                      <a:pt x="315552" y="137604"/>
                    </a:cubicBezTo>
                    <a:cubicBezTo>
                      <a:pt x="316145" y="131847"/>
                      <a:pt x="309805" y="126058"/>
                      <a:pt x="301709" y="124946"/>
                    </a:cubicBezTo>
                    <a:cubicBezTo>
                      <a:pt x="273028" y="121041"/>
                      <a:pt x="246379" y="117750"/>
                      <a:pt x="220239" y="114882"/>
                    </a:cubicBezTo>
                    <a:lnTo>
                      <a:pt x="213116" y="114088"/>
                    </a:lnTo>
                    <a:lnTo>
                      <a:pt x="190277" y="32162"/>
                    </a:lnTo>
                    <a:cubicBezTo>
                      <a:pt x="188203" y="24722"/>
                      <a:pt x="180212" y="22976"/>
                      <a:pt x="175640" y="22605"/>
                    </a:cubicBezTo>
                    <a:cubicBezTo>
                      <a:pt x="164380" y="21706"/>
                      <a:pt x="149521" y="27220"/>
                      <a:pt x="144462" y="38110"/>
                    </a:cubicBezTo>
                    <a:cubicBezTo>
                      <a:pt x="135392" y="57615"/>
                      <a:pt x="126375" y="78147"/>
                      <a:pt x="117654" y="99123"/>
                    </a:cubicBezTo>
                    <a:lnTo>
                      <a:pt x="114807" y="105992"/>
                    </a:lnTo>
                    <a:lnTo>
                      <a:pt x="107367" y="105642"/>
                    </a:lnTo>
                    <a:cubicBezTo>
                      <a:pt x="93323" y="104954"/>
                      <a:pt x="78231" y="104489"/>
                      <a:pt x="61235" y="104214"/>
                    </a:cubicBezTo>
                    <a:lnTo>
                      <a:pt x="58938" y="104171"/>
                    </a:lnTo>
                    <a:lnTo>
                      <a:pt x="56864" y="103187"/>
                    </a:lnTo>
                    <a:cubicBezTo>
                      <a:pt x="49000" y="99462"/>
                      <a:pt x="42089" y="101335"/>
                      <a:pt x="37666" y="103557"/>
                    </a:cubicBezTo>
                    <a:lnTo>
                      <a:pt x="35094" y="104468"/>
                    </a:lnTo>
                    <a:cubicBezTo>
                      <a:pt x="27601" y="106066"/>
                      <a:pt x="23801" y="111844"/>
                      <a:pt x="24024" y="116490"/>
                    </a:cubicBezTo>
                    <a:lnTo>
                      <a:pt x="24108" y="118194"/>
                    </a:lnTo>
                    <a:lnTo>
                      <a:pt x="23653" y="119824"/>
                    </a:lnTo>
                    <a:cubicBezTo>
                      <a:pt x="22256" y="124851"/>
                      <a:pt x="23240" y="128947"/>
                      <a:pt x="26574" y="132005"/>
                    </a:cubicBezTo>
                    <a:lnTo>
                      <a:pt x="84761" y="185483"/>
                    </a:lnTo>
                    <a:lnTo>
                      <a:pt x="82528" y="192023"/>
                    </a:lnTo>
                    <a:cubicBezTo>
                      <a:pt x="74189" y="216418"/>
                      <a:pt x="66674" y="240220"/>
                      <a:pt x="60187" y="262784"/>
                    </a:cubicBezTo>
                    <a:cubicBezTo>
                      <a:pt x="58187" y="269779"/>
                      <a:pt x="61161" y="274118"/>
                      <a:pt x="63997" y="276531"/>
                    </a:cubicBezTo>
                    <a:cubicBezTo>
                      <a:pt x="69183" y="280923"/>
                      <a:pt x="79988" y="283770"/>
                      <a:pt x="93482" y="277357"/>
                    </a:cubicBezTo>
                    <a:cubicBezTo>
                      <a:pt x="109452" y="269769"/>
                      <a:pt x="126650" y="261281"/>
                      <a:pt x="146071" y="251407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11720" y="0"/>
            <a:ext cx="9120584" cy="5160644"/>
          </a:xfrm>
          <a:custGeom>
            <a:avLst/>
            <a:gdLst/>
            <a:ahLst/>
            <a:cxnLst/>
            <a:rect l="l" t="t" r="r" b="b"/>
            <a:pathLst>
              <a:path w="12160778" h="6857999" extrusionOk="0">
                <a:moveTo>
                  <a:pt x="11861789" y="0"/>
                </a:moveTo>
                <a:lnTo>
                  <a:pt x="11861789" y="8784"/>
                </a:lnTo>
                <a:lnTo>
                  <a:pt x="11527122" y="8784"/>
                </a:lnTo>
                <a:lnTo>
                  <a:pt x="11527122" y="0"/>
                </a:lnTo>
                <a:lnTo>
                  <a:pt x="11510898" y="0"/>
                </a:lnTo>
                <a:lnTo>
                  <a:pt x="11510898" y="8784"/>
                </a:lnTo>
                <a:lnTo>
                  <a:pt x="11176243" y="8784"/>
                </a:lnTo>
                <a:lnTo>
                  <a:pt x="11176243" y="0"/>
                </a:lnTo>
                <a:lnTo>
                  <a:pt x="11160029" y="0"/>
                </a:lnTo>
                <a:lnTo>
                  <a:pt x="11160029" y="8784"/>
                </a:lnTo>
                <a:lnTo>
                  <a:pt x="10825363" y="8784"/>
                </a:lnTo>
                <a:lnTo>
                  <a:pt x="10825363" y="0"/>
                </a:lnTo>
                <a:lnTo>
                  <a:pt x="10809160" y="0"/>
                </a:lnTo>
                <a:lnTo>
                  <a:pt x="10809160" y="8784"/>
                </a:lnTo>
                <a:lnTo>
                  <a:pt x="10474483" y="8784"/>
                </a:lnTo>
                <a:lnTo>
                  <a:pt x="10474483" y="0"/>
                </a:lnTo>
                <a:lnTo>
                  <a:pt x="10458269" y="0"/>
                </a:lnTo>
                <a:lnTo>
                  <a:pt x="10458269" y="8784"/>
                </a:lnTo>
                <a:lnTo>
                  <a:pt x="10123603" y="8784"/>
                </a:lnTo>
                <a:lnTo>
                  <a:pt x="10123603" y="0"/>
                </a:lnTo>
                <a:lnTo>
                  <a:pt x="10107390" y="0"/>
                </a:lnTo>
                <a:lnTo>
                  <a:pt x="10107390" y="8784"/>
                </a:lnTo>
                <a:lnTo>
                  <a:pt x="9772734" y="8784"/>
                </a:lnTo>
                <a:lnTo>
                  <a:pt x="9772734" y="0"/>
                </a:lnTo>
                <a:lnTo>
                  <a:pt x="9756520" y="0"/>
                </a:lnTo>
                <a:lnTo>
                  <a:pt x="9756520" y="8784"/>
                </a:lnTo>
                <a:lnTo>
                  <a:pt x="9421844" y="8784"/>
                </a:lnTo>
                <a:lnTo>
                  <a:pt x="9421844" y="0"/>
                </a:lnTo>
                <a:lnTo>
                  <a:pt x="9405630" y="0"/>
                </a:lnTo>
                <a:lnTo>
                  <a:pt x="9405630" y="8784"/>
                </a:lnTo>
                <a:lnTo>
                  <a:pt x="9070974" y="8784"/>
                </a:lnTo>
                <a:lnTo>
                  <a:pt x="9070974" y="0"/>
                </a:lnTo>
                <a:lnTo>
                  <a:pt x="9054761" y="0"/>
                </a:lnTo>
                <a:lnTo>
                  <a:pt x="9054761" y="8784"/>
                </a:lnTo>
                <a:lnTo>
                  <a:pt x="8720094" y="8784"/>
                </a:lnTo>
                <a:lnTo>
                  <a:pt x="8720094" y="0"/>
                </a:lnTo>
                <a:lnTo>
                  <a:pt x="8703881" y="0"/>
                </a:lnTo>
                <a:lnTo>
                  <a:pt x="8703881" y="8784"/>
                </a:lnTo>
                <a:lnTo>
                  <a:pt x="8369204" y="8784"/>
                </a:lnTo>
                <a:lnTo>
                  <a:pt x="8369204" y="0"/>
                </a:lnTo>
                <a:lnTo>
                  <a:pt x="8352990" y="0"/>
                </a:lnTo>
                <a:lnTo>
                  <a:pt x="8352990" y="8784"/>
                </a:lnTo>
                <a:lnTo>
                  <a:pt x="8018335" y="8784"/>
                </a:lnTo>
                <a:lnTo>
                  <a:pt x="8018335" y="0"/>
                </a:lnTo>
                <a:lnTo>
                  <a:pt x="8002121" y="0"/>
                </a:lnTo>
                <a:lnTo>
                  <a:pt x="8002121" y="8784"/>
                </a:lnTo>
                <a:lnTo>
                  <a:pt x="7667444" y="8784"/>
                </a:lnTo>
                <a:lnTo>
                  <a:pt x="7667444" y="0"/>
                </a:lnTo>
                <a:lnTo>
                  <a:pt x="7651231" y="0"/>
                </a:lnTo>
                <a:lnTo>
                  <a:pt x="7651231" y="8784"/>
                </a:lnTo>
                <a:lnTo>
                  <a:pt x="7316575" y="8784"/>
                </a:lnTo>
                <a:lnTo>
                  <a:pt x="7316575" y="0"/>
                </a:lnTo>
                <a:lnTo>
                  <a:pt x="7300361" y="0"/>
                </a:lnTo>
                <a:lnTo>
                  <a:pt x="7300361" y="8784"/>
                </a:lnTo>
                <a:lnTo>
                  <a:pt x="6965695" y="8784"/>
                </a:lnTo>
                <a:lnTo>
                  <a:pt x="6965695" y="0"/>
                </a:lnTo>
                <a:lnTo>
                  <a:pt x="6949482" y="0"/>
                </a:lnTo>
                <a:lnTo>
                  <a:pt x="6949482" y="8784"/>
                </a:lnTo>
                <a:lnTo>
                  <a:pt x="6614805" y="8784"/>
                </a:lnTo>
                <a:lnTo>
                  <a:pt x="6614805" y="0"/>
                </a:lnTo>
                <a:lnTo>
                  <a:pt x="6598602" y="0"/>
                </a:lnTo>
                <a:lnTo>
                  <a:pt x="6598602" y="8784"/>
                </a:lnTo>
                <a:lnTo>
                  <a:pt x="6263936" y="8784"/>
                </a:lnTo>
                <a:lnTo>
                  <a:pt x="6263936" y="0"/>
                </a:lnTo>
                <a:lnTo>
                  <a:pt x="6247722" y="0"/>
                </a:lnTo>
                <a:lnTo>
                  <a:pt x="6247722" y="8784"/>
                </a:lnTo>
                <a:lnTo>
                  <a:pt x="5913056" y="8784"/>
                </a:lnTo>
                <a:lnTo>
                  <a:pt x="5913056" y="0"/>
                </a:lnTo>
                <a:lnTo>
                  <a:pt x="5896842" y="0"/>
                </a:lnTo>
                <a:lnTo>
                  <a:pt x="5896842" y="8784"/>
                </a:lnTo>
                <a:lnTo>
                  <a:pt x="5562176" y="8784"/>
                </a:lnTo>
                <a:lnTo>
                  <a:pt x="5562176" y="0"/>
                </a:lnTo>
                <a:lnTo>
                  <a:pt x="5545973" y="0"/>
                </a:lnTo>
                <a:lnTo>
                  <a:pt x="5545973" y="8784"/>
                </a:lnTo>
                <a:lnTo>
                  <a:pt x="5211307" y="8784"/>
                </a:lnTo>
                <a:lnTo>
                  <a:pt x="5211307" y="0"/>
                </a:lnTo>
                <a:lnTo>
                  <a:pt x="5195083" y="0"/>
                </a:lnTo>
                <a:lnTo>
                  <a:pt x="5195083" y="8784"/>
                </a:lnTo>
                <a:lnTo>
                  <a:pt x="4860416" y="8784"/>
                </a:lnTo>
                <a:lnTo>
                  <a:pt x="4860416" y="0"/>
                </a:lnTo>
                <a:lnTo>
                  <a:pt x="4844203" y="0"/>
                </a:lnTo>
                <a:lnTo>
                  <a:pt x="4844203" y="8784"/>
                </a:lnTo>
                <a:lnTo>
                  <a:pt x="4509547" y="8784"/>
                </a:lnTo>
                <a:lnTo>
                  <a:pt x="4509547" y="0"/>
                </a:lnTo>
                <a:lnTo>
                  <a:pt x="4493333" y="0"/>
                </a:lnTo>
                <a:lnTo>
                  <a:pt x="4493333" y="8784"/>
                </a:lnTo>
                <a:lnTo>
                  <a:pt x="4158667" y="8784"/>
                </a:lnTo>
                <a:lnTo>
                  <a:pt x="4158667" y="0"/>
                </a:lnTo>
                <a:lnTo>
                  <a:pt x="4142443" y="0"/>
                </a:lnTo>
                <a:lnTo>
                  <a:pt x="4142443" y="8784"/>
                </a:lnTo>
                <a:lnTo>
                  <a:pt x="3807777" y="8784"/>
                </a:lnTo>
                <a:lnTo>
                  <a:pt x="3807777" y="0"/>
                </a:lnTo>
                <a:lnTo>
                  <a:pt x="3791574" y="0"/>
                </a:lnTo>
                <a:lnTo>
                  <a:pt x="3791574" y="8784"/>
                </a:lnTo>
                <a:lnTo>
                  <a:pt x="3456908" y="8784"/>
                </a:lnTo>
                <a:lnTo>
                  <a:pt x="3456908" y="0"/>
                </a:lnTo>
                <a:lnTo>
                  <a:pt x="3440683" y="0"/>
                </a:lnTo>
                <a:lnTo>
                  <a:pt x="3440683" y="8784"/>
                </a:lnTo>
                <a:lnTo>
                  <a:pt x="3106028" y="8784"/>
                </a:lnTo>
                <a:lnTo>
                  <a:pt x="3106028" y="0"/>
                </a:lnTo>
                <a:lnTo>
                  <a:pt x="3089814" y="0"/>
                </a:lnTo>
                <a:lnTo>
                  <a:pt x="3089814" y="8784"/>
                </a:lnTo>
                <a:lnTo>
                  <a:pt x="2755148" y="8784"/>
                </a:lnTo>
                <a:lnTo>
                  <a:pt x="2755148" y="0"/>
                </a:lnTo>
                <a:lnTo>
                  <a:pt x="2738934" y="0"/>
                </a:lnTo>
                <a:lnTo>
                  <a:pt x="2738934" y="8784"/>
                </a:lnTo>
                <a:lnTo>
                  <a:pt x="2404268" y="8784"/>
                </a:lnTo>
                <a:lnTo>
                  <a:pt x="2404268" y="0"/>
                </a:lnTo>
                <a:lnTo>
                  <a:pt x="2388055" y="0"/>
                </a:lnTo>
                <a:lnTo>
                  <a:pt x="2388055" y="8784"/>
                </a:lnTo>
                <a:lnTo>
                  <a:pt x="2053388" y="8784"/>
                </a:lnTo>
                <a:lnTo>
                  <a:pt x="2053388" y="0"/>
                </a:lnTo>
                <a:lnTo>
                  <a:pt x="2037175" y="0"/>
                </a:lnTo>
                <a:lnTo>
                  <a:pt x="2037175" y="8784"/>
                </a:lnTo>
                <a:lnTo>
                  <a:pt x="1702509" y="8784"/>
                </a:lnTo>
                <a:lnTo>
                  <a:pt x="1702509" y="0"/>
                </a:lnTo>
                <a:lnTo>
                  <a:pt x="1686295" y="0"/>
                </a:lnTo>
                <a:lnTo>
                  <a:pt x="1686295" y="8784"/>
                </a:lnTo>
                <a:lnTo>
                  <a:pt x="1351629" y="8784"/>
                </a:lnTo>
                <a:lnTo>
                  <a:pt x="1351629" y="0"/>
                </a:lnTo>
                <a:lnTo>
                  <a:pt x="1335415" y="0"/>
                </a:lnTo>
                <a:lnTo>
                  <a:pt x="1335415" y="8784"/>
                </a:lnTo>
                <a:lnTo>
                  <a:pt x="1000749" y="8784"/>
                </a:lnTo>
                <a:lnTo>
                  <a:pt x="1000749" y="0"/>
                </a:lnTo>
                <a:lnTo>
                  <a:pt x="984535" y="0"/>
                </a:lnTo>
                <a:lnTo>
                  <a:pt x="984535" y="8784"/>
                </a:lnTo>
                <a:lnTo>
                  <a:pt x="649880" y="8784"/>
                </a:lnTo>
                <a:lnTo>
                  <a:pt x="649880" y="0"/>
                </a:lnTo>
                <a:lnTo>
                  <a:pt x="633655" y="0"/>
                </a:lnTo>
                <a:lnTo>
                  <a:pt x="633655" y="8784"/>
                </a:lnTo>
                <a:lnTo>
                  <a:pt x="299000" y="8784"/>
                </a:lnTo>
                <a:lnTo>
                  <a:pt x="299000" y="0"/>
                </a:lnTo>
                <a:lnTo>
                  <a:pt x="282776" y="0"/>
                </a:lnTo>
                <a:lnTo>
                  <a:pt x="282776" y="8784"/>
                </a:lnTo>
                <a:lnTo>
                  <a:pt x="0" y="8784"/>
                </a:lnTo>
                <a:lnTo>
                  <a:pt x="0" y="22489"/>
                </a:lnTo>
                <a:lnTo>
                  <a:pt x="282776" y="22489"/>
                </a:lnTo>
                <a:lnTo>
                  <a:pt x="282776" y="305593"/>
                </a:lnTo>
                <a:lnTo>
                  <a:pt x="0" y="305593"/>
                </a:lnTo>
                <a:lnTo>
                  <a:pt x="0" y="319309"/>
                </a:lnTo>
                <a:lnTo>
                  <a:pt x="282776" y="319309"/>
                </a:lnTo>
                <a:lnTo>
                  <a:pt x="282776" y="602413"/>
                </a:lnTo>
                <a:lnTo>
                  <a:pt x="0" y="602413"/>
                </a:lnTo>
                <a:lnTo>
                  <a:pt x="0" y="616129"/>
                </a:lnTo>
                <a:lnTo>
                  <a:pt x="282776" y="616129"/>
                </a:lnTo>
                <a:lnTo>
                  <a:pt x="282776" y="899223"/>
                </a:lnTo>
                <a:lnTo>
                  <a:pt x="0" y="899223"/>
                </a:lnTo>
                <a:lnTo>
                  <a:pt x="0" y="912939"/>
                </a:lnTo>
                <a:lnTo>
                  <a:pt x="282776" y="912939"/>
                </a:lnTo>
                <a:lnTo>
                  <a:pt x="282776" y="1196033"/>
                </a:lnTo>
                <a:lnTo>
                  <a:pt x="0" y="1196033"/>
                </a:lnTo>
                <a:lnTo>
                  <a:pt x="0" y="1209749"/>
                </a:lnTo>
                <a:lnTo>
                  <a:pt x="282776" y="1209749"/>
                </a:lnTo>
                <a:lnTo>
                  <a:pt x="282776" y="1492853"/>
                </a:lnTo>
                <a:lnTo>
                  <a:pt x="0" y="1492853"/>
                </a:lnTo>
                <a:lnTo>
                  <a:pt x="0" y="1506569"/>
                </a:lnTo>
                <a:lnTo>
                  <a:pt x="282776" y="1506569"/>
                </a:lnTo>
                <a:lnTo>
                  <a:pt x="282776" y="1789662"/>
                </a:lnTo>
                <a:lnTo>
                  <a:pt x="0" y="1789662"/>
                </a:lnTo>
                <a:lnTo>
                  <a:pt x="0" y="1803378"/>
                </a:lnTo>
                <a:lnTo>
                  <a:pt x="282776" y="1803378"/>
                </a:lnTo>
                <a:lnTo>
                  <a:pt x="282776" y="2086472"/>
                </a:lnTo>
                <a:lnTo>
                  <a:pt x="0" y="2086472"/>
                </a:lnTo>
                <a:lnTo>
                  <a:pt x="0" y="2100188"/>
                </a:lnTo>
                <a:lnTo>
                  <a:pt x="282776" y="2100188"/>
                </a:lnTo>
                <a:lnTo>
                  <a:pt x="282776" y="2383292"/>
                </a:lnTo>
                <a:lnTo>
                  <a:pt x="0" y="2383292"/>
                </a:lnTo>
                <a:lnTo>
                  <a:pt x="0" y="2397008"/>
                </a:lnTo>
                <a:lnTo>
                  <a:pt x="282776" y="2397008"/>
                </a:lnTo>
                <a:lnTo>
                  <a:pt x="282776" y="2680112"/>
                </a:lnTo>
                <a:lnTo>
                  <a:pt x="0" y="2680112"/>
                </a:lnTo>
                <a:lnTo>
                  <a:pt x="0" y="2693828"/>
                </a:lnTo>
                <a:lnTo>
                  <a:pt x="282776" y="2693828"/>
                </a:lnTo>
                <a:lnTo>
                  <a:pt x="282776" y="2976922"/>
                </a:lnTo>
                <a:lnTo>
                  <a:pt x="0" y="2976922"/>
                </a:lnTo>
                <a:lnTo>
                  <a:pt x="0" y="2990638"/>
                </a:lnTo>
                <a:lnTo>
                  <a:pt x="282776" y="2990638"/>
                </a:lnTo>
                <a:lnTo>
                  <a:pt x="282776" y="3273742"/>
                </a:lnTo>
                <a:lnTo>
                  <a:pt x="0" y="3273742"/>
                </a:lnTo>
                <a:lnTo>
                  <a:pt x="0" y="3287447"/>
                </a:lnTo>
                <a:lnTo>
                  <a:pt x="282776" y="3287447"/>
                </a:lnTo>
                <a:lnTo>
                  <a:pt x="282776" y="3570541"/>
                </a:lnTo>
                <a:lnTo>
                  <a:pt x="0" y="3570541"/>
                </a:lnTo>
                <a:lnTo>
                  <a:pt x="0" y="3584257"/>
                </a:lnTo>
                <a:lnTo>
                  <a:pt x="282776" y="3584257"/>
                </a:lnTo>
                <a:lnTo>
                  <a:pt x="282776" y="3867361"/>
                </a:lnTo>
                <a:lnTo>
                  <a:pt x="0" y="3867361"/>
                </a:lnTo>
                <a:lnTo>
                  <a:pt x="0" y="3881088"/>
                </a:lnTo>
                <a:lnTo>
                  <a:pt x="282776" y="3881088"/>
                </a:lnTo>
                <a:lnTo>
                  <a:pt x="282776" y="4164171"/>
                </a:lnTo>
                <a:lnTo>
                  <a:pt x="0" y="4164171"/>
                </a:lnTo>
                <a:lnTo>
                  <a:pt x="0" y="4177897"/>
                </a:lnTo>
                <a:lnTo>
                  <a:pt x="282776" y="4177897"/>
                </a:lnTo>
                <a:lnTo>
                  <a:pt x="282776" y="4460991"/>
                </a:lnTo>
                <a:lnTo>
                  <a:pt x="0" y="4460991"/>
                </a:lnTo>
                <a:lnTo>
                  <a:pt x="0" y="4474707"/>
                </a:lnTo>
                <a:lnTo>
                  <a:pt x="282776" y="4474707"/>
                </a:lnTo>
                <a:lnTo>
                  <a:pt x="282776" y="4757811"/>
                </a:lnTo>
                <a:lnTo>
                  <a:pt x="0" y="4757811"/>
                </a:lnTo>
                <a:lnTo>
                  <a:pt x="0" y="4771527"/>
                </a:lnTo>
                <a:lnTo>
                  <a:pt x="282776" y="4771527"/>
                </a:lnTo>
                <a:lnTo>
                  <a:pt x="282776" y="5054610"/>
                </a:lnTo>
                <a:lnTo>
                  <a:pt x="0" y="5054610"/>
                </a:lnTo>
                <a:lnTo>
                  <a:pt x="0" y="5068337"/>
                </a:lnTo>
                <a:lnTo>
                  <a:pt x="282776" y="5068337"/>
                </a:lnTo>
                <a:lnTo>
                  <a:pt x="282776" y="5351441"/>
                </a:lnTo>
                <a:lnTo>
                  <a:pt x="0" y="5351441"/>
                </a:lnTo>
                <a:lnTo>
                  <a:pt x="0" y="5365157"/>
                </a:lnTo>
                <a:lnTo>
                  <a:pt x="282776" y="5365157"/>
                </a:lnTo>
                <a:lnTo>
                  <a:pt x="282776" y="5648250"/>
                </a:lnTo>
                <a:lnTo>
                  <a:pt x="0" y="5648250"/>
                </a:lnTo>
                <a:lnTo>
                  <a:pt x="0" y="5661966"/>
                </a:lnTo>
                <a:lnTo>
                  <a:pt x="282776" y="5661966"/>
                </a:lnTo>
                <a:lnTo>
                  <a:pt x="282776" y="5945060"/>
                </a:lnTo>
                <a:lnTo>
                  <a:pt x="0" y="5945060"/>
                </a:lnTo>
                <a:lnTo>
                  <a:pt x="0" y="5958776"/>
                </a:lnTo>
                <a:lnTo>
                  <a:pt x="282776" y="5958776"/>
                </a:lnTo>
                <a:lnTo>
                  <a:pt x="282776" y="6241880"/>
                </a:lnTo>
                <a:lnTo>
                  <a:pt x="0" y="6241880"/>
                </a:lnTo>
                <a:lnTo>
                  <a:pt x="0" y="6255596"/>
                </a:lnTo>
                <a:lnTo>
                  <a:pt x="282776" y="6255596"/>
                </a:lnTo>
                <a:lnTo>
                  <a:pt x="282776" y="6538690"/>
                </a:lnTo>
                <a:lnTo>
                  <a:pt x="0" y="6538690"/>
                </a:lnTo>
                <a:lnTo>
                  <a:pt x="0" y="6552406"/>
                </a:lnTo>
                <a:lnTo>
                  <a:pt x="282776" y="6552406"/>
                </a:lnTo>
                <a:lnTo>
                  <a:pt x="282776" y="6835499"/>
                </a:lnTo>
                <a:lnTo>
                  <a:pt x="0" y="6835499"/>
                </a:lnTo>
                <a:lnTo>
                  <a:pt x="0" y="6849215"/>
                </a:lnTo>
                <a:lnTo>
                  <a:pt x="282776" y="6849215"/>
                </a:lnTo>
                <a:lnTo>
                  <a:pt x="282776" y="6857999"/>
                </a:lnTo>
                <a:lnTo>
                  <a:pt x="299000" y="6857999"/>
                </a:lnTo>
                <a:lnTo>
                  <a:pt x="299000" y="6849215"/>
                </a:lnTo>
                <a:lnTo>
                  <a:pt x="633655" y="6849215"/>
                </a:lnTo>
                <a:lnTo>
                  <a:pt x="633655" y="6857999"/>
                </a:lnTo>
                <a:lnTo>
                  <a:pt x="649880" y="6857999"/>
                </a:lnTo>
                <a:lnTo>
                  <a:pt x="649880" y="6849215"/>
                </a:lnTo>
                <a:lnTo>
                  <a:pt x="984535" y="6849215"/>
                </a:lnTo>
                <a:lnTo>
                  <a:pt x="984535" y="6857999"/>
                </a:lnTo>
                <a:lnTo>
                  <a:pt x="1000749" y="6857999"/>
                </a:lnTo>
                <a:lnTo>
                  <a:pt x="1000749" y="6849215"/>
                </a:lnTo>
                <a:lnTo>
                  <a:pt x="1335415" y="6849215"/>
                </a:lnTo>
                <a:lnTo>
                  <a:pt x="1335415" y="6857999"/>
                </a:lnTo>
                <a:lnTo>
                  <a:pt x="1351629" y="6857999"/>
                </a:lnTo>
                <a:lnTo>
                  <a:pt x="1351629" y="6849215"/>
                </a:lnTo>
                <a:lnTo>
                  <a:pt x="1686295" y="6849215"/>
                </a:lnTo>
                <a:lnTo>
                  <a:pt x="1686295" y="6857999"/>
                </a:lnTo>
                <a:lnTo>
                  <a:pt x="1702509" y="6857999"/>
                </a:lnTo>
                <a:lnTo>
                  <a:pt x="1702509" y="6849215"/>
                </a:lnTo>
                <a:lnTo>
                  <a:pt x="2037175" y="6849215"/>
                </a:lnTo>
                <a:lnTo>
                  <a:pt x="2037175" y="6857999"/>
                </a:lnTo>
                <a:lnTo>
                  <a:pt x="2053388" y="6857999"/>
                </a:lnTo>
                <a:lnTo>
                  <a:pt x="2053388" y="6849215"/>
                </a:lnTo>
                <a:lnTo>
                  <a:pt x="2388055" y="6849215"/>
                </a:lnTo>
                <a:lnTo>
                  <a:pt x="2388055" y="6857999"/>
                </a:lnTo>
                <a:lnTo>
                  <a:pt x="2404268" y="6857999"/>
                </a:lnTo>
                <a:lnTo>
                  <a:pt x="2404268" y="6849215"/>
                </a:lnTo>
                <a:lnTo>
                  <a:pt x="2738934" y="6849215"/>
                </a:lnTo>
                <a:lnTo>
                  <a:pt x="2738934" y="6857999"/>
                </a:lnTo>
                <a:lnTo>
                  <a:pt x="2755148" y="6857999"/>
                </a:lnTo>
                <a:lnTo>
                  <a:pt x="2755148" y="6849215"/>
                </a:lnTo>
                <a:lnTo>
                  <a:pt x="3089814" y="6849215"/>
                </a:lnTo>
                <a:lnTo>
                  <a:pt x="3089814" y="6857999"/>
                </a:lnTo>
                <a:lnTo>
                  <a:pt x="3106028" y="6857999"/>
                </a:lnTo>
                <a:lnTo>
                  <a:pt x="3106028" y="6849215"/>
                </a:lnTo>
                <a:lnTo>
                  <a:pt x="3440683" y="6849215"/>
                </a:lnTo>
                <a:lnTo>
                  <a:pt x="3440683" y="6857999"/>
                </a:lnTo>
                <a:lnTo>
                  <a:pt x="3456908" y="6857999"/>
                </a:lnTo>
                <a:lnTo>
                  <a:pt x="3456908" y="6849215"/>
                </a:lnTo>
                <a:lnTo>
                  <a:pt x="3791574" y="6849215"/>
                </a:lnTo>
                <a:lnTo>
                  <a:pt x="3791574" y="6857999"/>
                </a:lnTo>
                <a:lnTo>
                  <a:pt x="3807777" y="6857999"/>
                </a:lnTo>
                <a:lnTo>
                  <a:pt x="3807777" y="6849215"/>
                </a:lnTo>
                <a:lnTo>
                  <a:pt x="4142443" y="6849215"/>
                </a:lnTo>
                <a:lnTo>
                  <a:pt x="4142443" y="6857999"/>
                </a:lnTo>
                <a:lnTo>
                  <a:pt x="4158667" y="6857999"/>
                </a:lnTo>
                <a:lnTo>
                  <a:pt x="4158667" y="6849215"/>
                </a:lnTo>
                <a:lnTo>
                  <a:pt x="4493333" y="6849215"/>
                </a:lnTo>
                <a:lnTo>
                  <a:pt x="4493333" y="6857999"/>
                </a:lnTo>
                <a:lnTo>
                  <a:pt x="4509547" y="6857999"/>
                </a:lnTo>
                <a:lnTo>
                  <a:pt x="4509547" y="6849215"/>
                </a:lnTo>
                <a:lnTo>
                  <a:pt x="4844203" y="6849215"/>
                </a:lnTo>
                <a:lnTo>
                  <a:pt x="4844203" y="6857999"/>
                </a:lnTo>
                <a:lnTo>
                  <a:pt x="4860416" y="6857999"/>
                </a:lnTo>
                <a:lnTo>
                  <a:pt x="4860416" y="6849215"/>
                </a:lnTo>
                <a:lnTo>
                  <a:pt x="5195083" y="6849215"/>
                </a:lnTo>
                <a:lnTo>
                  <a:pt x="5195083" y="6857999"/>
                </a:lnTo>
                <a:lnTo>
                  <a:pt x="5211307" y="6857999"/>
                </a:lnTo>
                <a:lnTo>
                  <a:pt x="5211307" y="6849215"/>
                </a:lnTo>
                <a:lnTo>
                  <a:pt x="5545973" y="6849215"/>
                </a:lnTo>
                <a:lnTo>
                  <a:pt x="5545973" y="6857999"/>
                </a:lnTo>
                <a:lnTo>
                  <a:pt x="5562176" y="6857999"/>
                </a:lnTo>
                <a:lnTo>
                  <a:pt x="5562176" y="6849215"/>
                </a:lnTo>
                <a:lnTo>
                  <a:pt x="5896842" y="6849215"/>
                </a:lnTo>
                <a:lnTo>
                  <a:pt x="5896842" y="6857999"/>
                </a:lnTo>
                <a:lnTo>
                  <a:pt x="5913056" y="6857999"/>
                </a:lnTo>
                <a:lnTo>
                  <a:pt x="5913056" y="6849215"/>
                </a:lnTo>
                <a:lnTo>
                  <a:pt x="6247722" y="6849215"/>
                </a:lnTo>
                <a:lnTo>
                  <a:pt x="6247722" y="6857999"/>
                </a:lnTo>
                <a:lnTo>
                  <a:pt x="6263936" y="6857999"/>
                </a:lnTo>
                <a:lnTo>
                  <a:pt x="6263936" y="6849215"/>
                </a:lnTo>
                <a:lnTo>
                  <a:pt x="6598602" y="6849215"/>
                </a:lnTo>
                <a:lnTo>
                  <a:pt x="6598602" y="6857999"/>
                </a:lnTo>
                <a:lnTo>
                  <a:pt x="6614805" y="6857999"/>
                </a:lnTo>
                <a:lnTo>
                  <a:pt x="6614805" y="6849215"/>
                </a:lnTo>
                <a:lnTo>
                  <a:pt x="6949482" y="6849215"/>
                </a:lnTo>
                <a:lnTo>
                  <a:pt x="6949482" y="6857999"/>
                </a:lnTo>
                <a:lnTo>
                  <a:pt x="6965695" y="6857999"/>
                </a:lnTo>
                <a:lnTo>
                  <a:pt x="6965695" y="6849215"/>
                </a:lnTo>
                <a:lnTo>
                  <a:pt x="7300361" y="6849215"/>
                </a:lnTo>
                <a:lnTo>
                  <a:pt x="7300361" y="6857999"/>
                </a:lnTo>
                <a:lnTo>
                  <a:pt x="7316575" y="6857999"/>
                </a:lnTo>
                <a:lnTo>
                  <a:pt x="7316575" y="6849215"/>
                </a:lnTo>
                <a:lnTo>
                  <a:pt x="7651231" y="6849215"/>
                </a:lnTo>
                <a:lnTo>
                  <a:pt x="7651231" y="6857999"/>
                </a:lnTo>
                <a:lnTo>
                  <a:pt x="7667444" y="6857999"/>
                </a:lnTo>
                <a:lnTo>
                  <a:pt x="7667444" y="6849215"/>
                </a:lnTo>
                <a:lnTo>
                  <a:pt x="8002121" y="6849215"/>
                </a:lnTo>
                <a:lnTo>
                  <a:pt x="8002121" y="6857999"/>
                </a:lnTo>
                <a:lnTo>
                  <a:pt x="8018335" y="6857999"/>
                </a:lnTo>
                <a:lnTo>
                  <a:pt x="8018335" y="6849215"/>
                </a:lnTo>
                <a:lnTo>
                  <a:pt x="8352990" y="6849215"/>
                </a:lnTo>
                <a:lnTo>
                  <a:pt x="8352990" y="6857999"/>
                </a:lnTo>
                <a:lnTo>
                  <a:pt x="8369204" y="6857999"/>
                </a:lnTo>
                <a:lnTo>
                  <a:pt x="8369204" y="6849215"/>
                </a:lnTo>
                <a:lnTo>
                  <a:pt x="8703881" y="6849215"/>
                </a:lnTo>
                <a:lnTo>
                  <a:pt x="8703881" y="6857999"/>
                </a:lnTo>
                <a:lnTo>
                  <a:pt x="8720094" y="6857999"/>
                </a:lnTo>
                <a:lnTo>
                  <a:pt x="8720094" y="6849215"/>
                </a:lnTo>
                <a:lnTo>
                  <a:pt x="9054761" y="6849215"/>
                </a:lnTo>
                <a:lnTo>
                  <a:pt x="9054761" y="6857999"/>
                </a:lnTo>
                <a:lnTo>
                  <a:pt x="9070974" y="6857999"/>
                </a:lnTo>
                <a:lnTo>
                  <a:pt x="9070974" y="6849215"/>
                </a:lnTo>
                <a:lnTo>
                  <a:pt x="9405630" y="6849215"/>
                </a:lnTo>
                <a:lnTo>
                  <a:pt x="9405630" y="6857999"/>
                </a:lnTo>
                <a:lnTo>
                  <a:pt x="9421844" y="6857999"/>
                </a:lnTo>
                <a:lnTo>
                  <a:pt x="9421844" y="6849215"/>
                </a:lnTo>
                <a:lnTo>
                  <a:pt x="9756520" y="6849215"/>
                </a:lnTo>
                <a:lnTo>
                  <a:pt x="9756520" y="6857999"/>
                </a:lnTo>
                <a:lnTo>
                  <a:pt x="9772734" y="6857999"/>
                </a:lnTo>
                <a:lnTo>
                  <a:pt x="9772734" y="6849215"/>
                </a:lnTo>
                <a:lnTo>
                  <a:pt x="10107390" y="6849215"/>
                </a:lnTo>
                <a:lnTo>
                  <a:pt x="10107390" y="6857999"/>
                </a:lnTo>
                <a:lnTo>
                  <a:pt x="10123603" y="6857999"/>
                </a:lnTo>
                <a:lnTo>
                  <a:pt x="10123603" y="6849215"/>
                </a:lnTo>
                <a:lnTo>
                  <a:pt x="10458269" y="6849215"/>
                </a:lnTo>
                <a:lnTo>
                  <a:pt x="10458269" y="6857999"/>
                </a:lnTo>
                <a:lnTo>
                  <a:pt x="10474483" y="6857999"/>
                </a:lnTo>
                <a:lnTo>
                  <a:pt x="10474483" y="6849215"/>
                </a:lnTo>
                <a:lnTo>
                  <a:pt x="10809160" y="6849215"/>
                </a:lnTo>
                <a:lnTo>
                  <a:pt x="10809160" y="6857999"/>
                </a:lnTo>
                <a:lnTo>
                  <a:pt x="10825363" y="6857999"/>
                </a:lnTo>
                <a:lnTo>
                  <a:pt x="10825363" y="6849215"/>
                </a:lnTo>
                <a:lnTo>
                  <a:pt x="11160029" y="6849215"/>
                </a:lnTo>
                <a:lnTo>
                  <a:pt x="11160029" y="6857999"/>
                </a:lnTo>
                <a:lnTo>
                  <a:pt x="11176243" y="6857999"/>
                </a:lnTo>
                <a:lnTo>
                  <a:pt x="11176243" y="6849215"/>
                </a:lnTo>
                <a:lnTo>
                  <a:pt x="11510898" y="6849215"/>
                </a:lnTo>
                <a:lnTo>
                  <a:pt x="11510898" y="6857999"/>
                </a:lnTo>
                <a:lnTo>
                  <a:pt x="11527122" y="6857999"/>
                </a:lnTo>
                <a:lnTo>
                  <a:pt x="11527122" y="6849215"/>
                </a:lnTo>
                <a:lnTo>
                  <a:pt x="11861789" y="6849215"/>
                </a:lnTo>
                <a:lnTo>
                  <a:pt x="11861789" y="6857999"/>
                </a:lnTo>
                <a:lnTo>
                  <a:pt x="11878002" y="6857999"/>
                </a:lnTo>
                <a:lnTo>
                  <a:pt x="11878002" y="6849215"/>
                </a:lnTo>
                <a:lnTo>
                  <a:pt x="12160778" y="6849215"/>
                </a:lnTo>
                <a:lnTo>
                  <a:pt x="12160778" y="6835499"/>
                </a:lnTo>
                <a:lnTo>
                  <a:pt x="11878002" y="6835499"/>
                </a:lnTo>
                <a:lnTo>
                  <a:pt x="11878002" y="6552406"/>
                </a:lnTo>
                <a:lnTo>
                  <a:pt x="12160778" y="6552406"/>
                </a:lnTo>
                <a:lnTo>
                  <a:pt x="12160778" y="6538690"/>
                </a:lnTo>
                <a:lnTo>
                  <a:pt x="11878002" y="6538690"/>
                </a:lnTo>
                <a:lnTo>
                  <a:pt x="11878002" y="6255596"/>
                </a:lnTo>
                <a:lnTo>
                  <a:pt x="12160778" y="6255596"/>
                </a:lnTo>
                <a:lnTo>
                  <a:pt x="12160778" y="6241880"/>
                </a:lnTo>
                <a:lnTo>
                  <a:pt x="11878002" y="6241880"/>
                </a:lnTo>
                <a:lnTo>
                  <a:pt x="11878002" y="5958776"/>
                </a:lnTo>
                <a:lnTo>
                  <a:pt x="12160778" y="5958776"/>
                </a:lnTo>
                <a:lnTo>
                  <a:pt x="12160778" y="5945060"/>
                </a:lnTo>
                <a:lnTo>
                  <a:pt x="11878002" y="5945060"/>
                </a:lnTo>
                <a:lnTo>
                  <a:pt x="11878002" y="5661966"/>
                </a:lnTo>
                <a:lnTo>
                  <a:pt x="12160778" y="5661966"/>
                </a:lnTo>
                <a:lnTo>
                  <a:pt x="12160778" y="5648250"/>
                </a:lnTo>
                <a:lnTo>
                  <a:pt x="11878002" y="5648250"/>
                </a:lnTo>
                <a:lnTo>
                  <a:pt x="11878002" y="5365157"/>
                </a:lnTo>
                <a:lnTo>
                  <a:pt x="12160778" y="5365157"/>
                </a:lnTo>
                <a:lnTo>
                  <a:pt x="12160778" y="5351441"/>
                </a:lnTo>
                <a:lnTo>
                  <a:pt x="11878002" y="5351441"/>
                </a:lnTo>
                <a:lnTo>
                  <a:pt x="11878002" y="5068337"/>
                </a:lnTo>
                <a:lnTo>
                  <a:pt x="12160778" y="5068337"/>
                </a:lnTo>
                <a:lnTo>
                  <a:pt x="12160778" y="5054610"/>
                </a:lnTo>
                <a:lnTo>
                  <a:pt x="11878002" y="5054610"/>
                </a:lnTo>
                <a:lnTo>
                  <a:pt x="11878002" y="4771527"/>
                </a:lnTo>
                <a:lnTo>
                  <a:pt x="12160778" y="4771527"/>
                </a:lnTo>
                <a:lnTo>
                  <a:pt x="12160778" y="4757811"/>
                </a:lnTo>
                <a:lnTo>
                  <a:pt x="11878002" y="4757811"/>
                </a:lnTo>
                <a:lnTo>
                  <a:pt x="11878002" y="4474707"/>
                </a:lnTo>
                <a:lnTo>
                  <a:pt x="12160778" y="4474707"/>
                </a:lnTo>
                <a:lnTo>
                  <a:pt x="12160778" y="4460991"/>
                </a:lnTo>
                <a:lnTo>
                  <a:pt x="11878002" y="4460991"/>
                </a:lnTo>
                <a:lnTo>
                  <a:pt x="11878002" y="4177897"/>
                </a:lnTo>
                <a:lnTo>
                  <a:pt x="12160778" y="4177897"/>
                </a:lnTo>
                <a:lnTo>
                  <a:pt x="12160778" y="4164171"/>
                </a:lnTo>
                <a:lnTo>
                  <a:pt x="11878002" y="4164171"/>
                </a:lnTo>
                <a:lnTo>
                  <a:pt x="11878002" y="3881088"/>
                </a:lnTo>
                <a:lnTo>
                  <a:pt x="12160778" y="3881088"/>
                </a:lnTo>
                <a:lnTo>
                  <a:pt x="12160778" y="3867361"/>
                </a:lnTo>
                <a:lnTo>
                  <a:pt x="11878002" y="3867361"/>
                </a:lnTo>
                <a:lnTo>
                  <a:pt x="11878002" y="3584257"/>
                </a:lnTo>
                <a:lnTo>
                  <a:pt x="12160778" y="3584257"/>
                </a:lnTo>
                <a:lnTo>
                  <a:pt x="12160778" y="3570541"/>
                </a:lnTo>
                <a:lnTo>
                  <a:pt x="11878002" y="3570541"/>
                </a:lnTo>
                <a:lnTo>
                  <a:pt x="11878002" y="3287447"/>
                </a:lnTo>
                <a:lnTo>
                  <a:pt x="12160778" y="3287447"/>
                </a:lnTo>
                <a:lnTo>
                  <a:pt x="12160778" y="3273742"/>
                </a:lnTo>
                <a:lnTo>
                  <a:pt x="11878002" y="3273742"/>
                </a:lnTo>
                <a:lnTo>
                  <a:pt x="11878002" y="2990638"/>
                </a:lnTo>
                <a:lnTo>
                  <a:pt x="12160778" y="2990638"/>
                </a:lnTo>
                <a:lnTo>
                  <a:pt x="12160778" y="2976922"/>
                </a:lnTo>
                <a:lnTo>
                  <a:pt x="11878002" y="2976922"/>
                </a:lnTo>
                <a:lnTo>
                  <a:pt x="11878002" y="2693828"/>
                </a:lnTo>
                <a:lnTo>
                  <a:pt x="12160778" y="2693828"/>
                </a:lnTo>
                <a:lnTo>
                  <a:pt x="12160778" y="2680112"/>
                </a:lnTo>
                <a:lnTo>
                  <a:pt x="11878002" y="2680112"/>
                </a:lnTo>
                <a:lnTo>
                  <a:pt x="11878002" y="2397008"/>
                </a:lnTo>
                <a:lnTo>
                  <a:pt x="12160778" y="2397008"/>
                </a:lnTo>
                <a:lnTo>
                  <a:pt x="12160778" y="2383292"/>
                </a:lnTo>
                <a:lnTo>
                  <a:pt x="11878002" y="2383292"/>
                </a:lnTo>
                <a:lnTo>
                  <a:pt x="11878002" y="2100188"/>
                </a:lnTo>
                <a:lnTo>
                  <a:pt x="12160778" y="2100188"/>
                </a:lnTo>
                <a:lnTo>
                  <a:pt x="12160778" y="2086472"/>
                </a:lnTo>
                <a:lnTo>
                  <a:pt x="11878002" y="2086472"/>
                </a:lnTo>
                <a:lnTo>
                  <a:pt x="11878002" y="1803378"/>
                </a:lnTo>
                <a:lnTo>
                  <a:pt x="12160778" y="1803378"/>
                </a:lnTo>
                <a:lnTo>
                  <a:pt x="12160778" y="1789662"/>
                </a:lnTo>
                <a:lnTo>
                  <a:pt x="11878002" y="1789662"/>
                </a:lnTo>
                <a:lnTo>
                  <a:pt x="11878002" y="1506569"/>
                </a:lnTo>
                <a:lnTo>
                  <a:pt x="12160778" y="1506569"/>
                </a:lnTo>
                <a:lnTo>
                  <a:pt x="12160778" y="1492853"/>
                </a:lnTo>
                <a:lnTo>
                  <a:pt x="11878002" y="1492853"/>
                </a:lnTo>
                <a:lnTo>
                  <a:pt x="11878002" y="1209749"/>
                </a:lnTo>
                <a:lnTo>
                  <a:pt x="12160778" y="1209749"/>
                </a:lnTo>
                <a:lnTo>
                  <a:pt x="12160778" y="1196033"/>
                </a:lnTo>
                <a:lnTo>
                  <a:pt x="11878002" y="1196033"/>
                </a:lnTo>
                <a:lnTo>
                  <a:pt x="11878002" y="912939"/>
                </a:lnTo>
                <a:lnTo>
                  <a:pt x="12160778" y="912939"/>
                </a:lnTo>
                <a:lnTo>
                  <a:pt x="12160778" y="899223"/>
                </a:lnTo>
                <a:lnTo>
                  <a:pt x="11878002" y="899223"/>
                </a:lnTo>
                <a:lnTo>
                  <a:pt x="11878002" y="616129"/>
                </a:lnTo>
                <a:lnTo>
                  <a:pt x="12160778" y="616129"/>
                </a:lnTo>
                <a:lnTo>
                  <a:pt x="12160778" y="602413"/>
                </a:lnTo>
                <a:lnTo>
                  <a:pt x="11878002" y="602413"/>
                </a:lnTo>
                <a:lnTo>
                  <a:pt x="11878002" y="319309"/>
                </a:lnTo>
                <a:lnTo>
                  <a:pt x="12160778" y="319309"/>
                </a:lnTo>
                <a:lnTo>
                  <a:pt x="12160778" y="305593"/>
                </a:lnTo>
                <a:lnTo>
                  <a:pt x="11878002" y="305593"/>
                </a:lnTo>
                <a:lnTo>
                  <a:pt x="11878002" y="22489"/>
                </a:lnTo>
                <a:lnTo>
                  <a:pt x="12160778" y="22489"/>
                </a:lnTo>
                <a:lnTo>
                  <a:pt x="12160778" y="8784"/>
                </a:lnTo>
                <a:lnTo>
                  <a:pt x="11878002" y="8784"/>
                </a:lnTo>
                <a:lnTo>
                  <a:pt x="11878002" y="0"/>
                </a:lnTo>
                <a:close/>
                <a:moveTo>
                  <a:pt x="11527112" y="602413"/>
                </a:moveTo>
                <a:lnTo>
                  <a:pt x="11527112" y="319309"/>
                </a:lnTo>
                <a:lnTo>
                  <a:pt x="11861789" y="319309"/>
                </a:lnTo>
                <a:lnTo>
                  <a:pt x="11861789" y="602413"/>
                </a:lnTo>
                <a:close/>
                <a:moveTo>
                  <a:pt x="11527112" y="899223"/>
                </a:moveTo>
                <a:lnTo>
                  <a:pt x="11527112" y="616129"/>
                </a:lnTo>
                <a:lnTo>
                  <a:pt x="11861789" y="616129"/>
                </a:lnTo>
                <a:lnTo>
                  <a:pt x="11861789" y="899223"/>
                </a:lnTo>
                <a:close/>
                <a:moveTo>
                  <a:pt x="11527112" y="1196033"/>
                </a:moveTo>
                <a:lnTo>
                  <a:pt x="11527112" y="912928"/>
                </a:lnTo>
                <a:lnTo>
                  <a:pt x="11861789" y="912928"/>
                </a:lnTo>
                <a:lnTo>
                  <a:pt x="11861789" y="1196033"/>
                </a:lnTo>
                <a:close/>
                <a:moveTo>
                  <a:pt x="11527112" y="1492853"/>
                </a:moveTo>
                <a:lnTo>
                  <a:pt x="11527112" y="1209749"/>
                </a:lnTo>
                <a:lnTo>
                  <a:pt x="11861789" y="1209749"/>
                </a:lnTo>
                <a:lnTo>
                  <a:pt x="11861789" y="1492853"/>
                </a:lnTo>
                <a:close/>
                <a:moveTo>
                  <a:pt x="11527112" y="1789662"/>
                </a:moveTo>
                <a:lnTo>
                  <a:pt x="11527112" y="1506569"/>
                </a:lnTo>
                <a:lnTo>
                  <a:pt x="11861789" y="1506569"/>
                </a:lnTo>
                <a:lnTo>
                  <a:pt x="11861789" y="1789662"/>
                </a:lnTo>
                <a:close/>
                <a:moveTo>
                  <a:pt x="11527112" y="2086472"/>
                </a:moveTo>
                <a:lnTo>
                  <a:pt x="11527112" y="1803368"/>
                </a:lnTo>
                <a:lnTo>
                  <a:pt x="11861789" y="1803368"/>
                </a:lnTo>
                <a:lnTo>
                  <a:pt x="11861789" y="2086472"/>
                </a:lnTo>
                <a:close/>
                <a:moveTo>
                  <a:pt x="11527112" y="2383292"/>
                </a:moveTo>
                <a:lnTo>
                  <a:pt x="11527112" y="2100188"/>
                </a:lnTo>
                <a:lnTo>
                  <a:pt x="11861789" y="2100188"/>
                </a:lnTo>
                <a:lnTo>
                  <a:pt x="11861789" y="2383292"/>
                </a:lnTo>
                <a:close/>
                <a:moveTo>
                  <a:pt x="11527112" y="2680112"/>
                </a:moveTo>
                <a:lnTo>
                  <a:pt x="11527112" y="2397008"/>
                </a:lnTo>
                <a:lnTo>
                  <a:pt x="11861789" y="2397008"/>
                </a:lnTo>
                <a:lnTo>
                  <a:pt x="11861789" y="2680112"/>
                </a:lnTo>
                <a:close/>
                <a:moveTo>
                  <a:pt x="11527112" y="2976922"/>
                </a:moveTo>
                <a:lnTo>
                  <a:pt x="11527112" y="2693828"/>
                </a:lnTo>
                <a:lnTo>
                  <a:pt x="11861789" y="2693828"/>
                </a:lnTo>
                <a:lnTo>
                  <a:pt x="11861789" y="2976922"/>
                </a:lnTo>
                <a:close/>
                <a:moveTo>
                  <a:pt x="11527112" y="3273742"/>
                </a:moveTo>
                <a:lnTo>
                  <a:pt x="11527112" y="2990638"/>
                </a:lnTo>
                <a:lnTo>
                  <a:pt x="11861789" y="2990638"/>
                </a:lnTo>
                <a:lnTo>
                  <a:pt x="11861789" y="3273742"/>
                </a:lnTo>
                <a:close/>
                <a:moveTo>
                  <a:pt x="11527112" y="3570541"/>
                </a:moveTo>
                <a:lnTo>
                  <a:pt x="11527112" y="3287447"/>
                </a:lnTo>
                <a:lnTo>
                  <a:pt x="11861789" y="3287447"/>
                </a:lnTo>
                <a:lnTo>
                  <a:pt x="11861789" y="3570541"/>
                </a:lnTo>
                <a:close/>
                <a:moveTo>
                  <a:pt x="11527112" y="3867361"/>
                </a:moveTo>
                <a:lnTo>
                  <a:pt x="11527112" y="3584257"/>
                </a:lnTo>
                <a:lnTo>
                  <a:pt x="11861789" y="3584257"/>
                </a:lnTo>
                <a:lnTo>
                  <a:pt x="11861789" y="3867361"/>
                </a:lnTo>
                <a:close/>
                <a:moveTo>
                  <a:pt x="11527112" y="4164171"/>
                </a:moveTo>
                <a:lnTo>
                  <a:pt x="11527112" y="3881077"/>
                </a:lnTo>
                <a:lnTo>
                  <a:pt x="11861789" y="3881077"/>
                </a:lnTo>
                <a:lnTo>
                  <a:pt x="11861789" y="4164171"/>
                </a:lnTo>
                <a:close/>
                <a:moveTo>
                  <a:pt x="11527112" y="4460991"/>
                </a:moveTo>
                <a:lnTo>
                  <a:pt x="11527112" y="4177897"/>
                </a:lnTo>
                <a:lnTo>
                  <a:pt x="11861789" y="4177897"/>
                </a:lnTo>
                <a:lnTo>
                  <a:pt x="11861789" y="4460991"/>
                </a:lnTo>
                <a:close/>
                <a:moveTo>
                  <a:pt x="11527112" y="4757811"/>
                </a:moveTo>
                <a:lnTo>
                  <a:pt x="11527112" y="4474707"/>
                </a:lnTo>
                <a:lnTo>
                  <a:pt x="11861789" y="4474707"/>
                </a:lnTo>
                <a:lnTo>
                  <a:pt x="11861789" y="4757811"/>
                </a:lnTo>
                <a:close/>
                <a:moveTo>
                  <a:pt x="11527112" y="5054610"/>
                </a:moveTo>
                <a:lnTo>
                  <a:pt x="11527112" y="4771516"/>
                </a:lnTo>
                <a:lnTo>
                  <a:pt x="11861789" y="4771516"/>
                </a:lnTo>
                <a:lnTo>
                  <a:pt x="11861789" y="5054610"/>
                </a:lnTo>
                <a:close/>
                <a:moveTo>
                  <a:pt x="11527112" y="5351441"/>
                </a:moveTo>
                <a:lnTo>
                  <a:pt x="11527112" y="5068337"/>
                </a:lnTo>
                <a:lnTo>
                  <a:pt x="11861789" y="5068337"/>
                </a:lnTo>
                <a:lnTo>
                  <a:pt x="11861789" y="5351441"/>
                </a:lnTo>
                <a:close/>
                <a:moveTo>
                  <a:pt x="11527112" y="5648250"/>
                </a:moveTo>
                <a:lnTo>
                  <a:pt x="11527112" y="5365157"/>
                </a:lnTo>
                <a:lnTo>
                  <a:pt x="11861789" y="5365157"/>
                </a:lnTo>
                <a:lnTo>
                  <a:pt x="11861789" y="5648250"/>
                </a:lnTo>
                <a:close/>
                <a:moveTo>
                  <a:pt x="11527112" y="5945060"/>
                </a:moveTo>
                <a:lnTo>
                  <a:pt x="11527112" y="5661966"/>
                </a:lnTo>
                <a:lnTo>
                  <a:pt x="11861789" y="5661966"/>
                </a:lnTo>
                <a:lnTo>
                  <a:pt x="11861789" y="5945060"/>
                </a:lnTo>
                <a:close/>
                <a:moveTo>
                  <a:pt x="11527112" y="6241880"/>
                </a:moveTo>
                <a:lnTo>
                  <a:pt x="11527112" y="5958776"/>
                </a:lnTo>
                <a:lnTo>
                  <a:pt x="11861789" y="5958776"/>
                </a:lnTo>
                <a:lnTo>
                  <a:pt x="11861789" y="6241880"/>
                </a:lnTo>
                <a:close/>
                <a:moveTo>
                  <a:pt x="11527112" y="6538690"/>
                </a:moveTo>
                <a:lnTo>
                  <a:pt x="11527112" y="6255596"/>
                </a:lnTo>
                <a:lnTo>
                  <a:pt x="11861789" y="6255596"/>
                </a:lnTo>
                <a:lnTo>
                  <a:pt x="11861789" y="6538690"/>
                </a:lnTo>
                <a:close/>
                <a:moveTo>
                  <a:pt x="11527112" y="6835499"/>
                </a:moveTo>
                <a:lnTo>
                  <a:pt x="11527112" y="6552406"/>
                </a:lnTo>
                <a:lnTo>
                  <a:pt x="11861789" y="6552406"/>
                </a:lnTo>
                <a:lnTo>
                  <a:pt x="11861789" y="6835499"/>
                </a:lnTo>
                <a:close/>
                <a:moveTo>
                  <a:pt x="11176232" y="305593"/>
                </a:moveTo>
                <a:lnTo>
                  <a:pt x="11176232" y="22489"/>
                </a:lnTo>
                <a:lnTo>
                  <a:pt x="11510898" y="22489"/>
                </a:lnTo>
                <a:lnTo>
                  <a:pt x="11510898" y="305593"/>
                </a:lnTo>
                <a:close/>
                <a:moveTo>
                  <a:pt x="11176232" y="602413"/>
                </a:moveTo>
                <a:lnTo>
                  <a:pt x="11176232" y="319309"/>
                </a:lnTo>
                <a:lnTo>
                  <a:pt x="11510898" y="319309"/>
                </a:lnTo>
                <a:lnTo>
                  <a:pt x="11510898" y="602413"/>
                </a:lnTo>
                <a:close/>
                <a:moveTo>
                  <a:pt x="11176232" y="899223"/>
                </a:moveTo>
                <a:lnTo>
                  <a:pt x="11176232" y="616129"/>
                </a:lnTo>
                <a:lnTo>
                  <a:pt x="11510898" y="616129"/>
                </a:lnTo>
                <a:lnTo>
                  <a:pt x="11510898" y="899223"/>
                </a:lnTo>
                <a:close/>
                <a:moveTo>
                  <a:pt x="11176232" y="1196033"/>
                </a:moveTo>
                <a:lnTo>
                  <a:pt x="11176232" y="912928"/>
                </a:lnTo>
                <a:lnTo>
                  <a:pt x="11510898" y="912928"/>
                </a:lnTo>
                <a:lnTo>
                  <a:pt x="11510898" y="1196033"/>
                </a:lnTo>
                <a:close/>
                <a:moveTo>
                  <a:pt x="11176232" y="1492853"/>
                </a:moveTo>
                <a:lnTo>
                  <a:pt x="11176232" y="1209749"/>
                </a:lnTo>
                <a:lnTo>
                  <a:pt x="11510898" y="1209749"/>
                </a:lnTo>
                <a:lnTo>
                  <a:pt x="11510898" y="1492853"/>
                </a:lnTo>
                <a:close/>
                <a:moveTo>
                  <a:pt x="11176232" y="1789662"/>
                </a:moveTo>
                <a:lnTo>
                  <a:pt x="11176232" y="1506569"/>
                </a:lnTo>
                <a:lnTo>
                  <a:pt x="11510898" y="1506569"/>
                </a:lnTo>
                <a:lnTo>
                  <a:pt x="11510898" y="1789662"/>
                </a:lnTo>
                <a:close/>
                <a:moveTo>
                  <a:pt x="11176232" y="2086472"/>
                </a:moveTo>
                <a:lnTo>
                  <a:pt x="11176232" y="1803368"/>
                </a:lnTo>
                <a:lnTo>
                  <a:pt x="11510898" y="1803368"/>
                </a:lnTo>
                <a:lnTo>
                  <a:pt x="11510898" y="2086472"/>
                </a:lnTo>
                <a:close/>
                <a:moveTo>
                  <a:pt x="11176232" y="2383292"/>
                </a:moveTo>
                <a:lnTo>
                  <a:pt x="11176232" y="2100188"/>
                </a:lnTo>
                <a:lnTo>
                  <a:pt x="11510898" y="2100188"/>
                </a:lnTo>
                <a:lnTo>
                  <a:pt x="11510898" y="2383292"/>
                </a:lnTo>
                <a:close/>
                <a:moveTo>
                  <a:pt x="11176232" y="2680112"/>
                </a:moveTo>
                <a:lnTo>
                  <a:pt x="11176232" y="2397008"/>
                </a:lnTo>
                <a:lnTo>
                  <a:pt x="11510898" y="2397008"/>
                </a:lnTo>
                <a:lnTo>
                  <a:pt x="11510898" y="2680112"/>
                </a:lnTo>
                <a:close/>
                <a:moveTo>
                  <a:pt x="11176232" y="2976922"/>
                </a:moveTo>
                <a:lnTo>
                  <a:pt x="11176232" y="2693828"/>
                </a:lnTo>
                <a:lnTo>
                  <a:pt x="11510898" y="2693828"/>
                </a:lnTo>
                <a:lnTo>
                  <a:pt x="11510898" y="2976922"/>
                </a:lnTo>
                <a:close/>
                <a:moveTo>
                  <a:pt x="11176232" y="3273742"/>
                </a:moveTo>
                <a:lnTo>
                  <a:pt x="11176232" y="2990638"/>
                </a:lnTo>
                <a:lnTo>
                  <a:pt x="11510898" y="2990638"/>
                </a:lnTo>
                <a:lnTo>
                  <a:pt x="11510898" y="3273742"/>
                </a:lnTo>
                <a:close/>
                <a:moveTo>
                  <a:pt x="11176232" y="3570541"/>
                </a:moveTo>
                <a:lnTo>
                  <a:pt x="11176232" y="3287447"/>
                </a:lnTo>
                <a:lnTo>
                  <a:pt x="11510898" y="3287447"/>
                </a:lnTo>
                <a:lnTo>
                  <a:pt x="11510898" y="3570541"/>
                </a:lnTo>
                <a:close/>
                <a:moveTo>
                  <a:pt x="11176232" y="3867361"/>
                </a:moveTo>
                <a:lnTo>
                  <a:pt x="11176232" y="3584257"/>
                </a:lnTo>
                <a:lnTo>
                  <a:pt x="11510898" y="3584257"/>
                </a:lnTo>
                <a:lnTo>
                  <a:pt x="11510898" y="3867361"/>
                </a:lnTo>
                <a:close/>
                <a:moveTo>
                  <a:pt x="11176232" y="4164171"/>
                </a:moveTo>
                <a:lnTo>
                  <a:pt x="11176232" y="3881077"/>
                </a:lnTo>
                <a:lnTo>
                  <a:pt x="11510898" y="3881077"/>
                </a:lnTo>
                <a:lnTo>
                  <a:pt x="11510898" y="4164171"/>
                </a:lnTo>
                <a:close/>
                <a:moveTo>
                  <a:pt x="11176232" y="4460991"/>
                </a:moveTo>
                <a:lnTo>
                  <a:pt x="11176232" y="4177897"/>
                </a:lnTo>
                <a:lnTo>
                  <a:pt x="11510898" y="4177897"/>
                </a:lnTo>
                <a:lnTo>
                  <a:pt x="11510898" y="4460991"/>
                </a:lnTo>
                <a:close/>
                <a:moveTo>
                  <a:pt x="11176232" y="4757811"/>
                </a:moveTo>
                <a:lnTo>
                  <a:pt x="11176232" y="4474707"/>
                </a:lnTo>
                <a:lnTo>
                  <a:pt x="11510898" y="4474707"/>
                </a:lnTo>
                <a:lnTo>
                  <a:pt x="11510898" y="4757811"/>
                </a:lnTo>
                <a:close/>
                <a:moveTo>
                  <a:pt x="11176232" y="5054610"/>
                </a:moveTo>
                <a:lnTo>
                  <a:pt x="11176232" y="4771516"/>
                </a:lnTo>
                <a:lnTo>
                  <a:pt x="11510898" y="4771516"/>
                </a:lnTo>
                <a:lnTo>
                  <a:pt x="11510898" y="5054610"/>
                </a:lnTo>
                <a:close/>
                <a:moveTo>
                  <a:pt x="11176232" y="5351441"/>
                </a:moveTo>
                <a:lnTo>
                  <a:pt x="11176232" y="5068337"/>
                </a:lnTo>
                <a:lnTo>
                  <a:pt x="11510898" y="5068337"/>
                </a:lnTo>
                <a:lnTo>
                  <a:pt x="11510898" y="5351441"/>
                </a:lnTo>
                <a:close/>
                <a:moveTo>
                  <a:pt x="11176232" y="5648250"/>
                </a:moveTo>
                <a:lnTo>
                  <a:pt x="11176232" y="5365157"/>
                </a:lnTo>
                <a:lnTo>
                  <a:pt x="11510898" y="5365157"/>
                </a:lnTo>
                <a:lnTo>
                  <a:pt x="11510898" y="5648250"/>
                </a:lnTo>
                <a:close/>
                <a:moveTo>
                  <a:pt x="11176232" y="5945060"/>
                </a:moveTo>
                <a:lnTo>
                  <a:pt x="11176232" y="5661966"/>
                </a:lnTo>
                <a:lnTo>
                  <a:pt x="11510898" y="5661966"/>
                </a:lnTo>
                <a:lnTo>
                  <a:pt x="11510898" y="5945060"/>
                </a:lnTo>
                <a:close/>
                <a:moveTo>
                  <a:pt x="11176232" y="6241880"/>
                </a:moveTo>
                <a:lnTo>
                  <a:pt x="11176232" y="5958776"/>
                </a:lnTo>
                <a:lnTo>
                  <a:pt x="11510898" y="5958776"/>
                </a:lnTo>
                <a:lnTo>
                  <a:pt x="11510898" y="6241880"/>
                </a:lnTo>
                <a:close/>
                <a:moveTo>
                  <a:pt x="11176232" y="6538690"/>
                </a:moveTo>
                <a:lnTo>
                  <a:pt x="11176232" y="6255596"/>
                </a:lnTo>
                <a:lnTo>
                  <a:pt x="11510898" y="6255596"/>
                </a:lnTo>
                <a:lnTo>
                  <a:pt x="11510898" y="6538690"/>
                </a:lnTo>
                <a:close/>
                <a:moveTo>
                  <a:pt x="11176232" y="6835499"/>
                </a:moveTo>
                <a:lnTo>
                  <a:pt x="11176232" y="6552406"/>
                </a:lnTo>
                <a:lnTo>
                  <a:pt x="11510898" y="6552406"/>
                </a:lnTo>
                <a:lnTo>
                  <a:pt x="11510898" y="6835499"/>
                </a:lnTo>
                <a:close/>
                <a:moveTo>
                  <a:pt x="10825363" y="305593"/>
                </a:moveTo>
                <a:lnTo>
                  <a:pt x="10825363" y="22489"/>
                </a:lnTo>
                <a:lnTo>
                  <a:pt x="11160029" y="22489"/>
                </a:lnTo>
                <a:lnTo>
                  <a:pt x="11160029" y="305593"/>
                </a:lnTo>
                <a:close/>
                <a:moveTo>
                  <a:pt x="10825363" y="602413"/>
                </a:moveTo>
                <a:lnTo>
                  <a:pt x="10825363" y="319309"/>
                </a:lnTo>
                <a:lnTo>
                  <a:pt x="11160029" y="319309"/>
                </a:lnTo>
                <a:lnTo>
                  <a:pt x="11160029" y="602413"/>
                </a:lnTo>
                <a:close/>
                <a:moveTo>
                  <a:pt x="10825363" y="899223"/>
                </a:moveTo>
                <a:lnTo>
                  <a:pt x="10825363" y="616129"/>
                </a:lnTo>
                <a:lnTo>
                  <a:pt x="11160029" y="616129"/>
                </a:lnTo>
                <a:lnTo>
                  <a:pt x="11160029" y="899223"/>
                </a:lnTo>
                <a:close/>
                <a:moveTo>
                  <a:pt x="10825363" y="1196033"/>
                </a:moveTo>
                <a:lnTo>
                  <a:pt x="10825363" y="912928"/>
                </a:lnTo>
                <a:lnTo>
                  <a:pt x="11160029" y="912928"/>
                </a:lnTo>
                <a:lnTo>
                  <a:pt x="11160029" y="1196033"/>
                </a:lnTo>
                <a:close/>
                <a:moveTo>
                  <a:pt x="10825363" y="1492853"/>
                </a:moveTo>
                <a:lnTo>
                  <a:pt x="10825363" y="1209749"/>
                </a:lnTo>
                <a:lnTo>
                  <a:pt x="11160029" y="1209749"/>
                </a:lnTo>
                <a:lnTo>
                  <a:pt x="11160029" y="1492853"/>
                </a:lnTo>
                <a:close/>
                <a:moveTo>
                  <a:pt x="10825363" y="1789662"/>
                </a:moveTo>
                <a:lnTo>
                  <a:pt x="10825363" y="1506569"/>
                </a:lnTo>
                <a:lnTo>
                  <a:pt x="11160029" y="1506569"/>
                </a:lnTo>
                <a:lnTo>
                  <a:pt x="11160029" y="1789662"/>
                </a:lnTo>
                <a:close/>
                <a:moveTo>
                  <a:pt x="10825363" y="2086472"/>
                </a:moveTo>
                <a:lnTo>
                  <a:pt x="10825363" y="1803368"/>
                </a:lnTo>
                <a:lnTo>
                  <a:pt x="11160029" y="1803368"/>
                </a:lnTo>
                <a:lnTo>
                  <a:pt x="11160029" y="2086472"/>
                </a:lnTo>
                <a:close/>
                <a:moveTo>
                  <a:pt x="10825363" y="2383292"/>
                </a:moveTo>
                <a:lnTo>
                  <a:pt x="10825363" y="2100188"/>
                </a:lnTo>
                <a:lnTo>
                  <a:pt x="11160029" y="2100188"/>
                </a:lnTo>
                <a:lnTo>
                  <a:pt x="11160029" y="2383292"/>
                </a:lnTo>
                <a:close/>
                <a:moveTo>
                  <a:pt x="10825363" y="2680112"/>
                </a:moveTo>
                <a:lnTo>
                  <a:pt x="10825363" y="2397008"/>
                </a:lnTo>
                <a:lnTo>
                  <a:pt x="11160029" y="2397008"/>
                </a:lnTo>
                <a:lnTo>
                  <a:pt x="11160029" y="2680112"/>
                </a:lnTo>
                <a:close/>
                <a:moveTo>
                  <a:pt x="10825363" y="2976922"/>
                </a:moveTo>
                <a:lnTo>
                  <a:pt x="10825363" y="2693828"/>
                </a:lnTo>
                <a:lnTo>
                  <a:pt x="11160029" y="2693828"/>
                </a:lnTo>
                <a:lnTo>
                  <a:pt x="11160029" y="2976922"/>
                </a:lnTo>
                <a:close/>
                <a:moveTo>
                  <a:pt x="10825363" y="3273742"/>
                </a:moveTo>
                <a:lnTo>
                  <a:pt x="10825363" y="2990638"/>
                </a:lnTo>
                <a:lnTo>
                  <a:pt x="11160029" y="2990638"/>
                </a:lnTo>
                <a:lnTo>
                  <a:pt x="11160029" y="3273742"/>
                </a:lnTo>
                <a:close/>
                <a:moveTo>
                  <a:pt x="10825363" y="3570541"/>
                </a:moveTo>
                <a:lnTo>
                  <a:pt x="10825363" y="3287447"/>
                </a:lnTo>
                <a:lnTo>
                  <a:pt x="11160029" y="3287447"/>
                </a:lnTo>
                <a:lnTo>
                  <a:pt x="11160029" y="3570541"/>
                </a:lnTo>
                <a:close/>
                <a:moveTo>
                  <a:pt x="10825363" y="3867361"/>
                </a:moveTo>
                <a:lnTo>
                  <a:pt x="10825363" y="3584257"/>
                </a:lnTo>
                <a:lnTo>
                  <a:pt x="11160029" y="3584257"/>
                </a:lnTo>
                <a:lnTo>
                  <a:pt x="11160029" y="3867361"/>
                </a:lnTo>
                <a:close/>
                <a:moveTo>
                  <a:pt x="10825363" y="4164171"/>
                </a:moveTo>
                <a:lnTo>
                  <a:pt x="10825363" y="3881077"/>
                </a:lnTo>
                <a:lnTo>
                  <a:pt x="11160029" y="3881077"/>
                </a:lnTo>
                <a:lnTo>
                  <a:pt x="11160029" y="4164171"/>
                </a:lnTo>
                <a:close/>
                <a:moveTo>
                  <a:pt x="10825363" y="4460991"/>
                </a:moveTo>
                <a:lnTo>
                  <a:pt x="10825363" y="4177897"/>
                </a:lnTo>
                <a:lnTo>
                  <a:pt x="11160029" y="4177897"/>
                </a:lnTo>
                <a:lnTo>
                  <a:pt x="11160029" y="4460991"/>
                </a:lnTo>
                <a:close/>
                <a:moveTo>
                  <a:pt x="10825363" y="4757811"/>
                </a:moveTo>
                <a:lnTo>
                  <a:pt x="10825363" y="4474707"/>
                </a:lnTo>
                <a:lnTo>
                  <a:pt x="11160029" y="4474707"/>
                </a:lnTo>
                <a:lnTo>
                  <a:pt x="11160029" y="4757811"/>
                </a:lnTo>
                <a:close/>
                <a:moveTo>
                  <a:pt x="10825363" y="5054610"/>
                </a:moveTo>
                <a:lnTo>
                  <a:pt x="10825363" y="4771516"/>
                </a:lnTo>
                <a:lnTo>
                  <a:pt x="11160029" y="4771516"/>
                </a:lnTo>
                <a:lnTo>
                  <a:pt x="11160029" y="5054610"/>
                </a:lnTo>
                <a:close/>
                <a:moveTo>
                  <a:pt x="10825363" y="5351441"/>
                </a:moveTo>
                <a:lnTo>
                  <a:pt x="10825363" y="5068337"/>
                </a:lnTo>
                <a:lnTo>
                  <a:pt x="11160029" y="5068337"/>
                </a:lnTo>
                <a:lnTo>
                  <a:pt x="11160029" y="5351441"/>
                </a:lnTo>
                <a:close/>
                <a:moveTo>
                  <a:pt x="10825363" y="5648250"/>
                </a:moveTo>
                <a:lnTo>
                  <a:pt x="10825363" y="5365157"/>
                </a:lnTo>
                <a:lnTo>
                  <a:pt x="11160029" y="5365157"/>
                </a:lnTo>
                <a:lnTo>
                  <a:pt x="11160029" y="5648250"/>
                </a:lnTo>
                <a:close/>
                <a:moveTo>
                  <a:pt x="10825363" y="5945060"/>
                </a:moveTo>
                <a:lnTo>
                  <a:pt x="10825363" y="5661966"/>
                </a:lnTo>
                <a:lnTo>
                  <a:pt x="11160029" y="5661966"/>
                </a:lnTo>
                <a:lnTo>
                  <a:pt x="11160029" y="5945060"/>
                </a:lnTo>
                <a:close/>
                <a:moveTo>
                  <a:pt x="10825363" y="6241880"/>
                </a:moveTo>
                <a:lnTo>
                  <a:pt x="10825363" y="5958776"/>
                </a:lnTo>
                <a:lnTo>
                  <a:pt x="11160029" y="5958776"/>
                </a:lnTo>
                <a:lnTo>
                  <a:pt x="11160029" y="6241880"/>
                </a:lnTo>
                <a:close/>
                <a:moveTo>
                  <a:pt x="10825363" y="6538690"/>
                </a:moveTo>
                <a:lnTo>
                  <a:pt x="10825363" y="6255596"/>
                </a:lnTo>
                <a:lnTo>
                  <a:pt x="11160029" y="6255596"/>
                </a:lnTo>
                <a:lnTo>
                  <a:pt x="11160029" y="6538690"/>
                </a:lnTo>
                <a:close/>
                <a:moveTo>
                  <a:pt x="10825363" y="6835499"/>
                </a:moveTo>
                <a:lnTo>
                  <a:pt x="10825363" y="6552406"/>
                </a:lnTo>
                <a:lnTo>
                  <a:pt x="11160029" y="6552406"/>
                </a:lnTo>
                <a:lnTo>
                  <a:pt x="11160029" y="6835499"/>
                </a:lnTo>
                <a:close/>
                <a:moveTo>
                  <a:pt x="10474483" y="305593"/>
                </a:moveTo>
                <a:lnTo>
                  <a:pt x="10474483" y="22489"/>
                </a:lnTo>
                <a:lnTo>
                  <a:pt x="10809160" y="22489"/>
                </a:lnTo>
                <a:lnTo>
                  <a:pt x="10809160" y="305593"/>
                </a:lnTo>
                <a:close/>
                <a:moveTo>
                  <a:pt x="10474483" y="602413"/>
                </a:moveTo>
                <a:lnTo>
                  <a:pt x="10474483" y="319309"/>
                </a:lnTo>
                <a:lnTo>
                  <a:pt x="10809160" y="319309"/>
                </a:lnTo>
                <a:lnTo>
                  <a:pt x="10809160" y="602413"/>
                </a:lnTo>
                <a:close/>
                <a:moveTo>
                  <a:pt x="10474483" y="899223"/>
                </a:moveTo>
                <a:lnTo>
                  <a:pt x="10474483" y="616129"/>
                </a:lnTo>
                <a:lnTo>
                  <a:pt x="10809160" y="616129"/>
                </a:lnTo>
                <a:lnTo>
                  <a:pt x="10809160" y="899223"/>
                </a:lnTo>
                <a:close/>
                <a:moveTo>
                  <a:pt x="10474483" y="1196033"/>
                </a:moveTo>
                <a:lnTo>
                  <a:pt x="10474483" y="912928"/>
                </a:lnTo>
                <a:lnTo>
                  <a:pt x="10809160" y="912928"/>
                </a:lnTo>
                <a:lnTo>
                  <a:pt x="10809160" y="1196033"/>
                </a:lnTo>
                <a:close/>
                <a:moveTo>
                  <a:pt x="10474483" y="1492853"/>
                </a:moveTo>
                <a:lnTo>
                  <a:pt x="10474483" y="1209749"/>
                </a:lnTo>
                <a:lnTo>
                  <a:pt x="10809160" y="1209749"/>
                </a:lnTo>
                <a:lnTo>
                  <a:pt x="10809160" y="1492853"/>
                </a:lnTo>
                <a:close/>
                <a:moveTo>
                  <a:pt x="10474483" y="1789662"/>
                </a:moveTo>
                <a:lnTo>
                  <a:pt x="10474483" y="1506569"/>
                </a:lnTo>
                <a:lnTo>
                  <a:pt x="10809160" y="1506569"/>
                </a:lnTo>
                <a:lnTo>
                  <a:pt x="10809160" y="1789662"/>
                </a:lnTo>
                <a:close/>
                <a:moveTo>
                  <a:pt x="10474483" y="2086472"/>
                </a:moveTo>
                <a:lnTo>
                  <a:pt x="10474483" y="1803368"/>
                </a:lnTo>
                <a:lnTo>
                  <a:pt x="10809160" y="1803368"/>
                </a:lnTo>
                <a:lnTo>
                  <a:pt x="10809160" y="2086472"/>
                </a:lnTo>
                <a:close/>
                <a:moveTo>
                  <a:pt x="10474483" y="2383292"/>
                </a:moveTo>
                <a:lnTo>
                  <a:pt x="10474483" y="2100188"/>
                </a:lnTo>
                <a:lnTo>
                  <a:pt x="10809160" y="2100188"/>
                </a:lnTo>
                <a:lnTo>
                  <a:pt x="10809160" y="2383292"/>
                </a:lnTo>
                <a:close/>
                <a:moveTo>
                  <a:pt x="10474483" y="2680112"/>
                </a:moveTo>
                <a:lnTo>
                  <a:pt x="10474483" y="2397008"/>
                </a:lnTo>
                <a:lnTo>
                  <a:pt x="10809160" y="2397008"/>
                </a:lnTo>
                <a:lnTo>
                  <a:pt x="10809160" y="2680112"/>
                </a:lnTo>
                <a:close/>
                <a:moveTo>
                  <a:pt x="10474483" y="2976922"/>
                </a:moveTo>
                <a:lnTo>
                  <a:pt x="10474483" y="2693828"/>
                </a:lnTo>
                <a:lnTo>
                  <a:pt x="10809160" y="2693828"/>
                </a:lnTo>
                <a:lnTo>
                  <a:pt x="10809160" y="2976922"/>
                </a:lnTo>
                <a:close/>
                <a:moveTo>
                  <a:pt x="10474483" y="3273742"/>
                </a:moveTo>
                <a:lnTo>
                  <a:pt x="10474483" y="2990638"/>
                </a:lnTo>
                <a:lnTo>
                  <a:pt x="10809160" y="2990638"/>
                </a:lnTo>
                <a:lnTo>
                  <a:pt x="10809160" y="3273742"/>
                </a:lnTo>
                <a:close/>
                <a:moveTo>
                  <a:pt x="10474483" y="3570541"/>
                </a:moveTo>
                <a:lnTo>
                  <a:pt x="10474483" y="3287447"/>
                </a:lnTo>
                <a:lnTo>
                  <a:pt x="10809160" y="3287447"/>
                </a:lnTo>
                <a:lnTo>
                  <a:pt x="10809160" y="3570541"/>
                </a:lnTo>
                <a:close/>
                <a:moveTo>
                  <a:pt x="10474483" y="3867361"/>
                </a:moveTo>
                <a:lnTo>
                  <a:pt x="10474483" y="3584257"/>
                </a:lnTo>
                <a:lnTo>
                  <a:pt x="10809160" y="3584257"/>
                </a:lnTo>
                <a:lnTo>
                  <a:pt x="10809160" y="3867361"/>
                </a:lnTo>
                <a:close/>
                <a:moveTo>
                  <a:pt x="10474483" y="4164171"/>
                </a:moveTo>
                <a:lnTo>
                  <a:pt x="10474483" y="3881077"/>
                </a:lnTo>
                <a:lnTo>
                  <a:pt x="10809160" y="3881077"/>
                </a:lnTo>
                <a:lnTo>
                  <a:pt x="10809160" y="4164171"/>
                </a:lnTo>
                <a:close/>
                <a:moveTo>
                  <a:pt x="10474483" y="4460991"/>
                </a:moveTo>
                <a:lnTo>
                  <a:pt x="10474483" y="4177897"/>
                </a:lnTo>
                <a:lnTo>
                  <a:pt x="10809160" y="4177897"/>
                </a:lnTo>
                <a:lnTo>
                  <a:pt x="10809160" y="4460991"/>
                </a:lnTo>
                <a:close/>
                <a:moveTo>
                  <a:pt x="10474483" y="4757811"/>
                </a:moveTo>
                <a:lnTo>
                  <a:pt x="10474483" y="4474707"/>
                </a:lnTo>
                <a:lnTo>
                  <a:pt x="10809160" y="4474707"/>
                </a:lnTo>
                <a:lnTo>
                  <a:pt x="10809160" y="4757811"/>
                </a:lnTo>
                <a:close/>
                <a:moveTo>
                  <a:pt x="10474483" y="5054610"/>
                </a:moveTo>
                <a:lnTo>
                  <a:pt x="10474483" y="4771516"/>
                </a:lnTo>
                <a:lnTo>
                  <a:pt x="10809160" y="4771516"/>
                </a:lnTo>
                <a:lnTo>
                  <a:pt x="10809160" y="5054610"/>
                </a:lnTo>
                <a:close/>
                <a:moveTo>
                  <a:pt x="10474483" y="5351441"/>
                </a:moveTo>
                <a:lnTo>
                  <a:pt x="10474483" y="5068337"/>
                </a:lnTo>
                <a:lnTo>
                  <a:pt x="10809160" y="5068337"/>
                </a:lnTo>
                <a:lnTo>
                  <a:pt x="10809160" y="5351441"/>
                </a:lnTo>
                <a:close/>
                <a:moveTo>
                  <a:pt x="10474483" y="5648250"/>
                </a:moveTo>
                <a:lnTo>
                  <a:pt x="10474483" y="5365157"/>
                </a:lnTo>
                <a:lnTo>
                  <a:pt x="10809160" y="5365157"/>
                </a:lnTo>
                <a:lnTo>
                  <a:pt x="10809160" y="5648250"/>
                </a:lnTo>
                <a:close/>
                <a:moveTo>
                  <a:pt x="10474483" y="5945060"/>
                </a:moveTo>
                <a:lnTo>
                  <a:pt x="10474483" y="5661966"/>
                </a:lnTo>
                <a:lnTo>
                  <a:pt x="10809160" y="5661966"/>
                </a:lnTo>
                <a:lnTo>
                  <a:pt x="10809160" y="5945060"/>
                </a:lnTo>
                <a:close/>
                <a:moveTo>
                  <a:pt x="10474483" y="6241880"/>
                </a:moveTo>
                <a:lnTo>
                  <a:pt x="10474483" y="5958776"/>
                </a:lnTo>
                <a:lnTo>
                  <a:pt x="10809160" y="5958776"/>
                </a:lnTo>
                <a:lnTo>
                  <a:pt x="10809160" y="6241880"/>
                </a:lnTo>
                <a:close/>
                <a:moveTo>
                  <a:pt x="10474483" y="6538690"/>
                </a:moveTo>
                <a:lnTo>
                  <a:pt x="10474483" y="6255596"/>
                </a:lnTo>
                <a:lnTo>
                  <a:pt x="10809160" y="6255596"/>
                </a:lnTo>
                <a:lnTo>
                  <a:pt x="10809160" y="6538690"/>
                </a:lnTo>
                <a:close/>
                <a:moveTo>
                  <a:pt x="10474483" y="6835499"/>
                </a:moveTo>
                <a:lnTo>
                  <a:pt x="10474483" y="6552406"/>
                </a:lnTo>
                <a:lnTo>
                  <a:pt x="10809160" y="6552406"/>
                </a:lnTo>
                <a:lnTo>
                  <a:pt x="10809160" y="6835499"/>
                </a:lnTo>
                <a:close/>
                <a:moveTo>
                  <a:pt x="10123614" y="305593"/>
                </a:moveTo>
                <a:lnTo>
                  <a:pt x="10123614" y="22489"/>
                </a:lnTo>
                <a:lnTo>
                  <a:pt x="10458269" y="22489"/>
                </a:lnTo>
                <a:lnTo>
                  <a:pt x="10458269" y="305593"/>
                </a:lnTo>
                <a:close/>
                <a:moveTo>
                  <a:pt x="10123614" y="602413"/>
                </a:moveTo>
                <a:lnTo>
                  <a:pt x="10123614" y="319309"/>
                </a:lnTo>
                <a:lnTo>
                  <a:pt x="10458269" y="319309"/>
                </a:lnTo>
                <a:lnTo>
                  <a:pt x="10458269" y="602413"/>
                </a:lnTo>
                <a:close/>
                <a:moveTo>
                  <a:pt x="10123614" y="899223"/>
                </a:moveTo>
                <a:lnTo>
                  <a:pt x="10123614" y="616129"/>
                </a:lnTo>
                <a:lnTo>
                  <a:pt x="10458269" y="616129"/>
                </a:lnTo>
                <a:lnTo>
                  <a:pt x="10458269" y="899223"/>
                </a:lnTo>
                <a:close/>
                <a:moveTo>
                  <a:pt x="10123614" y="1196033"/>
                </a:moveTo>
                <a:lnTo>
                  <a:pt x="10123614" y="912928"/>
                </a:lnTo>
                <a:lnTo>
                  <a:pt x="10458269" y="912928"/>
                </a:lnTo>
                <a:lnTo>
                  <a:pt x="10458269" y="1196033"/>
                </a:lnTo>
                <a:close/>
                <a:moveTo>
                  <a:pt x="10123614" y="1492853"/>
                </a:moveTo>
                <a:lnTo>
                  <a:pt x="10123614" y="1209749"/>
                </a:lnTo>
                <a:lnTo>
                  <a:pt x="10458269" y="1209749"/>
                </a:lnTo>
                <a:lnTo>
                  <a:pt x="10458269" y="1492853"/>
                </a:lnTo>
                <a:close/>
                <a:moveTo>
                  <a:pt x="10123614" y="1789662"/>
                </a:moveTo>
                <a:lnTo>
                  <a:pt x="10123614" y="1506569"/>
                </a:lnTo>
                <a:lnTo>
                  <a:pt x="10458269" y="1506569"/>
                </a:lnTo>
                <a:lnTo>
                  <a:pt x="10458269" y="1789662"/>
                </a:lnTo>
                <a:close/>
                <a:moveTo>
                  <a:pt x="10123614" y="2086472"/>
                </a:moveTo>
                <a:lnTo>
                  <a:pt x="10123614" y="1803368"/>
                </a:lnTo>
                <a:lnTo>
                  <a:pt x="10458269" y="1803368"/>
                </a:lnTo>
                <a:lnTo>
                  <a:pt x="10458269" y="2086472"/>
                </a:lnTo>
                <a:close/>
                <a:moveTo>
                  <a:pt x="10123614" y="2383292"/>
                </a:moveTo>
                <a:lnTo>
                  <a:pt x="10123614" y="2100188"/>
                </a:lnTo>
                <a:lnTo>
                  <a:pt x="10458269" y="2100188"/>
                </a:lnTo>
                <a:lnTo>
                  <a:pt x="10458269" y="2383292"/>
                </a:lnTo>
                <a:close/>
                <a:moveTo>
                  <a:pt x="10123614" y="2680112"/>
                </a:moveTo>
                <a:lnTo>
                  <a:pt x="10123614" y="2397008"/>
                </a:lnTo>
                <a:lnTo>
                  <a:pt x="10458269" y="2397008"/>
                </a:lnTo>
                <a:lnTo>
                  <a:pt x="10458269" y="2680112"/>
                </a:lnTo>
                <a:close/>
                <a:moveTo>
                  <a:pt x="10123614" y="2976922"/>
                </a:moveTo>
                <a:lnTo>
                  <a:pt x="10123614" y="2693828"/>
                </a:lnTo>
                <a:lnTo>
                  <a:pt x="10458269" y="2693828"/>
                </a:lnTo>
                <a:lnTo>
                  <a:pt x="10458269" y="2976922"/>
                </a:lnTo>
                <a:close/>
                <a:moveTo>
                  <a:pt x="10123614" y="3273742"/>
                </a:moveTo>
                <a:lnTo>
                  <a:pt x="10123614" y="2990638"/>
                </a:lnTo>
                <a:lnTo>
                  <a:pt x="10458269" y="2990638"/>
                </a:lnTo>
                <a:lnTo>
                  <a:pt x="10458269" y="3273742"/>
                </a:lnTo>
                <a:close/>
                <a:moveTo>
                  <a:pt x="10123614" y="3570541"/>
                </a:moveTo>
                <a:lnTo>
                  <a:pt x="10123614" y="3287447"/>
                </a:lnTo>
                <a:lnTo>
                  <a:pt x="10458269" y="3287447"/>
                </a:lnTo>
                <a:lnTo>
                  <a:pt x="10458269" y="3570541"/>
                </a:lnTo>
                <a:close/>
                <a:moveTo>
                  <a:pt x="10123614" y="3867361"/>
                </a:moveTo>
                <a:lnTo>
                  <a:pt x="10123614" y="3584257"/>
                </a:lnTo>
                <a:lnTo>
                  <a:pt x="10458269" y="3584257"/>
                </a:lnTo>
                <a:lnTo>
                  <a:pt x="10458269" y="3867361"/>
                </a:lnTo>
                <a:close/>
                <a:moveTo>
                  <a:pt x="10123614" y="4164171"/>
                </a:moveTo>
                <a:lnTo>
                  <a:pt x="10123614" y="3881077"/>
                </a:lnTo>
                <a:lnTo>
                  <a:pt x="10458269" y="3881077"/>
                </a:lnTo>
                <a:lnTo>
                  <a:pt x="10458269" y="4164171"/>
                </a:lnTo>
                <a:close/>
                <a:moveTo>
                  <a:pt x="10123614" y="4460991"/>
                </a:moveTo>
                <a:lnTo>
                  <a:pt x="10123614" y="4177897"/>
                </a:lnTo>
                <a:lnTo>
                  <a:pt x="10458269" y="4177897"/>
                </a:lnTo>
                <a:lnTo>
                  <a:pt x="10458269" y="4460991"/>
                </a:lnTo>
                <a:close/>
                <a:moveTo>
                  <a:pt x="10123614" y="4757811"/>
                </a:moveTo>
                <a:lnTo>
                  <a:pt x="10123614" y="4474707"/>
                </a:lnTo>
                <a:lnTo>
                  <a:pt x="10458269" y="4474707"/>
                </a:lnTo>
                <a:lnTo>
                  <a:pt x="10458269" y="4757811"/>
                </a:lnTo>
                <a:close/>
                <a:moveTo>
                  <a:pt x="10123614" y="5054610"/>
                </a:moveTo>
                <a:lnTo>
                  <a:pt x="10123614" y="4771516"/>
                </a:lnTo>
                <a:lnTo>
                  <a:pt x="10458269" y="4771516"/>
                </a:lnTo>
                <a:lnTo>
                  <a:pt x="10458269" y="5054610"/>
                </a:lnTo>
                <a:close/>
                <a:moveTo>
                  <a:pt x="10123614" y="5351441"/>
                </a:moveTo>
                <a:lnTo>
                  <a:pt x="10123614" y="5068337"/>
                </a:lnTo>
                <a:lnTo>
                  <a:pt x="10458269" y="5068337"/>
                </a:lnTo>
                <a:lnTo>
                  <a:pt x="10458269" y="5351441"/>
                </a:lnTo>
                <a:close/>
                <a:moveTo>
                  <a:pt x="10123614" y="5648250"/>
                </a:moveTo>
                <a:lnTo>
                  <a:pt x="10123614" y="5365157"/>
                </a:lnTo>
                <a:lnTo>
                  <a:pt x="10458269" y="5365157"/>
                </a:lnTo>
                <a:lnTo>
                  <a:pt x="10458269" y="5648250"/>
                </a:lnTo>
                <a:close/>
                <a:moveTo>
                  <a:pt x="10123614" y="5945060"/>
                </a:moveTo>
                <a:lnTo>
                  <a:pt x="10123614" y="5661966"/>
                </a:lnTo>
                <a:lnTo>
                  <a:pt x="10458269" y="5661966"/>
                </a:lnTo>
                <a:lnTo>
                  <a:pt x="10458269" y="5945060"/>
                </a:lnTo>
                <a:close/>
                <a:moveTo>
                  <a:pt x="10123614" y="6241880"/>
                </a:moveTo>
                <a:lnTo>
                  <a:pt x="10123614" y="5958776"/>
                </a:lnTo>
                <a:lnTo>
                  <a:pt x="10458269" y="5958776"/>
                </a:lnTo>
                <a:lnTo>
                  <a:pt x="10458269" y="6241880"/>
                </a:lnTo>
                <a:close/>
                <a:moveTo>
                  <a:pt x="10123614" y="6538690"/>
                </a:moveTo>
                <a:lnTo>
                  <a:pt x="10123614" y="6255596"/>
                </a:lnTo>
                <a:lnTo>
                  <a:pt x="10458269" y="6255596"/>
                </a:lnTo>
                <a:lnTo>
                  <a:pt x="10458269" y="6538690"/>
                </a:lnTo>
                <a:close/>
                <a:moveTo>
                  <a:pt x="10123614" y="6835499"/>
                </a:moveTo>
                <a:lnTo>
                  <a:pt x="10123614" y="6552406"/>
                </a:lnTo>
                <a:lnTo>
                  <a:pt x="10458269" y="6552406"/>
                </a:lnTo>
                <a:lnTo>
                  <a:pt x="10458269" y="6835499"/>
                </a:lnTo>
                <a:close/>
                <a:moveTo>
                  <a:pt x="9772734" y="305593"/>
                </a:moveTo>
                <a:lnTo>
                  <a:pt x="9772734" y="22489"/>
                </a:lnTo>
                <a:lnTo>
                  <a:pt x="10107390" y="22489"/>
                </a:lnTo>
                <a:lnTo>
                  <a:pt x="10107390" y="305593"/>
                </a:lnTo>
                <a:close/>
                <a:moveTo>
                  <a:pt x="9772734" y="602413"/>
                </a:moveTo>
                <a:lnTo>
                  <a:pt x="9772734" y="319309"/>
                </a:lnTo>
                <a:lnTo>
                  <a:pt x="10107390" y="319309"/>
                </a:lnTo>
                <a:lnTo>
                  <a:pt x="10107390" y="602413"/>
                </a:lnTo>
                <a:close/>
                <a:moveTo>
                  <a:pt x="9772734" y="899223"/>
                </a:moveTo>
                <a:lnTo>
                  <a:pt x="9772734" y="616129"/>
                </a:lnTo>
                <a:lnTo>
                  <a:pt x="10107390" y="616129"/>
                </a:lnTo>
                <a:lnTo>
                  <a:pt x="10107390" y="899223"/>
                </a:lnTo>
                <a:close/>
                <a:moveTo>
                  <a:pt x="9772734" y="1196033"/>
                </a:moveTo>
                <a:lnTo>
                  <a:pt x="9772734" y="912928"/>
                </a:lnTo>
                <a:lnTo>
                  <a:pt x="10107390" y="912928"/>
                </a:lnTo>
                <a:lnTo>
                  <a:pt x="10107390" y="1196033"/>
                </a:lnTo>
                <a:close/>
                <a:moveTo>
                  <a:pt x="9772734" y="1492853"/>
                </a:moveTo>
                <a:lnTo>
                  <a:pt x="9772734" y="1209749"/>
                </a:lnTo>
                <a:lnTo>
                  <a:pt x="10107390" y="1209749"/>
                </a:lnTo>
                <a:lnTo>
                  <a:pt x="10107390" y="1492853"/>
                </a:lnTo>
                <a:close/>
                <a:moveTo>
                  <a:pt x="9772734" y="1789662"/>
                </a:moveTo>
                <a:lnTo>
                  <a:pt x="9772734" y="1506569"/>
                </a:lnTo>
                <a:lnTo>
                  <a:pt x="10107390" y="1506569"/>
                </a:lnTo>
                <a:lnTo>
                  <a:pt x="10107390" y="1789662"/>
                </a:lnTo>
                <a:close/>
                <a:moveTo>
                  <a:pt x="9772734" y="2086472"/>
                </a:moveTo>
                <a:lnTo>
                  <a:pt x="9772734" y="1803368"/>
                </a:lnTo>
                <a:lnTo>
                  <a:pt x="10107390" y="1803368"/>
                </a:lnTo>
                <a:lnTo>
                  <a:pt x="10107390" y="2086472"/>
                </a:lnTo>
                <a:close/>
                <a:moveTo>
                  <a:pt x="9772734" y="2383292"/>
                </a:moveTo>
                <a:lnTo>
                  <a:pt x="9772734" y="2100188"/>
                </a:lnTo>
                <a:lnTo>
                  <a:pt x="10107390" y="2100188"/>
                </a:lnTo>
                <a:lnTo>
                  <a:pt x="10107390" y="2383292"/>
                </a:lnTo>
                <a:close/>
                <a:moveTo>
                  <a:pt x="9772734" y="2680112"/>
                </a:moveTo>
                <a:lnTo>
                  <a:pt x="9772734" y="2397008"/>
                </a:lnTo>
                <a:lnTo>
                  <a:pt x="10107390" y="2397008"/>
                </a:lnTo>
                <a:lnTo>
                  <a:pt x="10107390" y="2680112"/>
                </a:lnTo>
                <a:close/>
                <a:moveTo>
                  <a:pt x="9772734" y="2976922"/>
                </a:moveTo>
                <a:lnTo>
                  <a:pt x="9772734" y="2693828"/>
                </a:lnTo>
                <a:lnTo>
                  <a:pt x="10107390" y="2693828"/>
                </a:lnTo>
                <a:lnTo>
                  <a:pt x="10107390" y="2976922"/>
                </a:lnTo>
                <a:close/>
                <a:moveTo>
                  <a:pt x="9772734" y="3273742"/>
                </a:moveTo>
                <a:lnTo>
                  <a:pt x="9772734" y="2990638"/>
                </a:lnTo>
                <a:lnTo>
                  <a:pt x="10107390" y="2990638"/>
                </a:lnTo>
                <a:lnTo>
                  <a:pt x="10107390" y="3273742"/>
                </a:lnTo>
                <a:close/>
                <a:moveTo>
                  <a:pt x="9772734" y="3570541"/>
                </a:moveTo>
                <a:lnTo>
                  <a:pt x="9772734" y="3287447"/>
                </a:lnTo>
                <a:lnTo>
                  <a:pt x="10107390" y="3287447"/>
                </a:lnTo>
                <a:lnTo>
                  <a:pt x="10107390" y="3570541"/>
                </a:lnTo>
                <a:close/>
                <a:moveTo>
                  <a:pt x="9772734" y="3867361"/>
                </a:moveTo>
                <a:lnTo>
                  <a:pt x="9772734" y="3584257"/>
                </a:lnTo>
                <a:lnTo>
                  <a:pt x="10107390" y="3584257"/>
                </a:lnTo>
                <a:lnTo>
                  <a:pt x="10107390" y="3867361"/>
                </a:lnTo>
                <a:close/>
                <a:moveTo>
                  <a:pt x="9772734" y="4164171"/>
                </a:moveTo>
                <a:lnTo>
                  <a:pt x="9772734" y="3881077"/>
                </a:lnTo>
                <a:lnTo>
                  <a:pt x="10107390" y="3881077"/>
                </a:lnTo>
                <a:lnTo>
                  <a:pt x="10107390" y="4164171"/>
                </a:lnTo>
                <a:close/>
                <a:moveTo>
                  <a:pt x="9772734" y="4460991"/>
                </a:moveTo>
                <a:lnTo>
                  <a:pt x="9772734" y="4177897"/>
                </a:lnTo>
                <a:lnTo>
                  <a:pt x="10107390" y="4177897"/>
                </a:lnTo>
                <a:lnTo>
                  <a:pt x="10107390" y="4460991"/>
                </a:lnTo>
                <a:close/>
                <a:moveTo>
                  <a:pt x="9772734" y="4757811"/>
                </a:moveTo>
                <a:lnTo>
                  <a:pt x="9772734" y="4474707"/>
                </a:lnTo>
                <a:lnTo>
                  <a:pt x="10107390" y="4474707"/>
                </a:lnTo>
                <a:lnTo>
                  <a:pt x="10107390" y="4757811"/>
                </a:lnTo>
                <a:close/>
                <a:moveTo>
                  <a:pt x="9772734" y="5054610"/>
                </a:moveTo>
                <a:lnTo>
                  <a:pt x="9772734" y="4771516"/>
                </a:lnTo>
                <a:lnTo>
                  <a:pt x="10107390" y="4771516"/>
                </a:lnTo>
                <a:lnTo>
                  <a:pt x="10107390" y="5054610"/>
                </a:lnTo>
                <a:close/>
                <a:moveTo>
                  <a:pt x="9772734" y="5351441"/>
                </a:moveTo>
                <a:lnTo>
                  <a:pt x="9772734" y="5068337"/>
                </a:lnTo>
                <a:lnTo>
                  <a:pt x="10107390" y="5068337"/>
                </a:lnTo>
                <a:lnTo>
                  <a:pt x="10107390" y="5351441"/>
                </a:lnTo>
                <a:close/>
                <a:moveTo>
                  <a:pt x="9772734" y="5648250"/>
                </a:moveTo>
                <a:lnTo>
                  <a:pt x="9772734" y="5365157"/>
                </a:lnTo>
                <a:lnTo>
                  <a:pt x="10107390" y="5365157"/>
                </a:lnTo>
                <a:lnTo>
                  <a:pt x="10107390" y="5648250"/>
                </a:lnTo>
                <a:close/>
                <a:moveTo>
                  <a:pt x="9772734" y="5945060"/>
                </a:moveTo>
                <a:lnTo>
                  <a:pt x="9772734" y="5661966"/>
                </a:lnTo>
                <a:lnTo>
                  <a:pt x="10107390" y="5661966"/>
                </a:lnTo>
                <a:lnTo>
                  <a:pt x="10107390" y="5945060"/>
                </a:lnTo>
                <a:close/>
                <a:moveTo>
                  <a:pt x="9772734" y="6241880"/>
                </a:moveTo>
                <a:lnTo>
                  <a:pt x="9772734" y="5958776"/>
                </a:lnTo>
                <a:lnTo>
                  <a:pt x="10107390" y="5958776"/>
                </a:lnTo>
                <a:lnTo>
                  <a:pt x="10107390" y="6241880"/>
                </a:lnTo>
                <a:close/>
                <a:moveTo>
                  <a:pt x="9772734" y="6538690"/>
                </a:moveTo>
                <a:lnTo>
                  <a:pt x="9772734" y="6255596"/>
                </a:lnTo>
                <a:lnTo>
                  <a:pt x="10107390" y="6255596"/>
                </a:lnTo>
                <a:lnTo>
                  <a:pt x="10107390" y="6538690"/>
                </a:lnTo>
                <a:close/>
                <a:moveTo>
                  <a:pt x="9772734" y="6835499"/>
                </a:moveTo>
                <a:lnTo>
                  <a:pt x="9772734" y="6552406"/>
                </a:lnTo>
                <a:lnTo>
                  <a:pt x="10107390" y="6552406"/>
                </a:lnTo>
                <a:lnTo>
                  <a:pt x="10107390" y="6835499"/>
                </a:lnTo>
                <a:close/>
                <a:moveTo>
                  <a:pt x="9421844" y="305593"/>
                </a:moveTo>
                <a:lnTo>
                  <a:pt x="9421844" y="22489"/>
                </a:lnTo>
                <a:lnTo>
                  <a:pt x="9756520" y="22489"/>
                </a:lnTo>
                <a:lnTo>
                  <a:pt x="9756520" y="305593"/>
                </a:lnTo>
                <a:close/>
                <a:moveTo>
                  <a:pt x="9421844" y="602413"/>
                </a:moveTo>
                <a:lnTo>
                  <a:pt x="9421844" y="319309"/>
                </a:lnTo>
                <a:lnTo>
                  <a:pt x="9756520" y="319309"/>
                </a:lnTo>
                <a:lnTo>
                  <a:pt x="9756520" y="602413"/>
                </a:lnTo>
                <a:close/>
                <a:moveTo>
                  <a:pt x="9421844" y="899223"/>
                </a:moveTo>
                <a:lnTo>
                  <a:pt x="9421844" y="616129"/>
                </a:lnTo>
                <a:lnTo>
                  <a:pt x="9756520" y="616129"/>
                </a:lnTo>
                <a:lnTo>
                  <a:pt x="9756520" y="899223"/>
                </a:lnTo>
                <a:close/>
                <a:moveTo>
                  <a:pt x="9421844" y="1196033"/>
                </a:moveTo>
                <a:lnTo>
                  <a:pt x="9421844" y="912928"/>
                </a:lnTo>
                <a:lnTo>
                  <a:pt x="9756520" y="912928"/>
                </a:lnTo>
                <a:lnTo>
                  <a:pt x="9756520" y="1196033"/>
                </a:lnTo>
                <a:close/>
                <a:moveTo>
                  <a:pt x="9421844" y="1492853"/>
                </a:moveTo>
                <a:lnTo>
                  <a:pt x="9421844" y="1209749"/>
                </a:lnTo>
                <a:lnTo>
                  <a:pt x="9756520" y="1209749"/>
                </a:lnTo>
                <a:lnTo>
                  <a:pt x="9756520" y="1492853"/>
                </a:lnTo>
                <a:close/>
                <a:moveTo>
                  <a:pt x="9421844" y="1789662"/>
                </a:moveTo>
                <a:lnTo>
                  <a:pt x="9421844" y="1506569"/>
                </a:lnTo>
                <a:lnTo>
                  <a:pt x="9756520" y="1506569"/>
                </a:lnTo>
                <a:lnTo>
                  <a:pt x="9756520" y="1789662"/>
                </a:lnTo>
                <a:close/>
                <a:moveTo>
                  <a:pt x="9421844" y="2086472"/>
                </a:moveTo>
                <a:lnTo>
                  <a:pt x="9421844" y="1803368"/>
                </a:lnTo>
                <a:lnTo>
                  <a:pt x="9756520" y="1803368"/>
                </a:lnTo>
                <a:lnTo>
                  <a:pt x="9756520" y="2086472"/>
                </a:lnTo>
                <a:close/>
                <a:moveTo>
                  <a:pt x="9421844" y="2383292"/>
                </a:moveTo>
                <a:lnTo>
                  <a:pt x="9421844" y="2100188"/>
                </a:lnTo>
                <a:lnTo>
                  <a:pt x="9756520" y="2100188"/>
                </a:lnTo>
                <a:lnTo>
                  <a:pt x="9756520" y="2383292"/>
                </a:lnTo>
                <a:close/>
                <a:moveTo>
                  <a:pt x="9421844" y="2680112"/>
                </a:moveTo>
                <a:lnTo>
                  <a:pt x="9421844" y="2397008"/>
                </a:lnTo>
                <a:lnTo>
                  <a:pt x="9756520" y="2397008"/>
                </a:lnTo>
                <a:lnTo>
                  <a:pt x="9756520" y="2680112"/>
                </a:lnTo>
                <a:close/>
                <a:moveTo>
                  <a:pt x="9421844" y="2976922"/>
                </a:moveTo>
                <a:lnTo>
                  <a:pt x="9421844" y="2693828"/>
                </a:lnTo>
                <a:lnTo>
                  <a:pt x="9756520" y="2693828"/>
                </a:lnTo>
                <a:lnTo>
                  <a:pt x="9756520" y="2976922"/>
                </a:lnTo>
                <a:close/>
                <a:moveTo>
                  <a:pt x="9421844" y="3273742"/>
                </a:moveTo>
                <a:lnTo>
                  <a:pt x="9421844" y="2990638"/>
                </a:lnTo>
                <a:lnTo>
                  <a:pt x="9756520" y="2990638"/>
                </a:lnTo>
                <a:lnTo>
                  <a:pt x="9756520" y="3273742"/>
                </a:lnTo>
                <a:close/>
                <a:moveTo>
                  <a:pt x="9421844" y="3570541"/>
                </a:moveTo>
                <a:lnTo>
                  <a:pt x="9421844" y="3287447"/>
                </a:lnTo>
                <a:lnTo>
                  <a:pt x="9756520" y="3287447"/>
                </a:lnTo>
                <a:lnTo>
                  <a:pt x="9756520" y="3570541"/>
                </a:lnTo>
                <a:close/>
                <a:moveTo>
                  <a:pt x="9421844" y="3867361"/>
                </a:moveTo>
                <a:lnTo>
                  <a:pt x="9421844" y="3584257"/>
                </a:lnTo>
                <a:lnTo>
                  <a:pt x="9756520" y="3584257"/>
                </a:lnTo>
                <a:lnTo>
                  <a:pt x="9756520" y="3867361"/>
                </a:lnTo>
                <a:close/>
                <a:moveTo>
                  <a:pt x="9421844" y="4164171"/>
                </a:moveTo>
                <a:lnTo>
                  <a:pt x="9421844" y="3881077"/>
                </a:lnTo>
                <a:lnTo>
                  <a:pt x="9756520" y="3881077"/>
                </a:lnTo>
                <a:lnTo>
                  <a:pt x="9756520" y="4164171"/>
                </a:lnTo>
                <a:close/>
                <a:moveTo>
                  <a:pt x="9421844" y="4460991"/>
                </a:moveTo>
                <a:lnTo>
                  <a:pt x="9421844" y="4177897"/>
                </a:lnTo>
                <a:lnTo>
                  <a:pt x="9756520" y="4177897"/>
                </a:lnTo>
                <a:lnTo>
                  <a:pt x="9756520" y="4460991"/>
                </a:lnTo>
                <a:close/>
                <a:moveTo>
                  <a:pt x="9421844" y="4757811"/>
                </a:moveTo>
                <a:lnTo>
                  <a:pt x="9421844" y="4474707"/>
                </a:lnTo>
                <a:lnTo>
                  <a:pt x="9756520" y="4474707"/>
                </a:lnTo>
                <a:lnTo>
                  <a:pt x="9756520" y="4757811"/>
                </a:lnTo>
                <a:close/>
                <a:moveTo>
                  <a:pt x="9421844" y="5054610"/>
                </a:moveTo>
                <a:lnTo>
                  <a:pt x="9421844" y="4771516"/>
                </a:lnTo>
                <a:lnTo>
                  <a:pt x="9756520" y="4771516"/>
                </a:lnTo>
                <a:lnTo>
                  <a:pt x="9756520" y="5054610"/>
                </a:lnTo>
                <a:close/>
                <a:moveTo>
                  <a:pt x="9421844" y="5351441"/>
                </a:moveTo>
                <a:lnTo>
                  <a:pt x="9421844" y="5068337"/>
                </a:lnTo>
                <a:lnTo>
                  <a:pt x="9756520" y="5068337"/>
                </a:lnTo>
                <a:lnTo>
                  <a:pt x="9756520" y="5351441"/>
                </a:lnTo>
                <a:close/>
                <a:moveTo>
                  <a:pt x="9421844" y="5648250"/>
                </a:moveTo>
                <a:lnTo>
                  <a:pt x="9421844" y="5365157"/>
                </a:lnTo>
                <a:lnTo>
                  <a:pt x="9756520" y="5365157"/>
                </a:lnTo>
                <a:lnTo>
                  <a:pt x="9756520" y="5648250"/>
                </a:lnTo>
                <a:close/>
                <a:moveTo>
                  <a:pt x="9421844" y="5945060"/>
                </a:moveTo>
                <a:lnTo>
                  <a:pt x="9421844" y="5661966"/>
                </a:lnTo>
                <a:lnTo>
                  <a:pt x="9756520" y="5661966"/>
                </a:lnTo>
                <a:lnTo>
                  <a:pt x="9756520" y="5945060"/>
                </a:lnTo>
                <a:close/>
                <a:moveTo>
                  <a:pt x="9421844" y="6241880"/>
                </a:moveTo>
                <a:lnTo>
                  <a:pt x="9421844" y="5958776"/>
                </a:lnTo>
                <a:lnTo>
                  <a:pt x="9756520" y="5958776"/>
                </a:lnTo>
                <a:lnTo>
                  <a:pt x="9756520" y="6241880"/>
                </a:lnTo>
                <a:close/>
                <a:moveTo>
                  <a:pt x="9421844" y="6538690"/>
                </a:moveTo>
                <a:lnTo>
                  <a:pt x="9421844" y="6255596"/>
                </a:lnTo>
                <a:lnTo>
                  <a:pt x="9756520" y="6255596"/>
                </a:lnTo>
                <a:lnTo>
                  <a:pt x="9756520" y="6538690"/>
                </a:lnTo>
                <a:close/>
                <a:moveTo>
                  <a:pt x="9421844" y="6835499"/>
                </a:moveTo>
                <a:lnTo>
                  <a:pt x="9421844" y="6552406"/>
                </a:lnTo>
                <a:lnTo>
                  <a:pt x="9756520" y="6552406"/>
                </a:lnTo>
                <a:lnTo>
                  <a:pt x="9756520" y="6835499"/>
                </a:lnTo>
                <a:close/>
                <a:moveTo>
                  <a:pt x="9070964" y="305593"/>
                </a:moveTo>
                <a:lnTo>
                  <a:pt x="9070964" y="22489"/>
                </a:lnTo>
                <a:lnTo>
                  <a:pt x="9405630" y="22489"/>
                </a:lnTo>
                <a:lnTo>
                  <a:pt x="9405630" y="305593"/>
                </a:lnTo>
                <a:close/>
                <a:moveTo>
                  <a:pt x="9070964" y="602413"/>
                </a:moveTo>
                <a:lnTo>
                  <a:pt x="9070964" y="319309"/>
                </a:lnTo>
                <a:lnTo>
                  <a:pt x="9405630" y="319309"/>
                </a:lnTo>
                <a:lnTo>
                  <a:pt x="9405630" y="602413"/>
                </a:lnTo>
                <a:close/>
                <a:moveTo>
                  <a:pt x="9070964" y="899223"/>
                </a:moveTo>
                <a:lnTo>
                  <a:pt x="9070964" y="616129"/>
                </a:lnTo>
                <a:lnTo>
                  <a:pt x="9405630" y="616129"/>
                </a:lnTo>
                <a:lnTo>
                  <a:pt x="9405630" y="899223"/>
                </a:lnTo>
                <a:close/>
                <a:moveTo>
                  <a:pt x="9070964" y="1196033"/>
                </a:moveTo>
                <a:lnTo>
                  <a:pt x="9070964" y="912928"/>
                </a:lnTo>
                <a:lnTo>
                  <a:pt x="9405630" y="912928"/>
                </a:lnTo>
                <a:lnTo>
                  <a:pt x="9405630" y="1196033"/>
                </a:lnTo>
                <a:close/>
                <a:moveTo>
                  <a:pt x="9070964" y="1492853"/>
                </a:moveTo>
                <a:lnTo>
                  <a:pt x="9070964" y="1209749"/>
                </a:lnTo>
                <a:lnTo>
                  <a:pt x="9405630" y="1209749"/>
                </a:lnTo>
                <a:lnTo>
                  <a:pt x="9405630" y="1492853"/>
                </a:lnTo>
                <a:close/>
                <a:moveTo>
                  <a:pt x="9070964" y="1789662"/>
                </a:moveTo>
                <a:lnTo>
                  <a:pt x="9070964" y="1506569"/>
                </a:lnTo>
                <a:lnTo>
                  <a:pt x="9405630" y="1506569"/>
                </a:lnTo>
                <a:lnTo>
                  <a:pt x="9405630" y="1789662"/>
                </a:lnTo>
                <a:close/>
                <a:moveTo>
                  <a:pt x="9070964" y="2086472"/>
                </a:moveTo>
                <a:lnTo>
                  <a:pt x="9070964" y="1803368"/>
                </a:lnTo>
                <a:lnTo>
                  <a:pt x="9405630" y="1803368"/>
                </a:lnTo>
                <a:lnTo>
                  <a:pt x="9405630" y="2086472"/>
                </a:lnTo>
                <a:close/>
                <a:moveTo>
                  <a:pt x="9070964" y="2383292"/>
                </a:moveTo>
                <a:lnTo>
                  <a:pt x="9070964" y="2100188"/>
                </a:lnTo>
                <a:lnTo>
                  <a:pt x="9405630" y="2100188"/>
                </a:lnTo>
                <a:lnTo>
                  <a:pt x="9405630" y="2383292"/>
                </a:lnTo>
                <a:close/>
                <a:moveTo>
                  <a:pt x="9070964" y="2680112"/>
                </a:moveTo>
                <a:lnTo>
                  <a:pt x="9070964" y="2397008"/>
                </a:lnTo>
                <a:lnTo>
                  <a:pt x="9405630" y="2397008"/>
                </a:lnTo>
                <a:lnTo>
                  <a:pt x="9405630" y="2680112"/>
                </a:lnTo>
                <a:close/>
                <a:moveTo>
                  <a:pt x="9070964" y="2976922"/>
                </a:moveTo>
                <a:lnTo>
                  <a:pt x="9070964" y="2693828"/>
                </a:lnTo>
                <a:lnTo>
                  <a:pt x="9405630" y="2693828"/>
                </a:lnTo>
                <a:lnTo>
                  <a:pt x="9405630" y="2976922"/>
                </a:lnTo>
                <a:close/>
                <a:moveTo>
                  <a:pt x="9070964" y="3273742"/>
                </a:moveTo>
                <a:lnTo>
                  <a:pt x="9070964" y="2990638"/>
                </a:lnTo>
                <a:lnTo>
                  <a:pt x="9405630" y="2990638"/>
                </a:lnTo>
                <a:lnTo>
                  <a:pt x="9405630" y="3273742"/>
                </a:lnTo>
                <a:close/>
                <a:moveTo>
                  <a:pt x="9070964" y="3570541"/>
                </a:moveTo>
                <a:lnTo>
                  <a:pt x="9070964" y="3287447"/>
                </a:lnTo>
                <a:lnTo>
                  <a:pt x="9405630" y="3287447"/>
                </a:lnTo>
                <a:lnTo>
                  <a:pt x="9405630" y="3570541"/>
                </a:lnTo>
                <a:close/>
                <a:moveTo>
                  <a:pt x="9070964" y="3867361"/>
                </a:moveTo>
                <a:lnTo>
                  <a:pt x="9070964" y="3584257"/>
                </a:lnTo>
                <a:lnTo>
                  <a:pt x="9405630" y="3584257"/>
                </a:lnTo>
                <a:lnTo>
                  <a:pt x="9405630" y="3867361"/>
                </a:lnTo>
                <a:close/>
                <a:moveTo>
                  <a:pt x="9070964" y="4164171"/>
                </a:moveTo>
                <a:lnTo>
                  <a:pt x="9070964" y="3881077"/>
                </a:lnTo>
                <a:lnTo>
                  <a:pt x="9405630" y="3881077"/>
                </a:lnTo>
                <a:lnTo>
                  <a:pt x="9405630" y="4164171"/>
                </a:lnTo>
                <a:close/>
                <a:moveTo>
                  <a:pt x="9070964" y="4460991"/>
                </a:moveTo>
                <a:lnTo>
                  <a:pt x="9070964" y="4177897"/>
                </a:lnTo>
                <a:lnTo>
                  <a:pt x="9405630" y="4177897"/>
                </a:lnTo>
                <a:lnTo>
                  <a:pt x="9405630" y="4460991"/>
                </a:lnTo>
                <a:close/>
                <a:moveTo>
                  <a:pt x="9070964" y="4757811"/>
                </a:moveTo>
                <a:lnTo>
                  <a:pt x="9070964" y="4474707"/>
                </a:lnTo>
                <a:lnTo>
                  <a:pt x="9405630" y="4474707"/>
                </a:lnTo>
                <a:lnTo>
                  <a:pt x="9405630" y="4757811"/>
                </a:lnTo>
                <a:close/>
                <a:moveTo>
                  <a:pt x="9070964" y="5054610"/>
                </a:moveTo>
                <a:lnTo>
                  <a:pt x="9070964" y="4771516"/>
                </a:lnTo>
                <a:lnTo>
                  <a:pt x="9405630" y="4771516"/>
                </a:lnTo>
                <a:lnTo>
                  <a:pt x="9405630" y="5054610"/>
                </a:lnTo>
                <a:close/>
                <a:moveTo>
                  <a:pt x="9070964" y="5351441"/>
                </a:moveTo>
                <a:lnTo>
                  <a:pt x="9070964" y="5068337"/>
                </a:lnTo>
                <a:lnTo>
                  <a:pt x="9405630" y="5068337"/>
                </a:lnTo>
                <a:lnTo>
                  <a:pt x="9405630" y="5351441"/>
                </a:lnTo>
                <a:close/>
                <a:moveTo>
                  <a:pt x="9070964" y="5648250"/>
                </a:moveTo>
                <a:lnTo>
                  <a:pt x="9070964" y="5365157"/>
                </a:lnTo>
                <a:lnTo>
                  <a:pt x="9405630" y="5365157"/>
                </a:lnTo>
                <a:lnTo>
                  <a:pt x="9405630" y="5648250"/>
                </a:lnTo>
                <a:close/>
                <a:moveTo>
                  <a:pt x="9070964" y="5945060"/>
                </a:moveTo>
                <a:lnTo>
                  <a:pt x="9070964" y="5661966"/>
                </a:lnTo>
                <a:lnTo>
                  <a:pt x="9405630" y="5661966"/>
                </a:lnTo>
                <a:lnTo>
                  <a:pt x="9405630" y="5945060"/>
                </a:lnTo>
                <a:close/>
                <a:moveTo>
                  <a:pt x="9070964" y="6241880"/>
                </a:moveTo>
                <a:lnTo>
                  <a:pt x="9070964" y="5958776"/>
                </a:lnTo>
                <a:lnTo>
                  <a:pt x="9405630" y="5958776"/>
                </a:lnTo>
                <a:lnTo>
                  <a:pt x="9405630" y="6241880"/>
                </a:lnTo>
                <a:close/>
                <a:moveTo>
                  <a:pt x="9070964" y="6538690"/>
                </a:moveTo>
                <a:lnTo>
                  <a:pt x="9070964" y="6255596"/>
                </a:lnTo>
                <a:lnTo>
                  <a:pt x="9405630" y="6255596"/>
                </a:lnTo>
                <a:lnTo>
                  <a:pt x="9405630" y="6538690"/>
                </a:lnTo>
                <a:close/>
                <a:moveTo>
                  <a:pt x="9070964" y="6835499"/>
                </a:moveTo>
                <a:lnTo>
                  <a:pt x="9070964" y="6552406"/>
                </a:lnTo>
                <a:lnTo>
                  <a:pt x="9405630" y="6552406"/>
                </a:lnTo>
                <a:lnTo>
                  <a:pt x="9405630" y="6835499"/>
                </a:lnTo>
                <a:close/>
                <a:moveTo>
                  <a:pt x="8720094" y="305593"/>
                </a:moveTo>
                <a:lnTo>
                  <a:pt x="8720094" y="22489"/>
                </a:lnTo>
                <a:lnTo>
                  <a:pt x="9054761" y="22489"/>
                </a:lnTo>
                <a:lnTo>
                  <a:pt x="9054761" y="305593"/>
                </a:lnTo>
                <a:close/>
                <a:moveTo>
                  <a:pt x="8720094" y="602413"/>
                </a:moveTo>
                <a:lnTo>
                  <a:pt x="8720094" y="319309"/>
                </a:lnTo>
                <a:lnTo>
                  <a:pt x="9054761" y="319309"/>
                </a:lnTo>
                <a:lnTo>
                  <a:pt x="9054761" y="602413"/>
                </a:lnTo>
                <a:close/>
                <a:moveTo>
                  <a:pt x="8720094" y="899223"/>
                </a:moveTo>
                <a:lnTo>
                  <a:pt x="8720094" y="616129"/>
                </a:lnTo>
                <a:lnTo>
                  <a:pt x="9054761" y="616129"/>
                </a:lnTo>
                <a:lnTo>
                  <a:pt x="9054761" y="899223"/>
                </a:lnTo>
                <a:close/>
                <a:moveTo>
                  <a:pt x="8720094" y="1196033"/>
                </a:moveTo>
                <a:lnTo>
                  <a:pt x="8720094" y="912928"/>
                </a:lnTo>
                <a:lnTo>
                  <a:pt x="9054761" y="912928"/>
                </a:lnTo>
                <a:lnTo>
                  <a:pt x="9054761" y="1196033"/>
                </a:lnTo>
                <a:close/>
                <a:moveTo>
                  <a:pt x="8720094" y="1492853"/>
                </a:moveTo>
                <a:lnTo>
                  <a:pt x="8720094" y="1209749"/>
                </a:lnTo>
                <a:lnTo>
                  <a:pt x="9054761" y="1209749"/>
                </a:lnTo>
                <a:lnTo>
                  <a:pt x="9054761" y="1492853"/>
                </a:lnTo>
                <a:close/>
                <a:moveTo>
                  <a:pt x="8720094" y="1789662"/>
                </a:moveTo>
                <a:lnTo>
                  <a:pt x="8720094" y="1506569"/>
                </a:lnTo>
                <a:lnTo>
                  <a:pt x="9054761" y="1506569"/>
                </a:lnTo>
                <a:lnTo>
                  <a:pt x="9054761" y="1789662"/>
                </a:lnTo>
                <a:close/>
                <a:moveTo>
                  <a:pt x="8720094" y="2086472"/>
                </a:moveTo>
                <a:lnTo>
                  <a:pt x="8720094" y="1803368"/>
                </a:lnTo>
                <a:lnTo>
                  <a:pt x="9054761" y="1803368"/>
                </a:lnTo>
                <a:lnTo>
                  <a:pt x="9054761" y="2086472"/>
                </a:lnTo>
                <a:close/>
                <a:moveTo>
                  <a:pt x="8720094" y="2383292"/>
                </a:moveTo>
                <a:lnTo>
                  <a:pt x="8720094" y="2100188"/>
                </a:lnTo>
                <a:lnTo>
                  <a:pt x="9054761" y="2100188"/>
                </a:lnTo>
                <a:lnTo>
                  <a:pt x="9054761" y="2383292"/>
                </a:lnTo>
                <a:close/>
                <a:moveTo>
                  <a:pt x="8720094" y="2680112"/>
                </a:moveTo>
                <a:lnTo>
                  <a:pt x="8720094" y="2397008"/>
                </a:lnTo>
                <a:lnTo>
                  <a:pt x="9054761" y="2397008"/>
                </a:lnTo>
                <a:lnTo>
                  <a:pt x="9054761" y="2680112"/>
                </a:lnTo>
                <a:close/>
                <a:moveTo>
                  <a:pt x="8720094" y="2976922"/>
                </a:moveTo>
                <a:lnTo>
                  <a:pt x="8720094" y="2693828"/>
                </a:lnTo>
                <a:lnTo>
                  <a:pt x="9054761" y="2693828"/>
                </a:lnTo>
                <a:lnTo>
                  <a:pt x="9054761" y="2976922"/>
                </a:lnTo>
                <a:close/>
                <a:moveTo>
                  <a:pt x="8720094" y="3273742"/>
                </a:moveTo>
                <a:lnTo>
                  <a:pt x="8720094" y="2990638"/>
                </a:lnTo>
                <a:lnTo>
                  <a:pt x="9054761" y="2990638"/>
                </a:lnTo>
                <a:lnTo>
                  <a:pt x="9054761" y="3273742"/>
                </a:lnTo>
                <a:close/>
                <a:moveTo>
                  <a:pt x="8720094" y="3570541"/>
                </a:moveTo>
                <a:lnTo>
                  <a:pt x="8720094" y="3287447"/>
                </a:lnTo>
                <a:lnTo>
                  <a:pt x="9054761" y="3287447"/>
                </a:lnTo>
                <a:lnTo>
                  <a:pt x="9054761" y="3570541"/>
                </a:lnTo>
                <a:close/>
                <a:moveTo>
                  <a:pt x="8720094" y="3867361"/>
                </a:moveTo>
                <a:lnTo>
                  <a:pt x="8720094" y="3584257"/>
                </a:lnTo>
                <a:lnTo>
                  <a:pt x="9054761" y="3584257"/>
                </a:lnTo>
                <a:lnTo>
                  <a:pt x="9054761" y="3867361"/>
                </a:lnTo>
                <a:close/>
                <a:moveTo>
                  <a:pt x="8720094" y="4164171"/>
                </a:moveTo>
                <a:lnTo>
                  <a:pt x="8720094" y="3881077"/>
                </a:lnTo>
                <a:lnTo>
                  <a:pt x="9054761" y="3881077"/>
                </a:lnTo>
                <a:lnTo>
                  <a:pt x="9054761" y="4164171"/>
                </a:lnTo>
                <a:close/>
                <a:moveTo>
                  <a:pt x="8720094" y="4460991"/>
                </a:moveTo>
                <a:lnTo>
                  <a:pt x="8720094" y="4177897"/>
                </a:lnTo>
                <a:lnTo>
                  <a:pt x="9054761" y="4177897"/>
                </a:lnTo>
                <a:lnTo>
                  <a:pt x="9054761" y="4460991"/>
                </a:lnTo>
                <a:close/>
                <a:moveTo>
                  <a:pt x="8720094" y="4757811"/>
                </a:moveTo>
                <a:lnTo>
                  <a:pt x="8720094" y="4474707"/>
                </a:lnTo>
                <a:lnTo>
                  <a:pt x="9054761" y="4474707"/>
                </a:lnTo>
                <a:lnTo>
                  <a:pt x="9054761" y="4757811"/>
                </a:lnTo>
                <a:close/>
                <a:moveTo>
                  <a:pt x="8720094" y="5054610"/>
                </a:moveTo>
                <a:lnTo>
                  <a:pt x="8720094" y="4771516"/>
                </a:lnTo>
                <a:lnTo>
                  <a:pt x="9054761" y="4771516"/>
                </a:lnTo>
                <a:lnTo>
                  <a:pt x="9054761" y="5054610"/>
                </a:lnTo>
                <a:close/>
                <a:moveTo>
                  <a:pt x="8720094" y="5351441"/>
                </a:moveTo>
                <a:lnTo>
                  <a:pt x="8720094" y="5068337"/>
                </a:lnTo>
                <a:lnTo>
                  <a:pt x="9054761" y="5068337"/>
                </a:lnTo>
                <a:lnTo>
                  <a:pt x="9054761" y="5351441"/>
                </a:lnTo>
                <a:close/>
                <a:moveTo>
                  <a:pt x="8720094" y="5648250"/>
                </a:moveTo>
                <a:lnTo>
                  <a:pt x="8720094" y="5365157"/>
                </a:lnTo>
                <a:lnTo>
                  <a:pt x="9054761" y="5365157"/>
                </a:lnTo>
                <a:lnTo>
                  <a:pt x="9054761" y="5648250"/>
                </a:lnTo>
                <a:close/>
                <a:moveTo>
                  <a:pt x="8720094" y="5945060"/>
                </a:moveTo>
                <a:lnTo>
                  <a:pt x="8720094" y="5661966"/>
                </a:lnTo>
                <a:lnTo>
                  <a:pt x="9054761" y="5661966"/>
                </a:lnTo>
                <a:lnTo>
                  <a:pt x="9054761" y="5945060"/>
                </a:lnTo>
                <a:close/>
                <a:moveTo>
                  <a:pt x="8720094" y="6241880"/>
                </a:moveTo>
                <a:lnTo>
                  <a:pt x="8720094" y="5958776"/>
                </a:lnTo>
                <a:lnTo>
                  <a:pt x="9054761" y="5958776"/>
                </a:lnTo>
                <a:lnTo>
                  <a:pt x="9054761" y="6241880"/>
                </a:lnTo>
                <a:close/>
                <a:moveTo>
                  <a:pt x="8720094" y="6538690"/>
                </a:moveTo>
                <a:lnTo>
                  <a:pt x="8720094" y="6255596"/>
                </a:lnTo>
                <a:lnTo>
                  <a:pt x="9054761" y="6255596"/>
                </a:lnTo>
                <a:lnTo>
                  <a:pt x="9054761" y="6538690"/>
                </a:lnTo>
                <a:close/>
                <a:moveTo>
                  <a:pt x="8720094" y="6835499"/>
                </a:moveTo>
                <a:lnTo>
                  <a:pt x="8720094" y="6552406"/>
                </a:lnTo>
                <a:lnTo>
                  <a:pt x="9054761" y="6552406"/>
                </a:lnTo>
                <a:lnTo>
                  <a:pt x="9054761" y="6835499"/>
                </a:lnTo>
                <a:close/>
                <a:moveTo>
                  <a:pt x="8369204" y="305593"/>
                </a:moveTo>
                <a:lnTo>
                  <a:pt x="8369204" y="22489"/>
                </a:lnTo>
                <a:lnTo>
                  <a:pt x="8703881" y="22489"/>
                </a:lnTo>
                <a:lnTo>
                  <a:pt x="8703881" y="305593"/>
                </a:lnTo>
                <a:close/>
                <a:moveTo>
                  <a:pt x="8369204" y="602413"/>
                </a:moveTo>
                <a:lnTo>
                  <a:pt x="8369204" y="319309"/>
                </a:lnTo>
                <a:lnTo>
                  <a:pt x="8703881" y="319309"/>
                </a:lnTo>
                <a:lnTo>
                  <a:pt x="8703881" y="602413"/>
                </a:lnTo>
                <a:close/>
                <a:moveTo>
                  <a:pt x="8369204" y="899223"/>
                </a:moveTo>
                <a:lnTo>
                  <a:pt x="8369204" y="616129"/>
                </a:lnTo>
                <a:lnTo>
                  <a:pt x="8703881" y="616129"/>
                </a:lnTo>
                <a:lnTo>
                  <a:pt x="8703881" y="899223"/>
                </a:lnTo>
                <a:close/>
                <a:moveTo>
                  <a:pt x="8369204" y="1196033"/>
                </a:moveTo>
                <a:lnTo>
                  <a:pt x="8369204" y="912928"/>
                </a:lnTo>
                <a:lnTo>
                  <a:pt x="8703881" y="912928"/>
                </a:lnTo>
                <a:lnTo>
                  <a:pt x="8703881" y="1196033"/>
                </a:lnTo>
                <a:close/>
                <a:moveTo>
                  <a:pt x="8369204" y="1492853"/>
                </a:moveTo>
                <a:lnTo>
                  <a:pt x="8369204" y="1209749"/>
                </a:lnTo>
                <a:lnTo>
                  <a:pt x="8703881" y="1209749"/>
                </a:lnTo>
                <a:lnTo>
                  <a:pt x="8703881" y="1492853"/>
                </a:lnTo>
                <a:close/>
                <a:moveTo>
                  <a:pt x="8369204" y="1789662"/>
                </a:moveTo>
                <a:lnTo>
                  <a:pt x="8369204" y="1506569"/>
                </a:lnTo>
                <a:lnTo>
                  <a:pt x="8703881" y="1506569"/>
                </a:lnTo>
                <a:lnTo>
                  <a:pt x="8703881" y="1789662"/>
                </a:lnTo>
                <a:close/>
                <a:moveTo>
                  <a:pt x="8369204" y="2086472"/>
                </a:moveTo>
                <a:lnTo>
                  <a:pt x="8369204" y="1803368"/>
                </a:lnTo>
                <a:lnTo>
                  <a:pt x="8703881" y="1803368"/>
                </a:lnTo>
                <a:lnTo>
                  <a:pt x="8703881" y="2086472"/>
                </a:lnTo>
                <a:close/>
                <a:moveTo>
                  <a:pt x="8369204" y="2383292"/>
                </a:moveTo>
                <a:lnTo>
                  <a:pt x="8369204" y="2100188"/>
                </a:lnTo>
                <a:lnTo>
                  <a:pt x="8703881" y="2100188"/>
                </a:lnTo>
                <a:lnTo>
                  <a:pt x="8703881" y="2383292"/>
                </a:lnTo>
                <a:close/>
                <a:moveTo>
                  <a:pt x="8369204" y="2680112"/>
                </a:moveTo>
                <a:lnTo>
                  <a:pt x="8369204" y="2397008"/>
                </a:lnTo>
                <a:lnTo>
                  <a:pt x="8703881" y="2397008"/>
                </a:lnTo>
                <a:lnTo>
                  <a:pt x="8703881" y="2680112"/>
                </a:lnTo>
                <a:close/>
                <a:moveTo>
                  <a:pt x="8369204" y="2976922"/>
                </a:moveTo>
                <a:lnTo>
                  <a:pt x="8369204" y="2693828"/>
                </a:lnTo>
                <a:lnTo>
                  <a:pt x="8703881" y="2693828"/>
                </a:lnTo>
                <a:lnTo>
                  <a:pt x="8703881" y="2976922"/>
                </a:lnTo>
                <a:close/>
                <a:moveTo>
                  <a:pt x="8369204" y="3273742"/>
                </a:moveTo>
                <a:lnTo>
                  <a:pt x="8369204" y="2990638"/>
                </a:lnTo>
                <a:lnTo>
                  <a:pt x="8703881" y="2990638"/>
                </a:lnTo>
                <a:lnTo>
                  <a:pt x="8703881" y="3273742"/>
                </a:lnTo>
                <a:close/>
                <a:moveTo>
                  <a:pt x="8369204" y="3570541"/>
                </a:moveTo>
                <a:lnTo>
                  <a:pt x="8369204" y="3287447"/>
                </a:lnTo>
                <a:lnTo>
                  <a:pt x="8703881" y="3287447"/>
                </a:lnTo>
                <a:lnTo>
                  <a:pt x="8703881" y="3570541"/>
                </a:lnTo>
                <a:close/>
                <a:moveTo>
                  <a:pt x="8369204" y="3867361"/>
                </a:moveTo>
                <a:lnTo>
                  <a:pt x="8369204" y="3584257"/>
                </a:lnTo>
                <a:lnTo>
                  <a:pt x="8703881" y="3584257"/>
                </a:lnTo>
                <a:lnTo>
                  <a:pt x="8703881" y="3867361"/>
                </a:lnTo>
                <a:close/>
                <a:moveTo>
                  <a:pt x="8369204" y="4164171"/>
                </a:moveTo>
                <a:lnTo>
                  <a:pt x="8369204" y="3881077"/>
                </a:lnTo>
                <a:lnTo>
                  <a:pt x="8703881" y="3881077"/>
                </a:lnTo>
                <a:lnTo>
                  <a:pt x="8703881" y="4164171"/>
                </a:lnTo>
                <a:close/>
                <a:moveTo>
                  <a:pt x="8369204" y="4460991"/>
                </a:moveTo>
                <a:lnTo>
                  <a:pt x="8369204" y="4177897"/>
                </a:lnTo>
                <a:lnTo>
                  <a:pt x="8703881" y="4177897"/>
                </a:lnTo>
                <a:lnTo>
                  <a:pt x="8703881" y="4460991"/>
                </a:lnTo>
                <a:close/>
                <a:moveTo>
                  <a:pt x="8369204" y="4757811"/>
                </a:moveTo>
                <a:lnTo>
                  <a:pt x="8369204" y="4474707"/>
                </a:lnTo>
                <a:lnTo>
                  <a:pt x="8703881" y="4474707"/>
                </a:lnTo>
                <a:lnTo>
                  <a:pt x="8703881" y="4757811"/>
                </a:lnTo>
                <a:close/>
                <a:moveTo>
                  <a:pt x="8369204" y="5054610"/>
                </a:moveTo>
                <a:lnTo>
                  <a:pt x="8369204" y="4771516"/>
                </a:lnTo>
                <a:lnTo>
                  <a:pt x="8703881" y="4771516"/>
                </a:lnTo>
                <a:lnTo>
                  <a:pt x="8703881" y="5054610"/>
                </a:lnTo>
                <a:close/>
                <a:moveTo>
                  <a:pt x="8369204" y="5351441"/>
                </a:moveTo>
                <a:lnTo>
                  <a:pt x="8369204" y="5068337"/>
                </a:lnTo>
                <a:lnTo>
                  <a:pt x="8703881" y="5068337"/>
                </a:lnTo>
                <a:lnTo>
                  <a:pt x="8703881" y="5351441"/>
                </a:lnTo>
                <a:close/>
                <a:moveTo>
                  <a:pt x="8369204" y="5648250"/>
                </a:moveTo>
                <a:lnTo>
                  <a:pt x="8369204" y="5365157"/>
                </a:lnTo>
                <a:lnTo>
                  <a:pt x="8703881" y="5365157"/>
                </a:lnTo>
                <a:lnTo>
                  <a:pt x="8703881" y="5648250"/>
                </a:lnTo>
                <a:close/>
                <a:moveTo>
                  <a:pt x="8369204" y="5945060"/>
                </a:moveTo>
                <a:lnTo>
                  <a:pt x="8369204" y="5661966"/>
                </a:lnTo>
                <a:lnTo>
                  <a:pt x="8703881" y="5661966"/>
                </a:lnTo>
                <a:lnTo>
                  <a:pt x="8703881" y="5945060"/>
                </a:lnTo>
                <a:close/>
                <a:moveTo>
                  <a:pt x="8369204" y="6241880"/>
                </a:moveTo>
                <a:lnTo>
                  <a:pt x="8369204" y="5958776"/>
                </a:lnTo>
                <a:lnTo>
                  <a:pt x="8703881" y="5958776"/>
                </a:lnTo>
                <a:lnTo>
                  <a:pt x="8703881" y="6241880"/>
                </a:lnTo>
                <a:close/>
                <a:moveTo>
                  <a:pt x="8369204" y="6538690"/>
                </a:moveTo>
                <a:lnTo>
                  <a:pt x="8369204" y="6255596"/>
                </a:lnTo>
                <a:lnTo>
                  <a:pt x="8703881" y="6255596"/>
                </a:lnTo>
                <a:lnTo>
                  <a:pt x="8703881" y="6538690"/>
                </a:lnTo>
                <a:close/>
                <a:moveTo>
                  <a:pt x="8369204" y="6835499"/>
                </a:moveTo>
                <a:lnTo>
                  <a:pt x="8369204" y="6552406"/>
                </a:lnTo>
                <a:lnTo>
                  <a:pt x="8703881" y="6552406"/>
                </a:lnTo>
                <a:lnTo>
                  <a:pt x="8703881" y="6835499"/>
                </a:lnTo>
                <a:close/>
                <a:moveTo>
                  <a:pt x="8018335" y="305593"/>
                </a:moveTo>
                <a:lnTo>
                  <a:pt x="8018335" y="22489"/>
                </a:lnTo>
                <a:lnTo>
                  <a:pt x="8352990" y="22489"/>
                </a:lnTo>
                <a:lnTo>
                  <a:pt x="8352990" y="305593"/>
                </a:lnTo>
                <a:close/>
                <a:moveTo>
                  <a:pt x="8018335" y="602413"/>
                </a:moveTo>
                <a:lnTo>
                  <a:pt x="8018335" y="319309"/>
                </a:lnTo>
                <a:lnTo>
                  <a:pt x="8352990" y="319309"/>
                </a:lnTo>
                <a:lnTo>
                  <a:pt x="8352990" y="602413"/>
                </a:lnTo>
                <a:close/>
                <a:moveTo>
                  <a:pt x="8018335" y="899223"/>
                </a:moveTo>
                <a:lnTo>
                  <a:pt x="8018335" y="616129"/>
                </a:lnTo>
                <a:lnTo>
                  <a:pt x="8352990" y="616129"/>
                </a:lnTo>
                <a:lnTo>
                  <a:pt x="8352990" y="899223"/>
                </a:lnTo>
                <a:close/>
                <a:moveTo>
                  <a:pt x="8018335" y="1196033"/>
                </a:moveTo>
                <a:lnTo>
                  <a:pt x="8018335" y="912928"/>
                </a:lnTo>
                <a:lnTo>
                  <a:pt x="8352990" y="912928"/>
                </a:lnTo>
                <a:lnTo>
                  <a:pt x="8352990" y="1196033"/>
                </a:lnTo>
                <a:close/>
                <a:moveTo>
                  <a:pt x="8018335" y="1492853"/>
                </a:moveTo>
                <a:lnTo>
                  <a:pt x="8018335" y="1209749"/>
                </a:lnTo>
                <a:lnTo>
                  <a:pt x="8352990" y="1209749"/>
                </a:lnTo>
                <a:lnTo>
                  <a:pt x="8352990" y="1492853"/>
                </a:lnTo>
                <a:close/>
                <a:moveTo>
                  <a:pt x="8018335" y="1789662"/>
                </a:moveTo>
                <a:lnTo>
                  <a:pt x="8018335" y="1506569"/>
                </a:lnTo>
                <a:lnTo>
                  <a:pt x="8352990" y="1506569"/>
                </a:lnTo>
                <a:lnTo>
                  <a:pt x="8352990" y="1789662"/>
                </a:lnTo>
                <a:close/>
                <a:moveTo>
                  <a:pt x="8018335" y="2086472"/>
                </a:moveTo>
                <a:lnTo>
                  <a:pt x="8018335" y="1803368"/>
                </a:lnTo>
                <a:lnTo>
                  <a:pt x="8352990" y="1803368"/>
                </a:lnTo>
                <a:lnTo>
                  <a:pt x="8352990" y="2086472"/>
                </a:lnTo>
                <a:close/>
                <a:moveTo>
                  <a:pt x="8018335" y="2383292"/>
                </a:moveTo>
                <a:lnTo>
                  <a:pt x="8018335" y="2100188"/>
                </a:lnTo>
                <a:lnTo>
                  <a:pt x="8352990" y="2100188"/>
                </a:lnTo>
                <a:lnTo>
                  <a:pt x="8352990" y="2383292"/>
                </a:lnTo>
                <a:close/>
                <a:moveTo>
                  <a:pt x="8018335" y="2680112"/>
                </a:moveTo>
                <a:lnTo>
                  <a:pt x="8018335" y="2397008"/>
                </a:lnTo>
                <a:lnTo>
                  <a:pt x="8352990" y="2397008"/>
                </a:lnTo>
                <a:lnTo>
                  <a:pt x="8352990" y="2680112"/>
                </a:lnTo>
                <a:close/>
                <a:moveTo>
                  <a:pt x="8018335" y="2976922"/>
                </a:moveTo>
                <a:lnTo>
                  <a:pt x="8018335" y="2693828"/>
                </a:lnTo>
                <a:lnTo>
                  <a:pt x="8352990" y="2693828"/>
                </a:lnTo>
                <a:lnTo>
                  <a:pt x="8352990" y="2976922"/>
                </a:lnTo>
                <a:close/>
                <a:moveTo>
                  <a:pt x="8018335" y="3273742"/>
                </a:moveTo>
                <a:lnTo>
                  <a:pt x="8018335" y="2990638"/>
                </a:lnTo>
                <a:lnTo>
                  <a:pt x="8352990" y="2990638"/>
                </a:lnTo>
                <a:lnTo>
                  <a:pt x="8352990" y="3273742"/>
                </a:lnTo>
                <a:close/>
                <a:moveTo>
                  <a:pt x="8018335" y="3570541"/>
                </a:moveTo>
                <a:lnTo>
                  <a:pt x="8018335" y="3287447"/>
                </a:lnTo>
                <a:lnTo>
                  <a:pt x="8352990" y="3287447"/>
                </a:lnTo>
                <a:lnTo>
                  <a:pt x="8352990" y="3570541"/>
                </a:lnTo>
                <a:close/>
                <a:moveTo>
                  <a:pt x="8018335" y="3867361"/>
                </a:moveTo>
                <a:lnTo>
                  <a:pt x="8018335" y="3584257"/>
                </a:lnTo>
                <a:lnTo>
                  <a:pt x="8352990" y="3584257"/>
                </a:lnTo>
                <a:lnTo>
                  <a:pt x="8352990" y="3867361"/>
                </a:lnTo>
                <a:close/>
                <a:moveTo>
                  <a:pt x="8018335" y="4164171"/>
                </a:moveTo>
                <a:lnTo>
                  <a:pt x="8018335" y="3881077"/>
                </a:lnTo>
                <a:lnTo>
                  <a:pt x="8352990" y="3881077"/>
                </a:lnTo>
                <a:lnTo>
                  <a:pt x="8352990" y="4164171"/>
                </a:lnTo>
                <a:close/>
                <a:moveTo>
                  <a:pt x="8018335" y="4460991"/>
                </a:moveTo>
                <a:lnTo>
                  <a:pt x="8018335" y="4177897"/>
                </a:lnTo>
                <a:lnTo>
                  <a:pt x="8352990" y="4177897"/>
                </a:lnTo>
                <a:lnTo>
                  <a:pt x="8352990" y="4460991"/>
                </a:lnTo>
                <a:close/>
                <a:moveTo>
                  <a:pt x="8018335" y="4757811"/>
                </a:moveTo>
                <a:lnTo>
                  <a:pt x="8018335" y="4474707"/>
                </a:lnTo>
                <a:lnTo>
                  <a:pt x="8352990" y="4474707"/>
                </a:lnTo>
                <a:lnTo>
                  <a:pt x="8352990" y="4757811"/>
                </a:lnTo>
                <a:close/>
                <a:moveTo>
                  <a:pt x="8018335" y="5054610"/>
                </a:moveTo>
                <a:lnTo>
                  <a:pt x="8018335" y="4771516"/>
                </a:lnTo>
                <a:lnTo>
                  <a:pt x="8352990" y="4771516"/>
                </a:lnTo>
                <a:lnTo>
                  <a:pt x="8352990" y="5054610"/>
                </a:lnTo>
                <a:close/>
                <a:moveTo>
                  <a:pt x="8018335" y="5351441"/>
                </a:moveTo>
                <a:lnTo>
                  <a:pt x="8018335" y="5068337"/>
                </a:lnTo>
                <a:lnTo>
                  <a:pt x="8352990" y="5068337"/>
                </a:lnTo>
                <a:lnTo>
                  <a:pt x="8352990" y="5351441"/>
                </a:lnTo>
                <a:close/>
                <a:moveTo>
                  <a:pt x="8018335" y="5648250"/>
                </a:moveTo>
                <a:lnTo>
                  <a:pt x="8018335" y="5365157"/>
                </a:lnTo>
                <a:lnTo>
                  <a:pt x="8352990" y="5365157"/>
                </a:lnTo>
                <a:lnTo>
                  <a:pt x="8352990" y="5648250"/>
                </a:lnTo>
                <a:close/>
                <a:moveTo>
                  <a:pt x="8018335" y="5945060"/>
                </a:moveTo>
                <a:lnTo>
                  <a:pt x="8018335" y="5661966"/>
                </a:lnTo>
                <a:lnTo>
                  <a:pt x="8352990" y="5661966"/>
                </a:lnTo>
                <a:lnTo>
                  <a:pt x="8352990" y="5945060"/>
                </a:lnTo>
                <a:close/>
                <a:moveTo>
                  <a:pt x="8018335" y="6241880"/>
                </a:moveTo>
                <a:lnTo>
                  <a:pt x="8018335" y="5958776"/>
                </a:lnTo>
                <a:lnTo>
                  <a:pt x="8352990" y="5958776"/>
                </a:lnTo>
                <a:lnTo>
                  <a:pt x="8352990" y="6241880"/>
                </a:lnTo>
                <a:close/>
                <a:moveTo>
                  <a:pt x="8018335" y="6538690"/>
                </a:moveTo>
                <a:lnTo>
                  <a:pt x="8018335" y="6255596"/>
                </a:lnTo>
                <a:lnTo>
                  <a:pt x="8352990" y="6255596"/>
                </a:lnTo>
                <a:lnTo>
                  <a:pt x="8352990" y="6538690"/>
                </a:lnTo>
                <a:close/>
                <a:moveTo>
                  <a:pt x="8018335" y="6835499"/>
                </a:moveTo>
                <a:lnTo>
                  <a:pt x="8018335" y="6552406"/>
                </a:lnTo>
                <a:lnTo>
                  <a:pt x="8352990" y="6552406"/>
                </a:lnTo>
                <a:lnTo>
                  <a:pt x="8352990" y="6835499"/>
                </a:lnTo>
                <a:close/>
                <a:moveTo>
                  <a:pt x="7667444" y="305593"/>
                </a:moveTo>
                <a:lnTo>
                  <a:pt x="7667444" y="22489"/>
                </a:lnTo>
                <a:lnTo>
                  <a:pt x="8002121" y="22489"/>
                </a:lnTo>
                <a:lnTo>
                  <a:pt x="8002121" y="305593"/>
                </a:lnTo>
                <a:close/>
                <a:moveTo>
                  <a:pt x="7667444" y="602413"/>
                </a:moveTo>
                <a:lnTo>
                  <a:pt x="7667444" y="319309"/>
                </a:lnTo>
                <a:lnTo>
                  <a:pt x="8002121" y="319309"/>
                </a:lnTo>
                <a:lnTo>
                  <a:pt x="8002121" y="602413"/>
                </a:lnTo>
                <a:close/>
                <a:moveTo>
                  <a:pt x="7667444" y="899223"/>
                </a:moveTo>
                <a:lnTo>
                  <a:pt x="7667444" y="616129"/>
                </a:lnTo>
                <a:lnTo>
                  <a:pt x="8002121" y="616129"/>
                </a:lnTo>
                <a:lnTo>
                  <a:pt x="8002121" y="899223"/>
                </a:lnTo>
                <a:close/>
                <a:moveTo>
                  <a:pt x="7667444" y="1196033"/>
                </a:moveTo>
                <a:lnTo>
                  <a:pt x="7667444" y="912928"/>
                </a:lnTo>
                <a:lnTo>
                  <a:pt x="8002121" y="912928"/>
                </a:lnTo>
                <a:lnTo>
                  <a:pt x="8002121" y="1196033"/>
                </a:lnTo>
                <a:close/>
                <a:moveTo>
                  <a:pt x="7667444" y="1492853"/>
                </a:moveTo>
                <a:lnTo>
                  <a:pt x="7667444" y="1209749"/>
                </a:lnTo>
                <a:lnTo>
                  <a:pt x="8002121" y="1209749"/>
                </a:lnTo>
                <a:lnTo>
                  <a:pt x="8002121" y="1492853"/>
                </a:lnTo>
                <a:close/>
                <a:moveTo>
                  <a:pt x="7667444" y="1789662"/>
                </a:moveTo>
                <a:lnTo>
                  <a:pt x="7667444" y="1506569"/>
                </a:lnTo>
                <a:lnTo>
                  <a:pt x="8002121" y="1506569"/>
                </a:lnTo>
                <a:lnTo>
                  <a:pt x="8002121" y="1789662"/>
                </a:lnTo>
                <a:close/>
                <a:moveTo>
                  <a:pt x="7667444" y="2086472"/>
                </a:moveTo>
                <a:lnTo>
                  <a:pt x="7667444" y="1803368"/>
                </a:lnTo>
                <a:lnTo>
                  <a:pt x="8002121" y="1803368"/>
                </a:lnTo>
                <a:lnTo>
                  <a:pt x="8002121" y="2086472"/>
                </a:lnTo>
                <a:close/>
                <a:moveTo>
                  <a:pt x="7667444" y="2383292"/>
                </a:moveTo>
                <a:lnTo>
                  <a:pt x="7667444" y="2100188"/>
                </a:lnTo>
                <a:lnTo>
                  <a:pt x="8002121" y="2100188"/>
                </a:lnTo>
                <a:lnTo>
                  <a:pt x="8002121" y="2383292"/>
                </a:lnTo>
                <a:close/>
                <a:moveTo>
                  <a:pt x="7667444" y="2680112"/>
                </a:moveTo>
                <a:lnTo>
                  <a:pt x="7667444" y="2397008"/>
                </a:lnTo>
                <a:lnTo>
                  <a:pt x="8002121" y="2397008"/>
                </a:lnTo>
                <a:lnTo>
                  <a:pt x="8002121" y="2680112"/>
                </a:lnTo>
                <a:close/>
                <a:moveTo>
                  <a:pt x="7667444" y="2976922"/>
                </a:moveTo>
                <a:lnTo>
                  <a:pt x="7667444" y="2693828"/>
                </a:lnTo>
                <a:lnTo>
                  <a:pt x="8002121" y="2693828"/>
                </a:lnTo>
                <a:lnTo>
                  <a:pt x="8002121" y="2976922"/>
                </a:lnTo>
                <a:close/>
                <a:moveTo>
                  <a:pt x="7667444" y="3273742"/>
                </a:moveTo>
                <a:lnTo>
                  <a:pt x="7667444" y="2990638"/>
                </a:lnTo>
                <a:lnTo>
                  <a:pt x="8002121" y="2990638"/>
                </a:lnTo>
                <a:lnTo>
                  <a:pt x="8002121" y="3273742"/>
                </a:lnTo>
                <a:close/>
                <a:moveTo>
                  <a:pt x="7667444" y="3570541"/>
                </a:moveTo>
                <a:lnTo>
                  <a:pt x="7667444" y="3287447"/>
                </a:lnTo>
                <a:lnTo>
                  <a:pt x="8002121" y="3287447"/>
                </a:lnTo>
                <a:lnTo>
                  <a:pt x="8002121" y="3570541"/>
                </a:lnTo>
                <a:close/>
                <a:moveTo>
                  <a:pt x="7667444" y="3867361"/>
                </a:moveTo>
                <a:lnTo>
                  <a:pt x="7667444" y="3584257"/>
                </a:lnTo>
                <a:lnTo>
                  <a:pt x="8002121" y="3584257"/>
                </a:lnTo>
                <a:lnTo>
                  <a:pt x="8002121" y="3867361"/>
                </a:lnTo>
                <a:close/>
                <a:moveTo>
                  <a:pt x="7667444" y="4164171"/>
                </a:moveTo>
                <a:lnTo>
                  <a:pt x="7667444" y="3881077"/>
                </a:lnTo>
                <a:lnTo>
                  <a:pt x="8002121" y="3881077"/>
                </a:lnTo>
                <a:lnTo>
                  <a:pt x="8002121" y="4164171"/>
                </a:lnTo>
                <a:close/>
                <a:moveTo>
                  <a:pt x="7667444" y="4460991"/>
                </a:moveTo>
                <a:lnTo>
                  <a:pt x="7667444" y="4177897"/>
                </a:lnTo>
                <a:lnTo>
                  <a:pt x="8002121" y="4177897"/>
                </a:lnTo>
                <a:lnTo>
                  <a:pt x="8002121" y="4460991"/>
                </a:lnTo>
                <a:close/>
                <a:moveTo>
                  <a:pt x="7667444" y="4757811"/>
                </a:moveTo>
                <a:lnTo>
                  <a:pt x="7667444" y="4474707"/>
                </a:lnTo>
                <a:lnTo>
                  <a:pt x="8002121" y="4474707"/>
                </a:lnTo>
                <a:lnTo>
                  <a:pt x="8002121" y="4757811"/>
                </a:lnTo>
                <a:close/>
                <a:moveTo>
                  <a:pt x="7667444" y="5054610"/>
                </a:moveTo>
                <a:lnTo>
                  <a:pt x="7667444" y="4771516"/>
                </a:lnTo>
                <a:lnTo>
                  <a:pt x="8002121" y="4771516"/>
                </a:lnTo>
                <a:lnTo>
                  <a:pt x="8002121" y="5054610"/>
                </a:lnTo>
                <a:close/>
                <a:moveTo>
                  <a:pt x="7667444" y="5351441"/>
                </a:moveTo>
                <a:lnTo>
                  <a:pt x="7667444" y="5068337"/>
                </a:lnTo>
                <a:lnTo>
                  <a:pt x="8002121" y="5068337"/>
                </a:lnTo>
                <a:lnTo>
                  <a:pt x="8002121" y="5351441"/>
                </a:lnTo>
                <a:close/>
                <a:moveTo>
                  <a:pt x="7667444" y="5648250"/>
                </a:moveTo>
                <a:lnTo>
                  <a:pt x="7667444" y="5365157"/>
                </a:lnTo>
                <a:lnTo>
                  <a:pt x="8002121" y="5365157"/>
                </a:lnTo>
                <a:lnTo>
                  <a:pt x="8002121" y="5648250"/>
                </a:lnTo>
                <a:close/>
                <a:moveTo>
                  <a:pt x="7667444" y="5945060"/>
                </a:moveTo>
                <a:lnTo>
                  <a:pt x="7667444" y="5661966"/>
                </a:lnTo>
                <a:lnTo>
                  <a:pt x="8002121" y="5661966"/>
                </a:lnTo>
                <a:lnTo>
                  <a:pt x="8002121" y="5945060"/>
                </a:lnTo>
                <a:close/>
                <a:moveTo>
                  <a:pt x="7667444" y="6241880"/>
                </a:moveTo>
                <a:lnTo>
                  <a:pt x="7667444" y="5958776"/>
                </a:lnTo>
                <a:lnTo>
                  <a:pt x="8002121" y="5958776"/>
                </a:lnTo>
                <a:lnTo>
                  <a:pt x="8002121" y="6241880"/>
                </a:lnTo>
                <a:close/>
                <a:moveTo>
                  <a:pt x="7667444" y="6538690"/>
                </a:moveTo>
                <a:lnTo>
                  <a:pt x="7667444" y="6255596"/>
                </a:lnTo>
                <a:lnTo>
                  <a:pt x="8002121" y="6255596"/>
                </a:lnTo>
                <a:lnTo>
                  <a:pt x="8002121" y="6538690"/>
                </a:lnTo>
                <a:close/>
                <a:moveTo>
                  <a:pt x="7667444" y="6835499"/>
                </a:moveTo>
                <a:lnTo>
                  <a:pt x="7667444" y="6552406"/>
                </a:lnTo>
                <a:lnTo>
                  <a:pt x="8002121" y="6552406"/>
                </a:lnTo>
                <a:lnTo>
                  <a:pt x="8002121" y="6835499"/>
                </a:lnTo>
                <a:close/>
                <a:moveTo>
                  <a:pt x="7316575" y="305593"/>
                </a:moveTo>
                <a:lnTo>
                  <a:pt x="7316575" y="22489"/>
                </a:lnTo>
                <a:lnTo>
                  <a:pt x="7651231" y="22489"/>
                </a:lnTo>
                <a:lnTo>
                  <a:pt x="7651231" y="305593"/>
                </a:lnTo>
                <a:close/>
                <a:moveTo>
                  <a:pt x="7316575" y="602413"/>
                </a:moveTo>
                <a:lnTo>
                  <a:pt x="7316575" y="319309"/>
                </a:lnTo>
                <a:lnTo>
                  <a:pt x="7651231" y="319309"/>
                </a:lnTo>
                <a:lnTo>
                  <a:pt x="7651231" y="602413"/>
                </a:lnTo>
                <a:close/>
                <a:moveTo>
                  <a:pt x="7316575" y="899223"/>
                </a:moveTo>
                <a:lnTo>
                  <a:pt x="7316575" y="616129"/>
                </a:lnTo>
                <a:lnTo>
                  <a:pt x="7651231" y="616129"/>
                </a:lnTo>
                <a:lnTo>
                  <a:pt x="7651231" y="899223"/>
                </a:lnTo>
                <a:close/>
                <a:moveTo>
                  <a:pt x="7316575" y="1196033"/>
                </a:moveTo>
                <a:lnTo>
                  <a:pt x="7316575" y="912928"/>
                </a:lnTo>
                <a:lnTo>
                  <a:pt x="7651231" y="912928"/>
                </a:lnTo>
                <a:lnTo>
                  <a:pt x="7651231" y="1196033"/>
                </a:lnTo>
                <a:close/>
                <a:moveTo>
                  <a:pt x="7316575" y="1492853"/>
                </a:moveTo>
                <a:lnTo>
                  <a:pt x="7316575" y="1209749"/>
                </a:lnTo>
                <a:lnTo>
                  <a:pt x="7651231" y="1209749"/>
                </a:lnTo>
                <a:lnTo>
                  <a:pt x="7651231" y="1492853"/>
                </a:lnTo>
                <a:close/>
                <a:moveTo>
                  <a:pt x="7316575" y="1789662"/>
                </a:moveTo>
                <a:lnTo>
                  <a:pt x="7316575" y="1506569"/>
                </a:lnTo>
                <a:lnTo>
                  <a:pt x="7651231" y="1506569"/>
                </a:lnTo>
                <a:lnTo>
                  <a:pt x="7651231" y="1789662"/>
                </a:lnTo>
                <a:close/>
                <a:moveTo>
                  <a:pt x="7316575" y="2086472"/>
                </a:moveTo>
                <a:lnTo>
                  <a:pt x="7316575" y="1803368"/>
                </a:lnTo>
                <a:lnTo>
                  <a:pt x="7651231" y="1803368"/>
                </a:lnTo>
                <a:lnTo>
                  <a:pt x="7651231" y="2086472"/>
                </a:lnTo>
                <a:close/>
                <a:moveTo>
                  <a:pt x="7316575" y="2383292"/>
                </a:moveTo>
                <a:lnTo>
                  <a:pt x="7316575" y="2100188"/>
                </a:lnTo>
                <a:lnTo>
                  <a:pt x="7651231" y="2100188"/>
                </a:lnTo>
                <a:lnTo>
                  <a:pt x="7651231" y="2383292"/>
                </a:lnTo>
                <a:close/>
                <a:moveTo>
                  <a:pt x="7316575" y="2680112"/>
                </a:moveTo>
                <a:lnTo>
                  <a:pt x="7316575" y="2397008"/>
                </a:lnTo>
                <a:lnTo>
                  <a:pt x="7651231" y="2397008"/>
                </a:lnTo>
                <a:lnTo>
                  <a:pt x="7651231" y="2680112"/>
                </a:lnTo>
                <a:close/>
                <a:moveTo>
                  <a:pt x="7316575" y="2976922"/>
                </a:moveTo>
                <a:lnTo>
                  <a:pt x="7316575" y="2693828"/>
                </a:lnTo>
                <a:lnTo>
                  <a:pt x="7651231" y="2693828"/>
                </a:lnTo>
                <a:lnTo>
                  <a:pt x="7651231" y="2976922"/>
                </a:lnTo>
                <a:close/>
                <a:moveTo>
                  <a:pt x="7316575" y="3273742"/>
                </a:moveTo>
                <a:lnTo>
                  <a:pt x="7316575" y="2990638"/>
                </a:lnTo>
                <a:lnTo>
                  <a:pt x="7651231" y="2990638"/>
                </a:lnTo>
                <a:lnTo>
                  <a:pt x="7651231" y="3273742"/>
                </a:lnTo>
                <a:close/>
                <a:moveTo>
                  <a:pt x="7316575" y="3570541"/>
                </a:moveTo>
                <a:lnTo>
                  <a:pt x="7316575" y="3287447"/>
                </a:lnTo>
                <a:lnTo>
                  <a:pt x="7651231" y="3287447"/>
                </a:lnTo>
                <a:lnTo>
                  <a:pt x="7651231" y="3570541"/>
                </a:lnTo>
                <a:close/>
                <a:moveTo>
                  <a:pt x="7316575" y="3867361"/>
                </a:moveTo>
                <a:lnTo>
                  <a:pt x="7316575" y="3584257"/>
                </a:lnTo>
                <a:lnTo>
                  <a:pt x="7651231" y="3584257"/>
                </a:lnTo>
                <a:lnTo>
                  <a:pt x="7651231" y="3867361"/>
                </a:lnTo>
                <a:close/>
                <a:moveTo>
                  <a:pt x="7316575" y="4164171"/>
                </a:moveTo>
                <a:lnTo>
                  <a:pt x="7316575" y="3881077"/>
                </a:lnTo>
                <a:lnTo>
                  <a:pt x="7651231" y="3881077"/>
                </a:lnTo>
                <a:lnTo>
                  <a:pt x="7651231" y="4164171"/>
                </a:lnTo>
                <a:close/>
                <a:moveTo>
                  <a:pt x="7316575" y="4460991"/>
                </a:moveTo>
                <a:lnTo>
                  <a:pt x="7316575" y="4177897"/>
                </a:lnTo>
                <a:lnTo>
                  <a:pt x="7651231" y="4177897"/>
                </a:lnTo>
                <a:lnTo>
                  <a:pt x="7651231" y="4460991"/>
                </a:lnTo>
                <a:close/>
                <a:moveTo>
                  <a:pt x="7316575" y="4757811"/>
                </a:moveTo>
                <a:lnTo>
                  <a:pt x="7316575" y="4474707"/>
                </a:lnTo>
                <a:lnTo>
                  <a:pt x="7651231" y="4474707"/>
                </a:lnTo>
                <a:lnTo>
                  <a:pt x="7651231" y="4757811"/>
                </a:lnTo>
                <a:close/>
                <a:moveTo>
                  <a:pt x="7316575" y="5054610"/>
                </a:moveTo>
                <a:lnTo>
                  <a:pt x="7316575" y="4771516"/>
                </a:lnTo>
                <a:lnTo>
                  <a:pt x="7651231" y="4771516"/>
                </a:lnTo>
                <a:lnTo>
                  <a:pt x="7651231" y="5054610"/>
                </a:lnTo>
                <a:close/>
                <a:moveTo>
                  <a:pt x="7316575" y="5351441"/>
                </a:moveTo>
                <a:lnTo>
                  <a:pt x="7316575" y="5068337"/>
                </a:lnTo>
                <a:lnTo>
                  <a:pt x="7651231" y="5068337"/>
                </a:lnTo>
                <a:lnTo>
                  <a:pt x="7651231" y="5351441"/>
                </a:lnTo>
                <a:close/>
                <a:moveTo>
                  <a:pt x="7316575" y="5648250"/>
                </a:moveTo>
                <a:lnTo>
                  <a:pt x="7316575" y="5365157"/>
                </a:lnTo>
                <a:lnTo>
                  <a:pt x="7651231" y="5365157"/>
                </a:lnTo>
                <a:lnTo>
                  <a:pt x="7651231" y="5648250"/>
                </a:lnTo>
                <a:close/>
                <a:moveTo>
                  <a:pt x="7316575" y="5945060"/>
                </a:moveTo>
                <a:lnTo>
                  <a:pt x="7316575" y="5661966"/>
                </a:lnTo>
                <a:lnTo>
                  <a:pt x="7651231" y="5661966"/>
                </a:lnTo>
                <a:lnTo>
                  <a:pt x="7651231" y="5945060"/>
                </a:lnTo>
                <a:close/>
                <a:moveTo>
                  <a:pt x="7316575" y="6241880"/>
                </a:moveTo>
                <a:lnTo>
                  <a:pt x="7316575" y="5958776"/>
                </a:lnTo>
                <a:lnTo>
                  <a:pt x="7651231" y="5958776"/>
                </a:lnTo>
                <a:lnTo>
                  <a:pt x="7651231" y="6241880"/>
                </a:lnTo>
                <a:close/>
                <a:moveTo>
                  <a:pt x="7316575" y="6538690"/>
                </a:moveTo>
                <a:lnTo>
                  <a:pt x="7316575" y="6255596"/>
                </a:lnTo>
                <a:lnTo>
                  <a:pt x="7651231" y="6255596"/>
                </a:lnTo>
                <a:lnTo>
                  <a:pt x="7651231" y="6538690"/>
                </a:lnTo>
                <a:close/>
                <a:moveTo>
                  <a:pt x="7316575" y="6835499"/>
                </a:moveTo>
                <a:lnTo>
                  <a:pt x="7316575" y="6552406"/>
                </a:lnTo>
                <a:lnTo>
                  <a:pt x="7651231" y="6552406"/>
                </a:lnTo>
                <a:lnTo>
                  <a:pt x="7651231" y="6835499"/>
                </a:lnTo>
                <a:close/>
                <a:moveTo>
                  <a:pt x="6965695" y="305593"/>
                </a:moveTo>
                <a:lnTo>
                  <a:pt x="6965695" y="22489"/>
                </a:lnTo>
                <a:lnTo>
                  <a:pt x="7300361" y="22489"/>
                </a:lnTo>
                <a:lnTo>
                  <a:pt x="7300361" y="305593"/>
                </a:lnTo>
                <a:close/>
                <a:moveTo>
                  <a:pt x="6965695" y="602413"/>
                </a:moveTo>
                <a:lnTo>
                  <a:pt x="6965695" y="319309"/>
                </a:lnTo>
                <a:lnTo>
                  <a:pt x="7300361" y="319309"/>
                </a:lnTo>
                <a:lnTo>
                  <a:pt x="7300361" y="602413"/>
                </a:lnTo>
                <a:close/>
                <a:moveTo>
                  <a:pt x="6965695" y="899223"/>
                </a:moveTo>
                <a:lnTo>
                  <a:pt x="6965695" y="616129"/>
                </a:lnTo>
                <a:lnTo>
                  <a:pt x="7300361" y="616129"/>
                </a:lnTo>
                <a:lnTo>
                  <a:pt x="7300361" y="899223"/>
                </a:lnTo>
                <a:close/>
                <a:moveTo>
                  <a:pt x="6965695" y="1196033"/>
                </a:moveTo>
                <a:lnTo>
                  <a:pt x="6965695" y="912928"/>
                </a:lnTo>
                <a:lnTo>
                  <a:pt x="7300361" y="912928"/>
                </a:lnTo>
                <a:lnTo>
                  <a:pt x="7300361" y="1196033"/>
                </a:lnTo>
                <a:close/>
                <a:moveTo>
                  <a:pt x="6965695" y="1492853"/>
                </a:moveTo>
                <a:lnTo>
                  <a:pt x="6965695" y="1209749"/>
                </a:lnTo>
                <a:lnTo>
                  <a:pt x="7300361" y="1209749"/>
                </a:lnTo>
                <a:lnTo>
                  <a:pt x="7300361" y="1492853"/>
                </a:lnTo>
                <a:close/>
                <a:moveTo>
                  <a:pt x="6965695" y="1789662"/>
                </a:moveTo>
                <a:lnTo>
                  <a:pt x="6965695" y="1506569"/>
                </a:lnTo>
                <a:lnTo>
                  <a:pt x="7300361" y="1506569"/>
                </a:lnTo>
                <a:lnTo>
                  <a:pt x="7300361" y="1789662"/>
                </a:lnTo>
                <a:close/>
                <a:moveTo>
                  <a:pt x="6965695" y="2086472"/>
                </a:moveTo>
                <a:lnTo>
                  <a:pt x="6965695" y="1803368"/>
                </a:lnTo>
                <a:lnTo>
                  <a:pt x="7300361" y="1803368"/>
                </a:lnTo>
                <a:lnTo>
                  <a:pt x="7300361" y="2086472"/>
                </a:lnTo>
                <a:close/>
                <a:moveTo>
                  <a:pt x="6965695" y="2383292"/>
                </a:moveTo>
                <a:lnTo>
                  <a:pt x="6965695" y="2100188"/>
                </a:lnTo>
                <a:lnTo>
                  <a:pt x="7300361" y="2100188"/>
                </a:lnTo>
                <a:lnTo>
                  <a:pt x="7300361" y="2383292"/>
                </a:lnTo>
                <a:close/>
                <a:moveTo>
                  <a:pt x="6965695" y="2680112"/>
                </a:moveTo>
                <a:lnTo>
                  <a:pt x="6965695" y="2397008"/>
                </a:lnTo>
                <a:lnTo>
                  <a:pt x="7300361" y="2397008"/>
                </a:lnTo>
                <a:lnTo>
                  <a:pt x="7300361" y="2680112"/>
                </a:lnTo>
                <a:close/>
                <a:moveTo>
                  <a:pt x="6965695" y="2976922"/>
                </a:moveTo>
                <a:lnTo>
                  <a:pt x="6965695" y="2693828"/>
                </a:lnTo>
                <a:lnTo>
                  <a:pt x="7300361" y="2693828"/>
                </a:lnTo>
                <a:lnTo>
                  <a:pt x="7300361" y="2976922"/>
                </a:lnTo>
                <a:close/>
                <a:moveTo>
                  <a:pt x="6965695" y="3273742"/>
                </a:moveTo>
                <a:lnTo>
                  <a:pt x="6965695" y="2990638"/>
                </a:lnTo>
                <a:lnTo>
                  <a:pt x="7300361" y="2990638"/>
                </a:lnTo>
                <a:lnTo>
                  <a:pt x="7300361" y="3273742"/>
                </a:lnTo>
                <a:close/>
                <a:moveTo>
                  <a:pt x="6965695" y="3570541"/>
                </a:moveTo>
                <a:lnTo>
                  <a:pt x="6965695" y="3287447"/>
                </a:lnTo>
                <a:lnTo>
                  <a:pt x="7300361" y="3287447"/>
                </a:lnTo>
                <a:lnTo>
                  <a:pt x="7300361" y="3570541"/>
                </a:lnTo>
                <a:close/>
                <a:moveTo>
                  <a:pt x="6965695" y="3867361"/>
                </a:moveTo>
                <a:lnTo>
                  <a:pt x="6965695" y="3584257"/>
                </a:lnTo>
                <a:lnTo>
                  <a:pt x="7300361" y="3584257"/>
                </a:lnTo>
                <a:lnTo>
                  <a:pt x="7300361" y="3867361"/>
                </a:lnTo>
                <a:close/>
                <a:moveTo>
                  <a:pt x="6965695" y="4164171"/>
                </a:moveTo>
                <a:lnTo>
                  <a:pt x="6965695" y="3881077"/>
                </a:lnTo>
                <a:lnTo>
                  <a:pt x="7300361" y="3881077"/>
                </a:lnTo>
                <a:lnTo>
                  <a:pt x="7300361" y="4164171"/>
                </a:lnTo>
                <a:close/>
                <a:moveTo>
                  <a:pt x="6965695" y="4460991"/>
                </a:moveTo>
                <a:lnTo>
                  <a:pt x="6965695" y="4177897"/>
                </a:lnTo>
                <a:lnTo>
                  <a:pt x="7300361" y="4177897"/>
                </a:lnTo>
                <a:lnTo>
                  <a:pt x="7300361" y="4460991"/>
                </a:lnTo>
                <a:close/>
                <a:moveTo>
                  <a:pt x="6965695" y="4757811"/>
                </a:moveTo>
                <a:lnTo>
                  <a:pt x="6965695" y="4474707"/>
                </a:lnTo>
                <a:lnTo>
                  <a:pt x="7300361" y="4474707"/>
                </a:lnTo>
                <a:lnTo>
                  <a:pt x="7300361" y="4757811"/>
                </a:lnTo>
                <a:close/>
                <a:moveTo>
                  <a:pt x="6965695" y="5054610"/>
                </a:moveTo>
                <a:lnTo>
                  <a:pt x="6965695" y="4771516"/>
                </a:lnTo>
                <a:lnTo>
                  <a:pt x="7300361" y="4771516"/>
                </a:lnTo>
                <a:lnTo>
                  <a:pt x="7300361" y="5054610"/>
                </a:lnTo>
                <a:close/>
                <a:moveTo>
                  <a:pt x="6965695" y="5351441"/>
                </a:moveTo>
                <a:lnTo>
                  <a:pt x="6965695" y="5068337"/>
                </a:lnTo>
                <a:lnTo>
                  <a:pt x="7300361" y="5068337"/>
                </a:lnTo>
                <a:lnTo>
                  <a:pt x="7300361" y="5351441"/>
                </a:lnTo>
                <a:close/>
                <a:moveTo>
                  <a:pt x="6965695" y="5648250"/>
                </a:moveTo>
                <a:lnTo>
                  <a:pt x="6965695" y="5365157"/>
                </a:lnTo>
                <a:lnTo>
                  <a:pt x="7300361" y="5365157"/>
                </a:lnTo>
                <a:lnTo>
                  <a:pt x="7300361" y="5648250"/>
                </a:lnTo>
                <a:close/>
                <a:moveTo>
                  <a:pt x="6965695" y="5945060"/>
                </a:moveTo>
                <a:lnTo>
                  <a:pt x="6965695" y="5661966"/>
                </a:lnTo>
                <a:lnTo>
                  <a:pt x="7300361" y="5661966"/>
                </a:lnTo>
                <a:lnTo>
                  <a:pt x="7300361" y="5945060"/>
                </a:lnTo>
                <a:close/>
                <a:moveTo>
                  <a:pt x="6965695" y="6241880"/>
                </a:moveTo>
                <a:lnTo>
                  <a:pt x="6965695" y="5958776"/>
                </a:lnTo>
                <a:lnTo>
                  <a:pt x="7300361" y="5958776"/>
                </a:lnTo>
                <a:lnTo>
                  <a:pt x="7300361" y="6241880"/>
                </a:lnTo>
                <a:close/>
                <a:moveTo>
                  <a:pt x="6965695" y="6538690"/>
                </a:moveTo>
                <a:lnTo>
                  <a:pt x="6965695" y="6255596"/>
                </a:lnTo>
                <a:lnTo>
                  <a:pt x="7300361" y="6255596"/>
                </a:lnTo>
                <a:lnTo>
                  <a:pt x="7300361" y="6538690"/>
                </a:lnTo>
                <a:close/>
                <a:moveTo>
                  <a:pt x="6965695" y="6835499"/>
                </a:moveTo>
                <a:lnTo>
                  <a:pt x="6965695" y="6552406"/>
                </a:lnTo>
                <a:lnTo>
                  <a:pt x="7300361" y="6552406"/>
                </a:lnTo>
                <a:lnTo>
                  <a:pt x="7300361" y="6835499"/>
                </a:lnTo>
                <a:close/>
                <a:moveTo>
                  <a:pt x="6614805" y="305593"/>
                </a:moveTo>
                <a:lnTo>
                  <a:pt x="6614805" y="22489"/>
                </a:lnTo>
                <a:lnTo>
                  <a:pt x="6949482" y="22489"/>
                </a:lnTo>
                <a:lnTo>
                  <a:pt x="6949482" y="305593"/>
                </a:lnTo>
                <a:close/>
                <a:moveTo>
                  <a:pt x="6614805" y="602413"/>
                </a:moveTo>
                <a:lnTo>
                  <a:pt x="6614805" y="319309"/>
                </a:lnTo>
                <a:lnTo>
                  <a:pt x="6949482" y="319309"/>
                </a:lnTo>
                <a:lnTo>
                  <a:pt x="6949482" y="602413"/>
                </a:lnTo>
                <a:close/>
                <a:moveTo>
                  <a:pt x="6614805" y="899223"/>
                </a:moveTo>
                <a:lnTo>
                  <a:pt x="6614805" y="616129"/>
                </a:lnTo>
                <a:lnTo>
                  <a:pt x="6949482" y="616129"/>
                </a:lnTo>
                <a:lnTo>
                  <a:pt x="6949482" y="899223"/>
                </a:lnTo>
                <a:close/>
                <a:moveTo>
                  <a:pt x="6614805" y="1196033"/>
                </a:moveTo>
                <a:lnTo>
                  <a:pt x="6614805" y="912928"/>
                </a:lnTo>
                <a:lnTo>
                  <a:pt x="6949482" y="912928"/>
                </a:lnTo>
                <a:lnTo>
                  <a:pt x="6949482" y="1196033"/>
                </a:lnTo>
                <a:close/>
                <a:moveTo>
                  <a:pt x="6614805" y="1492853"/>
                </a:moveTo>
                <a:lnTo>
                  <a:pt x="6614805" y="1209749"/>
                </a:lnTo>
                <a:lnTo>
                  <a:pt x="6949482" y="1209749"/>
                </a:lnTo>
                <a:lnTo>
                  <a:pt x="6949482" y="1492853"/>
                </a:lnTo>
                <a:close/>
                <a:moveTo>
                  <a:pt x="6614805" y="1789662"/>
                </a:moveTo>
                <a:lnTo>
                  <a:pt x="6614805" y="1506569"/>
                </a:lnTo>
                <a:lnTo>
                  <a:pt x="6949482" y="1506569"/>
                </a:lnTo>
                <a:lnTo>
                  <a:pt x="6949482" y="1789662"/>
                </a:lnTo>
                <a:close/>
                <a:moveTo>
                  <a:pt x="6614805" y="2086472"/>
                </a:moveTo>
                <a:lnTo>
                  <a:pt x="6614805" y="1803368"/>
                </a:lnTo>
                <a:lnTo>
                  <a:pt x="6949482" y="1803368"/>
                </a:lnTo>
                <a:lnTo>
                  <a:pt x="6949482" y="2086472"/>
                </a:lnTo>
                <a:close/>
                <a:moveTo>
                  <a:pt x="6614805" y="2383292"/>
                </a:moveTo>
                <a:lnTo>
                  <a:pt x="6614805" y="2100188"/>
                </a:lnTo>
                <a:lnTo>
                  <a:pt x="6949482" y="2100188"/>
                </a:lnTo>
                <a:lnTo>
                  <a:pt x="6949482" y="2383292"/>
                </a:lnTo>
                <a:close/>
                <a:moveTo>
                  <a:pt x="6614805" y="2680112"/>
                </a:moveTo>
                <a:lnTo>
                  <a:pt x="6614805" y="2397008"/>
                </a:lnTo>
                <a:lnTo>
                  <a:pt x="6949482" y="2397008"/>
                </a:lnTo>
                <a:lnTo>
                  <a:pt x="6949482" y="2680112"/>
                </a:lnTo>
                <a:close/>
                <a:moveTo>
                  <a:pt x="6614805" y="2976922"/>
                </a:moveTo>
                <a:lnTo>
                  <a:pt x="6614805" y="2693828"/>
                </a:lnTo>
                <a:lnTo>
                  <a:pt x="6949482" y="2693828"/>
                </a:lnTo>
                <a:lnTo>
                  <a:pt x="6949482" y="2976922"/>
                </a:lnTo>
                <a:close/>
                <a:moveTo>
                  <a:pt x="6614805" y="3273742"/>
                </a:moveTo>
                <a:lnTo>
                  <a:pt x="6614805" y="2990638"/>
                </a:lnTo>
                <a:lnTo>
                  <a:pt x="6949482" y="2990638"/>
                </a:lnTo>
                <a:lnTo>
                  <a:pt x="6949482" y="3273742"/>
                </a:lnTo>
                <a:close/>
                <a:moveTo>
                  <a:pt x="6614805" y="3570541"/>
                </a:moveTo>
                <a:lnTo>
                  <a:pt x="6614805" y="3287447"/>
                </a:lnTo>
                <a:lnTo>
                  <a:pt x="6949482" y="3287447"/>
                </a:lnTo>
                <a:lnTo>
                  <a:pt x="6949482" y="3570541"/>
                </a:lnTo>
                <a:close/>
                <a:moveTo>
                  <a:pt x="6614805" y="3867361"/>
                </a:moveTo>
                <a:lnTo>
                  <a:pt x="6614805" y="3584257"/>
                </a:lnTo>
                <a:lnTo>
                  <a:pt x="6949482" y="3584257"/>
                </a:lnTo>
                <a:lnTo>
                  <a:pt x="6949482" y="3867361"/>
                </a:lnTo>
                <a:close/>
                <a:moveTo>
                  <a:pt x="6614805" y="4164171"/>
                </a:moveTo>
                <a:lnTo>
                  <a:pt x="6614805" y="3881077"/>
                </a:lnTo>
                <a:lnTo>
                  <a:pt x="6949482" y="3881077"/>
                </a:lnTo>
                <a:lnTo>
                  <a:pt x="6949482" y="4164171"/>
                </a:lnTo>
                <a:close/>
                <a:moveTo>
                  <a:pt x="6614805" y="4460991"/>
                </a:moveTo>
                <a:lnTo>
                  <a:pt x="6614805" y="4177897"/>
                </a:lnTo>
                <a:lnTo>
                  <a:pt x="6949482" y="4177897"/>
                </a:lnTo>
                <a:lnTo>
                  <a:pt x="6949482" y="4460991"/>
                </a:lnTo>
                <a:close/>
                <a:moveTo>
                  <a:pt x="6614805" y="4757811"/>
                </a:moveTo>
                <a:lnTo>
                  <a:pt x="6614805" y="4474707"/>
                </a:lnTo>
                <a:lnTo>
                  <a:pt x="6949482" y="4474707"/>
                </a:lnTo>
                <a:lnTo>
                  <a:pt x="6949482" y="4757811"/>
                </a:lnTo>
                <a:close/>
                <a:moveTo>
                  <a:pt x="6614805" y="5054610"/>
                </a:moveTo>
                <a:lnTo>
                  <a:pt x="6614805" y="4771516"/>
                </a:lnTo>
                <a:lnTo>
                  <a:pt x="6949482" y="4771516"/>
                </a:lnTo>
                <a:lnTo>
                  <a:pt x="6949482" y="5054610"/>
                </a:lnTo>
                <a:close/>
                <a:moveTo>
                  <a:pt x="6614805" y="5351441"/>
                </a:moveTo>
                <a:lnTo>
                  <a:pt x="6614805" y="5068337"/>
                </a:lnTo>
                <a:lnTo>
                  <a:pt x="6949482" y="5068337"/>
                </a:lnTo>
                <a:lnTo>
                  <a:pt x="6949482" y="5351441"/>
                </a:lnTo>
                <a:close/>
                <a:moveTo>
                  <a:pt x="6614805" y="5648250"/>
                </a:moveTo>
                <a:lnTo>
                  <a:pt x="6614805" y="5365157"/>
                </a:lnTo>
                <a:lnTo>
                  <a:pt x="6949482" y="5365157"/>
                </a:lnTo>
                <a:lnTo>
                  <a:pt x="6949482" y="5648250"/>
                </a:lnTo>
                <a:close/>
                <a:moveTo>
                  <a:pt x="6614805" y="5945060"/>
                </a:moveTo>
                <a:lnTo>
                  <a:pt x="6614805" y="5661966"/>
                </a:lnTo>
                <a:lnTo>
                  <a:pt x="6949482" y="5661966"/>
                </a:lnTo>
                <a:lnTo>
                  <a:pt x="6949482" y="5945060"/>
                </a:lnTo>
                <a:close/>
                <a:moveTo>
                  <a:pt x="6614805" y="6241880"/>
                </a:moveTo>
                <a:lnTo>
                  <a:pt x="6614805" y="5958776"/>
                </a:lnTo>
                <a:lnTo>
                  <a:pt x="6949482" y="5958776"/>
                </a:lnTo>
                <a:lnTo>
                  <a:pt x="6949482" y="6241880"/>
                </a:lnTo>
                <a:close/>
                <a:moveTo>
                  <a:pt x="6614805" y="6538690"/>
                </a:moveTo>
                <a:lnTo>
                  <a:pt x="6614805" y="6255596"/>
                </a:lnTo>
                <a:lnTo>
                  <a:pt x="6949482" y="6255596"/>
                </a:lnTo>
                <a:lnTo>
                  <a:pt x="6949482" y="6538690"/>
                </a:lnTo>
                <a:close/>
                <a:moveTo>
                  <a:pt x="6614805" y="6835499"/>
                </a:moveTo>
                <a:lnTo>
                  <a:pt x="6614805" y="6552406"/>
                </a:lnTo>
                <a:lnTo>
                  <a:pt x="6949482" y="6552406"/>
                </a:lnTo>
                <a:lnTo>
                  <a:pt x="6949482" y="6835499"/>
                </a:lnTo>
                <a:close/>
                <a:moveTo>
                  <a:pt x="6263936" y="305593"/>
                </a:moveTo>
                <a:lnTo>
                  <a:pt x="6263936" y="22489"/>
                </a:lnTo>
                <a:lnTo>
                  <a:pt x="6598602" y="22489"/>
                </a:lnTo>
                <a:lnTo>
                  <a:pt x="6598602" y="305593"/>
                </a:lnTo>
                <a:close/>
                <a:moveTo>
                  <a:pt x="6263936" y="602413"/>
                </a:moveTo>
                <a:lnTo>
                  <a:pt x="6263936" y="319309"/>
                </a:lnTo>
                <a:lnTo>
                  <a:pt x="6598602" y="319309"/>
                </a:lnTo>
                <a:lnTo>
                  <a:pt x="6598602" y="602413"/>
                </a:lnTo>
                <a:close/>
                <a:moveTo>
                  <a:pt x="6263936" y="899223"/>
                </a:moveTo>
                <a:lnTo>
                  <a:pt x="6263936" y="616129"/>
                </a:lnTo>
                <a:lnTo>
                  <a:pt x="6598602" y="616129"/>
                </a:lnTo>
                <a:lnTo>
                  <a:pt x="6598602" y="899223"/>
                </a:lnTo>
                <a:close/>
                <a:moveTo>
                  <a:pt x="6263936" y="1196033"/>
                </a:moveTo>
                <a:lnTo>
                  <a:pt x="6263936" y="912928"/>
                </a:lnTo>
                <a:lnTo>
                  <a:pt x="6598602" y="912928"/>
                </a:lnTo>
                <a:lnTo>
                  <a:pt x="6598602" y="1196033"/>
                </a:lnTo>
                <a:close/>
                <a:moveTo>
                  <a:pt x="6263936" y="1492853"/>
                </a:moveTo>
                <a:lnTo>
                  <a:pt x="6263936" y="1209749"/>
                </a:lnTo>
                <a:lnTo>
                  <a:pt x="6598602" y="1209749"/>
                </a:lnTo>
                <a:lnTo>
                  <a:pt x="6598602" y="1492853"/>
                </a:lnTo>
                <a:close/>
                <a:moveTo>
                  <a:pt x="6263936" y="1789662"/>
                </a:moveTo>
                <a:lnTo>
                  <a:pt x="6263936" y="1506569"/>
                </a:lnTo>
                <a:lnTo>
                  <a:pt x="6598602" y="1506569"/>
                </a:lnTo>
                <a:lnTo>
                  <a:pt x="6598602" y="1789662"/>
                </a:lnTo>
                <a:close/>
                <a:moveTo>
                  <a:pt x="6263936" y="2086472"/>
                </a:moveTo>
                <a:lnTo>
                  <a:pt x="6263936" y="1803368"/>
                </a:lnTo>
                <a:lnTo>
                  <a:pt x="6598602" y="1803368"/>
                </a:lnTo>
                <a:lnTo>
                  <a:pt x="6598602" y="2086472"/>
                </a:lnTo>
                <a:close/>
                <a:moveTo>
                  <a:pt x="6263936" y="2383292"/>
                </a:moveTo>
                <a:lnTo>
                  <a:pt x="6263936" y="2100188"/>
                </a:lnTo>
                <a:lnTo>
                  <a:pt x="6598602" y="2100188"/>
                </a:lnTo>
                <a:lnTo>
                  <a:pt x="6598602" y="2383292"/>
                </a:lnTo>
                <a:close/>
                <a:moveTo>
                  <a:pt x="6263936" y="2680112"/>
                </a:moveTo>
                <a:lnTo>
                  <a:pt x="6263936" y="2397008"/>
                </a:lnTo>
                <a:lnTo>
                  <a:pt x="6598602" y="2397008"/>
                </a:lnTo>
                <a:lnTo>
                  <a:pt x="6598602" y="2680112"/>
                </a:lnTo>
                <a:close/>
                <a:moveTo>
                  <a:pt x="6263936" y="2976922"/>
                </a:moveTo>
                <a:lnTo>
                  <a:pt x="6263936" y="2693828"/>
                </a:lnTo>
                <a:lnTo>
                  <a:pt x="6598602" y="2693828"/>
                </a:lnTo>
                <a:lnTo>
                  <a:pt x="6598602" y="2976922"/>
                </a:lnTo>
                <a:close/>
                <a:moveTo>
                  <a:pt x="6263936" y="3273742"/>
                </a:moveTo>
                <a:lnTo>
                  <a:pt x="6263936" y="2990638"/>
                </a:lnTo>
                <a:lnTo>
                  <a:pt x="6598602" y="2990638"/>
                </a:lnTo>
                <a:lnTo>
                  <a:pt x="6598602" y="3273742"/>
                </a:lnTo>
                <a:close/>
                <a:moveTo>
                  <a:pt x="6263936" y="3570541"/>
                </a:moveTo>
                <a:lnTo>
                  <a:pt x="6263936" y="3287447"/>
                </a:lnTo>
                <a:lnTo>
                  <a:pt x="6598602" y="3287447"/>
                </a:lnTo>
                <a:lnTo>
                  <a:pt x="6598602" y="3570541"/>
                </a:lnTo>
                <a:close/>
                <a:moveTo>
                  <a:pt x="6263936" y="3867361"/>
                </a:moveTo>
                <a:lnTo>
                  <a:pt x="6263936" y="3584257"/>
                </a:lnTo>
                <a:lnTo>
                  <a:pt x="6598602" y="3584257"/>
                </a:lnTo>
                <a:lnTo>
                  <a:pt x="6598602" y="3867361"/>
                </a:lnTo>
                <a:close/>
                <a:moveTo>
                  <a:pt x="6263936" y="4164171"/>
                </a:moveTo>
                <a:lnTo>
                  <a:pt x="6263936" y="3881077"/>
                </a:lnTo>
                <a:lnTo>
                  <a:pt x="6598602" y="3881077"/>
                </a:lnTo>
                <a:lnTo>
                  <a:pt x="6598602" y="4164171"/>
                </a:lnTo>
                <a:close/>
                <a:moveTo>
                  <a:pt x="6263936" y="4460991"/>
                </a:moveTo>
                <a:lnTo>
                  <a:pt x="6263936" y="4177897"/>
                </a:lnTo>
                <a:lnTo>
                  <a:pt x="6598602" y="4177897"/>
                </a:lnTo>
                <a:lnTo>
                  <a:pt x="6598602" y="4460991"/>
                </a:lnTo>
                <a:close/>
                <a:moveTo>
                  <a:pt x="6263936" y="4757811"/>
                </a:moveTo>
                <a:lnTo>
                  <a:pt x="6263936" y="4474707"/>
                </a:lnTo>
                <a:lnTo>
                  <a:pt x="6598602" y="4474707"/>
                </a:lnTo>
                <a:lnTo>
                  <a:pt x="6598602" y="4757811"/>
                </a:lnTo>
                <a:close/>
                <a:moveTo>
                  <a:pt x="6263936" y="5054610"/>
                </a:moveTo>
                <a:lnTo>
                  <a:pt x="6263936" y="4771516"/>
                </a:lnTo>
                <a:lnTo>
                  <a:pt x="6598602" y="4771516"/>
                </a:lnTo>
                <a:lnTo>
                  <a:pt x="6598602" y="5054610"/>
                </a:lnTo>
                <a:close/>
                <a:moveTo>
                  <a:pt x="6263936" y="5351441"/>
                </a:moveTo>
                <a:lnTo>
                  <a:pt x="6263936" y="5068337"/>
                </a:lnTo>
                <a:lnTo>
                  <a:pt x="6598602" y="5068337"/>
                </a:lnTo>
                <a:lnTo>
                  <a:pt x="6598602" y="5351441"/>
                </a:lnTo>
                <a:close/>
                <a:moveTo>
                  <a:pt x="6263936" y="5648250"/>
                </a:moveTo>
                <a:lnTo>
                  <a:pt x="6263936" y="5365157"/>
                </a:lnTo>
                <a:lnTo>
                  <a:pt x="6598602" y="5365157"/>
                </a:lnTo>
                <a:lnTo>
                  <a:pt x="6598602" y="5648250"/>
                </a:lnTo>
                <a:close/>
                <a:moveTo>
                  <a:pt x="6263936" y="5945060"/>
                </a:moveTo>
                <a:lnTo>
                  <a:pt x="6263936" y="5661966"/>
                </a:lnTo>
                <a:lnTo>
                  <a:pt x="6598602" y="5661966"/>
                </a:lnTo>
                <a:lnTo>
                  <a:pt x="6598602" y="5945060"/>
                </a:lnTo>
                <a:close/>
                <a:moveTo>
                  <a:pt x="6263936" y="6241880"/>
                </a:moveTo>
                <a:lnTo>
                  <a:pt x="6263936" y="5958776"/>
                </a:lnTo>
                <a:lnTo>
                  <a:pt x="6598602" y="5958776"/>
                </a:lnTo>
                <a:lnTo>
                  <a:pt x="6598602" y="6241880"/>
                </a:lnTo>
                <a:close/>
                <a:moveTo>
                  <a:pt x="6263936" y="6538690"/>
                </a:moveTo>
                <a:lnTo>
                  <a:pt x="6263936" y="6255596"/>
                </a:lnTo>
                <a:lnTo>
                  <a:pt x="6598602" y="6255596"/>
                </a:lnTo>
                <a:lnTo>
                  <a:pt x="6598602" y="6538690"/>
                </a:lnTo>
                <a:close/>
                <a:moveTo>
                  <a:pt x="6263936" y="6835499"/>
                </a:moveTo>
                <a:lnTo>
                  <a:pt x="6263936" y="6552406"/>
                </a:lnTo>
                <a:lnTo>
                  <a:pt x="6598602" y="6552406"/>
                </a:lnTo>
                <a:lnTo>
                  <a:pt x="6598602" y="6835499"/>
                </a:lnTo>
                <a:close/>
                <a:moveTo>
                  <a:pt x="5913056" y="305593"/>
                </a:moveTo>
                <a:lnTo>
                  <a:pt x="5913056" y="22489"/>
                </a:lnTo>
                <a:lnTo>
                  <a:pt x="6247722" y="22489"/>
                </a:lnTo>
                <a:lnTo>
                  <a:pt x="6247722" y="305593"/>
                </a:lnTo>
                <a:close/>
                <a:moveTo>
                  <a:pt x="5913056" y="602413"/>
                </a:moveTo>
                <a:lnTo>
                  <a:pt x="5913056" y="319309"/>
                </a:lnTo>
                <a:lnTo>
                  <a:pt x="6247722" y="319309"/>
                </a:lnTo>
                <a:lnTo>
                  <a:pt x="6247722" y="602413"/>
                </a:lnTo>
                <a:close/>
                <a:moveTo>
                  <a:pt x="5913056" y="899223"/>
                </a:moveTo>
                <a:lnTo>
                  <a:pt x="5913056" y="616129"/>
                </a:lnTo>
                <a:lnTo>
                  <a:pt x="6247722" y="616129"/>
                </a:lnTo>
                <a:lnTo>
                  <a:pt x="6247722" y="899223"/>
                </a:lnTo>
                <a:close/>
                <a:moveTo>
                  <a:pt x="5913056" y="1196033"/>
                </a:moveTo>
                <a:lnTo>
                  <a:pt x="5913056" y="912928"/>
                </a:lnTo>
                <a:lnTo>
                  <a:pt x="6247722" y="912928"/>
                </a:lnTo>
                <a:lnTo>
                  <a:pt x="6247722" y="1196033"/>
                </a:lnTo>
                <a:close/>
                <a:moveTo>
                  <a:pt x="5913056" y="1492853"/>
                </a:moveTo>
                <a:lnTo>
                  <a:pt x="5913056" y="1209749"/>
                </a:lnTo>
                <a:lnTo>
                  <a:pt x="6247722" y="1209749"/>
                </a:lnTo>
                <a:lnTo>
                  <a:pt x="6247722" y="1492853"/>
                </a:lnTo>
                <a:close/>
                <a:moveTo>
                  <a:pt x="5913056" y="1789662"/>
                </a:moveTo>
                <a:lnTo>
                  <a:pt x="5913056" y="1506569"/>
                </a:lnTo>
                <a:lnTo>
                  <a:pt x="6247722" y="1506569"/>
                </a:lnTo>
                <a:lnTo>
                  <a:pt x="6247722" y="1789662"/>
                </a:lnTo>
                <a:close/>
                <a:moveTo>
                  <a:pt x="5913056" y="2086472"/>
                </a:moveTo>
                <a:lnTo>
                  <a:pt x="5913056" y="1803368"/>
                </a:lnTo>
                <a:lnTo>
                  <a:pt x="6247722" y="1803368"/>
                </a:lnTo>
                <a:lnTo>
                  <a:pt x="6247722" y="2086472"/>
                </a:lnTo>
                <a:close/>
                <a:moveTo>
                  <a:pt x="5913056" y="2383292"/>
                </a:moveTo>
                <a:lnTo>
                  <a:pt x="5913056" y="2100188"/>
                </a:lnTo>
                <a:lnTo>
                  <a:pt x="6247722" y="2100188"/>
                </a:lnTo>
                <a:lnTo>
                  <a:pt x="6247722" y="2383292"/>
                </a:lnTo>
                <a:close/>
                <a:moveTo>
                  <a:pt x="5913056" y="2680112"/>
                </a:moveTo>
                <a:lnTo>
                  <a:pt x="5913056" y="2397008"/>
                </a:lnTo>
                <a:lnTo>
                  <a:pt x="6247722" y="2397008"/>
                </a:lnTo>
                <a:lnTo>
                  <a:pt x="6247722" y="2680112"/>
                </a:lnTo>
                <a:close/>
                <a:moveTo>
                  <a:pt x="5913056" y="2976922"/>
                </a:moveTo>
                <a:lnTo>
                  <a:pt x="5913056" y="2693828"/>
                </a:lnTo>
                <a:lnTo>
                  <a:pt x="6247722" y="2693828"/>
                </a:lnTo>
                <a:lnTo>
                  <a:pt x="6247722" y="2976922"/>
                </a:lnTo>
                <a:close/>
                <a:moveTo>
                  <a:pt x="5913056" y="3273742"/>
                </a:moveTo>
                <a:lnTo>
                  <a:pt x="5913056" y="2990638"/>
                </a:lnTo>
                <a:lnTo>
                  <a:pt x="6247722" y="2990638"/>
                </a:lnTo>
                <a:lnTo>
                  <a:pt x="6247722" y="3273742"/>
                </a:lnTo>
                <a:close/>
                <a:moveTo>
                  <a:pt x="5913056" y="3570541"/>
                </a:moveTo>
                <a:lnTo>
                  <a:pt x="5913056" y="3287447"/>
                </a:lnTo>
                <a:lnTo>
                  <a:pt x="6247722" y="3287447"/>
                </a:lnTo>
                <a:lnTo>
                  <a:pt x="6247722" y="3570541"/>
                </a:lnTo>
                <a:close/>
                <a:moveTo>
                  <a:pt x="5913056" y="3867361"/>
                </a:moveTo>
                <a:lnTo>
                  <a:pt x="5913056" y="3584257"/>
                </a:lnTo>
                <a:lnTo>
                  <a:pt x="6247722" y="3584257"/>
                </a:lnTo>
                <a:lnTo>
                  <a:pt x="6247722" y="3867361"/>
                </a:lnTo>
                <a:close/>
                <a:moveTo>
                  <a:pt x="5913056" y="4164171"/>
                </a:moveTo>
                <a:lnTo>
                  <a:pt x="5913056" y="3881077"/>
                </a:lnTo>
                <a:lnTo>
                  <a:pt x="6247722" y="3881077"/>
                </a:lnTo>
                <a:lnTo>
                  <a:pt x="6247722" y="4164171"/>
                </a:lnTo>
                <a:close/>
                <a:moveTo>
                  <a:pt x="5913056" y="4460991"/>
                </a:moveTo>
                <a:lnTo>
                  <a:pt x="5913056" y="4177897"/>
                </a:lnTo>
                <a:lnTo>
                  <a:pt x="6247722" y="4177897"/>
                </a:lnTo>
                <a:lnTo>
                  <a:pt x="6247722" y="4460991"/>
                </a:lnTo>
                <a:close/>
                <a:moveTo>
                  <a:pt x="5913056" y="4757811"/>
                </a:moveTo>
                <a:lnTo>
                  <a:pt x="5913056" y="4474707"/>
                </a:lnTo>
                <a:lnTo>
                  <a:pt x="6247722" y="4474707"/>
                </a:lnTo>
                <a:lnTo>
                  <a:pt x="6247722" y="4757811"/>
                </a:lnTo>
                <a:close/>
                <a:moveTo>
                  <a:pt x="5913056" y="5054610"/>
                </a:moveTo>
                <a:lnTo>
                  <a:pt x="5913056" y="4771516"/>
                </a:lnTo>
                <a:lnTo>
                  <a:pt x="6247722" y="4771516"/>
                </a:lnTo>
                <a:lnTo>
                  <a:pt x="6247722" y="5054610"/>
                </a:lnTo>
                <a:close/>
                <a:moveTo>
                  <a:pt x="5913056" y="5351441"/>
                </a:moveTo>
                <a:lnTo>
                  <a:pt x="5913056" y="5068337"/>
                </a:lnTo>
                <a:lnTo>
                  <a:pt x="6247722" y="5068337"/>
                </a:lnTo>
                <a:lnTo>
                  <a:pt x="6247722" y="5351441"/>
                </a:lnTo>
                <a:close/>
                <a:moveTo>
                  <a:pt x="5913056" y="5648250"/>
                </a:moveTo>
                <a:lnTo>
                  <a:pt x="5913056" y="5365157"/>
                </a:lnTo>
                <a:lnTo>
                  <a:pt x="6247722" y="5365157"/>
                </a:lnTo>
                <a:lnTo>
                  <a:pt x="6247722" y="5648250"/>
                </a:lnTo>
                <a:close/>
                <a:moveTo>
                  <a:pt x="5913056" y="5945060"/>
                </a:moveTo>
                <a:lnTo>
                  <a:pt x="5913056" y="5661966"/>
                </a:lnTo>
                <a:lnTo>
                  <a:pt x="6247722" y="5661966"/>
                </a:lnTo>
                <a:lnTo>
                  <a:pt x="6247722" y="5945060"/>
                </a:lnTo>
                <a:close/>
                <a:moveTo>
                  <a:pt x="5913056" y="6241880"/>
                </a:moveTo>
                <a:lnTo>
                  <a:pt x="5913056" y="5958776"/>
                </a:lnTo>
                <a:lnTo>
                  <a:pt x="6247722" y="5958776"/>
                </a:lnTo>
                <a:lnTo>
                  <a:pt x="6247722" y="6241880"/>
                </a:lnTo>
                <a:close/>
                <a:moveTo>
                  <a:pt x="5913056" y="6538690"/>
                </a:moveTo>
                <a:lnTo>
                  <a:pt x="5913056" y="6255596"/>
                </a:lnTo>
                <a:lnTo>
                  <a:pt x="6247722" y="6255596"/>
                </a:lnTo>
                <a:lnTo>
                  <a:pt x="6247722" y="6538690"/>
                </a:lnTo>
                <a:close/>
                <a:moveTo>
                  <a:pt x="5913056" y="6835499"/>
                </a:moveTo>
                <a:lnTo>
                  <a:pt x="5913056" y="6552406"/>
                </a:lnTo>
                <a:lnTo>
                  <a:pt x="6247722" y="6552406"/>
                </a:lnTo>
                <a:lnTo>
                  <a:pt x="6247722" y="6835499"/>
                </a:lnTo>
                <a:close/>
                <a:moveTo>
                  <a:pt x="5562176" y="305593"/>
                </a:moveTo>
                <a:lnTo>
                  <a:pt x="5562176" y="22489"/>
                </a:lnTo>
                <a:lnTo>
                  <a:pt x="5896842" y="22489"/>
                </a:lnTo>
                <a:lnTo>
                  <a:pt x="5896842" y="305593"/>
                </a:lnTo>
                <a:close/>
                <a:moveTo>
                  <a:pt x="5562176" y="602413"/>
                </a:moveTo>
                <a:lnTo>
                  <a:pt x="5562176" y="319309"/>
                </a:lnTo>
                <a:lnTo>
                  <a:pt x="5896842" y="319309"/>
                </a:lnTo>
                <a:lnTo>
                  <a:pt x="5896842" y="602413"/>
                </a:lnTo>
                <a:close/>
                <a:moveTo>
                  <a:pt x="5562176" y="899223"/>
                </a:moveTo>
                <a:lnTo>
                  <a:pt x="5562176" y="616129"/>
                </a:lnTo>
                <a:lnTo>
                  <a:pt x="5896842" y="616129"/>
                </a:lnTo>
                <a:lnTo>
                  <a:pt x="5896842" y="899223"/>
                </a:lnTo>
                <a:close/>
                <a:moveTo>
                  <a:pt x="5562176" y="1196033"/>
                </a:moveTo>
                <a:lnTo>
                  <a:pt x="5562176" y="912928"/>
                </a:lnTo>
                <a:lnTo>
                  <a:pt x="5896842" y="912928"/>
                </a:lnTo>
                <a:lnTo>
                  <a:pt x="5896842" y="1196033"/>
                </a:lnTo>
                <a:close/>
                <a:moveTo>
                  <a:pt x="5562176" y="1492853"/>
                </a:moveTo>
                <a:lnTo>
                  <a:pt x="5562176" y="1209749"/>
                </a:lnTo>
                <a:lnTo>
                  <a:pt x="5896842" y="1209749"/>
                </a:lnTo>
                <a:lnTo>
                  <a:pt x="5896842" y="1492853"/>
                </a:lnTo>
                <a:close/>
                <a:moveTo>
                  <a:pt x="5562176" y="1789662"/>
                </a:moveTo>
                <a:lnTo>
                  <a:pt x="5562176" y="1506569"/>
                </a:lnTo>
                <a:lnTo>
                  <a:pt x="5896842" y="1506569"/>
                </a:lnTo>
                <a:lnTo>
                  <a:pt x="5896842" y="1789662"/>
                </a:lnTo>
                <a:close/>
                <a:moveTo>
                  <a:pt x="5562176" y="2086472"/>
                </a:moveTo>
                <a:lnTo>
                  <a:pt x="5562176" y="1803368"/>
                </a:lnTo>
                <a:lnTo>
                  <a:pt x="5896842" y="1803368"/>
                </a:lnTo>
                <a:lnTo>
                  <a:pt x="5896842" y="2086472"/>
                </a:lnTo>
                <a:close/>
                <a:moveTo>
                  <a:pt x="5562176" y="2383292"/>
                </a:moveTo>
                <a:lnTo>
                  <a:pt x="5562176" y="2100188"/>
                </a:lnTo>
                <a:lnTo>
                  <a:pt x="5896842" y="2100188"/>
                </a:lnTo>
                <a:lnTo>
                  <a:pt x="5896842" y="2383292"/>
                </a:lnTo>
                <a:close/>
                <a:moveTo>
                  <a:pt x="5562176" y="2680112"/>
                </a:moveTo>
                <a:lnTo>
                  <a:pt x="5562176" y="2397008"/>
                </a:lnTo>
                <a:lnTo>
                  <a:pt x="5896842" y="2397008"/>
                </a:lnTo>
                <a:lnTo>
                  <a:pt x="5896842" y="2680112"/>
                </a:lnTo>
                <a:close/>
                <a:moveTo>
                  <a:pt x="5562176" y="2976922"/>
                </a:moveTo>
                <a:lnTo>
                  <a:pt x="5562176" y="2693828"/>
                </a:lnTo>
                <a:lnTo>
                  <a:pt x="5896842" y="2693828"/>
                </a:lnTo>
                <a:lnTo>
                  <a:pt x="5896842" y="2976922"/>
                </a:lnTo>
                <a:close/>
                <a:moveTo>
                  <a:pt x="5562176" y="3273742"/>
                </a:moveTo>
                <a:lnTo>
                  <a:pt x="5562176" y="2990638"/>
                </a:lnTo>
                <a:lnTo>
                  <a:pt x="5896842" y="2990638"/>
                </a:lnTo>
                <a:lnTo>
                  <a:pt x="5896842" y="3273742"/>
                </a:lnTo>
                <a:close/>
                <a:moveTo>
                  <a:pt x="5562176" y="3570541"/>
                </a:moveTo>
                <a:lnTo>
                  <a:pt x="5562176" y="3287447"/>
                </a:lnTo>
                <a:lnTo>
                  <a:pt x="5896842" y="3287447"/>
                </a:lnTo>
                <a:lnTo>
                  <a:pt x="5896842" y="3570541"/>
                </a:lnTo>
                <a:close/>
                <a:moveTo>
                  <a:pt x="5562176" y="3867361"/>
                </a:moveTo>
                <a:lnTo>
                  <a:pt x="5562176" y="3584257"/>
                </a:lnTo>
                <a:lnTo>
                  <a:pt x="5896842" y="3584257"/>
                </a:lnTo>
                <a:lnTo>
                  <a:pt x="5896842" y="3867361"/>
                </a:lnTo>
                <a:close/>
                <a:moveTo>
                  <a:pt x="5562176" y="4164171"/>
                </a:moveTo>
                <a:lnTo>
                  <a:pt x="5562176" y="3881077"/>
                </a:lnTo>
                <a:lnTo>
                  <a:pt x="5896842" y="3881077"/>
                </a:lnTo>
                <a:lnTo>
                  <a:pt x="5896842" y="4164171"/>
                </a:lnTo>
                <a:close/>
                <a:moveTo>
                  <a:pt x="5562176" y="4460991"/>
                </a:moveTo>
                <a:lnTo>
                  <a:pt x="5562176" y="4177897"/>
                </a:lnTo>
                <a:lnTo>
                  <a:pt x="5896842" y="4177897"/>
                </a:lnTo>
                <a:lnTo>
                  <a:pt x="5896842" y="4460991"/>
                </a:lnTo>
                <a:close/>
                <a:moveTo>
                  <a:pt x="5562176" y="4757811"/>
                </a:moveTo>
                <a:lnTo>
                  <a:pt x="5562176" y="4474707"/>
                </a:lnTo>
                <a:lnTo>
                  <a:pt x="5896842" y="4474707"/>
                </a:lnTo>
                <a:lnTo>
                  <a:pt x="5896842" y="4757811"/>
                </a:lnTo>
                <a:close/>
                <a:moveTo>
                  <a:pt x="5562176" y="5054610"/>
                </a:moveTo>
                <a:lnTo>
                  <a:pt x="5562176" y="4771516"/>
                </a:lnTo>
                <a:lnTo>
                  <a:pt x="5896842" y="4771516"/>
                </a:lnTo>
                <a:lnTo>
                  <a:pt x="5896842" y="5054610"/>
                </a:lnTo>
                <a:close/>
                <a:moveTo>
                  <a:pt x="5562176" y="5351441"/>
                </a:moveTo>
                <a:lnTo>
                  <a:pt x="5562176" y="5068337"/>
                </a:lnTo>
                <a:lnTo>
                  <a:pt x="5896842" y="5068337"/>
                </a:lnTo>
                <a:lnTo>
                  <a:pt x="5896842" y="5351441"/>
                </a:lnTo>
                <a:close/>
                <a:moveTo>
                  <a:pt x="5562176" y="5648250"/>
                </a:moveTo>
                <a:lnTo>
                  <a:pt x="5562176" y="5365157"/>
                </a:lnTo>
                <a:lnTo>
                  <a:pt x="5896842" y="5365157"/>
                </a:lnTo>
                <a:lnTo>
                  <a:pt x="5896842" y="5648250"/>
                </a:lnTo>
                <a:close/>
                <a:moveTo>
                  <a:pt x="5562176" y="5945060"/>
                </a:moveTo>
                <a:lnTo>
                  <a:pt x="5562176" y="5661966"/>
                </a:lnTo>
                <a:lnTo>
                  <a:pt x="5896842" y="5661966"/>
                </a:lnTo>
                <a:lnTo>
                  <a:pt x="5896842" y="5945060"/>
                </a:lnTo>
                <a:close/>
                <a:moveTo>
                  <a:pt x="5562176" y="6241880"/>
                </a:moveTo>
                <a:lnTo>
                  <a:pt x="5562176" y="5958776"/>
                </a:lnTo>
                <a:lnTo>
                  <a:pt x="5896842" y="5958776"/>
                </a:lnTo>
                <a:lnTo>
                  <a:pt x="5896842" y="6241880"/>
                </a:lnTo>
                <a:close/>
                <a:moveTo>
                  <a:pt x="5562176" y="6538690"/>
                </a:moveTo>
                <a:lnTo>
                  <a:pt x="5562176" y="6255596"/>
                </a:lnTo>
                <a:lnTo>
                  <a:pt x="5896842" y="6255596"/>
                </a:lnTo>
                <a:lnTo>
                  <a:pt x="5896842" y="6538690"/>
                </a:lnTo>
                <a:close/>
                <a:moveTo>
                  <a:pt x="5562176" y="6835499"/>
                </a:moveTo>
                <a:lnTo>
                  <a:pt x="5562176" y="6552406"/>
                </a:lnTo>
                <a:lnTo>
                  <a:pt x="5896842" y="6552406"/>
                </a:lnTo>
                <a:lnTo>
                  <a:pt x="5896842" y="6835499"/>
                </a:lnTo>
                <a:close/>
                <a:moveTo>
                  <a:pt x="5211307" y="305593"/>
                </a:moveTo>
                <a:lnTo>
                  <a:pt x="5211307" y="22489"/>
                </a:lnTo>
                <a:lnTo>
                  <a:pt x="5545973" y="22489"/>
                </a:lnTo>
                <a:lnTo>
                  <a:pt x="5545973" y="305593"/>
                </a:lnTo>
                <a:close/>
                <a:moveTo>
                  <a:pt x="5211307" y="602413"/>
                </a:moveTo>
                <a:lnTo>
                  <a:pt x="5211307" y="319309"/>
                </a:lnTo>
                <a:lnTo>
                  <a:pt x="5545973" y="319309"/>
                </a:lnTo>
                <a:lnTo>
                  <a:pt x="5545973" y="602413"/>
                </a:lnTo>
                <a:close/>
                <a:moveTo>
                  <a:pt x="5211307" y="899223"/>
                </a:moveTo>
                <a:lnTo>
                  <a:pt x="5211307" y="616129"/>
                </a:lnTo>
                <a:lnTo>
                  <a:pt x="5545973" y="616129"/>
                </a:lnTo>
                <a:lnTo>
                  <a:pt x="5545973" y="899223"/>
                </a:lnTo>
                <a:close/>
                <a:moveTo>
                  <a:pt x="5211307" y="1196033"/>
                </a:moveTo>
                <a:lnTo>
                  <a:pt x="5211307" y="912928"/>
                </a:lnTo>
                <a:lnTo>
                  <a:pt x="5545973" y="912928"/>
                </a:lnTo>
                <a:lnTo>
                  <a:pt x="5545973" y="1196033"/>
                </a:lnTo>
                <a:close/>
                <a:moveTo>
                  <a:pt x="5211307" y="1492853"/>
                </a:moveTo>
                <a:lnTo>
                  <a:pt x="5211307" y="1209749"/>
                </a:lnTo>
                <a:lnTo>
                  <a:pt x="5545973" y="1209749"/>
                </a:lnTo>
                <a:lnTo>
                  <a:pt x="5545973" y="1492853"/>
                </a:lnTo>
                <a:close/>
                <a:moveTo>
                  <a:pt x="5211307" y="1789662"/>
                </a:moveTo>
                <a:lnTo>
                  <a:pt x="5211307" y="1506569"/>
                </a:lnTo>
                <a:lnTo>
                  <a:pt x="5545973" y="1506569"/>
                </a:lnTo>
                <a:lnTo>
                  <a:pt x="5545973" y="1789662"/>
                </a:lnTo>
                <a:close/>
                <a:moveTo>
                  <a:pt x="5211307" y="2086472"/>
                </a:moveTo>
                <a:lnTo>
                  <a:pt x="5211307" y="1803368"/>
                </a:lnTo>
                <a:lnTo>
                  <a:pt x="5545973" y="1803368"/>
                </a:lnTo>
                <a:lnTo>
                  <a:pt x="5545973" y="2086472"/>
                </a:lnTo>
                <a:close/>
                <a:moveTo>
                  <a:pt x="5211307" y="2383292"/>
                </a:moveTo>
                <a:lnTo>
                  <a:pt x="5211307" y="2100188"/>
                </a:lnTo>
                <a:lnTo>
                  <a:pt x="5545973" y="2100188"/>
                </a:lnTo>
                <a:lnTo>
                  <a:pt x="5545973" y="2383292"/>
                </a:lnTo>
                <a:close/>
                <a:moveTo>
                  <a:pt x="5211307" y="2680112"/>
                </a:moveTo>
                <a:lnTo>
                  <a:pt x="5211307" y="2397008"/>
                </a:lnTo>
                <a:lnTo>
                  <a:pt x="5545973" y="2397008"/>
                </a:lnTo>
                <a:lnTo>
                  <a:pt x="5545973" y="2680112"/>
                </a:lnTo>
                <a:close/>
                <a:moveTo>
                  <a:pt x="5211307" y="2976922"/>
                </a:moveTo>
                <a:lnTo>
                  <a:pt x="5211307" y="2693828"/>
                </a:lnTo>
                <a:lnTo>
                  <a:pt x="5545973" y="2693828"/>
                </a:lnTo>
                <a:lnTo>
                  <a:pt x="5545973" y="2976922"/>
                </a:lnTo>
                <a:close/>
                <a:moveTo>
                  <a:pt x="5211307" y="3273742"/>
                </a:moveTo>
                <a:lnTo>
                  <a:pt x="5211307" y="2990638"/>
                </a:lnTo>
                <a:lnTo>
                  <a:pt x="5545973" y="2990638"/>
                </a:lnTo>
                <a:lnTo>
                  <a:pt x="5545973" y="3273742"/>
                </a:lnTo>
                <a:close/>
                <a:moveTo>
                  <a:pt x="5211307" y="3570541"/>
                </a:moveTo>
                <a:lnTo>
                  <a:pt x="5211307" y="3287447"/>
                </a:lnTo>
                <a:lnTo>
                  <a:pt x="5545973" y="3287447"/>
                </a:lnTo>
                <a:lnTo>
                  <a:pt x="5545973" y="3570541"/>
                </a:lnTo>
                <a:close/>
                <a:moveTo>
                  <a:pt x="5211307" y="3867361"/>
                </a:moveTo>
                <a:lnTo>
                  <a:pt x="5211307" y="3584257"/>
                </a:lnTo>
                <a:lnTo>
                  <a:pt x="5545973" y="3584257"/>
                </a:lnTo>
                <a:lnTo>
                  <a:pt x="5545973" y="3867361"/>
                </a:lnTo>
                <a:close/>
                <a:moveTo>
                  <a:pt x="5211307" y="4164171"/>
                </a:moveTo>
                <a:lnTo>
                  <a:pt x="5211307" y="3881077"/>
                </a:lnTo>
                <a:lnTo>
                  <a:pt x="5545973" y="3881077"/>
                </a:lnTo>
                <a:lnTo>
                  <a:pt x="5545973" y="4164171"/>
                </a:lnTo>
                <a:close/>
                <a:moveTo>
                  <a:pt x="5211307" y="4460991"/>
                </a:moveTo>
                <a:lnTo>
                  <a:pt x="5211307" y="4177897"/>
                </a:lnTo>
                <a:lnTo>
                  <a:pt x="5545973" y="4177897"/>
                </a:lnTo>
                <a:lnTo>
                  <a:pt x="5545973" y="4460991"/>
                </a:lnTo>
                <a:close/>
                <a:moveTo>
                  <a:pt x="5211307" y="4757811"/>
                </a:moveTo>
                <a:lnTo>
                  <a:pt x="5211307" y="4474707"/>
                </a:lnTo>
                <a:lnTo>
                  <a:pt x="5545973" y="4474707"/>
                </a:lnTo>
                <a:lnTo>
                  <a:pt x="5545973" y="4757811"/>
                </a:lnTo>
                <a:close/>
                <a:moveTo>
                  <a:pt x="5211307" y="5054610"/>
                </a:moveTo>
                <a:lnTo>
                  <a:pt x="5211307" y="4771516"/>
                </a:lnTo>
                <a:lnTo>
                  <a:pt x="5545973" y="4771516"/>
                </a:lnTo>
                <a:lnTo>
                  <a:pt x="5545973" y="5054610"/>
                </a:lnTo>
                <a:close/>
                <a:moveTo>
                  <a:pt x="5211307" y="5351441"/>
                </a:moveTo>
                <a:lnTo>
                  <a:pt x="5211307" y="5068337"/>
                </a:lnTo>
                <a:lnTo>
                  <a:pt x="5545973" y="5068337"/>
                </a:lnTo>
                <a:lnTo>
                  <a:pt x="5545973" y="5351441"/>
                </a:lnTo>
                <a:close/>
                <a:moveTo>
                  <a:pt x="5211307" y="5648250"/>
                </a:moveTo>
                <a:lnTo>
                  <a:pt x="5211307" y="5365157"/>
                </a:lnTo>
                <a:lnTo>
                  <a:pt x="5545973" y="5365157"/>
                </a:lnTo>
                <a:lnTo>
                  <a:pt x="5545973" y="5648250"/>
                </a:lnTo>
                <a:close/>
                <a:moveTo>
                  <a:pt x="5211307" y="5945060"/>
                </a:moveTo>
                <a:lnTo>
                  <a:pt x="5211307" y="5661966"/>
                </a:lnTo>
                <a:lnTo>
                  <a:pt x="5545973" y="5661966"/>
                </a:lnTo>
                <a:lnTo>
                  <a:pt x="5545973" y="5945060"/>
                </a:lnTo>
                <a:close/>
                <a:moveTo>
                  <a:pt x="5211307" y="6241880"/>
                </a:moveTo>
                <a:lnTo>
                  <a:pt x="5211307" y="5958776"/>
                </a:lnTo>
                <a:lnTo>
                  <a:pt x="5545973" y="5958776"/>
                </a:lnTo>
                <a:lnTo>
                  <a:pt x="5545973" y="6241880"/>
                </a:lnTo>
                <a:close/>
                <a:moveTo>
                  <a:pt x="5211307" y="6538690"/>
                </a:moveTo>
                <a:lnTo>
                  <a:pt x="5211307" y="6255596"/>
                </a:lnTo>
                <a:lnTo>
                  <a:pt x="5545973" y="6255596"/>
                </a:lnTo>
                <a:lnTo>
                  <a:pt x="5545973" y="6538690"/>
                </a:lnTo>
                <a:close/>
                <a:moveTo>
                  <a:pt x="5211307" y="6835499"/>
                </a:moveTo>
                <a:lnTo>
                  <a:pt x="5211307" y="6552406"/>
                </a:lnTo>
                <a:lnTo>
                  <a:pt x="5545973" y="6552406"/>
                </a:lnTo>
                <a:lnTo>
                  <a:pt x="5545973" y="6835499"/>
                </a:lnTo>
                <a:close/>
                <a:moveTo>
                  <a:pt x="4860416" y="305593"/>
                </a:moveTo>
                <a:lnTo>
                  <a:pt x="4860416" y="22489"/>
                </a:lnTo>
                <a:lnTo>
                  <a:pt x="5195083" y="22489"/>
                </a:lnTo>
                <a:lnTo>
                  <a:pt x="5195083" y="305593"/>
                </a:lnTo>
                <a:close/>
                <a:moveTo>
                  <a:pt x="4860416" y="602413"/>
                </a:moveTo>
                <a:lnTo>
                  <a:pt x="4860416" y="319309"/>
                </a:lnTo>
                <a:lnTo>
                  <a:pt x="5195083" y="319309"/>
                </a:lnTo>
                <a:lnTo>
                  <a:pt x="5195083" y="602413"/>
                </a:lnTo>
                <a:close/>
                <a:moveTo>
                  <a:pt x="4860416" y="899223"/>
                </a:moveTo>
                <a:lnTo>
                  <a:pt x="4860416" y="616129"/>
                </a:lnTo>
                <a:lnTo>
                  <a:pt x="5195083" y="616129"/>
                </a:lnTo>
                <a:lnTo>
                  <a:pt x="5195083" y="899223"/>
                </a:lnTo>
                <a:close/>
                <a:moveTo>
                  <a:pt x="4860416" y="1196033"/>
                </a:moveTo>
                <a:lnTo>
                  <a:pt x="4860416" y="912928"/>
                </a:lnTo>
                <a:lnTo>
                  <a:pt x="5195083" y="912928"/>
                </a:lnTo>
                <a:lnTo>
                  <a:pt x="5195083" y="1196033"/>
                </a:lnTo>
                <a:close/>
                <a:moveTo>
                  <a:pt x="4860416" y="1492853"/>
                </a:moveTo>
                <a:lnTo>
                  <a:pt x="4860416" y="1209749"/>
                </a:lnTo>
                <a:lnTo>
                  <a:pt x="5195083" y="1209749"/>
                </a:lnTo>
                <a:lnTo>
                  <a:pt x="5195083" y="1492853"/>
                </a:lnTo>
                <a:close/>
                <a:moveTo>
                  <a:pt x="4860416" y="1789662"/>
                </a:moveTo>
                <a:lnTo>
                  <a:pt x="4860416" y="1506569"/>
                </a:lnTo>
                <a:lnTo>
                  <a:pt x="5195083" y="1506569"/>
                </a:lnTo>
                <a:lnTo>
                  <a:pt x="5195083" y="1789662"/>
                </a:lnTo>
                <a:close/>
                <a:moveTo>
                  <a:pt x="4860416" y="2086472"/>
                </a:moveTo>
                <a:lnTo>
                  <a:pt x="4860416" y="1803368"/>
                </a:lnTo>
                <a:lnTo>
                  <a:pt x="5195083" y="1803368"/>
                </a:lnTo>
                <a:lnTo>
                  <a:pt x="5195083" y="2086472"/>
                </a:lnTo>
                <a:close/>
                <a:moveTo>
                  <a:pt x="4860416" y="2383292"/>
                </a:moveTo>
                <a:lnTo>
                  <a:pt x="4860416" y="2100188"/>
                </a:lnTo>
                <a:lnTo>
                  <a:pt x="5195083" y="2100188"/>
                </a:lnTo>
                <a:lnTo>
                  <a:pt x="5195083" y="2383292"/>
                </a:lnTo>
                <a:close/>
                <a:moveTo>
                  <a:pt x="4860416" y="2680112"/>
                </a:moveTo>
                <a:lnTo>
                  <a:pt x="4860416" y="2397008"/>
                </a:lnTo>
                <a:lnTo>
                  <a:pt x="5195083" y="2397008"/>
                </a:lnTo>
                <a:lnTo>
                  <a:pt x="5195083" y="2680112"/>
                </a:lnTo>
                <a:close/>
                <a:moveTo>
                  <a:pt x="4860416" y="2976922"/>
                </a:moveTo>
                <a:lnTo>
                  <a:pt x="4860416" y="2693828"/>
                </a:lnTo>
                <a:lnTo>
                  <a:pt x="5195083" y="2693828"/>
                </a:lnTo>
                <a:lnTo>
                  <a:pt x="5195083" y="2976922"/>
                </a:lnTo>
                <a:close/>
                <a:moveTo>
                  <a:pt x="4860416" y="3273742"/>
                </a:moveTo>
                <a:lnTo>
                  <a:pt x="4860416" y="2990638"/>
                </a:lnTo>
                <a:lnTo>
                  <a:pt x="5195083" y="2990638"/>
                </a:lnTo>
                <a:lnTo>
                  <a:pt x="5195083" y="3273742"/>
                </a:lnTo>
                <a:close/>
                <a:moveTo>
                  <a:pt x="4860416" y="3570541"/>
                </a:moveTo>
                <a:lnTo>
                  <a:pt x="4860416" y="3287447"/>
                </a:lnTo>
                <a:lnTo>
                  <a:pt x="5195083" y="3287447"/>
                </a:lnTo>
                <a:lnTo>
                  <a:pt x="5195083" y="3570541"/>
                </a:lnTo>
                <a:close/>
                <a:moveTo>
                  <a:pt x="4860416" y="3867361"/>
                </a:moveTo>
                <a:lnTo>
                  <a:pt x="4860416" y="3584257"/>
                </a:lnTo>
                <a:lnTo>
                  <a:pt x="5195083" y="3584257"/>
                </a:lnTo>
                <a:lnTo>
                  <a:pt x="5195083" y="3867361"/>
                </a:lnTo>
                <a:close/>
                <a:moveTo>
                  <a:pt x="4860416" y="4164171"/>
                </a:moveTo>
                <a:lnTo>
                  <a:pt x="4860416" y="3881077"/>
                </a:lnTo>
                <a:lnTo>
                  <a:pt x="5195083" y="3881077"/>
                </a:lnTo>
                <a:lnTo>
                  <a:pt x="5195083" y="4164171"/>
                </a:lnTo>
                <a:close/>
                <a:moveTo>
                  <a:pt x="4860416" y="4460991"/>
                </a:moveTo>
                <a:lnTo>
                  <a:pt x="4860416" y="4177897"/>
                </a:lnTo>
                <a:lnTo>
                  <a:pt x="5195083" y="4177897"/>
                </a:lnTo>
                <a:lnTo>
                  <a:pt x="5195083" y="4460991"/>
                </a:lnTo>
                <a:close/>
                <a:moveTo>
                  <a:pt x="4860416" y="4757811"/>
                </a:moveTo>
                <a:lnTo>
                  <a:pt x="4860416" y="4474707"/>
                </a:lnTo>
                <a:lnTo>
                  <a:pt x="5195083" y="4474707"/>
                </a:lnTo>
                <a:lnTo>
                  <a:pt x="5195083" y="4757811"/>
                </a:lnTo>
                <a:close/>
                <a:moveTo>
                  <a:pt x="4860416" y="5054610"/>
                </a:moveTo>
                <a:lnTo>
                  <a:pt x="4860416" y="4771516"/>
                </a:lnTo>
                <a:lnTo>
                  <a:pt x="5195083" y="4771516"/>
                </a:lnTo>
                <a:lnTo>
                  <a:pt x="5195083" y="5054610"/>
                </a:lnTo>
                <a:close/>
                <a:moveTo>
                  <a:pt x="4860416" y="5351441"/>
                </a:moveTo>
                <a:lnTo>
                  <a:pt x="4860416" y="5068337"/>
                </a:lnTo>
                <a:lnTo>
                  <a:pt x="5195083" y="5068337"/>
                </a:lnTo>
                <a:lnTo>
                  <a:pt x="5195083" y="5351441"/>
                </a:lnTo>
                <a:close/>
                <a:moveTo>
                  <a:pt x="4860416" y="5648250"/>
                </a:moveTo>
                <a:lnTo>
                  <a:pt x="4860416" y="5365157"/>
                </a:lnTo>
                <a:lnTo>
                  <a:pt x="5195083" y="5365157"/>
                </a:lnTo>
                <a:lnTo>
                  <a:pt x="5195083" y="5648250"/>
                </a:lnTo>
                <a:close/>
                <a:moveTo>
                  <a:pt x="4860416" y="5945060"/>
                </a:moveTo>
                <a:lnTo>
                  <a:pt x="4860416" y="5661966"/>
                </a:lnTo>
                <a:lnTo>
                  <a:pt x="5195083" y="5661966"/>
                </a:lnTo>
                <a:lnTo>
                  <a:pt x="5195083" y="5945060"/>
                </a:lnTo>
                <a:close/>
                <a:moveTo>
                  <a:pt x="4860416" y="6241880"/>
                </a:moveTo>
                <a:lnTo>
                  <a:pt x="4860416" y="5958776"/>
                </a:lnTo>
                <a:lnTo>
                  <a:pt x="5195083" y="5958776"/>
                </a:lnTo>
                <a:lnTo>
                  <a:pt x="5195083" y="6241880"/>
                </a:lnTo>
                <a:close/>
                <a:moveTo>
                  <a:pt x="4860416" y="6538690"/>
                </a:moveTo>
                <a:lnTo>
                  <a:pt x="4860416" y="6255596"/>
                </a:lnTo>
                <a:lnTo>
                  <a:pt x="5195083" y="6255596"/>
                </a:lnTo>
                <a:lnTo>
                  <a:pt x="5195083" y="6538690"/>
                </a:lnTo>
                <a:close/>
                <a:moveTo>
                  <a:pt x="4860416" y="6835499"/>
                </a:moveTo>
                <a:lnTo>
                  <a:pt x="4860416" y="6552406"/>
                </a:lnTo>
                <a:lnTo>
                  <a:pt x="5195083" y="6552406"/>
                </a:lnTo>
                <a:lnTo>
                  <a:pt x="5195083" y="6835499"/>
                </a:lnTo>
                <a:close/>
                <a:moveTo>
                  <a:pt x="4509547" y="305593"/>
                </a:moveTo>
                <a:lnTo>
                  <a:pt x="4509547" y="22489"/>
                </a:lnTo>
                <a:lnTo>
                  <a:pt x="4844203" y="22489"/>
                </a:lnTo>
                <a:lnTo>
                  <a:pt x="4844203" y="305593"/>
                </a:lnTo>
                <a:close/>
                <a:moveTo>
                  <a:pt x="4509547" y="602413"/>
                </a:moveTo>
                <a:lnTo>
                  <a:pt x="4509547" y="319309"/>
                </a:lnTo>
                <a:lnTo>
                  <a:pt x="4844203" y="319309"/>
                </a:lnTo>
                <a:lnTo>
                  <a:pt x="4844203" y="602413"/>
                </a:lnTo>
                <a:close/>
                <a:moveTo>
                  <a:pt x="4509547" y="899223"/>
                </a:moveTo>
                <a:lnTo>
                  <a:pt x="4509547" y="616129"/>
                </a:lnTo>
                <a:lnTo>
                  <a:pt x="4844203" y="616129"/>
                </a:lnTo>
                <a:lnTo>
                  <a:pt x="4844203" y="899223"/>
                </a:lnTo>
                <a:close/>
                <a:moveTo>
                  <a:pt x="4509547" y="1196033"/>
                </a:moveTo>
                <a:lnTo>
                  <a:pt x="4509547" y="912928"/>
                </a:lnTo>
                <a:lnTo>
                  <a:pt x="4844203" y="912928"/>
                </a:lnTo>
                <a:lnTo>
                  <a:pt x="4844203" y="1196033"/>
                </a:lnTo>
                <a:close/>
                <a:moveTo>
                  <a:pt x="4509547" y="1492853"/>
                </a:moveTo>
                <a:lnTo>
                  <a:pt x="4509547" y="1209749"/>
                </a:lnTo>
                <a:lnTo>
                  <a:pt x="4844203" y="1209749"/>
                </a:lnTo>
                <a:lnTo>
                  <a:pt x="4844203" y="1492853"/>
                </a:lnTo>
                <a:close/>
                <a:moveTo>
                  <a:pt x="4509547" y="1789662"/>
                </a:moveTo>
                <a:lnTo>
                  <a:pt x="4509547" y="1506569"/>
                </a:lnTo>
                <a:lnTo>
                  <a:pt x="4844203" y="1506569"/>
                </a:lnTo>
                <a:lnTo>
                  <a:pt x="4844203" y="1789662"/>
                </a:lnTo>
                <a:close/>
                <a:moveTo>
                  <a:pt x="4509547" y="2086472"/>
                </a:moveTo>
                <a:lnTo>
                  <a:pt x="4509547" y="1803368"/>
                </a:lnTo>
                <a:lnTo>
                  <a:pt x="4844203" y="1803368"/>
                </a:lnTo>
                <a:lnTo>
                  <a:pt x="4844203" y="2086472"/>
                </a:lnTo>
                <a:close/>
                <a:moveTo>
                  <a:pt x="4509547" y="2383292"/>
                </a:moveTo>
                <a:lnTo>
                  <a:pt x="4509547" y="2100188"/>
                </a:lnTo>
                <a:lnTo>
                  <a:pt x="4844203" y="2100188"/>
                </a:lnTo>
                <a:lnTo>
                  <a:pt x="4844203" y="2383292"/>
                </a:lnTo>
                <a:close/>
                <a:moveTo>
                  <a:pt x="4509547" y="2680112"/>
                </a:moveTo>
                <a:lnTo>
                  <a:pt x="4509547" y="2397008"/>
                </a:lnTo>
                <a:lnTo>
                  <a:pt x="4844203" y="2397008"/>
                </a:lnTo>
                <a:lnTo>
                  <a:pt x="4844203" y="2680112"/>
                </a:lnTo>
                <a:close/>
                <a:moveTo>
                  <a:pt x="4509547" y="2976922"/>
                </a:moveTo>
                <a:lnTo>
                  <a:pt x="4509547" y="2693828"/>
                </a:lnTo>
                <a:lnTo>
                  <a:pt x="4844203" y="2693828"/>
                </a:lnTo>
                <a:lnTo>
                  <a:pt x="4844203" y="2976922"/>
                </a:lnTo>
                <a:close/>
                <a:moveTo>
                  <a:pt x="4509547" y="3273742"/>
                </a:moveTo>
                <a:lnTo>
                  <a:pt x="4509547" y="2990638"/>
                </a:lnTo>
                <a:lnTo>
                  <a:pt x="4844203" y="2990638"/>
                </a:lnTo>
                <a:lnTo>
                  <a:pt x="4844203" y="3273742"/>
                </a:lnTo>
                <a:close/>
                <a:moveTo>
                  <a:pt x="4509547" y="3570541"/>
                </a:moveTo>
                <a:lnTo>
                  <a:pt x="4509547" y="3287447"/>
                </a:lnTo>
                <a:lnTo>
                  <a:pt x="4844203" y="3287447"/>
                </a:lnTo>
                <a:lnTo>
                  <a:pt x="4844203" y="3570541"/>
                </a:lnTo>
                <a:close/>
                <a:moveTo>
                  <a:pt x="4509547" y="3867361"/>
                </a:moveTo>
                <a:lnTo>
                  <a:pt x="4509547" y="3584257"/>
                </a:lnTo>
                <a:lnTo>
                  <a:pt x="4844203" y="3584257"/>
                </a:lnTo>
                <a:lnTo>
                  <a:pt x="4844203" y="3867361"/>
                </a:lnTo>
                <a:close/>
                <a:moveTo>
                  <a:pt x="4509547" y="4164171"/>
                </a:moveTo>
                <a:lnTo>
                  <a:pt x="4509547" y="3881077"/>
                </a:lnTo>
                <a:lnTo>
                  <a:pt x="4844203" y="3881077"/>
                </a:lnTo>
                <a:lnTo>
                  <a:pt x="4844203" y="4164171"/>
                </a:lnTo>
                <a:close/>
                <a:moveTo>
                  <a:pt x="4509547" y="4460991"/>
                </a:moveTo>
                <a:lnTo>
                  <a:pt x="4509547" y="4177897"/>
                </a:lnTo>
                <a:lnTo>
                  <a:pt x="4844203" y="4177897"/>
                </a:lnTo>
                <a:lnTo>
                  <a:pt x="4844203" y="4460991"/>
                </a:lnTo>
                <a:close/>
                <a:moveTo>
                  <a:pt x="4509547" y="4757811"/>
                </a:moveTo>
                <a:lnTo>
                  <a:pt x="4509547" y="4474707"/>
                </a:lnTo>
                <a:lnTo>
                  <a:pt x="4844203" y="4474707"/>
                </a:lnTo>
                <a:lnTo>
                  <a:pt x="4844203" y="4757811"/>
                </a:lnTo>
                <a:close/>
                <a:moveTo>
                  <a:pt x="4509547" y="5054610"/>
                </a:moveTo>
                <a:lnTo>
                  <a:pt x="4509547" y="4771516"/>
                </a:lnTo>
                <a:lnTo>
                  <a:pt x="4844203" y="4771516"/>
                </a:lnTo>
                <a:lnTo>
                  <a:pt x="4844203" y="5054610"/>
                </a:lnTo>
                <a:close/>
                <a:moveTo>
                  <a:pt x="4509547" y="5351441"/>
                </a:moveTo>
                <a:lnTo>
                  <a:pt x="4509547" y="5068337"/>
                </a:lnTo>
                <a:lnTo>
                  <a:pt x="4844203" y="5068337"/>
                </a:lnTo>
                <a:lnTo>
                  <a:pt x="4844203" y="5351441"/>
                </a:lnTo>
                <a:close/>
                <a:moveTo>
                  <a:pt x="4509547" y="5648250"/>
                </a:moveTo>
                <a:lnTo>
                  <a:pt x="4509547" y="5365157"/>
                </a:lnTo>
                <a:lnTo>
                  <a:pt x="4844203" y="5365157"/>
                </a:lnTo>
                <a:lnTo>
                  <a:pt x="4844203" y="5648250"/>
                </a:lnTo>
                <a:close/>
                <a:moveTo>
                  <a:pt x="4509547" y="5945060"/>
                </a:moveTo>
                <a:lnTo>
                  <a:pt x="4509547" y="5661966"/>
                </a:lnTo>
                <a:lnTo>
                  <a:pt x="4844203" y="5661966"/>
                </a:lnTo>
                <a:lnTo>
                  <a:pt x="4844203" y="5945060"/>
                </a:lnTo>
                <a:close/>
                <a:moveTo>
                  <a:pt x="4509547" y="6241880"/>
                </a:moveTo>
                <a:lnTo>
                  <a:pt x="4509547" y="5958776"/>
                </a:lnTo>
                <a:lnTo>
                  <a:pt x="4844203" y="5958776"/>
                </a:lnTo>
                <a:lnTo>
                  <a:pt x="4844203" y="6241880"/>
                </a:lnTo>
                <a:close/>
                <a:moveTo>
                  <a:pt x="4509547" y="6538690"/>
                </a:moveTo>
                <a:lnTo>
                  <a:pt x="4509547" y="6255596"/>
                </a:lnTo>
                <a:lnTo>
                  <a:pt x="4844203" y="6255596"/>
                </a:lnTo>
                <a:lnTo>
                  <a:pt x="4844203" y="6538690"/>
                </a:lnTo>
                <a:close/>
                <a:moveTo>
                  <a:pt x="4509547" y="6835499"/>
                </a:moveTo>
                <a:lnTo>
                  <a:pt x="4509547" y="6552406"/>
                </a:lnTo>
                <a:lnTo>
                  <a:pt x="4844203" y="6552406"/>
                </a:lnTo>
                <a:lnTo>
                  <a:pt x="4844203" y="6835499"/>
                </a:lnTo>
                <a:close/>
                <a:moveTo>
                  <a:pt x="4158667" y="305593"/>
                </a:moveTo>
                <a:lnTo>
                  <a:pt x="4158667" y="22489"/>
                </a:lnTo>
                <a:lnTo>
                  <a:pt x="4493333" y="22489"/>
                </a:lnTo>
                <a:lnTo>
                  <a:pt x="4493333" y="305593"/>
                </a:lnTo>
                <a:close/>
                <a:moveTo>
                  <a:pt x="4158667" y="602413"/>
                </a:moveTo>
                <a:lnTo>
                  <a:pt x="4158667" y="319309"/>
                </a:lnTo>
                <a:lnTo>
                  <a:pt x="4493333" y="319309"/>
                </a:lnTo>
                <a:lnTo>
                  <a:pt x="4493333" y="602413"/>
                </a:lnTo>
                <a:close/>
                <a:moveTo>
                  <a:pt x="4158667" y="899223"/>
                </a:moveTo>
                <a:lnTo>
                  <a:pt x="4158667" y="616129"/>
                </a:lnTo>
                <a:lnTo>
                  <a:pt x="4493333" y="616129"/>
                </a:lnTo>
                <a:lnTo>
                  <a:pt x="4493333" y="899223"/>
                </a:lnTo>
                <a:close/>
                <a:moveTo>
                  <a:pt x="4158667" y="1196033"/>
                </a:moveTo>
                <a:lnTo>
                  <a:pt x="4158667" y="912928"/>
                </a:lnTo>
                <a:lnTo>
                  <a:pt x="4493333" y="912928"/>
                </a:lnTo>
                <a:lnTo>
                  <a:pt x="4493333" y="1196033"/>
                </a:lnTo>
                <a:close/>
                <a:moveTo>
                  <a:pt x="4158667" y="1492853"/>
                </a:moveTo>
                <a:lnTo>
                  <a:pt x="4158667" y="1209749"/>
                </a:lnTo>
                <a:lnTo>
                  <a:pt x="4493333" y="1209749"/>
                </a:lnTo>
                <a:lnTo>
                  <a:pt x="4493333" y="1492853"/>
                </a:lnTo>
                <a:close/>
                <a:moveTo>
                  <a:pt x="4158667" y="1789662"/>
                </a:moveTo>
                <a:lnTo>
                  <a:pt x="4158667" y="1506569"/>
                </a:lnTo>
                <a:lnTo>
                  <a:pt x="4493333" y="1506569"/>
                </a:lnTo>
                <a:lnTo>
                  <a:pt x="4493333" y="1789662"/>
                </a:lnTo>
                <a:close/>
                <a:moveTo>
                  <a:pt x="4158667" y="2086472"/>
                </a:moveTo>
                <a:lnTo>
                  <a:pt x="4158667" y="1803368"/>
                </a:lnTo>
                <a:lnTo>
                  <a:pt x="4493333" y="1803368"/>
                </a:lnTo>
                <a:lnTo>
                  <a:pt x="4493333" y="2086472"/>
                </a:lnTo>
                <a:close/>
                <a:moveTo>
                  <a:pt x="4158667" y="2383292"/>
                </a:moveTo>
                <a:lnTo>
                  <a:pt x="4158667" y="2100188"/>
                </a:lnTo>
                <a:lnTo>
                  <a:pt x="4493333" y="2100188"/>
                </a:lnTo>
                <a:lnTo>
                  <a:pt x="4493333" y="2383292"/>
                </a:lnTo>
                <a:close/>
                <a:moveTo>
                  <a:pt x="4158667" y="2680112"/>
                </a:moveTo>
                <a:lnTo>
                  <a:pt x="4158667" y="2397008"/>
                </a:lnTo>
                <a:lnTo>
                  <a:pt x="4493333" y="2397008"/>
                </a:lnTo>
                <a:lnTo>
                  <a:pt x="4493333" y="2680112"/>
                </a:lnTo>
                <a:close/>
                <a:moveTo>
                  <a:pt x="4158667" y="2976922"/>
                </a:moveTo>
                <a:lnTo>
                  <a:pt x="4158667" y="2693828"/>
                </a:lnTo>
                <a:lnTo>
                  <a:pt x="4493333" y="2693828"/>
                </a:lnTo>
                <a:lnTo>
                  <a:pt x="4493333" y="2976922"/>
                </a:lnTo>
                <a:close/>
                <a:moveTo>
                  <a:pt x="4158667" y="3273742"/>
                </a:moveTo>
                <a:lnTo>
                  <a:pt x="4158667" y="2990638"/>
                </a:lnTo>
                <a:lnTo>
                  <a:pt x="4493333" y="2990638"/>
                </a:lnTo>
                <a:lnTo>
                  <a:pt x="4493333" y="3273742"/>
                </a:lnTo>
                <a:close/>
                <a:moveTo>
                  <a:pt x="4158667" y="3570541"/>
                </a:moveTo>
                <a:lnTo>
                  <a:pt x="4158667" y="3287447"/>
                </a:lnTo>
                <a:lnTo>
                  <a:pt x="4493333" y="3287447"/>
                </a:lnTo>
                <a:lnTo>
                  <a:pt x="4493333" y="3570541"/>
                </a:lnTo>
                <a:close/>
                <a:moveTo>
                  <a:pt x="4158667" y="3867361"/>
                </a:moveTo>
                <a:lnTo>
                  <a:pt x="4158667" y="3584257"/>
                </a:lnTo>
                <a:lnTo>
                  <a:pt x="4493333" y="3584257"/>
                </a:lnTo>
                <a:lnTo>
                  <a:pt x="4493333" y="3867361"/>
                </a:lnTo>
                <a:close/>
                <a:moveTo>
                  <a:pt x="4158667" y="4164171"/>
                </a:moveTo>
                <a:lnTo>
                  <a:pt x="4158667" y="3881077"/>
                </a:lnTo>
                <a:lnTo>
                  <a:pt x="4493333" y="3881077"/>
                </a:lnTo>
                <a:lnTo>
                  <a:pt x="4493333" y="4164171"/>
                </a:lnTo>
                <a:close/>
                <a:moveTo>
                  <a:pt x="4158667" y="4460991"/>
                </a:moveTo>
                <a:lnTo>
                  <a:pt x="4158667" y="4177897"/>
                </a:lnTo>
                <a:lnTo>
                  <a:pt x="4493333" y="4177897"/>
                </a:lnTo>
                <a:lnTo>
                  <a:pt x="4493333" y="4460991"/>
                </a:lnTo>
                <a:close/>
                <a:moveTo>
                  <a:pt x="4158667" y="4757811"/>
                </a:moveTo>
                <a:lnTo>
                  <a:pt x="4158667" y="4474707"/>
                </a:lnTo>
                <a:lnTo>
                  <a:pt x="4493333" y="4474707"/>
                </a:lnTo>
                <a:lnTo>
                  <a:pt x="4493333" y="4757811"/>
                </a:lnTo>
                <a:close/>
                <a:moveTo>
                  <a:pt x="4158667" y="5054610"/>
                </a:moveTo>
                <a:lnTo>
                  <a:pt x="4158667" y="4771516"/>
                </a:lnTo>
                <a:lnTo>
                  <a:pt x="4493333" y="4771516"/>
                </a:lnTo>
                <a:lnTo>
                  <a:pt x="4493333" y="5054610"/>
                </a:lnTo>
                <a:close/>
                <a:moveTo>
                  <a:pt x="4158667" y="5351441"/>
                </a:moveTo>
                <a:lnTo>
                  <a:pt x="4158667" y="5068337"/>
                </a:lnTo>
                <a:lnTo>
                  <a:pt x="4493333" y="5068337"/>
                </a:lnTo>
                <a:lnTo>
                  <a:pt x="4493333" y="5351441"/>
                </a:lnTo>
                <a:close/>
                <a:moveTo>
                  <a:pt x="4158667" y="5648250"/>
                </a:moveTo>
                <a:lnTo>
                  <a:pt x="4158667" y="5365157"/>
                </a:lnTo>
                <a:lnTo>
                  <a:pt x="4493333" y="5365157"/>
                </a:lnTo>
                <a:lnTo>
                  <a:pt x="4493333" y="5648250"/>
                </a:lnTo>
                <a:close/>
                <a:moveTo>
                  <a:pt x="4158667" y="5945060"/>
                </a:moveTo>
                <a:lnTo>
                  <a:pt x="4158667" y="5661966"/>
                </a:lnTo>
                <a:lnTo>
                  <a:pt x="4493333" y="5661966"/>
                </a:lnTo>
                <a:lnTo>
                  <a:pt x="4493333" y="5945060"/>
                </a:lnTo>
                <a:close/>
                <a:moveTo>
                  <a:pt x="4158667" y="6241880"/>
                </a:moveTo>
                <a:lnTo>
                  <a:pt x="4158667" y="5958776"/>
                </a:lnTo>
                <a:lnTo>
                  <a:pt x="4493333" y="5958776"/>
                </a:lnTo>
                <a:lnTo>
                  <a:pt x="4493333" y="6241880"/>
                </a:lnTo>
                <a:close/>
                <a:moveTo>
                  <a:pt x="4158667" y="6538690"/>
                </a:moveTo>
                <a:lnTo>
                  <a:pt x="4158667" y="6255596"/>
                </a:lnTo>
                <a:lnTo>
                  <a:pt x="4493333" y="6255596"/>
                </a:lnTo>
                <a:lnTo>
                  <a:pt x="4493333" y="6538690"/>
                </a:lnTo>
                <a:close/>
                <a:moveTo>
                  <a:pt x="4158667" y="6835499"/>
                </a:moveTo>
                <a:lnTo>
                  <a:pt x="4158667" y="6552406"/>
                </a:lnTo>
                <a:lnTo>
                  <a:pt x="4493333" y="6552406"/>
                </a:lnTo>
                <a:lnTo>
                  <a:pt x="4493333" y="6835499"/>
                </a:lnTo>
                <a:close/>
                <a:moveTo>
                  <a:pt x="3807777" y="305593"/>
                </a:moveTo>
                <a:lnTo>
                  <a:pt x="3807777" y="22489"/>
                </a:lnTo>
                <a:lnTo>
                  <a:pt x="4142443" y="22489"/>
                </a:lnTo>
                <a:lnTo>
                  <a:pt x="4142443" y="305593"/>
                </a:lnTo>
                <a:close/>
                <a:moveTo>
                  <a:pt x="3807777" y="602413"/>
                </a:moveTo>
                <a:lnTo>
                  <a:pt x="3807777" y="319309"/>
                </a:lnTo>
                <a:lnTo>
                  <a:pt x="4142443" y="319309"/>
                </a:lnTo>
                <a:lnTo>
                  <a:pt x="4142443" y="602413"/>
                </a:lnTo>
                <a:close/>
                <a:moveTo>
                  <a:pt x="3807777" y="899223"/>
                </a:moveTo>
                <a:lnTo>
                  <a:pt x="3807777" y="616129"/>
                </a:lnTo>
                <a:lnTo>
                  <a:pt x="4142443" y="616129"/>
                </a:lnTo>
                <a:lnTo>
                  <a:pt x="4142443" y="899223"/>
                </a:lnTo>
                <a:close/>
                <a:moveTo>
                  <a:pt x="3807777" y="1196033"/>
                </a:moveTo>
                <a:lnTo>
                  <a:pt x="3807777" y="912928"/>
                </a:lnTo>
                <a:lnTo>
                  <a:pt x="4142443" y="912928"/>
                </a:lnTo>
                <a:lnTo>
                  <a:pt x="4142443" y="1196033"/>
                </a:lnTo>
                <a:close/>
                <a:moveTo>
                  <a:pt x="3807777" y="1492853"/>
                </a:moveTo>
                <a:lnTo>
                  <a:pt x="3807777" y="1209749"/>
                </a:lnTo>
                <a:lnTo>
                  <a:pt x="4142443" y="1209749"/>
                </a:lnTo>
                <a:lnTo>
                  <a:pt x="4142443" y="1492853"/>
                </a:lnTo>
                <a:close/>
                <a:moveTo>
                  <a:pt x="3807777" y="1789662"/>
                </a:moveTo>
                <a:lnTo>
                  <a:pt x="3807777" y="1506569"/>
                </a:lnTo>
                <a:lnTo>
                  <a:pt x="4142443" y="1506569"/>
                </a:lnTo>
                <a:lnTo>
                  <a:pt x="4142443" y="1789662"/>
                </a:lnTo>
                <a:close/>
                <a:moveTo>
                  <a:pt x="3807777" y="2086472"/>
                </a:moveTo>
                <a:lnTo>
                  <a:pt x="3807777" y="1803368"/>
                </a:lnTo>
                <a:lnTo>
                  <a:pt x="4142443" y="1803368"/>
                </a:lnTo>
                <a:lnTo>
                  <a:pt x="4142443" y="2086472"/>
                </a:lnTo>
                <a:close/>
                <a:moveTo>
                  <a:pt x="3807777" y="2383292"/>
                </a:moveTo>
                <a:lnTo>
                  <a:pt x="3807777" y="2100188"/>
                </a:lnTo>
                <a:lnTo>
                  <a:pt x="4142443" y="2100188"/>
                </a:lnTo>
                <a:lnTo>
                  <a:pt x="4142443" y="2383292"/>
                </a:lnTo>
                <a:close/>
                <a:moveTo>
                  <a:pt x="3807777" y="2680112"/>
                </a:moveTo>
                <a:lnTo>
                  <a:pt x="3807777" y="2397008"/>
                </a:lnTo>
                <a:lnTo>
                  <a:pt x="4142443" y="2397008"/>
                </a:lnTo>
                <a:lnTo>
                  <a:pt x="4142443" y="2680112"/>
                </a:lnTo>
                <a:close/>
                <a:moveTo>
                  <a:pt x="3807777" y="2976922"/>
                </a:moveTo>
                <a:lnTo>
                  <a:pt x="3807777" y="2693828"/>
                </a:lnTo>
                <a:lnTo>
                  <a:pt x="4142443" y="2693828"/>
                </a:lnTo>
                <a:lnTo>
                  <a:pt x="4142443" y="2976922"/>
                </a:lnTo>
                <a:close/>
                <a:moveTo>
                  <a:pt x="3807777" y="3273742"/>
                </a:moveTo>
                <a:lnTo>
                  <a:pt x="3807777" y="2990638"/>
                </a:lnTo>
                <a:lnTo>
                  <a:pt x="4142443" y="2990638"/>
                </a:lnTo>
                <a:lnTo>
                  <a:pt x="4142443" y="3273742"/>
                </a:lnTo>
                <a:close/>
                <a:moveTo>
                  <a:pt x="3807777" y="3570541"/>
                </a:moveTo>
                <a:lnTo>
                  <a:pt x="3807777" y="3287447"/>
                </a:lnTo>
                <a:lnTo>
                  <a:pt x="4142443" y="3287447"/>
                </a:lnTo>
                <a:lnTo>
                  <a:pt x="4142443" y="3570541"/>
                </a:lnTo>
                <a:close/>
                <a:moveTo>
                  <a:pt x="3807777" y="3867361"/>
                </a:moveTo>
                <a:lnTo>
                  <a:pt x="3807777" y="3584257"/>
                </a:lnTo>
                <a:lnTo>
                  <a:pt x="4142443" y="3584257"/>
                </a:lnTo>
                <a:lnTo>
                  <a:pt x="4142443" y="3867361"/>
                </a:lnTo>
                <a:close/>
                <a:moveTo>
                  <a:pt x="3807777" y="4164171"/>
                </a:moveTo>
                <a:lnTo>
                  <a:pt x="3807777" y="3881077"/>
                </a:lnTo>
                <a:lnTo>
                  <a:pt x="4142443" y="3881077"/>
                </a:lnTo>
                <a:lnTo>
                  <a:pt x="4142443" y="4164171"/>
                </a:lnTo>
                <a:close/>
                <a:moveTo>
                  <a:pt x="3807777" y="4460991"/>
                </a:moveTo>
                <a:lnTo>
                  <a:pt x="3807777" y="4177897"/>
                </a:lnTo>
                <a:lnTo>
                  <a:pt x="4142443" y="4177897"/>
                </a:lnTo>
                <a:lnTo>
                  <a:pt x="4142443" y="4460991"/>
                </a:lnTo>
                <a:close/>
                <a:moveTo>
                  <a:pt x="3807777" y="4757811"/>
                </a:moveTo>
                <a:lnTo>
                  <a:pt x="3807777" y="4474707"/>
                </a:lnTo>
                <a:lnTo>
                  <a:pt x="4142443" y="4474707"/>
                </a:lnTo>
                <a:lnTo>
                  <a:pt x="4142443" y="4757811"/>
                </a:lnTo>
                <a:close/>
                <a:moveTo>
                  <a:pt x="3807777" y="5054610"/>
                </a:moveTo>
                <a:lnTo>
                  <a:pt x="3807777" y="4771516"/>
                </a:lnTo>
                <a:lnTo>
                  <a:pt x="4142443" y="4771516"/>
                </a:lnTo>
                <a:lnTo>
                  <a:pt x="4142443" y="5054610"/>
                </a:lnTo>
                <a:close/>
                <a:moveTo>
                  <a:pt x="3807777" y="5351441"/>
                </a:moveTo>
                <a:lnTo>
                  <a:pt x="3807777" y="5068337"/>
                </a:lnTo>
                <a:lnTo>
                  <a:pt x="4142443" y="5068337"/>
                </a:lnTo>
                <a:lnTo>
                  <a:pt x="4142443" y="5351441"/>
                </a:lnTo>
                <a:close/>
                <a:moveTo>
                  <a:pt x="3807777" y="5648250"/>
                </a:moveTo>
                <a:lnTo>
                  <a:pt x="3807777" y="5365157"/>
                </a:lnTo>
                <a:lnTo>
                  <a:pt x="4142443" y="5365157"/>
                </a:lnTo>
                <a:lnTo>
                  <a:pt x="4142443" y="5648250"/>
                </a:lnTo>
                <a:close/>
                <a:moveTo>
                  <a:pt x="3807777" y="5945060"/>
                </a:moveTo>
                <a:lnTo>
                  <a:pt x="3807777" y="5661966"/>
                </a:lnTo>
                <a:lnTo>
                  <a:pt x="4142443" y="5661966"/>
                </a:lnTo>
                <a:lnTo>
                  <a:pt x="4142443" y="5945060"/>
                </a:lnTo>
                <a:close/>
                <a:moveTo>
                  <a:pt x="3807777" y="6241880"/>
                </a:moveTo>
                <a:lnTo>
                  <a:pt x="3807777" y="5958776"/>
                </a:lnTo>
                <a:lnTo>
                  <a:pt x="4142443" y="5958776"/>
                </a:lnTo>
                <a:lnTo>
                  <a:pt x="4142443" y="6241880"/>
                </a:lnTo>
                <a:close/>
                <a:moveTo>
                  <a:pt x="3807777" y="6538690"/>
                </a:moveTo>
                <a:lnTo>
                  <a:pt x="3807777" y="6255596"/>
                </a:lnTo>
                <a:lnTo>
                  <a:pt x="4142443" y="6255596"/>
                </a:lnTo>
                <a:lnTo>
                  <a:pt x="4142443" y="6538690"/>
                </a:lnTo>
                <a:close/>
                <a:moveTo>
                  <a:pt x="3807777" y="6835499"/>
                </a:moveTo>
                <a:lnTo>
                  <a:pt x="3807777" y="6552406"/>
                </a:lnTo>
                <a:lnTo>
                  <a:pt x="4142443" y="6552406"/>
                </a:lnTo>
                <a:lnTo>
                  <a:pt x="4142443" y="6835499"/>
                </a:lnTo>
                <a:close/>
                <a:moveTo>
                  <a:pt x="3456908" y="305593"/>
                </a:moveTo>
                <a:lnTo>
                  <a:pt x="3456908" y="22489"/>
                </a:lnTo>
                <a:lnTo>
                  <a:pt x="3791574" y="22489"/>
                </a:lnTo>
                <a:lnTo>
                  <a:pt x="3791574" y="305593"/>
                </a:lnTo>
                <a:close/>
                <a:moveTo>
                  <a:pt x="3456908" y="602413"/>
                </a:moveTo>
                <a:lnTo>
                  <a:pt x="3456908" y="319309"/>
                </a:lnTo>
                <a:lnTo>
                  <a:pt x="3791574" y="319309"/>
                </a:lnTo>
                <a:lnTo>
                  <a:pt x="3791574" y="602413"/>
                </a:lnTo>
                <a:close/>
                <a:moveTo>
                  <a:pt x="3456908" y="899223"/>
                </a:moveTo>
                <a:lnTo>
                  <a:pt x="3456908" y="616129"/>
                </a:lnTo>
                <a:lnTo>
                  <a:pt x="3791574" y="616129"/>
                </a:lnTo>
                <a:lnTo>
                  <a:pt x="3791574" y="899223"/>
                </a:lnTo>
                <a:close/>
                <a:moveTo>
                  <a:pt x="3456908" y="1196033"/>
                </a:moveTo>
                <a:lnTo>
                  <a:pt x="3456908" y="912928"/>
                </a:lnTo>
                <a:lnTo>
                  <a:pt x="3791574" y="912928"/>
                </a:lnTo>
                <a:lnTo>
                  <a:pt x="3791574" y="1196033"/>
                </a:lnTo>
                <a:close/>
                <a:moveTo>
                  <a:pt x="3456908" y="1492853"/>
                </a:moveTo>
                <a:lnTo>
                  <a:pt x="3456908" y="1209749"/>
                </a:lnTo>
                <a:lnTo>
                  <a:pt x="3791574" y="1209749"/>
                </a:lnTo>
                <a:lnTo>
                  <a:pt x="3791574" y="1492853"/>
                </a:lnTo>
                <a:close/>
                <a:moveTo>
                  <a:pt x="3456908" y="1789662"/>
                </a:moveTo>
                <a:lnTo>
                  <a:pt x="3456908" y="1506569"/>
                </a:lnTo>
                <a:lnTo>
                  <a:pt x="3791574" y="1506569"/>
                </a:lnTo>
                <a:lnTo>
                  <a:pt x="3791574" y="1789662"/>
                </a:lnTo>
                <a:close/>
                <a:moveTo>
                  <a:pt x="3456908" y="2086472"/>
                </a:moveTo>
                <a:lnTo>
                  <a:pt x="3456908" y="1803368"/>
                </a:lnTo>
                <a:lnTo>
                  <a:pt x="3791574" y="1803368"/>
                </a:lnTo>
                <a:lnTo>
                  <a:pt x="3791574" y="2086472"/>
                </a:lnTo>
                <a:close/>
                <a:moveTo>
                  <a:pt x="3456908" y="2383292"/>
                </a:moveTo>
                <a:lnTo>
                  <a:pt x="3456908" y="2100188"/>
                </a:lnTo>
                <a:lnTo>
                  <a:pt x="3791574" y="2100188"/>
                </a:lnTo>
                <a:lnTo>
                  <a:pt x="3791574" y="2383292"/>
                </a:lnTo>
                <a:close/>
                <a:moveTo>
                  <a:pt x="3456908" y="2680112"/>
                </a:moveTo>
                <a:lnTo>
                  <a:pt x="3456908" y="2397008"/>
                </a:lnTo>
                <a:lnTo>
                  <a:pt x="3791574" y="2397008"/>
                </a:lnTo>
                <a:lnTo>
                  <a:pt x="3791574" y="2680112"/>
                </a:lnTo>
                <a:close/>
                <a:moveTo>
                  <a:pt x="3456908" y="2976922"/>
                </a:moveTo>
                <a:lnTo>
                  <a:pt x="3456908" y="2693828"/>
                </a:lnTo>
                <a:lnTo>
                  <a:pt x="3791574" y="2693828"/>
                </a:lnTo>
                <a:lnTo>
                  <a:pt x="3791574" y="2976922"/>
                </a:lnTo>
                <a:close/>
                <a:moveTo>
                  <a:pt x="3456908" y="3273742"/>
                </a:moveTo>
                <a:lnTo>
                  <a:pt x="3456908" y="2990638"/>
                </a:lnTo>
                <a:lnTo>
                  <a:pt x="3791574" y="2990638"/>
                </a:lnTo>
                <a:lnTo>
                  <a:pt x="3791574" y="3273742"/>
                </a:lnTo>
                <a:close/>
                <a:moveTo>
                  <a:pt x="3456908" y="3570541"/>
                </a:moveTo>
                <a:lnTo>
                  <a:pt x="3456908" y="3287447"/>
                </a:lnTo>
                <a:lnTo>
                  <a:pt x="3791574" y="3287447"/>
                </a:lnTo>
                <a:lnTo>
                  <a:pt x="3791574" y="3570541"/>
                </a:lnTo>
                <a:close/>
                <a:moveTo>
                  <a:pt x="3456908" y="3867361"/>
                </a:moveTo>
                <a:lnTo>
                  <a:pt x="3456908" y="3584257"/>
                </a:lnTo>
                <a:lnTo>
                  <a:pt x="3791574" y="3584257"/>
                </a:lnTo>
                <a:lnTo>
                  <a:pt x="3791574" y="3867361"/>
                </a:lnTo>
                <a:close/>
                <a:moveTo>
                  <a:pt x="3456908" y="4164171"/>
                </a:moveTo>
                <a:lnTo>
                  <a:pt x="3456908" y="3881077"/>
                </a:lnTo>
                <a:lnTo>
                  <a:pt x="3791574" y="3881077"/>
                </a:lnTo>
                <a:lnTo>
                  <a:pt x="3791574" y="4164171"/>
                </a:lnTo>
                <a:close/>
                <a:moveTo>
                  <a:pt x="3456908" y="4460991"/>
                </a:moveTo>
                <a:lnTo>
                  <a:pt x="3456908" y="4177897"/>
                </a:lnTo>
                <a:lnTo>
                  <a:pt x="3791574" y="4177897"/>
                </a:lnTo>
                <a:lnTo>
                  <a:pt x="3791574" y="4460991"/>
                </a:lnTo>
                <a:close/>
                <a:moveTo>
                  <a:pt x="3456908" y="4757811"/>
                </a:moveTo>
                <a:lnTo>
                  <a:pt x="3456908" y="4474707"/>
                </a:lnTo>
                <a:lnTo>
                  <a:pt x="3791574" y="4474707"/>
                </a:lnTo>
                <a:lnTo>
                  <a:pt x="3791574" y="4757811"/>
                </a:lnTo>
                <a:close/>
                <a:moveTo>
                  <a:pt x="3456908" y="5054610"/>
                </a:moveTo>
                <a:lnTo>
                  <a:pt x="3456908" y="4771516"/>
                </a:lnTo>
                <a:lnTo>
                  <a:pt x="3791574" y="4771516"/>
                </a:lnTo>
                <a:lnTo>
                  <a:pt x="3791574" y="5054610"/>
                </a:lnTo>
                <a:close/>
                <a:moveTo>
                  <a:pt x="3456908" y="5351441"/>
                </a:moveTo>
                <a:lnTo>
                  <a:pt x="3456908" y="5068337"/>
                </a:lnTo>
                <a:lnTo>
                  <a:pt x="3791574" y="5068337"/>
                </a:lnTo>
                <a:lnTo>
                  <a:pt x="3791574" y="5351441"/>
                </a:lnTo>
                <a:close/>
                <a:moveTo>
                  <a:pt x="3456908" y="5648250"/>
                </a:moveTo>
                <a:lnTo>
                  <a:pt x="3456908" y="5365157"/>
                </a:lnTo>
                <a:lnTo>
                  <a:pt x="3791574" y="5365157"/>
                </a:lnTo>
                <a:lnTo>
                  <a:pt x="3791574" y="5648250"/>
                </a:lnTo>
                <a:close/>
                <a:moveTo>
                  <a:pt x="3456908" y="5945060"/>
                </a:moveTo>
                <a:lnTo>
                  <a:pt x="3456908" y="5661966"/>
                </a:lnTo>
                <a:lnTo>
                  <a:pt x="3791574" y="5661966"/>
                </a:lnTo>
                <a:lnTo>
                  <a:pt x="3791574" y="5945060"/>
                </a:lnTo>
                <a:close/>
                <a:moveTo>
                  <a:pt x="3456908" y="6241880"/>
                </a:moveTo>
                <a:lnTo>
                  <a:pt x="3456908" y="5958776"/>
                </a:lnTo>
                <a:lnTo>
                  <a:pt x="3791574" y="5958776"/>
                </a:lnTo>
                <a:lnTo>
                  <a:pt x="3791574" y="6241880"/>
                </a:lnTo>
                <a:close/>
                <a:moveTo>
                  <a:pt x="3456908" y="6538690"/>
                </a:moveTo>
                <a:lnTo>
                  <a:pt x="3456908" y="6255596"/>
                </a:lnTo>
                <a:lnTo>
                  <a:pt x="3791574" y="6255596"/>
                </a:lnTo>
                <a:lnTo>
                  <a:pt x="3791574" y="6538690"/>
                </a:lnTo>
                <a:close/>
                <a:moveTo>
                  <a:pt x="3456908" y="6835499"/>
                </a:moveTo>
                <a:lnTo>
                  <a:pt x="3456908" y="6552406"/>
                </a:lnTo>
                <a:lnTo>
                  <a:pt x="3791574" y="6552406"/>
                </a:lnTo>
                <a:lnTo>
                  <a:pt x="3791574" y="6835499"/>
                </a:lnTo>
                <a:close/>
                <a:moveTo>
                  <a:pt x="3106028" y="305593"/>
                </a:moveTo>
                <a:lnTo>
                  <a:pt x="3106028" y="22489"/>
                </a:lnTo>
                <a:lnTo>
                  <a:pt x="3440683" y="22489"/>
                </a:lnTo>
                <a:lnTo>
                  <a:pt x="3440683" y="305593"/>
                </a:lnTo>
                <a:close/>
                <a:moveTo>
                  <a:pt x="3106028" y="602413"/>
                </a:moveTo>
                <a:lnTo>
                  <a:pt x="3106028" y="319309"/>
                </a:lnTo>
                <a:lnTo>
                  <a:pt x="3440683" y="319309"/>
                </a:lnTo>
                <a:lnTo>
                  <a:pt x="3440683" y="602413"/>
                </a:lnTo>
                <a:close/>
                <a:moveTo>
                  <a:pt x="3106028" y="899223"/>
                </a:moveTo>
                <a:lnTo>
                  <a:pt x="3106028" y="616129"/>
                </a:lnTo>
                <a:lnTo>
                  <a:pt x="3440683" y="616129"/>
                </a:lnTo>
                <a:lnTo>
                  <a:pt x="3440683" y="899223"/>
                </a:lnTo>
                <a:close/>
                <a:moveTo>
                  <a:pt x="3106028" y="1196033"/>
                </a:moveTo>
                <a:lnTo>
                  <a:pt x="3106028" y="912928"/>
                </a:lnTo>
                <a:lnTo>
                  <a:pt x="3440683" y="912928"/>
                </a:lnTo>
                <a:lnTo>
                  <a:pt x="3440683" y="1196033"/>
                </a:lnTo>
                <a:close/>
                <a:moveTo>
                  <a:pt x="3106028" y="1492853"/>
                </a:moveTo>
                <a:lnTo>
                  <a:pt x="3106028" y="1209749"/>
                </a:lnTo>
                <a:lnTo>
                  <a:pt x="3440683" y="1209749"/>
                </a:lnTo>
                <a:lnTo>
                  <a:pt x="3440683" y="1492853"/>
                </a:lnTo>
                <a:close/>
                <a:moveTo>
                  <a:pt x="3106028" y="1789662"/>
                </a:moveTo>
                <a:lnTo>
                  <a:pt x="3106028" y="1506569"/>
                </a:lnTo>
                <a:lnTo>
                  <a:pt x="3440683" y="1506569"/>
                </a:lnTo>
                <a:lnTo>
                  <a:pt x="3440683" y="1789662"/>
                </a:lnTo>
                <a:close/>
                <a:moveTo>
                  <a:pt x="3106028" y="2086472"/>
                </a:moveTo>
                <a:lnTo>
                  <a:pt x="3106028" y="1803368"/>
                </a:lnTo>
                <a:lnTo>
                  <a:pt x="3440683" y="1803368"/>
                </a:lnTo>
                <a:lnTo>
                  <a:pt x="3440683" y="2086472"/>
                </a:lnTo>
                <a:close/>
                <a:moveTo>
                  <a:pt x="3106028" y="2383292"/>
                </a:moveTo>
                <a:lnTo>
                  <a:pt x="3106028" y="2100188"/>
                </a:lnTo>
                <a:lnTo>
                  <a:pt x="3440683" y="2100188"/>
                </a:lnTo>
                <a:lnTo>
                  <a:pt x="3440683" y="2383292"/>
                </a:lnTo>
                <a:close/>
                <a:moveTo>
                  <a:pt x="3106028" y="2680112"/>
                </a:moveTo>
                <a:lnTo>
                  <a:pt x="3106028" y="2397008"/>
                </a:lnTo>
                <a:lnTo>
                  <a:pt x="3440683" y="2397008"/>
                </a:lnTo>
                <a:lnTo>
                  <a:pt x="3440683" y="2680112"/>
                </a:lnTo>
                <a:close/>
                <a:moveTo>
                  <a:pt x="3106028" y="2976922"/>
                </a:moveTo>
                <a:lnTo>
                  <a:pt x="3106028" y="2693828"/>
                </a:lnTo>
                <a:lnTo>
                  <a:pt x="3440683" y="2693828"/>
                </a:lnTo>
                <a:lnTo>
                  <a:pt x="3440683" y="2976922"/>
                </a:lnTo>
                <a:close/>
                <a:moveTo>
                  <a:pt x="3106028" y="3273742"/>
                </a:moveTo>
                <a:lnTo>
                  <a:pt x="3106028" y="2990638"/>
                </a:lnTo>
                <a:lnTo>
                  <a:pt x="3440683" y="2990638"/>
                </a:lnTo>
                <a:lnTo>
                  <a:pt x="3440683" y="3273742"/>
                </a:lnTo>
                <a:close/>
                <a:moveTo>
                  <a:pt x="3106028" y="3570541"/>
                </a:moveTo>
                <a:lnTo>
                  <a:pt x="3106028" y="3287447"/>
                </a:lnTo>
                <a:lnTo>
                  <a:pt x="3440683" y="3287447"/>
                </a:lnTo>
                <a:lnTo>
                  <a:pt x="3440683" y="3570541"/>
                </a:lnTo>
                <a:close/>
                <a:moveTo>
                  <a:pt x="3106028" y="3867361"/>
                </a:moveTo>
                <a:lnTo>
                  <a:pt x="3106028" y="3584257"/>
                </a:lnTo>
                <a:lnTo>
                  <a:pt x="3440683" y="3584257"/>
                </a:lnTo>
                <a:lnTo>
                  <a:pt x="3440683" y="3867361"/>
                </a:lnTo>
                <a:close/>
                <a:moveTo>
                  <a:pt x="3106028" y="4164171"/>
                </a:moveTo>
                <a:lnTo>
                  <a:pt x="3106028" y="3881077"/>
                </a:lnTo>
                <a:lnTo>
                  <a:pt x="3440683" y="3881077"/>
                </a:lnTo>
                <a:lnTo>
                  <a:pt x="3440683" y="4164171"/>
                </a:lnTo>
                <a:close/>
                <a:moveTo>
                  <a:pt x="3106028" y="4460991"/>
                </a:moveTo>
                <a:lnTo>
                  <a:pt x="3106028" y="4177897"/>
                </a:lnTo>
                <a:lnTo>
                  <a:pt x="3440683" y="4177897"/>
                </a:lnTo>
                <a:lnTo>
                  <a:pt x="3440683" y="4460991"/>
                </a:lnTo>
                <a:close/>
                <a:moveTo>
                  <a:pt x="3106028" y="4757811"/>
                </a:moveTo>
                <a:lnTo>
                  <a:pt x="3106028" y="4474707"/>
                </a:lnTo>
                <a:lnTo>
                  <a:pt x="3440683" y="4474707"/>
                </a:lnTo>
                <a:lnTo>
                  <a:pt x="3440683" y="4757811"/>
                </a:lnTo>
                <a:close/>
                <a:moveTo>
                  <a:pt x="3106028" y="5054610"/>
                </a:moveTo>
                <a:lnTo>
                  <a:pt x="3106028" y="4771516"/>
                </a:lnTo>
                <a:lnTo>
                  <a:pt x="3440683" y="4771516"/>
                </a:lnTo>
                <a:lnTo>
                  <a:pt x="3440683" y="5054610"/>
                </a:lnTo>
                <a:close/>
                <a:moveTo>
                  <a:pt x="3106028" y="5351441"/>
                </a:moveTo>
                <a:lnTo>
                  <a:pt x="3106028" y="5068337"/>
                </a:lnTo>
                <a:lnTo>
                  <a:pt x="3440683" y="5068337"/>
                </a:lnTo>
                <a:lnTo>
                  <a:pt x="3440683" y="5351441"/>
                </a:lnTo>
                <a:close/>
                <a:moveTo>
                  <a:pt x="3106028" y="5648250"/>
                </a:moveTo>
                <a:lnTo>
                  <a:pt x="3106028" y="5365157"/>
                </a:lnTo>
                <a:lnTo>
                  <a:pt x="3440683" y="5365157"/>
                </a:lnTo>
                <a:lnTo>
                  <a:pt x="3440683" y="5648250"/>
                </a:lnTo>
                <a:close/>
                <a:moveTo>
                  <a:pt x="3106028" y="5945060"/>
                </a:moveTo>
                <a:lnTo>
                  <a:pt x="3106028" y="5661966"/>
                </a:lnTo>
                <a:lnTo>
                  <a:pt x="3440683" y="5661966"/>
                </a:lnTo>
                <a:lnTo>
                  <a:pt x="3440683" y="5945060"/>
                </a:lnTo>
                <a:close/>
                <a:moveTo>
                  <a:pt x="3106028" y="6241880"/>
                </a:moveTo>
                <a:lnTo>
                  <a:pt x="3106028" y="5958776"/>
                </a:lnTo>
                <a:lnTo>
                  <a:pt x="3440683" y="5958776"/>
                </a:lnTo>
                <a:lnTo>
                  <a:pt x="3440683" y="6241880"/>
                </a:lnTo>
                <a:close/>
                <a:moveTo>
                  <a:pt x="3106028" y="6538690"/>
                </a:moveTo>
                <a:lnTo>
                  <a:pt x="3106028" y="6255596"/>
                </a:lnTo>
                <a:lnTo>
                  <a:pt x="3440683" y="6255596"/>
                </a:lnTo>
                <a:lnTo>
                  <a:pt x="3440683" y="6538690"/>
                </a:lnTo>
                <a:close/>
                <a:moveTo>
                  <a:pt x="3106028" y="6835499"/>
                </a:moveTo>
                <a:lnTo>
                  <a:pt x="3106028" y="6552406"/>
                </a:lnTo>
                <a:lnTo>
                  <a:pt x="3440683" y="6552406"/>
                </a:lnTo>
                <a:lnTo>
                  <a:pt x="3440683" y="6835499"/>
                </a:lnTo>
                <a:close/>
                <a:moveTo>
                  <a:pt x="2755148" y="305593"/>
                </a:moveTo>
                <a:lnTo>
                  <a:pt x="2755148" y="22489"/>
                </a:lnTo>
                <a:lnTo>
                  <a:pt x="3089814" y="22489"/>
                </a:lnTo>
                <a:lnTo>
                  <a:pt x="3089814" y="305593"/>
                </a:lnTo>
                <a:close/>
                <a:moveTo>
                  <a:pt x="2755148" y="602413"/>
                </a:moveTo>
                <a:lnTo>
                  <a:pt x="2755148" y="319309"/>
                </a:lnTo>
                <a:lnTo>
                  <a:pt x="3089814" y="319309"/>
                </a:lnTo>
                <a:lnTo>
                  <a:pt x="3089814" y="602413"/>
                </a:lnTo>
                <a:close/>
                <a:moveTo>
                  <a:pt x="2755148" y="899223"/>
                </a:moveTo>
                <a:lnTo>
                  <a:pt x="2755148" y="616129"/>
                </a:lnTo>
                <a:lnTo>
                  <a:pt x="3089814" y="616129"/>
                </a:lnTo>
                <a:lnTo>
                  <a:pt x="3089814" y="899223"/>
                </a:lnTo>
                <a:close/>
                <a:moveTo>
                  <a:pt x="2755148" y="1196033"/>
                </a:moveTo>
                <a:lnTo>
                  <a:pt x="2755148" y="912928"/>
                </a:lnTo>
                <a:lnTo>
                  <a:pt x="3089814" y="912928"/>
                </a:lnTo>
                <a:lnTo>
                  <a:pt x="3089814" y="1196033"/>
                </a:lnTo>
                <a:close/>
                <a:moveTo>
                  <a:pt x="2755148" y="1492853"/>
                </a:moveTo>
                <a:lnTo>
                  <a:pt x="2755148" y="1209749"/>
                </a:lnTo>
                <a:lnTo>
                  <a:pt x="3089814" y="1209749"/>
                </a:lnTo>
                <a:lnTo>
                  <a:pt x="3089814" y="1492853"/>
                </a:lnTo>
                <a:close/>
                <a:moveTo>
                  <a:pt x="2755148" y="1789662"/>
                </a:moveTo>
                <a:lnTo>
                  <a:pt x="2755148" y="1506569"/>
                </a:lnTo>
                <a:lnTo>
                  <a:pt x="3089814" y="1506569"/>
                </a:lnTo>
                <a:lnTo>
                  <a:pt x="3089814" y="1789662"/>
                </a:lnTo>
                <a:close/>
                <a:moveTo>
                  <a:pt x="2755148" y="2086472"/>
                </a:moveTo>
                <a:lnTo>
                  <a:pt x="2755148" y="1803368"/>
                </a:lnTo>
                <a:lnTo>
                  <a:pt x="3089814" y="1803368"/>
                </a:lnTo>
                <a:lnTo>
                  <a:pt x="3089814" y="2086472"/>
                </a:lnTo>
                <a:close/>
                <a:moveTo>
                  <a:pt x="2755148" y="2383292"/>
                </a:moveTo>
                <a:lnTo>
                  <a:pt x="2755148" y="2100188"/>
                </a:lnTo>
                <a:lnTo>
                  <a:pt x="3089814" y="2100188"/>
                </a:lnTo>
                <a:lnTo>
                  <a:pt x="3089814" y="2383292"/>
                </a:lnTo>
                <a:close/>
                <a:moveTo>
                  <a:pt x="2755148" y="2680112"/>
                </a:moveTo>
                <a:lnTo>
                  <a:pt x="2755148" y="2397008"/>
                </a:lnTo>
                <a:lnTo>
                  <a:pt x="3089814" y="2397008"/>
                </a:lnTo>
                <a:lnTo>
                  <a:pt x="3089814" y="2680112"/>
                </a:lnTo>
                <a:close/>
                <a:moveTo>
                  <a:pt x="2755148" y="2976922"/>
                </a:moveTo>
                <a:lnTo>
                  <a:pt x="2755148" y="2693828"/>
                </a:lnTo>
                <a:lnTo>
                  <a:pt x="3089814" y="2693828"/>
                </a:lnTo>
                <a:lnTo>
                  <a:pt x="3089814" y="2976922"/>
                </a:lnTo>
                <a:close/>
                <a:moveTo>
                  <a:pt x="2755148" y="3273742"/>
                </a:moveTo>
                <a:lnTo>
                  <a:pt x="2755148" y="2990638"/>
                </a:lnTo>
                <a:lnTo>
                  <a:pt x="3089814" y="2990638"/>
                </a:lnTo>
                <a:lnTo>
                  <a:pt x="3089814" y="3273742"/>
                </a:lnTo>
                <a:close/>
                <a:moveTo>
                  <a:pt x="2755148" y="3570541"/>
                </a:moveTo>
                <a:lnTo>
                  <a:pt x="2755148" y="3287447"/>
                </a:lnTo>
                <a:lnTo>
                  <a:pt x="3089814" y="3287447"/>
                </a:lnTo>
                <a:lnTo>
                  <a:pt x="3089814" y="3570541"/>
                </a:lnTo>
                <a:close/>
                <a:moveTo>
                  <a:pt x="2755148" y="3867361"/>
                </a:moveTo>
                <a:lnTo>
                  <a:pt x="2755148" y="3584257"/>
                </a:lnTo>
                <a:lnTo>
                  <a:pt x="3089814" y="3584257"/>
                </a:lnTo>
                <a:lnTo>
                  <a:pt x="3089814" y="3867361"/>
                </a:lnTo>
                <a:close/>
                <a:moveTo>
                  <a:pt x="2755148" y="4164171"/>
                </a:moveTo>
                <a:lnTo>
                  <a:pt x="2755148" y="3881077"/>
                </a:lnTo>
                <a:lnTo>
                  <a:pt x="3089814" y="3881077"/>
                </a:lnTo>
                <a:lnTo>
                  <a:pt x="3089814" y="4164171"/>
                </a:lnTo>
                <a:close/>
                <a:moveTo>
                  <a:pt x="2755148" y="4460991"/>
                </a:moveTo>
                <a:lnTo>
                  <a:pt x="2755148" y="4177897"/>
                </a:lnTo>
                <a:lnTo>
                  <a:pt x="3089814" y="4177897"/>
                </a:lnTo>
                <a:lnTo>
                  <a:pt x="3089814" y="4460991"/>
                </a:lnTo>
                <a:close/>
                <a:moveTo>
                  <a:pt x="2755148" y="4757811"/>
                </a:moveTo>
                <a:lnTo>
                  <a:pt x="2755148" y="4474707"/>
                </a:lnTo>
                <a:lnTo>
                  <a:pt x="3089814" y="4474707"/>
                </a:lnTo>
                <a:lnTo>
                  <a:pt x="3089814" y="4757811"/>
                </a:lnTo>
                <a:close/>
                <a:moveTo>
                  <a:pt x="2755148" y="5054610"/>
                </a:moveTo>
                <a:lnTo>
                  <a:pt x="2755148" y="4771516"/>
                </a:lnTo>
                <a:lnTo>
                  <a:pt x="3089814" y="4771516"/>
                </a:lnTo>
                <a:lnTo>
                  <a:pt x="3089814" y="5054610"/>
                </a:lnTo>
                <a:close/>
                <a:moveTo>
                  <a:pt x="2755148" y="5351441"/>
                </a:moveTo>
                <a:lnTo>
                  <a:pt x="2755148" y="5068337"/>
                </a:lnTo>
                <a:lnTo>
                  <a:pt x="3089814" y="5068337"/>
                </a:lnTo>
                <a:lnTo>
                  <a:pt x="3089814" y="5351441"/>
                </a:lnTo>
                <a:close/>
                <a:moveTo>
                  <a:pt x="2755148" y="5648250"/>
                </a:moveTo>
                <a:lnTo>
                  <a:pt x="2755148" y="5365157"/>
                </a:lnTo>
                <a:lnTo>
                  <a:pt x="3089814" y="5365157"/>
                </a:lnTo>
                <a:lnTo>
                  <a:pt x="3089814" y="5648250"/>
                </a:lnTo>
                <a:close/>
                <a:moveTo>
                  <a:pt x="2755148" y="5945060"/>
                </a:moveTo>
                <a:lnTo>
                  <a:pt x="2755148" y="5661966"/>
                </a:lnTo>
                <a:lnTo>
                  <a:pt x="3089814" y="5661966"/>
                </a:lnTo>
                <a:lnTo>
                  <a:pt x="3089814" y="5945060"/>
                </a:lnTo>
                <a:close/>
                <a:moveTo>
                  <a:pt x="2755148" y="6241880"/>
                </a:moveTo>
                <a:lnTo>
                  <a:pt x="2755148" y="5958776"/>
                </a:lnTo>
                <a:lnTo>
                  <a:pt x="3089814" y="5958776"/>
                </a:lnTo>
                <a:lnTo>
                  <a:pt x="3089814" y="6241880"/>
                </a:lnTo>
                <a:close/>
                <a:moveTo>
                  <a:pt x="2755148" y="6538690"/>
                </a:moveTo>
                <a:lnTo>
                  <a:pt x="2755148" y="6255596"/>
                </a:lnTo>
                <a:lnTo>
                  <a:pt x="3089814" y="6255596"/>
                </a:lnTo>
                <a:lnTo>
                  <a:pt x="3089814" y="6538690"/>
                </a:lnTo>
                <a:close/>
                <a:moveTo>
                  <a:pt x="2755148" y="6835499"/>
                </a:moveTo>
                <a:lnTo>
                  <a:pt x="2755148" y="6552406"/>
                </a:lnTo>
                <a:lnTo>
                  <a:pt x="3089814" y="6552406"/>
                </a:lnTo>
                <a:lnTo>
                  <a:pt x="3089814" y="6835499"/>
                </a:lnTo>
                <a:close/>
                <a:moveTo>
                  <a:pt x="2404268" y="305593"/>
                </a:moveTo>
                <a:lnTo>
                  <a:pt x="2404268" y="22489"/>
                </a:lnTo>
                <a:lnTo>
                  <a:pt x="2738934" y="22489"/>
                </a:lnTo>
                <a:lnTo>
                  <a:pt x="2738934" y="305593"/>
                </a:lnTo>
                <a:close/>
                <a:moveTo>
                  <a:pt x="2404268" y="602413"/>
                </a:moveTo>
                <a:lnTo>
                  <a:pt x="2404268" y="319309"/>
                </a:lnTo>
                <a:lnTo>
                  <a:pt x="2738934" y="319309"/>
                </a:lnTo>
                <a:lnTo>
                  <a:pt x="2738934" y="602413"/>
                </a:lnTo>
                <a:close/>
                <a:moveTo>
                  <a:pt x="2404268" y="899223"/>
                </a:moveTo>
                <a:lnTo>
                  <a:pt x="2404268" y="616129"/>
                </a:lnTo>
                <a:lnTo>
                  <a:pt x="2738934" y="616129"/>
                </a:lnTo>
                <a:lnTo>
                  <a:pt x="2738934" y="899223"/>
                </a:lnTo>
                <a:close/>
                <a:moveTo>
                  <a:pt x="2404268" y="1196033"/>
                </a:moveTo>
                <a:lnTo>
                  <a:pt x="2404268" y="912928"/>
                </a:lnTo>
                <a:lnTo>
                  <a:pt x="2738934" y="912928"/>
                </a:lnTo>
                <a:lnTo>
                  <a:pt x="2738934" y="1196033"/>
                </a:lnTo>
                <a:close/>
                <a:moveTo>
                  <a:pt x="2404268" y="1492853"/>
                </a:moveTo>
                <a:lnTo>
                  <a:pt x="2404268" y="1209749"/>
                </a:lnTo>
                <a:lnTo>
                  <a:pt x="2738934" y="1209749"/>
                </a:lnTo>
                <a:lnTo>
                  <a:pt x="2738934" y="1492853"/>
                </a:lnTo>
                <a:close/>
                <a:moveTo>
                  <a:pt x="2404268" y="1789662"/>
                </a:moveTo>
                <a:lnTo>
                  <a:pt x="2404268" y="1506569"/>
                </a:lnTo>
                <a:lnTo>
                  <a:pt x="2738934" y="1506569"/>
                </a:lnTo>
                <a:lnTo>
                  <a:pt x="2738934" y="1789662"/>
                </a:lnTo>
                <a:close/>
                <a:moveTo>
                  <a:pt x="2404268" y="2086472"/>
                </a:moveTo>
                <a:lnTo>
                  <a:pt x="2404268" y="1803368"/>
                </a:lnTo>
                <a:lnTo>
                  <a:pt x="2738934" y="1803368"/>
                </a:lnTo>
                <a:lnTo>
                  <a:pt x="2738934" y="2086472"/>
                </a:lnTo>
                <a:close/>
                <a:moveTo>
                  <a:pt x="2404268" y="2383292"/>
                </a:moveTo>
                <a:lnTo>
                  <a:pt x="2404268" y="2100188"/>
                </a:lnTo>
                <a:lnTo>
                  <a:pt x="2738934" y="2100188"/>
                </a:lnTo>
                <a:lnTo>
                  <a:pt x="2738934" y="2383292"/>
                </a:lnTo>
                <a:close/>
                <a:moveTo>
                  <a:pt x="2404268" y="2680112"/>
                </a:moveTo>
                <a:lnTo>
                  <a:pt x="2404268" y="2397008"/>
                </a:lnTo>
                <a:lnTo>
                  <a:pt x="2738934" y="2397008"/>
                </a:lnTo>
                <a:lnTo>
                  <a:pt x="2738934" y="2680112"/>
                </a:lnTo>
                <a:close/>
                <a:moveTo>
                  <a:pt x="2404268" y="2976922"/>
                </a:moveTo>
                <a:lnTo>
                  <a:pt x="2404268" y="2693828"/>
                </a:lnTo>
                <a:lnTo>
                  <a:pt x="2738934" y="2693828"/>
                </a:lnTo>
                <a:lnTo>
                  <a:pt x="2738934" y="2976922"/>
                </a:lnTo>
                <a:close/>
                <a:moveTo>
                  <a:pt x="2404268" y="3273742"/>
                </a:moveTo>
                <a:lnTo>
                  <a:pt x="2404268" y="2990638"/>
                </a:lnTo>
                <a:lnTo>
                  <a:pt x="2738934" y="2990638"/>
                </a:lnTo>
                <a:lnTo>
                  <a:pt x="2738934" y="3273742"/>
                </a:lnTo>
                <a:close/>
                <a:moveTo>
                  <a:pt x="2404268" y="3570541"/>
                </a:moveTo>
                <a:lnTo>
                  <a:pt x="2404268" y="3287447"/>
                </a:lnTo>
                <a:lnTo>
                  <a:pt x="2738934" y="3287447"/>
                </a:lnTo>
                <a:lnTo>
                  <a:pt x="2738934" y="3570541"/>
                </a:lnTo>
                <a:close/>
                <a:moveTo>
                  <a:pt x="2404268" y="3867361"/>
                </a:moveTo>
                <a:lnTo>
                  <a:pt x="2404268" y="3584257"/>
                </a:lnTo>
                <a:lnTo>
                  <a:pt x="2738934" y="3584257"/>
                </a:lnTo>
                <a:lnTo>
                  <a:pt x="2738934" y="3867361"/>
                </a:lnTo>
                <a:close/>
                <a:moveTo>
                  <a:pt x="2404268" y="4164171"/>
                </a:moveTo>
                <a:lnTo>
                  <a:pt x="2404268" y="3881077"/>
                </a:lnTo>
                <a:lnTo>
                  <a:pt x="2738934" y="3881077"/>
                </a:lnTo>
                <a:lnTo>
                  <a:pt x="2738934" y="4164171"/>
                </a:lnTo>
                <a:close/>
                <a:moveTo>
                  <a:pt x="2404268" y="4460991"/>
                </a:moveTo>
                <a:lnTo>
                  <a:pt x="2404268" y="4177897"/>
                </a:lnTo>
                <a:lnTo>
                  <a:pt x="2738934" y="4177897"/>
                </a:lnTo>
                <a:lnTo>
                  <a:pt x="2738934" y="4460991"/>
                </a:lnTo>
                <a:close/>
                <a:moveTo>
                  <a:pt x="2404268" y="4757811"/>
                </a:moveTo>
                <a:lnTo>
                  <a:pt x="2404268" y="4474707"/>
                </a:lnTo>
                <a:lnTo>
                  <a:pt x="2738934" y="4474707"/>
                </a:lnTo>
                <a:lnTo>
                  <a:pt x="2738934" y="4757811"/>
                </a:lnTo>
                <a:close/>
                <a:moveTo>
                  <a:pt x="2404268" y="5054610"/>
                </a:moveTo>
                <a:lnTo>
                  <a:pt x="2404268" y="4771516"/>
                </a:lnTo>
                <a:lnTo>
                  <a:pt x="2738934" y="4771516"/>
                </a:lnTo>
                <a:lnTo>
                  <a:pt x="2738934" y="5054610"/>
                </a:lnTo>
                <a:close/>
                <a:moveTo>
                  <a:pt x="2404268" y="5351441"/>
                </a:moveTo>
                <a:lnTo>
                  <a:pt x="2404268" y="5068337"/>
                </a:lnTo>
                <a:lnTo>
                  <a:pt x="2738934" y="5068337"/>
                </a:lnTo>
                <a:lnTo>
                  <a:pt x="2738934" y="5351441"/>
                </a:lnTo>
                <a:close/>
                <a:moveTo>
                  <a:pt x="2404268" y="5648250"/>
                </a:moveTo>
                <a:lnTo>
                  <a:pt x="2404268" y="5365157"/>
                </a:lnTo>
                <a:lnTo>
                  <a:pt x="2738934" y="5365157"/>
                </a:lnTo>
                <a:lnTo>
                  <a:pt x="2738934" y="5648250"/>
                </a:lnTo>
                <a:close/>
                <a:moveTo>
                  <a:pt x="2404268" y="5945060"/>
                </a:moveTo>
                <a:lnTo>
                  <a:pt x="2404268" y="5661966"/>
                </a:lnTo>
                <a:lnTo>
                  <a:pt x="2738934" y="5661966"/>
                </a:lnTo>
                <a:lnTo>
                  <a:pt x="2738934" y="5945060"/>
                </a:lnTo>
                <a:close/>
                <a:moveTo>
                  <a:pt x="2404268" y="6241880"/>
                </a:moveTo>
                <a:lnTo>
                  <a:pt x="2404268" y="5958776"/>
                </a:lnTo>
                <a:lnTo>
                  <a:pt x="2738934" y="5958776"/>
                </a:lnTo>
                <a:lnTo>
                  <a:pt x="2738934" y="6241880"/>
                </a:lnTo>
                <a:close/>
                <a:moveTo>
                  <a:pt x="2404268" y="6538690"/>
                </a:moveTo>
                <a:lnTo>
                  <a:pt x="2404268" y="6255596"/>
                </a:lnTo>
                <a:lnTo>
                  <a:pt x="2738934" y="6255596"/>
                </a:lnTo>
                <a:lnTo>
                  <a:pt x="2738934" y="6538690"/>
                </a:lnTo>
                <a:close/>
                <a:moveTo>
                  <a:pt x="2404268" y="6835499"/>
                </a:moveTo>
                <a:lnTo>
                  <a:pt x="2404268" y="6552406"/>
                </a:lnTo>
                <a:lnTo>
                  <a:pt x="2738934" y="6552406"/>
                </a:lnTo>
                <a:lnTo>
                  <a:pt x="2738934" y="6835499"/>
                </a:lnTo>
                <a:close/>
                <a:moveTo>
                  <a:pt x="2053388" y="305593"/>
                </a:moveTo>
                <a:lnTo>
                  <a:pt x="2053388" y="22489"/>
                </a:lnTo>
                <a:lnTo>
                  <a:pt x="2388055" y="22489"/>
                </a:lnTo>
                <a:lnTo>
                  <a:pt x="2388055" y="305593"/>
                </a:lnTo>
                <a:close/>
                <a:moveTo>
                  <a:pt x="2053388" y="602413"/>
                </a:moveTo>
                <a:lnTo>
                  <a:pt x="2053388" y="319309"/>
                </a:lnTo>
                <a:lnTo>
                  <a:pt x="2388055" y="319309"/>
                </a:lnTo>
                <a:lnTo>
                  <a:pt x="2388055" y="602413"/>
                </a:lnTo>
                <a:close/>
                <a:moveTo>
                  <a:pt x="2053388" y="899223"/>
                </a:moveTo>
                <a:lnTo>
                  <a:pt x="2053388" y="616129"/>
                </a:lnTo>
                <a:lnTo>
                  <a:pt x="2388055" y="616129"/>
                </a:lnTo>
                <a:lnTo>
                  <a:pt x="2388055" y="899223"/>
                </a:lnTo>
                <a:close/>
                <a:moveTo>
                  <a:pt x="2053388" y="1196033"/>
                </a:moveTo>
                <a:lnTo>
                  <a:pt x="2053388" y="912928"/>
                </a:lnTo>
                <a:lnTo>
                  <a:pt x="2388055" y="912928"/>
                </a:lnTo>
                <a:lnTo>
                  <a:pt x="2388055" y="1196033"/>
                </a:lnTo>
                <a:close/>
                <a:moveTo>
                  <a:pt x="2053388" y="1492853"/>
                </a:moveTo>
                <a:lnTo>
                  <a:pt x="2053388" y="1209749"/>
                </a:lnTo>
                <a:lnTo>
                  <a:pt x="2388055" y="1209749"/>
                </a:lnTo>
                <a:lnTo>
                  <a:pt x="2388055" y="1492853"/>
                </a:lnTo>
                <a:close/>
                <a:moveTo>
                  <a:pt x="2053388" y="1789662"/>
                </a:moveTo>
                <a:lnTo>
                  <a:pt x="2053388" y="1506569"/>
                </a:lnTo>
                <a:lnTo>
                  <a:pt x="2388055" y="1506569"/>
                </a:lnTo>
                <a:lnTo>
                  <a:pt x="2388055" y="1789662"/>
                </a:lnTo>
                <a:close/>
                <a:moveTo>
                  <a:pt x="2053388" y="2086472"/>
                </a:moveTo>
                <a:lnTo>
                  <a:pt x="2053388" y="1803368"/>
                </a:lnTo>
                <a:lnTo>
                  <a:pt x="2388055" y="1803368"/>
                </a:lnTo>
                <a:lnTo>
                  <a:pt x="2388055" y="2086472"/>
                </a:lnTo>
                <a:close/>
                <a:moveTo>
                  <a:pt x="2053388" y="2383292"/>
                </a:moveTo>
                <a:lnTo>
                  <a:pt x="2053388" y="2100188"/>
                </a:lnTo>
                <a:lnTo>
                  <a:pt x="2388055" y="2100188"/>
                </a:lnTo>
                <a:lnTo>
                  <a:pt x="2388055" y="2383292"/>
                </a:lnTo>
                <a:close/>
                <a:moveTo>
                  <a:pt x="2053388" y="2680112"/>
                </a:moveTo>
                <a:lnTo>
                  <a:pt x="2053388" y="2397008"/>
                </a:lnTo>
                <a:lnTo>
                  <a:pt x="2388055" y="2397008"/>
                </a:lnTo>
                <a:lnTo>
                  <a:pt x="2388055" y="2680112"/>
                </a:lnTo>
                <a:close/>
                <a:moveTo>
                  <a:pt x="2053388" y="2976922"/>
                </a:moveTo>
                <a:lnTo>
                  <a:pt x="2053388" y="2693828"/>
                </a:lnTo>
                <a:lnTo>
                  <a:pt x="2388055" y="2693828"/>
                </a:lnTo>
                <a:lnTo>
                  <a:pt x="2388055" y="2976922"/>
                </a:lnTo>
                <a:close/>
                <a:moveTo>
                  <a:pt x="2053388" y="3273742"/>
                </a:moveTo>
                <a:lnTo>
                  <a:pt x="2053388" y="2990638"/>
                </a:lnTo>
                <a:lnTo>
                  <a:pt x="2388055" y="2990638"/>
                </a:lnTo>
                <a:lnTo>
                  <a:pt x="2388055" y="3273742"/>
                </a:lnTo>
                <a:close/>
                <a:moveTo>
                  <a:pt x="2053388" y="3570541"/>
                </a:moveTo>
                <a:lnTo>
                  <a:pt x="2053388" y="3287447"/>
                </a:lnTo>
                <a:lnTo>
                  <a:pt x="2388055" y="3287447"/>
                </a:lnTo>
                <a:lnTo>
                  <a:pt x="2388055" y="3570541"/>
                </a:lnTo>
                <a:close/>
                <a:moveTo>
                  <a:pt x="2053388" y="3867361"/>
                </a:moveTo>
                <a:lnTo>
                  <a:pt x="2053388" y="3584257"/>
                </a:lnTo>
                <a:lnTo>
                  <a:pt x="2388055" y="3584257"/>
                </a:lnTo>
                <a:lnTo>
                  <a:pt x="2388055" y="3867361"/>
                </a:lnTo>
                <a:close/>
                <a:moveTo>
                  <a:pt x="2053388" y="4164171"/>
                </a:moveTo>
                <a:lnTo>
                  <a:pt x="2053388" y="3881077"/>
                </a:lnTo>
                <a:lnTo>
                  <a:pt x="2388055" y="3881077"/>
                </a:lnTo>
                <a:lnTo>
                  <a:pt x="2388055" y="4164171"/>
                </a:lnTo>
                <a:close/>
                <a:moveTo>
                  <a:pt x="2053388" y="4460991"/>
                </a:moveTo>
                <a:lnTo>
                  <a:pt x="2053388" y="4177897"/>
                </a:lnTo>
                <a:lnTo>
                  <a:pt x="2388055" y="4177897"/>
                </a:lnTo>
                <a:lnTo>
                  <a:pt x="2388055" y="4460991"/>
                </a:lnTo>
                <a:close/>
                <a:moveTo>
                  <a:pt x="2053388" y="4757811"/>
                </a:moveTo>
                <a:lnTo>
                  <a:pt x="2053388" y="4474707"/>
                </a:lnTo>
                <a:lnTo>
                  <a:pt x="2388055" y="4474707"/>
                </a:lnTo>
                <a:lnTo>
                  <a:pt x="2388055" y="4757811"/>
                </a:lnTo>
                <a:close/>
                <a:moveTo>
                  <a:pt x="2053388" y="5054610"/>
                </a:moveTo>
                <a:lnTo>
                  <a:pt x="2053388" y="4771516"/>
                </a:lnTo>
                <a:lnTo>
                  <a:pt x="2388055" y="4771516"/>
                </a:lnTo>
                <a:lnTo>
                  <a:pt x="2388055" y="5054610"/>
                </a:lnTo>
                <a:close/>
                <a:moveTo>
                  <a:pt x="2053388" y="5351441"/>
                </a:moveTo>
                <a:lnTo>
                  <a:pt x="2053388" y="5068337"/>
                </a:lnTo>
                <a:lnTo>
                  <a:pt x="2388055" y="5068337"/>
                </a:lnTo>
                <a:lnTo>
                  <a:pt x="2388055" y="5351441"/>
                </a:lnTo>
                <a:close/>
                <a:moveTo>
                  <a:pt x="2053388" y="5648250"/>
                </a:moveTo>
                <a:lnTo>
                  <a:pt x="2053388" y="5365157"/>
                </a:lnTo>
                <a:lnTo>
                  <a:pt x="2388055" y="5365157"/>
                </a:lnTo>
                <a:lnTo>
                  <a:pt x="2388055" y="5648250"/>
                </a:lnTo>
                <a:close/>
                <a:moveTo>
                  <a:pt x="2053388" y="5945060"/>
                </a:moveTo>
                <a:lnTo>
                  <a:pt x="2053388" y="5661966"/>
                </a:lnTo>
                <a:lnTo>
                  <a:pt x="2388055" y="5661966"/>
                </a:lnTo>
                <a:lnTo>
                  <a:pt x="2388055" y="5945060"/>
                </a:lnTo>
                <a:close/>
                <a:moveTo>
                  <a:pt x="2053388" y="6241880"/>
                </a:moveTo>
                <a:lnTo>
                  <a:pt x="2053388" y="5958776"/>
                </a:lnTo>
                <a:lnTo>
                  <a:pt x="2388055" y="5958776"/>
                </a:lnTo>
                <a:lnTo>
                  <a:pt x="2388055" y="6241880"/>
                </a:lnTo>
                <a:close/>
                <a:moveTo>
                  <a:pt x="2053388" y="6538690"/>
                </a:moveTo>
                <a:lnTo>
                  <a:pt x="2053388" y="6255596"/>
                </a:lnTo>
                <a:lnTo>
                  <a:pt x="2388055" y="6255596"/>
                </a:lnTo>
                <a:lnTo>
                  <a:pt x="2388055" y="6538690"/>
                </a:lnTo>
                <a:close/>
                <a:moveTo>
                  <a:pt x="2053388" y="6835499"/>
                </a:moveTo>
                <a:lnTo>
                  <a:pt x="2053388" y="6552406"/>
                </a:lnTo>
                <a:lnTo>
                  <a:pt x="2388055" y="6552406"/>
                </a:lnTo>
                <a:lnTo>
                  <a:pt x="2388055" y="6835499"/>
                </a:lnTo>
                <a:close/>
                <a:moveTo>
                  <a:pt x="1702509" y="305593"/>
                </a:moveTo>
                <a:lnTo>
                  <a:pt x="1702509" y="22489"/>
                </a:lnTo>
                <a:lnTo>
                  <a:pt x="2037175" y="22489"/>
                </a:lnTo>
                <a:lnTo>
                  <a:pt x="2037175" y="305593"/>
                </a:lnTo>
                <a:close/>
                <a:moveTo>
                  <a:pt x="1702509" y="602413"/>
                </a:moveTo>
                <a:lnTo>
                  <a:pt x="1702509" y="319309"/>
                </a:lnTo>
                <a:lnTo>
                  <a:pt x="2037175" y="319309"/>
                </a:lnTo>
                <a:lnTo>
                  <a:pt x="2037175" y="602413"/>
                </a:lnTo>
                <a:close/>
                <a:moveTo>
                  <a:pt x="1702509" y="899223"/>
                </a:moveTo>
                <a:lnTo>
                  <a:pt x="1702509" y="616129"/>
                </a:lnTo>
                <a:lnTo>
                  <a:pt x="2037175" y="616129"/>
                </a:lnTo>
                <a:lnTo>
                  <a:pt x="2037175" y="899223"/>
                </a:lnTo>
                <a:close/>
                <a:moveTo>
                  <a:pt x="1702509" y="1196033"/>
                </a:moveTo>
                <a:lnTo>
                  <a:pt x="1702509" y="912928"/>
                </a:lnTo>
                <a:lnTo>
                  <a:pt x="2037175" y="912928"/>
                </a:lnTo>
                <a:lnTo>
                  <a:pt x="2037175" y="1196033"/>
                </a:lnTo>
                <a:close/>
                <a:moveTo>
                  <a:pt x="1702509" y="1492853"/>
                </a:moveTo>
                <a:lnTo>
                  <a:pt x="1702509" y="1209749"/>
                </a:lnTo>
                <a:lnTo>
                  <a:pt x="2037175" y="1209749"/>
                </a:lnTo>
                <a:lnTo>
                  <a:pt x="2037175" y="1492853"/>
                </a:lnTo>
                <a:close/>
                <a:moveTo>
                  <a:pt x="1702509" y="1789662"/>
                </a:moveTo>
                <a:lnTo>
                  <a:pt x="1702509" y="1506569"/>
                </a:lnTo>
                <a:lnTo>
                  <a:pt x="2037175" y="1506569"/>
                </a:lnTo>
                <a:lnTo>
                  <a:pt x="2037175" y="1789662"/>
                </a:lnTo>
                <a:close/>
                <a:moveTo>
                  <a:pt x="1702509" y="2086472"/>
                </a:moveTo>
                <a:lnTo>
                  <a:pt x="1702509" y="1803368"/>
                </a:lnTo>
                <a:lnTo>
                  <a:pt x="2037175" y="1803368"/>
                </a:lnTo>
                <a:lnTo>
                  <a:pt x="2037175" y="2086472"/>
                </a:lnTo>
                <a:close/>
                <a:moveTo>
                  <a:pt x="1702509" y="2383292"/>
                </a:moveTo>
                <a:lnTo>
                  <a:pt x="1702509" y="2100188"/>
                </a:lnTo>
                <a:lnTo>
                  <a:pt x="2037175" y="2100188"/>
                </a:lnTo>
                <a:lnTo>
                  <a:pt x="2037175" y="2383292"/>
                </a:lnTo>
                <a:close/>
                <a:moveTo>
                  <a:pt x="1702509" y="2680112"/>
                </a:moveTo>
                <a:lnTo>
                  <a:pt x="1702509" y="2397008"/>
                </a:lnTo>
                <a:lnTo>
                  <a:pt x="2037175" y="2397008"/>
                </a:lnTo>
                <a:lnTo>
                  <a:pt x="2037175" y="2680112"/>
                </a:lnTo>
                <a:close/>
                <a:moveTo>
                  <a:pt x="1702509" y="2976922"/>
                </a:moveTo>
                <a:lnTo>
                  <a:pt x="1702509" y="2693828"/>
                </a:lnTo>
                <a:lnTo>
                  <a:pt x="2037175" y="2693828"/>
                </a:lnTo>
                <a:lnTo>
                  <a:pt x="2037175" y="2976922"/>
                </a:lnTo>
                <a:close/>
                <a:moveTo>
                  <a:pt x="1702509" y="3273742"/>
                </a:moveTo>
                <a:lnTo>
                  <a:pt x="1702509" y="2990638"/>
                </a:lnTo>
                <a:lnTo>
                  <a:pt x="2037175" y="2990638"/>
                </a:lnTo>
                <a:lnTo>
                  <a:pt x="2037175" y="3273742"/>
                </a:lnTo>
                <a:close/>
                <a:moveTo>
                  <a:pt x="1702509" y="3570541"/>
                </a:moveTo>
                <a:lnTo>
                  <a:pt x="1702509" y="3287447"/>
                </a:lnTo>
                <a:lnTo>
                  <a:pt x="2037175" y="3287447"/>
                </a:lnTo>
                <a:lnTo>
                  <a:pt x="2037175" y="3570541"/>
                </a:lnTo>
                <a:close/>
                <a:moveTo>
                  <a:pt x="1702509" y="3867361"/>
                </a:moveTo>
                <a:lnTo>
                  <a:pt x="1702509" y="3584257"/>
                </a:lnTo>
                <a:lnTo>
                  <a:pt x="2037175" y="3584257"/>
                </a:lnTo>
                <a:lnTo>
                  <a:pt x="2037175" y="3867361"/>
                </a:lnTo>
                <a:close/>
                <a:moveTo>
                  <a:pt x="1702509" y="4164171"/>
                </a:moveTo>
                <a:lnTo>
                  <a:pt x="1702509" y="3881077"/>
                </a:lnTo>
                <a:lnTo>
                  <a:pt x="2037175" y="3881077"/>
                </a:lnTo>
                <a:lnTo>
                  <a:pt x="2037175" y="4164171"/>
                </a:lnTo>
                <a:close/>
                <a:moveTo>
                  <a:pt x="1702509" y="4460991"/>
                </a:moveTo>
                <a:lnTo>
                  <a:pt x="1702509" y="4177897"/>
                </a:lnTo>
                <a:lnTo>
                  <a:pt x="2037175" y="4177897"/>
                </a:lnTo>
                <a:lnTo>
                  <a:pt x="2037175" y="4460991"/>
                </a:lnTo>
                <a:close/>
                <a:moveTo>
                  <a:pt x="1702509" y="4757811"/>
                </a:moveTo>
                <a:lnTo>
                  <a:pt x="1702509" y="4474707"/>
                </a:lnTo>
                <a:lnTo>
                  <a:pt x="2037175" y="4474707"/>
                </a:lnTo>
                <a:lnTo>
                  <a:pt x="2037175" y="4757811"/>
                </a:lnTo>
                <a:close/>
                <a:moveTo>
                  <a:pt x="1702509" y="5054610"/>
                </a:moveTo>
                <a:lnTo>
                  <a:pt x="1702509" y="4771516"/>
                </a:lnTo>
                <a:lnTo>
                  <a:pt x="2037175" y="4771516"/>
                </a:lnTo>
                <a:lnTo>
                  <a:pt x="2037175" y="5054610"/>
                </a:lnTo>
                <a:close/>
                <a:moveTo>
                  <a:pt x="1702509" y="5351441"/>
                </a:moveTo>
                <a:lnTo>
                  <a:pt x="1702509" y="5068337"/>
                </a:lnTo>
                <a:lnTo>
                  <a:pt x="2037175" y="5068337"/>
                </a:lnTo>
                <a:lnTo>
                  <a:pt x="2037175" y="5351441"/>
                </a:lnTo>
                <a:close/>
                <a:moveTo>
                  <a:pt x="1702509" y="5648250"/>
                </a:moveTo>
                <a:lnTo>
                  <a:pt x="1702509" y="5365157"/>
                </a:lnTo>
                <a:lnTo>
                  <a:pt x="2037175" y="5365157"/>
                </a:lnTo>
                <a:lnTo>
                  <a:pt x="2037175" y="5648250"/>
                </a:lnTo>
                <a:close/>
                <a:moveTo>
                  <a:pt x="1702509" y="5945060"/>
                </a:moveTo>
                <a:lnTo>
                  <a:pt x="1702509" y="5661966"/>
                </a:lnTo>
                <a:lnTo>
                  <a:pt x="2037175" y="5661966"/>
                </a:lnTo>
                <a:lnTo>
                  <a:pt x="2037175" y="5945060"/>
                </a:lnTo>
                <a:close/>
                <a:moveTo>
                  <a:pt x="1702509" y="6241880"/>
                </a:moveTo>
                <a:lnTo>
                  <a:pt x="1702509" y="5958776"/>
                </a:lnTo>
                <a:lnTo>
                  <a:pt x="2037175" y="5958776"/>
                </a:lnTo>
                <a:lnTo>
                  <a:pt x="2037175" y="6241880"/>
                </a:lnTo>
                <a:close/>
                <a:moveTo>
                  <a:pt x="1702509" y="6538690"/>
                </a:moveTo>
                <a:lnTo>
                  <a:pt x="1702509" y="6255596"/>
                </a:lnTo>
                <a:lnTo>
                  <a:pt x="2037175" y="6255596"/>
                </a:lnTo>
                <a:lnTo>
                  <a:pt x="2037175" y="6538690"/>
                </a:lnTo>
                <a:close/>
                <a:moveTo>
                  <a:pt x="1702509" y="6835499"/>
                </a:moveTo>
                <a:lnTo>
                  <a:pt x="1702509" y="6552406"/>
                </a:lnTo>
                <a:lnTo>
                  <a:pt x="2037175" y="6552406"/>
                </a:lnTo>
                <a:lnTo>
                  <a:pt x="2037175" y="6835499"/>
                </a:lnTo>
                <a:close/>
                <a:moveTo>
                  <a:pt x="1351629" y="305593"/>
                </a:moveTo>
                <a:lnTo>
                  <a:pt x="1351629" y="22489"/>
                </a:lnTo>
                <a:lnTo>
                  <a:pt x="1686295" y="22489"/>
                </a:lnTo>
                <a:lnTo>
                  <a:pt x="1686295" y="305593"/>
                </a:lnTo>
                <a:close/>
                <a:moveTo>
                  <a:pt x="1351629" y="602413"/>
                </a:moveTo>
                <a:lnTo>
                  <a:pt x="1351629" y="319309"/>
                </a:lnTo>
                <a:lnTo>
                  <a:pt x="1686295" y="319309"/>
                </a:lnTo>
                <a:lnTo>
                  <a:pt x="1686295" y="602413"/>
                </a:lnTo>
                <a:close/>
                <a:moveTo>
                  <a:pt x="1351629" y="899223"/>
                </a:moveTo>
                <a:lnTo>
                  <a:pt x="1351629" y="616129"/>
                </a:lnTo>
                <a:lnTo>
                  <a:pt x="1686295" y="616129"/>
                </a:lnTo>
                <a:lnTo>
                  <a:pt x="1686295" y="899223"/>
                </a:lnTo>
                <a:close/>
                <a:moveTo>
                  <a:pt x="1351629" y="1196033"/>
                </a:moveTo>
                <a:lnTo>
                  <a:pt x="1351629" y="912928"/>
                </a:lnTo>
                <a:lnTo>
                  <a:pt x="1686295" y="912928"/>
                </a:lnTo>
                <a:lnTo>
                  <a:pt x="1686295" y="1196033"/>
                </a:lnTo>
                <a:close/>
                <a:moveTo>
                  <a:pt x="1351629" y="1492853"/>
                </a:moveTo>
                <a:lnTo>
                  <a:pt x="1351629" y="1209749"/>
                </a:lnTo>
                <a:lnTo>
                  <a:pt x="1686295" y="1209749"/>
                </a:lnTo>
                <a:lnTo>
                  <a:pt x="1686295" y="1492853"/>
                </a:lnTo>
                <a:close/>
                <a:moveTo>
                  <a:pt x="1351629" y="1789662"/>
                </a:moveTo>
                <a:lnTo>
                  <a:pt x="1351629" y="1506569"/>
                </a:lnTo>
                <a:lnTo>
                  <a:pt x="1686295" y="1506569"/>
                </a:lnTo>
                <a:lnTo>
                  <a:pt x="1686295" y="1789662"/>
                </a:lnTo>
                <a:close/>
                <a:moveTo>
                  <a:pt x="1351629" y="2086472"/>
                </a:moveTo>
                <a:lnTo>
                  <a:pt x="1351629" y="1803368"/>
                </a:lnTo>
                <a:lnTo>
                  <a:pt x="1686295" y="1803368"/>
                </a:lnTo>
                <a:lnTo>
                  <a:pt x="1686295" y="2086472"/>
                </a:lnTo>
                <a:close/>
                <a:moveTo>
                  <a:pt x="1351629" y="2383292"/>
                </a:moveTo>
                <a:lnTo>
                  <a:pt x="1351629" y="2100188"/>
                </a:lnTo>
                <a:lnTo>
                  <a:pt x="1686295" y="2100188"/>
                </a:lnTo>
                <a:lnTo>
                  <a:pt x="1686295" y="2383292"/>
                </a:lnTo>
                <a:close/>
                <a:moveTo>
                  <a:pt x="1351629" y="2680112"/>
                </a:moveTo>
                <a:lnTo>
                  <a:pt x="1351629" y="2397008"/>
                </a:lnTo>
                <a:lnTo>
                  <a:pt x="1686295" y="2397008"/>
                </a:lnTo>
                <a:lnTo>
                  <a:pt x="1686295" y="2680112"/>
                </a:lnTo>
                <a:close/>
                <a:moveTo>
                  <a:pt x="1351629" y="2976922"/>
                </a:moveTo>
                <a:lnTo>
                  <a:pt x="1351629" y="2693828"/>
                </a:lnTo>
                <a:lnTo>
                  <a:pt x="1686295" y="2693828"/>
                </a:lnTo>
                <a:lnTo>
                  <a:pt x="1686295" y="2976922"/>
                </a:lnTo>
                <a:close/>
                <a:moveTo>
                  <a:pt x="1351629" y="3273742"/>
                </a:moveTo>
                <a:lnTo>
                  <a:pt x="1351629" y="2990638"/>
                </a:lnTo>
                <a:lnTo>
                  <a:pt x="1686295" y="2990638"/>
                </a:lnTo>
                <a:lnTo>
                  <a:pt x="1686295" y="3273742"/>
                </a:lnTo>
                <a:close/>
                <a:moveTo>
                  <a:pt x="1351629" y="3570541"/>
                </a:moveTo>
                <a:lnTo>
                  <a:pt x="1351629" y="3287447"/>
                </a:lnTo>
                <a:lnTo>
                  <a:pt x="1686295" y="3287447"/>
                </a:lnTo>
                <a:lnTo>
                  <a:pt x="1686295" y="3570541"/>
                </a:lnTo>
                <a:close/>
                <a:moveTo>
                  <a:pt x="1351629" y="3867361"/>
                </a:moveTo>
                <a:lnTo>
                  <a:pt x="1351629" y="3584257"/>
                </a:lnTo>
                <a:lnTo>
                  <a:pt x="1686295" y="3584257"/>
                </a:lnTo>
                <a:lnTo>
                  <a:pt x="1686295" y="3867361"/>
                </a:lnTo>
                <a:close/>
                <a:moveTo>
                  <a:pt x="1351629" y="4164171"/>
                </a:moveTo>
                <a:lnTo>
                  <a:pt x="1351629" y="3881077"/>
                </a:lnTo>
                <a:lnTo>
                  <a:pt x="1686295" y="3881077"/>
                </a:lnTo>
                <a:lnTo>
                  <a:pt x="1686295" y="4164171"/>
                </a:lnTo>
                <a:close/>
                <a:moveTo>
                  <a:pt x="1351629" y="4460991"/>
                </a:moveTo>
                <a:lnTo>
                  <a:pt x="1351629" y="4177897"/>
                </a:lnTo>
                <a:lnTo>
                  <a:pt x="1686295" y="4177897"/>
                </a:lnTo>
                <a:lnTo>
                  <a:pt x="1686295" y="4460991"/>
                </a:lnTo>
                <a:close/>
                <a:moveTo>
                  <a:pt x="1351629" y="4757811"/>
                </a:moveTo>
                <a:lnTo>
                  <a:pt x="1351629" y="4474707"/>
                </a:lnTo>
                <a:lnTo>
                  <a:pt x="1686295" y="4474707"/>
                </a:lnTo>
                <a:lnTo>
                  <a:pt x="1686295" y="4757811"/>
                </a:lnTo>
                <a:close/>
                <a:moveTo>
                  <a:pt x="1351629" y="5054610"/>
                </a:moveTo>
                <a:lnTo>
                  <a:pt x="1351629" y="4771516"/>
                </a:lnTo>
                <a:lnTo>
                  <a:pt x="1686295" y="4771516"/>
                </a:lnTo>
                <a:lnTo>
                  <a:pt x="1686295" y="5054610"/>
                </a:lnTo>
                <a:close/>
                <a:moveTo>
                  <a:pt x="1351629" y="5351441"/>
                </a:moveTo>
                <a:lnTo>
                  <a:pt x="1351629" y="5068337"/>
                </a:lnTo>
                <a:lnTo>
                  <a:pt x="1686295" y="5068337"/>
                </a:lnTo>
                <a:lnTo>
                  <a:pt x="1686295" y="5351441"/>
                </a:lnTo>
                <a:close/>
                <a:moveTo>
                  <a:pt x="1351629" y="5648250"/>
                </a:moveTo>
                <a:lnTo>
                  <a:pt x="1351629" y="5365157"/>
                </a:lnTo>
                <a:lnTo>
                  <a:pt x="1686295" y="5365157"/>
                </a:lnTo>
                <a:lnTo>
                  <a:pt x="1686295" y="5648250"/>
                </a:lnTo>
                <a:close/>
                <a:moveTo>
                  <a:pt x="1351629" y="5945060"/>
                </a:moveTo>
                <a:lnTo>
                  <a:pt x="1351629" y="5661966"/>
                </a:lnTo>
                <a:lnTo>
                  <a:pt x="1686295" y="5661966"/>
                </a:lnTo>
                <a:lnTo>
                  <a:pt x="1686295" y="5945060"/>
                </a:lnTo>
                <a:close/>
                <a:moveTo>
                  <a:pt x="1351629" y="6241880"/>
                </a:moveTo>
                <a:lnTo>
                  <a:pt x="1351629" y="5958776"/>
                </a:lnTo>
                <a:lnTo>
                  <a:pt x="1686295" y="5958776"/>
                </a:lnTo>
                <a:lnTo>
                  <a:pt x="1686295" y="6241880"/>
                </a:lnTo>
                <a:close/>
                <a:moveTo>
                  <a:pt x="1351629" y="6538690"/>
                </a:moveTo>
                <a:lnTo>
                  <a:pt x="1351629" y="6255596"/>
                </a:lnTo>
                <a:lnTo>
                  <a:pt x="1686295" y="6255596"/>
                </a:lnTo>
                <a:lnTo>
                  <a:pt x="1686295" y="6538690"/>
                </a:lnTo>
                <a:close/>
                <a:moveTo>
                  <a:pt x="1351629" y="6835499"/>
                </a:moveTo>
                <a:lnTo>
                  <a:pt x="1351629" y="6552406"/>
                </a:lnTo>
                <a:lnTo>
                  <a:pt x="1686295" y="6552406"/>
                </a:lnTo>
                <a:lnTo>
                  <a:pt x="1686295" y="6835499"/>
                </a:lnTo>
                <a:close/>
                <a:moveTo>
                  <a:pt x="1000749" y="305593"/>
                </a:moveTo>
                <a:lnTo>
                  <a:pt x="1000749" y="22489"/>
                </a:lnTo>
                <a:lnTo>
                  <a:pt x="1335415" y="22489"/>
                </a:lnTo>
                <a:lnTo>
                  <a:pt x="1335415" y="305593"/>
                </a:lnTo>
                <a:close/>
                <a:moveTo>
                  <a:pt x="1000749" y="602413"/>
                </a:moveTo>
                <a:lnTo>
                  <a:pt x="1000749" y="319309"/>
                </a:lnTo>
                <a:lnTo>
                  <a:pt x="1335415" y="319309"/>
                </a:lnTo>
                <a:lnTo>
                  <a:pt x="1335415" y="602413"/>
                </a:lnTo>
                <a:close/>
                <a:moveTo>
                  <a:pt x="1000749" y="899223"/>
                </a:moveTo>
                <a:lnTo>
                  <a:pt x="1000749" y="616129"/>
                </a:lnTo>
                <a:lnTo>
                  <a:pt x="1335415" y="616129"/>
                </a:lnTo>
                <a:lnTo>
                  <a:pt x="1335415" y="899223"/>
                </a:lnTo>
                <a:close/>
                <a:moveTo>
                  <a:pt x="1000749" y="1196033"/>
                </a:moveTo>
                <a:lnTo>
                  <a:pt x="1000749" y="912928"/>
                </a:lnTo>
                <a:lnTo>
                  <a:pt x="1335415" y="912928"/>
                </a:lnTo>
                <a:lnTo>
                  <a:pt x="1335415" y="1196033"/>
                </a:lnTo>
                <a:close/>
                <a:moveTo>
                  <a:pt x="1000749" y="1492853"/>
                </a:moveTo>
                <a:lnTo>
                  <a:pt x="1000749" y="1209749"/>
                </a:lnTo>
                <a:lnTo>
                  <a:pt x="1335415" y="1209749"/>
                </a:lnTo>
                <a:lnTo>
                  <a:pt x="1335415" y="1492853"/>
                </a:lnTo>
                <a:close/>
                <a:moveTo>
                  <a:pt x="1000749" y="1789662"/>
                </a:moveTo>
                <a:lnTo>
                  <a:pt x="1000749" y="1506569"/>
                </a:lnTo>
                <a:lnTo>
                  <a:pt x="1335415" y="1506569"/>
                </a:lnTo>
                <a:lnTo>
                  <a:pt x="1335415" y="1789662"/>
                </a:lnTo>
                <a:close/>
                <a:moveTo>
                  <a:pt x="1000749" y="2086472"/>
                </a:moveTo>
                <a:lnTo>
                  <a:pt x="1000749" y="1803368"/>
                </a:lnTo>
                <a:lnTo>
                  <a:pt x="1335415" y="1803368"/>
                </a:lnTo>
                <a:lnTo>
                  <a:pt x="1335415" y="2086472"/>
                </a:lnTo>
                <a:close/>
                <a:moveTo>
                  <a:pt x="1000749" y="2383292"/>
                </a:moveTo>
                <a:lnTo>
                  <a:pt x="1000749" y="2100188"/>
                </a:lnTo>
                <a:lnTo>
                  <a:pt x="1335415" y="2100188"/>
                </a:lnTo>
                <a:lnTo>
                  <a:pt x="1335415" y="2383292"/>
                </a:lnTo>
                <a:close/>
                <a:moveTo>
                  <a:pt x="1000749" y="2680112"/>
                </a:moveTo>
                <a:lnTo>
                  <a:pt x="1000749" y="2397008"/>
                </a:lnTo>
                <a:lnTo>
                  <a:pt x="1335415" y="2397008"/>
                </a:lnTo>
                <a:lnTo>
                  <a:pt x="1335415" y="2680112"/>
                </a:lnTo>
                <a:close/>
                <a:moveTo>
                  <a:pt x="1000749" y="2976922"/>
                </a:moveTo>
                <a:lnTo>
                  <a:pt x="1000749" y="2693828"/>
                </a:lnTo>
                <a:lnTo>
                  <a:pt x="1335415" y="2693828"/>
                </a:lnTo>
                <a:lnTo>
                  <a:pt x="1335415" y="2976922"/>
                </a:lnTo>
                <a:close/>
                <a:moveTo>
                  <a:pt x="1000749" y="3273742"/>
                </a:moveTo>
                <a:lnTo>
                  <a:pt x="1000749" y="2990638"/>
                </a:lnTo>
                <a:lnTo>
                  <a:pt x="1335415" y="2990638"/>
                </a:lnTo>
                <a:lnTo>
                  <a:pt x="1335415" y="3273742"/>
                </a:lnTo>
                <a:close/>
                <a:moveTo>
                  <a:pt x="1000749" y="3570541"/>
                </a:moveTo>
                <a:lnTo>
                  <a:pt x="1000749" y="3287447"/>
                </a:lnTo>
                <a:lnTo>
                  <a:pt x="1335415" y="3287447"/>
                </a:lnTo>
                <a:lnTo>
                  <a:pt x="1335415" y="3570541"/>
                </a:lnTo>
                <a:close/>
                <a:moveTo>
                  <a:pt x="1000749" y="3867361"/>
                </a:moveTo>
                <a:lnTo>
                  <a:pt x="1000749" y="3584257"/>
                </a:lnTo>
                <a:lnTo>
                  <a:pt x="1335415" y="3584257"/>
                </a:lnTo>
                <a:lnTo>
                  <a:pt x="1335415" y="3867361"/>
                </a:lnTo>
                <a:close/>
                <a:moveTo>
                  <a:pt x="1000749" y="4164171"/>
                </a:moveTo>
                <a:lnTo>
                  <a:pt x="1000749" y="3881077"/>
                </a:lnTo>
                <a:lnTo>
                  <a:pt x="1335415" y="3881077"/>
                </a:lnTo>
                <a:lnTo>
                  <a:pt x="1335415" y="4164171"/>
                </a:lnTo>
                <a:close/>
                <a:moveTo>
                  <a:pt x="1000749" y="4460991"/>
                </a:moveTo>
                <a:lnTo>
                  <a:pt x="1000749" y="4177897"/>
                </a:lnTo>
                <a:lnTo>
                  <a:pt x="1335415" y="4177897"/>
                </a:lnTo>
                <a:lnTo>
                  <a:pt x="1335415" y="4460991"/>
                </a:lnTo>
                <a:close/>
                <a:moveTo>
                  <a:pt x="1000749" y="4757811"/>
                </a:moveTo>
                <a:lnTo>
                  <a:pt x="1000749" y="4474707"/>
                </a:lnTo>
                <a:lnTo>
                  <a:pt x="1335415" y="4474707"/>
                </a:lnTo>
                <a:lnTo>
                  <a:pt x="1335415" y="4757811"/>
                </a:lnTo>
                <a:close/>
                <a:moveTo>
                  <a:pt x="1000749" y="5054610"/>
                </a:moveTo>
                <a:lnTo>
                  <a:pt x="1000749" y="4771516"/>
                </a:lnTo>
                <a:lnTo>
                  <a:pt x="1335415" y="4771516"/>
                </a:lnTo>
                <a:lnTo>
                  <a:pt x="1335415" y="5054610"/>
                </a:lnTo>
                <a:close/>
                <a:moveTo>
                  <a:pt x="1000749" y="5351441"/>
                </a:moveTo>
                <a:lnTo>
                  <a:pt x="1000749" y="5068337"/>
                </a:lnTo>
                <a:lnTo>
                  <a:pt x="1335415" y="5068337"/>
                </a:lnTo>
                <a:lnTo>
                  <a:pt x="1335415" y="5351441"/>
                </a:lnTo>
                <a:close/>
                <a:moveTo>
                  <a:pt x="1000749" y="5648250"/>
                </a:moveTo>
                <a:lnTo>
                  <a:pt x="1000749" y="5365157"/>
                </a:lnTo>
                <a:lnTo>
                  <a:pt x="1335415" y="5365157"/>
                </a:lnTo>
                <a:lnTo>
                  <a:pt x="1335415" y="5648250"/>
                </a:lnTo>
                <a:close/>
                <a:moveTo>
                  <a:pt x="1000749" y="5945060"/>
                </a:moveTo>
                <a:lnTo>
                  <a:pt x="1000749" y="5661966"/>
                </a:lnTo>
                <a:lnTo>
                  <a:pt x="1335415" y="5661966"/>
                </a:lnTo>
                <a:lnTo>
                  <a:pt x="1335415" y="5945060"/>
                </a:lnTo>
                <a:close/>
                <a:moveTo>
                  <a:pt x="1000749" y="6241880"/>
                </a:moveTo>
                <a:lnTo>
                  <a:pt x="1000749" y="5958776"/>
                </a:lnTo>
                <a:lnTo>
                  <a:pt x="1335415" y="5958776"/>
                </a:lnTo>
                <a:lnTo>
                  <a:pt x="1335415" y="6241880"/>
                </a:lnTo>
                <a:close/>
                <a:moveTo>
                  <a:pt x="1000749" y="6538690"/>
                </a:moveTo>
                <a:lnTo>
                  <a:pt x="1000749" y="6255596"/>
                </a:lnTo>
                <a:lnTo>
                  <a:pt x="1335415" y="6255596"/>
                </a:lnTo>
                <a:lnTo>
                  <a:pt x="1335415" y="6538690"/>
                </a:lnTo>
                <a:close/>
                <a:moveTo>
                  <a:pt x="1000749" y="6835499"/>
                </a:moveTo>
                <a:lnTo>
                  <a:pt x="1000749" y="6552406"/>
                </a:lnTo>
                <a:lnTo>
                  <a:pt x="1335415" y="6552406"/>
                </a:lnTo>
                <a:lnTo>
                  <a:pt x="1335415" y="6835499"/>
                </a:lnTo>
                <a:close/>
                <a:moveTo>
                  <a:pt x="649880" y="305593"/>
                </a:moveTo>
                <a:lnTo>
                  <a:pt x="649880" y="22489"/>
                </a:lnTo>
                <a:lnTo>
                  <a:pt x="984535" y="22489"/>
                </a:lnTo>
                <a:lnTo>
                  <a:pt x="984535" y="305593"/>
                </a:lnTo>
                <a:close/>
                <a:moveTo>
                  <a:pt x="649880" y="602413"/>
                </a:moveTo>
                <a:lnTo>
                  <a:pt x="649880" y="319309"/>
                </a:lnTo>
                <a:lnTo>
                  <a:pt x="984535" y="319309"/>
                </a:lnTo>
                <a:lnTo>
                  <a:pt x="984535" y="602413"/>
                </a:lnTo>
                <a:close/>
                <a:moveTo>
                  <a:pt x="649880" y="899223"/>
                </a:moveTo>
                <a:lnTo>
                  <a:pt x="649880" y="616129"/>
                </a:lnTo>
                <a:lnTo>
                  <a:pt x="984535" y="616129"/>
                </a:lnTo>
                <a:lnTo>
                  <a:pt x="984535" y="899223"/>
                </a:lnTo>
                <a:close/>
                <a:moveTo>
                  <a:pt x="649880" y="1196033"/>
                </a:moveTo>
                <a:lnTo>
                  <a:pt x="649880" y="912928"/>
                </a:lnTo>
                <a:lnTo>
                  <a:pt x="984535" y="912928"/>
                </a:lnTo>
                <a:lnTo>
                  <a:pt x="984535" y="1196033"/>
                </a:lnTo>
                <a:close/>
                <a:moveTo>
                  <a:pt x="649880" y="1492853"/>
                </a:moveTo>
                <a:lnTo>
                  <a:pt x="649880" y="1209749"/>
                </a:lnTo>
                <a:lnTo>
                  <a:pt x="984535" y="1209749"/>
                </a:lnTo>
                <a:lnTo>
                  <a:pt x="984535" y="1492853"/>
                </a:lnTo>
                <a:close/>
                <a:moveTo>
                  <a:pt x="649880" y="1789662"/>
                </a:moveTo>
                <a:lnTo>
                  <a:pt x="649880" y="1506569"/>
                </a:lnTo>
                <a:lnTo>
                  <a:pt x="984535" y="1506569"/>
                </a:lnTo>
                <a:lnTo>
                  <a:pt x="984535" y="1789662"/>
                </a:lnTo>
                <a:close/>
                <a:moveTo>
                  <a:pt x="649880" y="2086472"/>
                </a:moveTo>
                <a:lnTo>
                  <a:pt x="649880" y="1803368"/>
                </a:lnTo>
                <a:lnTo>
                  <a:pt x="984535" y="1803368"/>
                </a:lnTo>
                <a:lnTo>
                  <a:pt x="984535" y="2086472"/>
                </a:lnTo>
                <a:close/>
                <a:moveTo>
                  <a:pt x="649880" y="2383292"/>
                </a:moveTo>
                <a:lnTo>
                  <a:pt x="649880" y="2100188"/>
                </a:lnTo>
                <a:lnTo>
                  <a:pt x="984535" y="2100188"/>
                </a:lnTo>
                <a:lnTo>
                  <a:pt x="984535" y="2383292"/>
                </a:lnTo>
                <a:close/>
                <a:moveTo>
                  <a:pt x="649880" y="2680112"/>
                </a:moveTo>
                <a:lnTo>
                  <a:pt x="649880" y="2397008"/>
                </a:lnTo>
                <a:lnTo>
                  <a:pt x="984535" y="2397008"/>
                </a:lnTo>
                <a:lnTo>
                  <a:pt x="984535" y="2680112"/>
                </a:lnTo>
                <a:close/>
                <a:moveTo>
                  <a:pt x="649880" y="2976922"/>
                </a:moveTo>
                <a:lnTo>
                  <a:pt x="649880" y="2693828"/>
                </a:lnTo>
                <a:lnTo>
                  <a:pt x="984535" y="2693828"/>
                </a:lnTo>
                <a:lnTo>
                  <a:pt x="984535" y="2976922"/>
                </a:lnTo>
                <a:close/>
                <a:moveTo>
                  <a:pt x="649880" y="3273742"/>
                </a:moveTo>
                <a:lnTo>
                  <a:pt x="649880" y="2990638"/>
                </a:lnTo>
                <a:lnTo>
                  <a:pt x="984535" y="2990638"/>
                </a:lnTo>
                <a:lnTo>
                  <a:pt x="984535" y="3273742"/>
                </a:lnTo>
                <a:close/>
                <a:moveTo>
                  <a:pt x="649880" y="3570541"/>
                </a:moveTo>
                <a:lnTo>
                  <a:pt x="649880" y="3287447"/>
                </a:lnTo>
                <a:lnTo>
                  <a:pt x="984535" y="3287447"/>
                </a:lnTo>
                <a:lnTo>
                  <a:pt x="984535" y="3570541"/>
                </a:lnTo>
                <a:close/>
                <a:moveTo>
                  <a:pt x="649880" y="3867361"/>
                </a:moveTo>
                <a:lnTo>
                  <a:pt x="649880" y="3584257"/>
                </a:lnTo>
                <a:lnTo>
                  <a:pt x="984535" y="3584257"/>
                </a:lnTo>
                <a:lnTo>
                  <a:pt x="984535" y="3867361"/>
                </a:lnTo>
                <a:close/>
                <a:moveTo>
                  <a:pt x="649880" y="4164171"/>
                </a:moveTo>
                <a:lnTo>
                  <a:pt x="649880" y="3881077"/>
                </a:lnTo>
                <a:lnTo>
                  <a:pt x="984535" y="3881077"/>
                </a:lnTo>
                <a:lnTo>
                  <a:pt x="984535" y="4164171"/>
                </a:lnTo>
                <a:close/>
                <a:moveTo>
                  <a:pt x="649880" y="4460991"/>
                </a:moveTo>
                <a:lnTo>
                  <a:pt x="649880" y="4177897"/>
                </a:lnTo>
                <a:lnTo>
                  <a:pt x="984535" y="4177897"/>
                </a:lnTo>
                <a:lnTo>
                  <a:pt x="984535" y="4460991"/>
                </a:lnTo>
                <a:close/>
                <a:moveTo>
                  <a:pt x="649880" y="4757811"/>
                </a:moveTo>
                <a:lnTo>
                  <a:pt x="649880" y="4474707"/>
                </a:lnTo>
                <a:lnTo>
                  <a:pt x="984535" y="4474707"/>
                </a:lnTo>
                <a:lnTo>
                  <a:pt x="984535" y="4757811"/>
                </a:lnTo>
                <a:close/>
                <a:moveTo>
                  <a:pt x="649880" y="5054610"/>
                </a:moveTo>
                <a:lnTo>
                  <a:pt x="649880" y="4771516"/>
                </a:lnTo>
                <a:lnTo>
                  <a:pt x="984535" y="4771516"/>
                </a:lnTo>
                <a:lnTo>
                  <a:pt x="984535" y="5054610"/>
                </a:lnTo>
                <a:close/>
                <a:moveTo>
                  <a:pt x="649880" y="5351441"/>
                </a:moveTo>
                <a:lnTo>
                  <a:pt x="649880" y="5068337"/>
                </a:lnTo>
                <a:lnTo>
                  <a:pt x="984535" y="5068337"/>
                </a:lnTo>
                <a:lnTo>
                  <a:pt x="984535" y="5351441"/>
                </a:lnTo>
                <a:close/>
                <a:moveTo>
                  <a:pt x="649880" y="5648250"/>
                </a:moveTo>
                <a:lnTo>
                  <a:pt x="649880" y="5365157"/>
                </a:lnTo>
                <a:lnTo>
                  <a:pt x="984535" y="5365157"/>
                </a:lnTo>
                <a:lnTo>
                  <a:pt x="984535" y="5648250"/>
                </a:lnTo>
                <a:close/>
                <a:moveTo>
                  <a:pt x="649880" y="5945060"/>
                </a:moveTo>
                <a:lnTo>
                  <a:pt x="649880" y="5661966"/>
                </a:lnTo>
                <a:lnTo>
                  <a:pt x="984535" y="5661966"/>
                </a:lnTo>
                <a:lnTo>
                  <a:pt x="984535" y="5945060"/>
                </a:lnTo>
                <a:close/>
                <a:moveTo>
                  <a:pt x="649880" y="6241880"/>
                </a:moveTo>
                <a:lnTo>
                  <a:pt x="649880" y="5958776"/>
                </a:lnTo>
                <a:lnTo>
                  <a:pt x="984535" y="5958776"/>
                </a:lnTo>
                <a:lnTo>
                  <a:pt x="984535" y="6241880"/>
                </a:lnTo>
                <a:close/>
                <a:moveTo>
                  <a:pt x="649880" y="6538690"/>
                </a:moveTo>
                <a:lnTo>
                  <a:pt x="649880" y="6255596"/>
                </a:lnTo>
                <a:lnTo>
                  <a:pt x="984535" y="6255596"/>
                </a:lnTo>
                <a:lnTo>
                  <a:pt x="984535" y="6538690"/>
                </a:lnTo>
                <a:close/>
                <a:moveTo>
                  <a:pt x="649880" y="6835499"/>
                </a:moveTo>
                <a:lnTo>
                  <a:pt x="649880" y="6552406"/>
                </a:lnTo>
                <a:lnTo>
                  <a:pt x="984535" y="6552406"/>
                </a:lnTo>
                <a:lnTo>
                  <a:pt x="984535" y="6835499"/>
                </a:lnTo>
                <a:close/>
                <a:moveTo>
                  <a:pt x="298989" y="305593"/>
                </a:moveTo>
                <a:lnTo>
                  <a:pt x="298989" y="22489"/>
                </a:lnTo>
                <a:lnTo>
                  <a:pt x="633655" y="22489"/>
                </a:lnTo>
                <a:lnTo>
                  <a:pt x="633655" y="305593"/>
                </a:lnTo>
                <a:close/>
                <a:moveTo>
                  <a:pt x="298989" y="602413"/>
                </a:moveTo>
                <a:lnTo>
                  <a:pt x="298989" y="319309"/>
                </a:lnTo>
                <a:lnTo>
                  <a:pt x="633655" y="319309"/>
                </a:lnTo>
                <a:lnTo>
                  <a:pt x="633655" y="602413"/>
                </a:lnTo>
                <a:close/>
                <a:moveTo>
                  <a:pt x="298989" y="899223"/>
                </a:moveTo>
                <a:lnTo>
                  <a:pt x="298989" y="616129"/>
                </a:lnTo>
                <a:lnTo>
                  <a:pt x="633655" y="616129"/>
                </a:lnTo>
                <a:lnTo>
                  <a:pt x="633655" y="899223"/>
                </a:lnTo>
                <a:close/>
                <a:moveTo>
                  <a:pt x="298989" y="1196033"/>
                </a:moveTo>
                <a:lnTo>
                  <a:pt x="298989" y="912928"/>
                </a:lnTo>
                <a:lnTo>
                  <a:pt x="633655" y="912928"/>
                </a:lnTo>
                <a:lnTo>
                  <a:pt x="633655" y="1196033"/>
                </a:lnTo>
                <a:close/>
                <a:moveTo>
                  <a:pt x="298989" y="1492853"/>
                </a:moveTo>
                <a:lnTo>
                  <a:pt x="298989" y="1209749"/>
                </a:lnTo>
                <a:lnTo>
                  <a:pt x="633655" y="1209749"/>
                </a:lnTo>
                <a:lnTo>
                  <a:pt x="633655" y="1492853"/>
                </a:lnTo>
                <a:close/>
                <a:moveTo>
                  <a:pt x="298989" y="1789662"/>
                </a:moveTo>
                <a:lnTo>
                  <a:pt x="298989" y="1506569"/>
                </a:lnTo>
                <a:lnTo>
                  <a:pt x="633655" y="1506569"/>
                </a:lnTo>
                <a:lnTo>
                  <a:pt x="633655" y="1789662"/>
                </a:lnTo>
                <a:close/>
                <a:moveTo>
                  <a:pt x="298989" y="2086472"/>
                </a:moveTo>
                <a:lnTo>
                  <a:pt x="298989" y="1803368"/>
                </a:lnTo>
                <a:lnTo>
                  <a:pt x="633655" y="1803368"/>
                </a:lnTo>
                <a:lnTo>
                  <a:pt x="633655" y="2086472"/>
                </a:lnTo>
                <a:close/>
                <a:moveTo>
                  <a:pt x="298989" y="2383292"/>
                </a:moveTo>
                <a:lnTo>
                  <a:pt x="298989" y="2100188"/>
                </a:lnTo>
                <a:lnTo>
                  <a:pt x="633655" y="2100188"/>
                </a:lnTo>
                <a:lnTo>
                  <a:pt x="633655" y="2383292"/>
                </a:lnTo>
                <a:close/>
                <a:moveTo>
                  <a:pt x="298989" y="2680112"/>
                </a:moveTo>
                <a:lnTo>
                  <a:pt x="298989" y="2397008"/>
                </a:lnTo>
                <a:lnTo>
                  <a:pt x="633655" y="2397008"/>
                </a:lnTo>
                <a:lnTo>
                  <a:pt x="633655" y="2680112"/>
                </a:lnTo>
                <a:close/>
                <a:moveTo>
                  <a:pt x="298989" y="2976922"/>
                </a:moveTo>
                <a:lnTo>
                  <a:pt x="298989" y="2693828"/>
                </a:lnTo>
                <a:lnTo>
                  <a:pt x="633655" y="2693828"/>
                </a:lnTo>
                <a:lnTo>
                  <a:pt x="633655" y="2976922"/>
                </a:lnTo>
                <a:close/>
                <a:moveTo>
                  <a:pt x="298989" y="3273742"/>
                </a:moveTo>
                <a:lnTo>
                  <a:pt x="298989" y="2990638"/>
                </a:lnTo>
                <a:lnTo>
                  <a:pt x="633655" y="2990638"/>
                </a:lnTo>
                <a:lnTo>
                  <a:pt x="633655" y="3273742"/>
                </a:lnTo>
                <a:close/>
                <a:moveTo>
                  <a:pt x="298989" y="3570541"/>
                </a:moveTo>
                <a:lnTo>
                  <a:pt x="298989" y="3287447"/>
                </a:lnTo>
                <a:lnTo>
                  <a:pt x="633655" y="3287447"/>
                </a:lnTo>
                <a:lnTo>
                  <a:pt x="633655" y="3570541"/>
                </a:lnTo>
                <a:close/>
                <a:moveTo>
                  <a:pt x="298989" y="3867361"/>
                </a:moveTo>
                <a:lnTo>
                  <a:pt x="298989" y="3584257"/>
                </a:lnTo>
                <a:lnTo>
                  <a:pt x="633655" y="3584257"/>
                </a:lnTo>
                <a:lnTo>
                  <a:pt x="633655" y="3867361"/>
                </a:lnTo>
                <a:close/>
                <a:moveTo>
                  <a:pt x="298989" y="4164171"/>
                </a:moveTo>
                <a:lnTo>
                  <a:pt x="298989" y="3881077"/>
                </a:lnTo>
                <a:lnTo>
                  <a:pt x="633655" y="3881077"/>
                </a:lnTo>
                <a:lnTo>
                  <a:pt x="633655" y="4164171"/>
                </a:lnTo>
                <a:close/>
                <a:moveTo>
                  <a:pt x="298989" y="4460991"/>
                </a:moveTo>
                <a:lnTo>
                  <a:pt x="298989" y="4177897"/>
                </a:lnTo>
                <a:lnTo>
                  <a:pt x="633655" y="4177897"/>
                </a:lnTo>
                <a:lnTo>
                  <a:pt x="633655" y="4460991"/>
                </a:lnTo>
                <a:close/>
                <a:moveTo>
                  <a:pt x="298989" y="4757811"/>
                </a:moveTo>
                <a:lnTo>
                  <a:pt x="298989" y="4474707"/>
                </a:lnTo>
                <a:lnTo>
                  <a:pt x="633655" y="4474707"/>
                </a:lnTo>
                <a:lnTo>
                  <a:pt x="633655" y="4757811"/>
                </a:lnTo>
                <a:close/>
                <a:moveTo>
                  <a:pt x="298989" y="5054610"/>
                </a:moveTo>
                <a:lnTo>
                  <a:pt x="298989" y="4771516"/>
                </a:lnTo>
                <a:lnTo>
                  <a:pt x="633655" y="4771516"/>
                </a:lnTo>
                <a:lnTo>
                  <a:pt x="633655" y="5054610"/>
                </a:lnTo>
                <a:close/>
                <a:moveTo>
                  <a:pt x="298989" y="5351441"/>
                </a:moveTo>
                <a:lnTo>
                  <a:pt x="298989" y="5068337"/>
                </a:lnTo>
                <a:lnTo>
                  <a:pt x="633655" y="5068337"/>
                </a:lnTo>
                <a:lnTo>
                  <a:pt x="633655" y="5351441"/>
                </a:lnTo>
                <a:close/>
                <a:moveTo>
                  <a:pt x="298989" y="5648250"/>
                </a:moveTo>
                <a:lnTo>
                  <a:pt x="298989" y="5365157"/>
                </a:lnTo>
                <a:lnTo>
                  <a:pt x="633655" y="5365157"/>
                </a:lnTo>
                <a:lnTo>
                  <a:pt x="633655" y="5648250"/>
                </a:lnTo>
                <a:close/>
                <a:moveTo>
                  <a:pt x="298989" y="5945060"/>
                </a:moveTo>
                <a:lnTo>
                  <a:pt x="298989" y="5661966"/>
                </a:lnTo>
                <a:lnTo>
                  <a:pt x="633655" y="5661966"/>
                </a:lnTo>
                <a:lnTo>
                  <a:pt x="633655" y="5945060"/>
                </a:lnTo>
                <a:close/>
                <a:moveTo>
                  <a:pt x="298989" y="6241880"/>
                </a:moveTo>
                <a:lnTo>
                  <a:pt x="298989" y="5958776"/>
                </a:lnTo>
                <a:lnTo>
                  <a:pt x="633655" y="5958776"/>
                </a:lnTo>
                <a:lnTo>
                  <a:pt x="633655" y="6241880"/>
                </a:lnTo>
                <a:close/>
                <a:moveTo>
                  <a:pt x="298989" y="6538690"/>
                </a:moveTo>
                <a:lnTo>
                  <a:pt x="298989" y="6255596"/>
                </a:lnTo>
                <a:lnTo>
                  <a:pt x="633655" y="6255596"/>
                </a:lnTo>
                <a:lnTo>
                  <a:pt x="633655" y="6538690"/>
                </a:lnTo>
                <a:close/>
                <a:moveTo>
                  <a:pt x="298989" y="6835499"/>
                </a:moveTo>
                <a:lnTo>
                  <a:pt x="298989" y="6552406"/>
                </a:lnTo>
                <a:lnTo>
                  <a:pt x="633655" y="6552406"/>
                </a:lnTo>
                <a:lnTo>
                  <a:pt x="633655" y="6835499"/>
                </a:lnTo>
                <a:close/>
                <a:moveTo>
                  <a:pt x="11527112" y="305593"/>
                </a:moveTo>
                <a:lnTo>
                  <a:pt x="11527112" y="22489"/>
                </a:lnTo>
                <a:lnTo>
                  <a:pt x="11861789" y="22489"/>
                </a:lnTo>
                <a:lnTo>
                  <a:pt x="11861789" y="305593"/>
                </a:lnTo>
                <a:close/>
              </a:path>
            </a:pathLst>
          </a:custGeom>
          <a:solidFill>
            <a:srgbClr val="3D413F">
              <a:alpha val="5030"/>
            </a:srgb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ermanent Marker"/>
              <a:buNone/>
              <a:defRPr sz="33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○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■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○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■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○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Nunito"/>
              <a:buChar char="■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8" r:id="rId7"/>
    <p:sldLayoutId id="2147483659" r:id="rId8"/>
    <p:sldLayoutId id="214748366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45309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997625" y="3943350"/>
            <a:ext cx="5434501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ĐUỔI HÌNH BẮT CHỮ</a:t>
            </a:r>
          </a:p>
        </p:txBody>
      </p:sp>
      <p:pic>
        <p:nvPicPr>
          <p:cNvPr id="8195" name="Picture 6" descr="Tặng 2000 Gift Code Đuổi Hình Bắt Chữ Xuân Bắc nhân dịp mở cử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342900"/>
            <a:ext cx="8183166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92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05699" y="252732"/>
            <a:ext cx="44992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nghị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0262" y="961195"/>
            <a:ext cx="8576442" cy="19287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>
              <a:spcAft>
                <a:spcPts val="800"/>
              </a:spcAft>
            </a:pP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1175"/>
              </a:spcAft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khẳng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1175"/>
              </a:spcAft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minh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0262" y="2935560"/>
            <a:ext cx="8066690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1175"/>
              </a:spcAft>
            </a:pP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175"/>
              </a:spcAft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1175"/>
              </a:spcAft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lĩ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Ý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mẻ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bén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chặt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chẽ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166" y="915563"/>
            <a:ext cx="673235" cy="67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2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43"/>
          <p:cNvSpPr txBox="1">
            <a:spLocks noGrp="1"/>
          </p:cNvSpPr>
          <p:nvPr>
            <p:ph type="ctrTitle"/>
          </p:nvPr>
        </p:nvSpPr>
        <p:spPr>
          <a:xfrm>
            <a:off x="-105747" y="1178356"/>
            <a:ext cx="7384449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1100"/>
            </a:pPr>
            <a:r>
              <a:rPr lang="e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98, 99</a:t>
            </a:r>
            <a:br>
              <a:rPr lang="e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ĐỒ DẪN ĐƯỜNG</a:t>
            </a:r>
            <a:br>
              <a:rPr lang="e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3" name="Google Shape;1123;p43"/>
          <p:cNvSpPr txBox="1">
            <a:spLocks noGrp="1"/>
          </p:cNvSpPr>
          <p:nvPr>
            <p:ph type="subTitle" idx="1"/>
          </p:nvPr>
        </p:nvSpPr>
        <p:spPr>
          <a:xfrm>
            <a:off x="749995" y="3239800"/>
            <a:ext cx="27057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4" name="Google Shape;1124;p43"/>
          <p:cNvSpPr/>
          <p:nvPr/>
        </p:nvSpPr>
        <p:spPr>
          <a:xfrm>
            <a:off x="7802028" y="2372485"/>
            <a:ext cx="864629" cy="533498"/>
          </a:xfrm>
          <a:custGeom>
            <a:avLst/>
            <a:gdLst/>
            <a:ahLst/>
            <a:cxnLst/>
            <a:rect l="l" t="t" r="r" b="b"/>
            <a:pathLst>
              <a:path w="10455" h="6451" extrusionOk="0">
                <a:moveTo>
                  <a:pt x="9676" y="0"/>
                </a:moveTo>
                <a:lnTo>
                  <a:pt x="4805" y="1935"/>
                </a:lnTo>
                <a:lnTo>
                  <a:pt x="2469" y="2870"/>
                </a:lnTo>
                <a:lnTo>
                  <a:pt x="667" y="3604"/>
                </a:lnTo>
                <a:lnTo>
                  <a:pt x="534" y="3804"/>
                </a:lnTo>
                <a:lnTo>
                  <a:pt x="400" y="4004"/>
                </a:lnTo>
                <a:lnTo>
                  <a:pt x="289" y="4226"/>
                </a:lnTo>
                <a:lnTo>
                  <a:pt x="200" y="4427"/>
                </a:lnTo>
                <a:lnTo>
                  <a:pt x="200" y="4449"/>
                </a:lnTo>
                <a:lnTo>
                  <a:pt x="89" y="4894"/>
                </a:lnTo>
                <a:lnTo>
                  <a:pt x="22" y="5361"/>
                </a:lnTo>
                <a:lnTo>
                  <a:pt x="22" y="5516"/>
                </a:lnTo>
                <a:lnTo>
                  <a:pt x="0" y="5961"/>
                </a:lnTo>
                <a:lnTo>
                  <a:pt x="0" y="6162"/>
                </a:lnTo>
                <a:lnTo>
                  <a:pt x="89" y="6451"/>
                </a:lnTo>
                <a:lnTo>
                  <a:pt x="823" y="6184"/>
                </a:lnTo>
                <a:lnTo>
                  <a:pt x="1735" y="5850"/>
                </a:lnTo>
                <a:lnTo>
                  <a:pt x="2780" y="5428"/>
                </a:lnTo>
                <a:lnTo>
                  <a:pt x="4004" y="4938"/>
                </a:lnTo>
                <a:lnTo>
                  <a:pt x="6918" y="3693"/>
                </a:lnTo>
                <a:lnTo>
                  <a:pt x="10454" y="2158"/>
                </a:lnTo>
                <a:lnTo>
                  <a:pt x="10276" y="2002"/>
                </a:lnTo>
                <a:lnTo>
                  <a:pt x="10098" y="1824"/>
                </a:lnTo>
                <a:lnTo>
                  <a:pt x="9965" y="1624"/>
                </a:lnTo>
                <a:lnTo>
                  <a:pt x="9854" y="1357"/>
                </a:lnTo>
                <a:lnTo>
                  <a:pt x="9765" y="1068"/>
                </a:lnTo>
                <a:lnTo>
                  <a:pt x="9720" y="757"/>
                </a:lnTo>
                <a:lnTo>
                  <a:pt x="9676" y="401"/>
                </a:lnTo>
                <a:lnTo>
                  <a:pt x="9676" y="0"/>
                </a:lnTo>
                <a:close/>
              </a:path>
            </a:pathLst>
          </a:custGeom>
          <a:solidFill>
            <a:srgbClr val="FFF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43"/>
          <p:cNvSpPr/>
          <p:nvPr/>
        </p:nvSpPr>
        <p:spPr>
          <a:xfrm>
            <a:off x="6487445" y="3087209"/>
            <a:ext cx="864628" cy="533498"/>
          </a:xfrm>
          <a:custGeom>
            <a:avLst/>
            <a:gdLst/>
            <a:ahLst/>
            <a:cxnLst/>
            <a:rect l="l" t="t" r="r" b="b"/>
            <a:pathLst>
              <a:path w="10455" h="6451" fill="none" extrusionOk="0">
                <a:moveTo>
                  <a:pt x="10454" y="2158"/>
                </a:moveTo>
                <a:lnTo>
                  <a:pt x="10454" y="2158"/>
                </a:lnTo>
                <a:lnTo>
                  <a:pt x="10276" y="2002"/>
                </a:lnTo>
                <a:lnTo>
                  <a:pt x="10098" y="1824"/>
                </a:lnTo>
                <a:lnTo>
                  <a:pt x="9965" y="1624"/>
                </a:lnTo>
                <a:lnTo>
                  <a:pt x="9854" y="1357"/>
                </a:lnTo>
                <a:lnTo>
                  <a:pt x="9765" y="1068"/>
                </a:lnTo>
                <a:lnTo>
                  <a:pt x="9720" y="757"/>
                </a:lnTo>
                <a:lnTo>
                  <a:pt x="9676" y="401"/>
                </a:lnTo>
                <a:lnTo>
                  <a:pt x="9676" y="0"/>
                </a:lnTo>
                <a:lnTo>
                  <a:pt x="9676" y="0"/>
                </a:lnTo>
                <a:lnTo>
                  <a:pt x="4805" y="1935"/>
                </a:lnTo>
                <a:lnTo>
                  <a:pt x="4805" y="1935"/>
                </a:lnTo>
                <a:lnTo>
                  <a:pt x="2469" y="2870"/>
                </a:lnTo>
                <a:lnTo>
                  <a:pt x="667" y="3604"/>
                </a:lnTo>
                <a:lnTo>
                  <a:pt x="667" y="3604"/>
                </a:lnTo>
                <a:lnTo>
                  <a:pt x="534" y="3804"/>
                </a:lnTo>
                <a:lnTo>
                  <a:pt x="400" y="4004"/>
                </a:lnTo>
                <a:lnTo>
                  <a:pt x="289" y="4226"/>
                </a:lnTo>
                <a:lnTo>
                  <a:pt x="200" y="4427"/>
                </a:lnTo>
                <a:lnTo>
                  <a:pt x="200" y="4427"/>
                </a:lnTo>
                <a:lnTo>
                  <a:pt x="1646" y="3915"/>
                </a:lnTo>
                <a:lnTo>
                  <a:pt x="2647" y="3559"/>
                </a:lnTo>
                <a:lnTo>
                  <a:pt x="2647" y="3559"/>
                </a:lnTo>
                <a:lnTo>
                  <a:pt x="2736" y="3515"/>
                </a:lnTo>
                <a:lnTo>
                  <a:pt x="2736" y="3515"/>
                </a:lnTo>
                <a:lnTo>
                  <a:pt x="2647" y="3559"/>
                </a:lnTo>
                <a:lnTo>
                  <a:pt x="2647" y="3559"/>
                </a:lnTo>
                <a:lnTo>
                  <a:pt x="1646" y="3915"/>
                </a:lnTo>
                <a:lnTo>
                  <a:pt x="200" y="4427"/>
                </a:lnTo>
                <a:lnTo>
                  <a:pt x="200" y="4427"/>
                </a:lnTo>
                <a:lnTo>
                  <a:pt x="200" y="4471"/>
                </a:lnTo>
                <a:lnTo>
                  <a:pt x="200" y="4449"/>
                </a:lnTo>
                <a:lnTo>
                  <a:pt x="200" y="4449"/>
                </a:lnTo>
                <a:lnTo>
                  <a:pt x="89" y="4894"/>
                </a:lnTo>
                <a:lnTo>
                  <a:pt x="22" y="5361"/>
                </a:lnTo>
                <a:lnTo>
                  <a:pt x="22" y="5361"/>
                </a:lnTo>
                <a:lnTo>
                  <a:pt x="1090" y="4871"/>
                </a:lnTo>
                <a:lnTo>
                  <a:pt x="1757" y="4582"/>
                </a:lnTo>
                <a:lnTo>
                  <a:pt x="1757" y="4582"/>
                </a:lnTo>
                <a:lnTo>
                  <a:pt x="1090" y="4871"/>
                </a:lnTo>
                <a:lnTo>
                  <a:pt x="22" y="5361"/>
                </a:lnTo>
                <a:lnTo>
                  <a:pt x="22" y="5361"/>
                </a:lnTo>
                <a:lnTo>
                  <a:pt x="22" y="5516"/>
                </a:lnTo>
                <a:lnTo>
                  <a:pt x="22" y="5516"/>
                </a:lnTo>
                <a:lnTo>
                  <a:pt x="0" y="5961"/>
                </a:lnTo>
                <a:lnTo>
                  <a:pt x="0" y="5961"/>
                </a:lnTo>
                <a:lnTo>
                  <a:pt x="2358" y="4960"/>
                </a:lnTo>
                <a:lnTo>
                  <a:pt x="2358" y="4960"/>
                </a:lnTo>
                <a:lnTo>
                  <a:pt x="0" y="5961"/>
                </a:lnTo>
                <a:lnTo>
                  <a:pt x="0" y="5961"/>
                </a:lnTo>
                <a:lnTo>
                  <a:pt x="0" y="6162"/>
                </a:lnTo>
                <a:lnTo>
                  <a:pt x="0" y="6162"/>
                </a:lnTo>
                <a:lnTo>
                  <a:pt x="89" y="6451"/>
                </a:lnTo>
                <a:lnTo>
                  <a:pt x="89" y="6451"/>
                </a:lnTo>
                <a:lnTo>
                  <a:pt x="823" y="6184"/>
                </a:lnTo>
                <a:lnTo>
                  <a:pt x="1735" y="5850"/>
                </a:lnTo>
                <a:lnTo>
                  <a:pt x="2780" y="5428"/>
                </a:lnTo>
                <a:lnTo>
                  <a:pt x="4004" y="4938"/>
                </a:lnTo>
                <a:lnTo>
                  <a:pt x="6918" y="3693"/>
                </a:lnTo>
                <a:lnTo>
                  <a:pt x="10454" y="215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6" name="Google Shape;1126;p43"/>
          <p:cNvSpPr/>
          <p:nvPr/>
        </p:nvSpPr>
        <p:spPr>
          <a:xfrm>
            <a:off x="6726531" y="3471681"/>
            <a:ext cx="18525" cy="7360"/>
          </a:xfrm>
          <a:custGeom>
            <a:avLst/>
            <a:gdLst/>
            <a:ahLst/>
            <a:cxnLst/>
            <a:rect l="l" t="t" r="r" b="b"/>
            <a:pathLst>
              <a:path w="224" h="89" fill="none" extrusionOk="0">
                <a:moveTo>
                  <a:pt x="1" y="89"/>
                </a:moveTo>
                <a:lnTo>
                  <a:pt x="1" y="89"/>
                </a:lnTo>
                <a:lnTo>
                  <a:pt x="223" y="0"/>
                </a:lnTo>
                <a:lnTo>
                  <a:pt x="223" y="0"/>
                </a:lnTo>
                <a:lnTo>
                  <a:pt x="1" y="89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43"/>
          <p:cNvSpPr/>
          <p:nvPr/>
        </p:nvSpPr>
        <p:spPr>
          <a:xfrm>
            <a:off x="6792774" y="3434880"/>
            <a:ext cx="33163" cy="14803"/>
          </a:xfrm>
          <a:custGeom>
            <a:avLst/>
            <a:gdLst/>
            <a:ahLst/>
            <a:cxnLst/>
            <a:rect l="l" t="t" r="r" b="b"/>
            <a:pathLst>
              <a:path w="401" h="179" fill="none" extrusionOk="0">
                <a:moveTo>
                  <a:pt x="0" y="178"/>
                </a:moveTo>
                <a:lnTo>
                  <a:pt x="0" y="178"/>
                </a:lnTo>
                <a:lnTo>
                  <a:pt x="401" y="0"/>
                </a:lnTo>
                <a:lnTo>
                  <a:pt x="401" y="0"/>
                </a:lnTo>
                <a:lnTo>
                  <a:pt x="0" y="17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43"/>
          <p:cNvSpPr/>
          <p:nvPr/>
        </p:nvSpPr>
        <p:spPr>
          <a:xfrm>
            <a:off x="6757792" y="3348376"/>
            <a:ext cx="35065" cy="12984"/>
          </a:xfrm>
          <a:custGeom>
            <a:avLst/>
            <a:gdLst/>
            <a:ahLst/>
            <a:cxnLst/>
            <a:rect l="l" t="t" r="r" b="b"/>
            <a:pathLst>
              <a:path w="424" h="157" fill="none" extrusionOk="0">
                <a:moveTo>
                  <a:pt x="1" y="156"/>
                </a:moveTo>
                <a:lnTo>
                  <a:pt x="1" y="156"/>
                </a:lnTo>
                <a:lnTo>
                  <a:pt x="423" y="1"/>
                </a:lnTo>
                <a:lnTo>
                  <a:pt x="423" y="1"/>
                </a:lnTo>
                <a:lnTo>
                  <a:pt x="1" y="156"/>
                </a:lnTo>
                <a:lnTo>
                  <a:pt x="1" y="15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43"/>
          <p:cNvSpPr/>
          <p:nvPr/>
        </p:nvSpPr>
        <p:spPr>
          <a:xfrm>
            <a:off x="7728972" y="2292853"/>
            <a:ext cx="984213" cy="614461"/>
          </a:xfrm>
          <a:custGeom>
            <a:avLst/>
            <a:gdLst/>
            <a:ahLst/>
            <a:cxnLst/>
            <a:rect l="l" t="t" r="r" b="b"/>
            <a:pathLst>
              <a:path w="11901" h="7430" extrusionOk="0">
                <a:moveTo>
                  <a:pt x="11055" y="0"/>
                </a:moveTo>
                <a:lnTo>
                  <a:pt x="10566" y="200"/>
                </a:lnTo>
                <a:lnTo>
                  <a:pt x="10566" y="601"/>
                </a:lnTo>
                <a:lnTo>
                  <a:pt x="10610" y="957"/>
                </a:lnTo>
                <a:lnTo>
                  <a:pt x="10655" y="1268"/>
                </a:lnTo>
                <a:lnTo>
                  <a:pt x="10744" y="1557"/>
                </a:lnTo>
                <a:lnTo>
                  <a:pt x="10855" y="1824"/>
                </a:lnTo>
                <a:lnTo>
                  <a:pt x="10988" y="2024"/>
                </a:lnTo>
                <a:lnTo>
                  <a:pt x="11166" y="2202"/>
                </a:lnTo>
                <a:lnTo>
                  <a:pt x="11344" y="2358"/>
                </a:lnTo>
                <a:lnTo>
                  <a:pt x="7808" y="3893"/>
                </a:lnTo>
                <a:lnTo>
                  <a:pt x="4894" y="5138"/>
                </a:lnTo>
                <a:lnTo>
                  <a:pt x="3670" y="5628"/>
                </a:lnTo>
                <a:lnTo>
                  <a:pt x="2625" y="6050"/>
                </a:lnTo>
                <a:lnTo>
                  <a:pt x="1713" y="6384"/>
                </a:lnTo>
                <a:lnTo>
                  <a:pt x="979" y="6651"/>
                </a:lnTo>
                <a:lnTo>
                  <a:pt x="890" y="6362"/>
                </a:lnTo>
                <a:lnTo>
                  <a:pt x="890" y="6161"/>
                </a:lnTo>
                <a:lnTo>
                  <a:pt x="912" y="5716"/>
                </a:lnTo>
                <a:lnTo>
                  <a:pt x="912" y="5561"/>
                </a:lnTo>
                <a:lnTo>
                  <a:pt x="979" y="5094"/>
                </a:lnTo>
                <a:lnTo>
                  <a:pt x="1090" y="4649"/>
                </a:lnTo>
                <a:lnTo>
                  <a:pt x="1090" y="4627"/>
                </a:lnTo>
                <a:lnTo>
                  <a:pt x="1179" y="4426"/>
                </a:lnTo>
                <a:lnTo>
                  <a:pt x="1290" y="4204"/>
                </a:lnTo>
                <a:lnTo>
                  <a:pt x="1424" y="4004"/>
                </a:lnTo>
                <a:lnTo>
                  <a:pt x="1557" y="3804"/>
                </a:lnTo>
                <a:lnTo>
                  <a:pt x="823" y="4115"/>
                </a:lnTo>
                <a:lnTo>
                  <a:pt x="623" y="4337"/>
                </a:lnTo>
                <a:lnTo>
                  <a:pt x="445" y="4604"/>
                </a:lnTo>
                <a:lnTo>
                  <a:pt x="290" y="4871"/>
                </a:lnTo>
                <a:lnTo>
                  <a:pt x="178" y="5160"/>
                </a:lnTo>
                <a:lnTo>
                  <a:pt x="89" y="5472"/>
                </a:lnTo>
                <a:lnTo>
                  <a:pt x="23" y="5805"/>
                </a:lnTo>
                <a:lnTo>
                  <a:pt x="0" y="6161"/>
                </a:lnTo>
                <a:lnTo>
                  <a:pt x="0" y="6517"/>
                </a:lnTo>
                <a:lnTo>
                  <a:pt x="0" y="6829"/>
                </a:lnTo>
                <a:lnTo>
                  <a:pt x="45" y="7051"/>
                </a:lnTo>
                <a:lnTo>
                  <a:pt x="112" y="7207"/>
                </a:lnTo>
                <a:lnTo>
                  <a:pt x="201" y="7318"/>
                </a:lnTo>
                <a:lnTo>
                  <a:pt x="290" y="7385"/>
                </a:lnTo>
                <a:lnTo>
                  <a:pt x="379" y="7429"/>
                </a:lnTo>
                <a:lnTo>
                  <a:pt x="601" y="7429"/>
                </a:lnTo>
                <a:lnTo>
                  <a:pt x="2492" y="6651"/>
                </a:lnTo>
                <a:lnTo>
                  <a:pt x="5005" y="5650"/>
                </a:lnTo>
                <a:lnTo>
                  <a:pt x="9587" y="3848"/>
                </a:lnTo>
                <a:lnTo>
                  <a:pt x="10788" y="3337"/>
                </a:lnTo>
                <a:lnTo>
                  <a:pt x="11277" y="3136"/>
                </a:lnTo>
                <a:lnTo>
                  <a:pt x="11478" y="3003"/>
                </a:lnTo>
                <a:lnTo>
                  <a:pt x="11633" y="2847"/>
                </a:lnTo>
                <a:lnTo>
                  <a:pt x="11767" y="2691"/>
                </a:lnTo>
                <a:lnTo>
                  <a:pt x="11856" y="2491"/>
                </a:lnTo>
                <a:lnTo>
                  <a:pt x="11900" y="2313"/>
                </a:lnTo>
                <a:lnTo>
                  <a:pt x="11900" y="2091"/>
                </a:lnTo>
                <a:lnTo>
                  <a:pt x="11856" y="1868"/>
                </a:lnTo>
                <a:lnTo>
                  <a:pt x="11789" y="1624"/>
                </a:lnTo>
                <a:lnTo>
                  <a:pt x="11055" y="0"/>
                </a:lnTo>
                <a:close/>
              </a:path>
            </a:pathLst>
          </a:custGeom>
          <a:solidFill>
            <a:srgbClr val="5FAC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43"/>
          <p:cNvSpPr/>
          <p:nvPr/>
        </p:nvSpPr>
        <p:spPr>
          <a:xfrm>
            <a:off x="7313306" y="1131828"/>
            <a:ext cx="1445927" cy="1552610"/>
          </a:xfrm>
          <a:custGeom>
            <a:avLst/>
            <a:gdLst/>
            <a:ahLst/>
            <a:cxnLst/>
            <a:rect l="l" t="t" r="r" b="b"/>
            <a:pathLst>
              <a:path w="17484" h="18774" extrusionOk="0">
                <a:moveTo>
                  <a:pt x="10433" y="0"/>
                </a:moveTo>
                <a:lnTo>
                  <a:pt x="10166" y="67"/>
                </a:lnTo>
                <a:lnTo>
                  <a:pt x="9877" y="156"/>
                </a:lnTo>
                <a:lnTo>
                  <a:pt x="7853" y="979"/>
                </a:lnTo>
                <a:lnTo>
                  <a:pt x="4850" y="2180"/>
                </a:lnTo>
                <a:lnTo>
                  <a:pt x="2003" y="3314"/>
                </a:lnTo>
                <a:lnTo>
                  <a:pt x="1" y="4137"/>
                </a:lnTo>
                <a:lnTo>
                  <a:pt x="1" y="4248"/>
                </a:lnTo>
                <a:lnTo>
                  <a:pt x="23" y="4404"/>
                </a:lnTo>
                <a:lnTo>
                  <a:pt x="134" y="4827"/>
                </a:lnTo>
                <a:lnTo>
                  <a:pt x="335" y="5405"/>
                </a:lnTo>
                <a:lnTo>
                  <a:pt x="601" y="6095"/>
                </a:lnTo>
                <a:lnTo>
                  <a:pt x="935" y="6940"/>
                </a:lnTo>
                <a:lnTo>
                  <a:pt x="1358" y="7896"/>
                </a:lnTo>
                <a:lnTo>
                  <a:pt x="2448" y="10276"/>
                </a:lnTo>
                <a:lnTo>
                  <a:pt x="3649" y="12790"/>
                </a:lnTo>
                <a:lnTo>
                  <a:pt x="4205" y="13946"/>
                </a:lnTo>
                <a:lnTo>
                  <a:pt x="4761" y="15036"/>
                </a:lnTo>
                <a:lnTo>
                  <a:pt x="5317" y="16059"/>
                </a:lnTo>
                <a:lnTo>
                  <a:pt x="5828" y="17038"/>
                </a:lnTo>
                <a:lnTo>
                  <a:pt x="6340" y="17928"/>
                </a:lnTo>
                <a:lnTo>
                  <a:pt x="6829" y="18773"/>
                </a:lnTo>
                <a:lnTo>
                  <a:pt x="7563" y="18462"/>
                </a:lnTo>
                <a:lnTo>
                  <a:pt x="9365" y="17728"/>
                </a:lnTo>
                <a:lnTo>
                  <a:pt x="11701" y="16793"/>
                </a:lnTo>
                <a:lnTo>
                  <a:pt x="16572" y="14858"/>
                </a:lnTo>
                <a:lnTo>
                  <a:pt x="17061" y="14658"/>
                </a:lnTo>
                <a:lnTo>
                  <a:pt x="17195" y="14547"/>
                </a:lnTo>
                <a:lnTo>
                  <a:pt x="17328" y="14391"/>
                </a:lnTo>
                <a:lnTo>
                  <a:pt x="17395" y="14235"/>
                </a:lnTo>
                <a:lnTo>
                  <a:pt x="17461" y="14035"/>
                </a:lnTo>
                <a:lnTo>
                  <a:pt x="17484" y="13857"/>
                </a:lnTo>
                <a:lnTo>
                  <a:pt x="17484" y="13635"/>
                </a:lnTo>
                <a:lnTo>
                  <a:pt x="17439" y="13412"/>
                </a:lnTo>
                <a:lnTo>
                  <a:pt x="17350" y="13168"/>
                </a:lnTo>
                <a:lnTo>
                  <a:pt x="16127" y="10365"/>
                </a:lnTo>
                <a:lnTo>
                  <a:pt x="14748" y="7385"/>
                </a:lnTo>
                <a:lnTo>
                  <a:pt x="11634" y="734"/>
                </a:lnTo>
                <a:lnTo>
                  <a:pt x="11478" y="489"/>
                </a:lnTo>
                <a:lnTo>
                  <a:pt x="11322" y="289"/>
                </a:lnTo>
                <a:lnTo>
                  <a:pt x="11122" y="156"/>
                </a:lnTo>
                <a:lnTo>
                  <a:pt x="11033" y="89"/>
                </a:lnTo>
                <a:lnTo>
                  <a:pt x="10922" y="45"/>
                </a:lnTo>
                <a:lnTo>
                  <a:pt x="10677" y="0"/>
                </a:lnTo>
                <a:close/>
              </a:path>
            </a:pathLst>
          </a:custGeom>
          <a:solidFill>
            <a:srgbClr val="7FBF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43"/>
          <p:cNvSpPr/>
          <p:nvPr/>
        </p:nvSpPr>
        <p:spPr>
          <a:xfrm>
            <a:off x="7140144" y="1316412"/>
            <a:ext cx="634722" cy="1453287"/>
          </a:xfrm>
          <a:custGeom>
            <a:avLst/>
            <a:gdLst/>
            <a:ahLst/>
            <a:cxnLst/>
            <a:rect l="l" t="t" r="r" b="b"/>
            <a:pathLst>
              <a:path w="7675" h="17573" extrusionOk="0">
                <a:moveTo>
                  <a:pt x="846" y="0"/>
                </a:moveTo>
                <a:lnTo>
                  <a:pt x="690" y="156"/>
                </a:lnTo>
                <a:lnTo>
                  <a:pt x="579" y="312"/>
                </a:lnTo>
                <a:lnTo>
                  <a:pt x="445" y="490"/>
                </a:lnTo>
                <a:lnTo>
                  <a:pt x="357" y="690"/>
                </a:lnTo>
                <a:lnTo>
                  <a:pt x="268" y="868"/>
                </a:lnTo>
                <a:lnTo>
                  <a:pt x="179" y="1068"/>
                </a:lnTo>
                <a:lnTo>
                  <a:pt x="134" y="1268"/>
                </a:lnTo>
                <a:lnTo>
                  <a:pt x="67" y="1490"/>
                </a:lnTo>
                <a:lnTo>
                  <a:pt x="45" y="1713"/>
                </a:lnTo>
                <a:lnTo>
                  <a:pt x="23" y="1958"/>
                </a:lnTo>
                <a:lnTo>
                  <a:pt x="1" y="2447"/>
                </a:lnTo>
                <a:lnTo>
                  <a:pt x="45" y="2959"/>
                </a:lnTo>
                <a:lnTo>
                  <a:pt x="156" y="3515"/>
                </a:lnTo>
                <a:lnTo>
                  <a:pt x="156" y="3648"/>
                </a:lnTo>
                <a:lnTo>
                  <a:pt x="179" y="3826"/>
                </a:lnTo>
                <a:lnTo>
                  <a:pt x="290" y="4249"/>
                </a:lnTo>
                <a:lnTo>
                  <a:pt x="490" y="4827"/>
                </a:lnTo>
                <a:lnTo>
                  <a:pt x="757" y="5539"/>
                </a:lnTo>
                <a:lnTo>
                  <a:pt x="1113" y="6384"/>
                </a:lnTo>
                <a:lnTo>
                  <a:pt x="1535" y="7363"/>
                </a:lnTo>
                <a:lnTo>
                  <a:pt x="2047" y="8452"/>
                </a:lnTo>
                <a:lnTo>
                  <a:pt x="2648" y="9698"/>
                </a:lnTo>
                <a:lnTo>
                  <a:pt x="3737" y="11900"/>
                </a:lnTo>
                <a:lnTo>
                  <a:pt x="4271" y="12946"/>
                </a:lnTo>
                <a:lnTo>
                  <a:pt x="4805" y="13946"/>
                </a:lnTo>
                <a:lnTo>
                  <a:pt x="5339" y="14925"/>
                </a:lnTo>
                <a:lnTo>
                  <a:pt x="5873" y="15837"/>
                </a:lnTo>
                <a:lnTo>
                  <a:pt x="6384" y="16727"/>
                </a:lnTo>
                <a:lnTo>
                  <a:pt x="6896" y="17572"/>
                </a:lnTo>
                <a:lnTo>
                  <a:pt x="6851" y="17350"/>
                </a:lnTo>
                <a:lnTo>
                  <a:pt x="6851" y="17038"/>
                </a:lnTo>
                <a:lnTo>
                  <a:pt x="6851" y="16682"/>
                </a:lnTo>
                <a:lnTo>
                  <a:pt x="6874" y="16326"/>
                </a:lnTo>
                <a:lnTo>
                  <a:pt x="6940" y="15993"/>
                </a:lnTo>
                <a:lnTo>
                  <a:pt x="7029" y="15681"/>
                </a:lnTo>
                <a:lnTo>
                  <a:pt x="7141" y="15392"/>
                </a:lnTo>
                <a:lnTo>
                  <a:pt x="7296" y="15125"/>
                </a:lnTo>
                <a:lnTo>
                  <a:pt x="7474" y="14858"/>
                </a:lnTo>
                <a:lnTo>
                  <a:pt x="7674" y="14636"/>
                </a:lnTo>
                <a:lnTo>
                  <a:pt x="7185" y="13791"/>
                </a:lnTo>
                <a:lnTo>
                  <a:pt x="6673" y="12901"/>
                </a:lnTo>
                <a:lnTo>
                  <a:pt x="6162" y="11922"/>
                </a:lnTo>
                <a:lnTo>
                  <a:pt x="5606" y="10899"/>
                </a:lnTo>
                <a:lnTo>
                  <a:pt x="5050" y="9809"/>
                </a:lnTo>
                <a:lnTo>
                  <a:pt x="4494" y="8653"/>
                </a:lnTo>
                <a:lnTo>
                  <a:pt x="3293" y="6139"/>
                </a:lnTo>
                <a:lnTo>
                  <a:pt x="2203" y="3759"/>
                </a:lnTo>
                <a:lnTo>
                  <a:pt x="1780" y="2803"/>
                </a:lnTo>
                <a:lnTo>
                  <a:pt x="1446" y="1958"/>
                </a:lnTo>
                <a:lnTo>
                  <a:pt x="1180" y="1268"/>
                </a:lnTo>
                <a:lnTo>
                  <a:pt x="979" y="690"/>
                </a:lnTo>
                <a:lnTo>
                  <a:pt x="868" y="267"/>
                </a:lnTo>
                <a:lnTo>
                  <a:pt x="846" y="111"/>
                </a:lnTo>
                <a:lnTo>
                  <a:pt x="846" y="0"/>
                </a:lnTo>
                <a:close/>
              </a:path>
            </a:pathLst>
          </a:custGeom>
          <a:solidFill>
            <a:srgbClr val="4A9B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43"/>
          <p:cNvSpPr/>
          <p:nvPr/>
        </p:nvSpPr>
        <p:spPr>
          <a:xfrm>
            <a:off x="7168414" y="1390911"/>
            <a:ext cx="660525" cy="1477187"/>
          </a:xfrm>
          <a:custGeom>
            <a:avLst/>
            <a:gdLst/>
            <a:ahLst/>
            <a:cxnLst/>
            <a:rect l="l" t="t" r="r" b="b"/>
            <a:pathLst>
              <a:path w="7987" h="17862" extrusionOk="0">
                <a:moveTo>
                  <a:pt x="896" y="516"/>
                </a:moveTo>
                <a:lnTo>
                  <a:pt x="957" y="824"/>
                </a:lnTo>
                <a:lnTo>
                  <a:pt x="1069" y="1157"/>
                </a:lnTo>
                <a:lnTo>
                  <a:pt x="1180" y="1513"/>
                </a:lnTo>
                <a:lnTo>
                  <a:pt x="1469" y="2181"/>
                </a:lnTo>
                <a:lnTo>
                  <a:pt x="1736" y="2803"/>
                </a:lnTo>
                <a:lnTo>
                  <a:pt x="2359" y="4227"/>
                </a:lnTo>
                <a:lnTo>
                  <a:pt x="3004" y="5650"/>
                </a:lnTo>
                <a:lnTo>
                  <a:pt x="3671" y="7074"/>
                </a:lnTo>
                <a:lnTo>
                  <a:pt x="4338" y="8475"/>
                </a:lnTo>
                <a:lnTo>
                  <a:pt x="4961" y="9743"/>
                </a:lnTo>
                <a:lnTo>
                  <a:pt x="5584" y="10989"/>
                </a:lnTo>
                <a:lnTo>
                  <a:pt x="6251" y="12234"/>
                </a:lnTo>
                <a:lnTo>
                  <a:pt x="6941" y="13480"/>
                </a:lnTo>
                <a:lnTo>
                  <a:pt x="7074" y="13725"/>
                </a:lnTo>
                <a:lnTo>
                  <a:pt x="7252" y="13992"/>
                </a:lnTo>
                <a:lnTo>
                  <a:pt x="7408" y="14258"/>
                </a:lnTo>
                <a:lnTo>
                  <a:pt x="7519" y="14525"/>
                </a:lnTo>
                <a:lnTo>
                  <a:pt x="7563" y="14637"/>
                </a:lnTo>
                <a:lnTo>
                  <a:pt x="7563" y="14770"/>
                </a:lnTo>
                <a:lnTo>
                  <a:pt x="7541" y="14859"/>
                </a:lnTo>
                <a:lnTo>
                  <a:pt x="7497" y="14970"/>
                </a:lnTo>
                <a:lnTo>
                  <a:pt x="7363" y="15148"/>
                </a:lnTo>
                <a:lnTo>
                  <a:pt x="7208" y="15393"/>
                </a:lnTo>
                <a:lnTo>
                  <a:pt x="7096" y="15660"/>
                </a:lnTo>
                <a:lnTo>
                  <a:pt x="6985" y="15927"/>
                </a:lnTo>
                <a:lnTo>
                  <a:pt x="6918" y="16238"/>
                </a:lnTo>
                <a:lnTo>
                  <a:pt x="6874" y="16527"/>
                </a:lnTo>
                <a:lnTo>
                  <a:pt x="6852" y="16839"/>
                </a:lnTo>
                <a:lnTo>
                  <a:pt x="6852" y="17083"/>
                </a:lnTo>
                <a:lnTo>
                  <a:pt x="6451" y="16416"/>
                </a:lnTo>
                <a:lnTo>
                  <a:pt x="5717" y="15170"/>
                </a:lnTo>
                <a:lnTo>
                  <a:pt x="5028" y="13903"/>
                </a:lnTo>
                <a:lnTo>
                  <a:pt x="4361" y="12635"/>
                </a:lnTo>
                <a:lnTo>
                  <a:pt x="3693" y="11345"/>
                </a:lnTo>
                <a:lnTo>
                  <a:pt x="3048" y="10055"/>
                </a:lnTo>
                <a:lnTo>
                  <a:pt x="2448" y="8764"/>
                </a:lnTo>
                <a:lnTo>
                  <a:pt x="1847" y="7452"/>
                </a:lnTo>
                <a:lnTo>
                  <a:pt x="1469" y="6629"/>
                </a:lnTo>
                <a:lnTo>
                  <a:pt x="1069" y="5739"/>
                </a:lnTo>
                <a:lnTo>
                  <a:pt x="891" y="5272"/>
                </a:lnTo>
                <a:lnTo>
                  <a:pt x="713" y="4783"/>
                </a:lnTo>
                <a:lnTo>
                  <a:pt x="579" y="4316"/>
                </a:lnTo>
                <a:lnTo>
                  <a:pt x="446" y="3827"/>
                </a:lnTo>
                <a:lnTo>
                  <a:pt x="357" y="3337"/>
                </a:lnTo>
                <a:lnTo>
                  <a:pt x="312" y="2848"/>
                </a:lnTo>
                <a:lnTo>
                  <a:pt x="290" y="2381"/>
                </a:lnTo>
                <a:lnTo>
                  <a:pt x="312" y="2136"/>
                </a:lnTo>
                <a:lnTo>
                  <a:pt x="335" y="1914"/>
                </a:lnTo>
                <a:lnTo>
                  <a:pt x="379" y="1691"/>
                </a:lnTo>
                <a:lnTo>
                  <a:pt x="424" y="1469"/>
                </a:lnTo>
                <a:lnTo>
                  <a:pt x="490" y="1246"/>
                </a:lnTo>
                <a:lnTo>
                  <a:pt x="579" y="1024"/>
                </a:lnTo>
                <a:lnTo>
                  <a:pt x="690" y="824"/>
                </a:lnTo>
                <a:lnTo>
                  <a:pt x="824" y="624"/>
                </a:lnTo>
                <a:lnTo>
                  <a:pt x="896" y="516"/>
                </a:lnTo>
                <a:close/>
                <a:moveTo>
                  <a:pt x="935" y="1"/>
                </a:moveTo>
                <a:lnTo>
                  <a:pt x="891" y="45"/>
                </a:lnTo>
                <a:lnTo>
                  <a:pt x="735" y="223"/>
                </a:lnTo>
                <a:lnTo>
                  <a:pt x="601" y="423"/>
                </a:lnTo>
                <a:lnTo>
                  <a:pt x="468" y="624"/>
                </a:lnTo>
                <a:lnTo>
                  <a:pt x="357" y="824"/>
                </a:lnTo>
                <a:lnTo>
                  <a:pt x="268" y="1024"/>
                </a:lnTo>
                <a:lnTo>
                  <a:pt x="201" y="1224"/>
                </a:lnTo>
                <a:lnTo>
                  <a:pt x="134" y="1447"/>
                </a:lnTo>
                <a:lnTo>
                  <a:pt x="90" y="1647"/>
                </a:lnTo>
                <a:lnTo>
                  <a:pt x="23" y="2092"/>
                </a:lnTo>
                <a:lnTo>
                  <a:pt x="1" y="2536"/>
                </a:lnTo>
                <a:lnTo>
                  <a:pt x="45" y="3004"/>
                </a:lnTo>
                <a:lnTo>
                  <a:pt x="90" y="3448"/>
                </a:lnTo>
                <a:lnTo>
                  <a:pt x="201" y="3915"/>
                </a:lnTo>
                <a:lnTo>
                  <a:pt x="312" y="4383"/>
                </a:lnTo>
                <a:lnTo>
                  <a:pt x="446" y="4827"/>
                </a:lnTo>
                <a:lnTo>
                  <a:pt x="601" y="5272"/>
                </a:lnTo>
                <a:lnTo>
                  <a:pt x="957" y="6140"/>
                </a:lnTo>
                <a:lnTo>
                  <a:pt x="1291" y="6941"/>
                </a:lnTo>
                <a:lnTo>
                  <a:pt x="1936" y="8342"/>
                </a:lnTo>
                <a:lnTo>
                  <a:pt x="2581" y="9721"/>
                </a:lnTo>
                <a:lnTo>
                  <a:pt x="3248" y="11100"/>
                </a:lnTo>
                <a:lnTo>
                  <a:pt x="3938" y="12479"/>
                </a:lnTo>
                <a:lnTo>
                  <a:pt x="4650" y="13836"/>
                </a:lnTo>
                <a:lnTo>
                  <a:pt x="5406" y="15170"/>
                </a:lnTo>
                <a:lnTo>
                  <a:pt x="6162" y="16505"/>
                </a:lnTo>
                <a:lnTo>
                  <a:pt x="6917" y="17742"/>
                </a:lnTo>
                <a:lnTo>
                  <a:pt x="6918" y="17751"/>
                </a:lnTo>
                <a:lnTo>
                  <a:pt x="6921" y="17749"/>
                </a:lnTo>
                <a:lnTo>
                  <a:pt x="6963" y="17817"/>
                </a:lnTo>
                <a:lnTo>
                  <a:pt x="6985" y="17840"/>
                </a:lnTo>
                <a:lnTo>
                  <a:pt x="7030" y="17862"/>
                </a:lnTo>
                <a:lnTo>
                  <a:pt x="7119" y="17862"/>
                </a:lnTo>
                <a:lnTo>
                  <a:pt x="7163" y="17840"/>
                </a:lnTo>
                <a:lnTo>
                  <a:pt x="7185" y="17817"/>
                </a:lnTo>
                <a:lnTo>
                  <a:pt x="7208" y="17773"/>
                </a:lnTo>
                <a:lnTo>
                  <a:pt x="7208" y="17728"/>
                </a:lnTo>
                <a:lnTo>
                  <a:pt x="7141" y="17328"/>
                </a:lnTo>
                <a:lnTo>
                  <a:pt x="7119" y="16950"/>
                </a:lnTo>
                <a:lnTo>
                  <a:pt x="7163" y="16572"/>
                </a:lnTo>
                <a:lnTo>
                  <a:pt x="7230" y="16194"/>
                </a:lnTo>
                <a:lnTo>
                  <a:pt x="7363" y="15838"/>
                </a:lnTo>
                <a:lnTo>
                  <a:pt x="7519" y="15482"/>
                </a:lnTo>
                <a:lnTo>
                  <a:pt x="7719" y="15148"/>
                </a:lnTo>
                <a:lnTo>
                  <a:pt x="7942" y="14859"/>
                </a:lnTo>
                <a:lnTo>
                  <a:pt x="7986" y="14814"/>
                </a:lnTo>
                <a:lnTo>
                  <a:pt x="7986" y="14770"/>
                </a:lnTo>
                <a:lnTo>
                  <a:pt x="7942" y="14681"/>
                </a:lnTo>
                <a:lnTo>
                  <a:pt x="7341" y="13658"/>
                </a:lnTo>
                <a:lnTo>
                  <a:pt x="6763" y="12612"/>
                </a:lnTo>
                <a:lnTo>
                  <a:pt x="6207" y="11567"/>
                </a:lnTo>
                <a:lnTo>
                  <a:pt x="5651" y="10522"/>
                </a:lnTo>
                <a:lnTo>
                  <a:pt x="5117" y="9454"/>
                </a:lnTo>
                <a:lnTo>
                  <a:pt x="4605" y="8386"/>
                </a:lnTo>
                <a:lnTo>
                  <a:pt x="3582" y="6229"/>
                </a:lnTo>
                <a:lnTo>
                  <a:pt x="2670" y="4227"/>
                </a:lnTo>
                <a:lnTo>
                  <a:pt x="2225" y="3226"/>
                </a:lnTo>
                <a:lnTo>
                  <a:pt x="1803" y="2203"/>
                </a:lnTo>
                <a:lnTo>
                  <a:pt x="1602" y="1713"/>
                </a:lnTo>
                <a:lnTo>
                  <a:pt x="1380" y="1180"/>
                </a:lnTo>
                <a:lnTo>
                  <a:pt x="1291" y="913"/>
                </a:lnTo>
                <a:lnTo>
                  <a:pt x="1224" y="646"/>
                </a:lnTo>
                <a:lnTo>
                  <a:pt x="1158" y="379"/>
                </a:lnTo>
                <a:lnTo>
                  <a:pt x="1140" y="165"/>
                </a:lnTo>
                <a:lnTo>
                  <a:pt x="1158" y="112"/>
                </a:lnTo>
                <a:lnTo>
                  <a:pt x="1135" y="67"/>
                </a:lnTo>
                <a:lnTo>
                  <a:pt x="1091" y="23"/>
                </a:lnTo>
                <a:lnTo>
                  <a:pt x="1046" y="1"/>
                </a:lnTo>
                <a:close/>
              </a:path>
            </a:pathLst>
          </a:custGeom>
          <a:solidFill>
            <a:srgbClr val="0102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43"/>
          <p:cNvSpPr/>
          <p:nvPr/>
        </p:nvSpPr>
        <p:spPr>
          <a:xfrm>
            <a:off x="7407790" y="1018245"/>
            <a:ext cx="1501088" cy="1848759"/>
          </a:xfrm>
          <a:custGeom>
            <a:avLst/>
            <a:gdLst/>
            <a:ahLst/>
            <a:cxnLst/>
            <a:rect l="l" t="t" r="r" b="b"/>
            <a:pathLst>
              <a:path w="18151" h="22355" extrusionOk="0">
                <a:moveTo>
                  <a:pt x="17594" y="14614"/>
                </a:moveTo>
                <a:lnTo>
                  <a:pt x="17550" y="14659"/>
                </a:lnTo>
                <a:lnTo>
                  <a:pt x="17550" y="14659"/>
                </a:lnTo>
                <a:lnTo>
                  <a:pt x="17594" y="14614"/>
                </a:lnTo>
                <a:close/>
                <a:moveTo>
                  <a:pt x="10721" y="1"/>
                </a:moveTo>
                <a:lnTo>
                  <a:pt x="10477" y="23"/>
                </a:lnTo>
                <a:lnTo>
                  <a:pt x="10254" y="67"/>
                </a:lnTo>
                <a:lnTo>
                  <a:pt x="10010" y="134"/>
                </a:lnTo>
                <a:lnTo>
                  <a:pt x="9765" y="223"/>
                </a:lnTo>
                <a:lnTo>
                  <a:pt x="9276" y="445"/>
                </a:lnTo>
                <a:lnTo>
                  <a:pt x="8831" y="623"/>
                </a:lnTo>
                <a:lnTo>
                  <a:pt x="5961" y="1780"/>
                </a:lnTo>
                <a:lnTo>
                  <a:pt x="3025" y="2937"/>
                </a:lnTo>
                <a:lnTo>
                  <a:pt x="1535" y="3537"/>
                </a:lnTo>
                <a:lnTo>
                  <a:pt x="89" y="4138"/>
                </a:lnTo>
                <a:lnTo>
                  <a:pt x="23" y="4182"/>
                </a:lnTo>
                <a:lnTo>
                  <a:pt x="0" y="4227"/>
                </a:lnTo>
                <a:lnTo>
                  <a:pt x="0" y="4271"/>
                </a:lnTo>
                <a:lnTo>
                  <a:pt x="0" y="4316"/>
                </a:lnTo>
                <a:lnTo>
                  <a:pt x="45" y="4360"/>
                </a:lnTo>
                <a:lnTo>
                  <a:pt x="67" y="4405"/>
                </a:lnTo>
                <a:lnTo>
                  <a:pt x="134" y="4427"/>
                </a:lnTo>
                <a:lnTo>
                  <a:pt x="178" y="4405"/>
                </a:lnTo>
                <a:lnTo>
                  <a:pt x="1780" y="3760"/>
                </a:lnTo>
                <a:lnTo>
                  <a:pt x="3359" y="3115"/>
                </a:lnTo>
                <a:lnTo>
                  <a:pt x="6540" y="1847"/>
                </a:lnTo>
                <a:lnTo>
                  <a:pt x="9409" y="712"/>
                </a:lnTo>
                <a:lnTo>
                  <a:pt x="9720" y="579"/>
                </a:lnTo>
                <a:lnTo>
                  <a:pt x="10054" y="445"/>
                </a:lnTo>
                <a:lnTo>
                  <a:pt x="10232" y="379"/>
                </a:lnTo>
                <a:lnTo>
                  <a:pt x="10410" y="334"/>
                </a:lnTo>
                <a:lnTo>
                  <a:pt x="10566" y="312"/>
                </a:lnTo>
                <a:lnTo>
                  <a:pt x="10744" y="290"/>
                </a:lnTo>
                <a:lnTo>
                  <a:pt x="10966" y="334"/>
                </a:lnTo>
                <a:lnTo>
                  <a:pt x="11144" y="401"/>
                </a:lnTo>
                <a:lnTo>
                  <a:pt x="11322" y="512"/>
                </a:lnTo>
                <a:lnTo>
                  <a:pt x="11455" y="668"/>
                </a:lnTo>
                <a:lnTo>
                  <a:pt x="11567" y="824"/>
                </a:lnTo>
                <a:lnTo>
                  <a:pt x="11656" y="1002"/>
                </a:lnTo>
                <a:lnTo>
                  <a:pt x="11834" y="1380"/>
                </a:lnTo>
                <a:lnTo>
                  <a:pt x="14503" y="7052"/>
                </a:lnTo>
                <a:lnTo>
                  <a:pt x="15370" y="8920"/>
                </a:lnTo>
                <a:lnTo>
                  <a:pt x="16238" y="10788"/>
                </a:lnTo>
                <a:lnTo>
                  <a:pt x="16972" y="12434"/>
                </a:lnTo>
                <a:lnTo>
                  <a:pt x="17216" y="12990"/>
                </a:lnTo>
                <a:lnTo>
                  <a:pt x="17350" y="13302"/>
                </a:lnTo>
                <a:lnTo>
                  <a:pt x="17439" y="13591"/>
                </a:lnTo>
                <a:lnTo>
                  <a:pt x="17461" y="13747"/>
                </a:lnTo>
                <a:lnTo>
                  <a:pt x="17461" y="13880"/>
                </a:lnTo>
                <a:lnTo>
                  <a:pt x="17461" y="14036"/>
                </a:lnTo>
                <a:lnTo>
                  <a:pt x="17439" y="14169"/>
                </a:lnTo>
                <a:lnTo>
                  <a:pt x="17394" y="14303"/>
                </a:lnTo>
                <a:lnTo>
                  <a:pt x="17328" y="14436"/>
                </a:lnTo>
                <a:lnTo>
                  <a:pt x="17239" y="14570"/>
                </a:lnTo>
                <a:lnTo>
                  <a:pt x="17105" y="14681"/>
                </a:lnTo>
                <a:lnTo>
                  <a:pt x="17061" y="14770"/>
                </a:lnTo>
                <a:lnTo>
                  <a:pt x="17061" y="14814"/>
                </a:lnTo>
                <a:lnTo>
                  <a:pt x="17061" y="14859"/>
                </a:lnTo>
                <a:lnTo>
                  <a:pt x="17372" y="15459"/>
                </a:lnTo>
                <a:lnTo>
                  <a:pt x="17550" y="15793"/>
                </a:lnTo>
                <a:lnTo>
                  <a:pt x="17706" y="16149"/>
                </a:lnTo>
                <a:lnTo>
                  <a:pt x="17817" y="16505"/>
                </a:lnTo>
                <a:lnTo>
                  <a:pt x="17861" y="16683"/>
                </a:lnTo>
                <a:lnTo>
                  <a:pt x="17884" y="16861"/>
                </a:lnTo>
                <a:lnTo>
                  <a:pt x="17884" y="17039"/>
                </a:lnTo>
                <a:lnTo>
                  <a:pt x="17861" y="17194"/>
                </a:lnTo>
                <a:lnTo>
                  <a:pt x="17817" y="17350"/>
                </a:lnTo>
                <a:lnTo>
                  <a:pt x="17728" y="17483"/>
                </a:lnTo>
                <a:lnTo>
                  <a:pt x="17661" y="17595"/>
                </a:lnTo>
                <a:lnTo>
                  <a:pt x="17550" y="17661"/>
                </a:lnTo>
                <a:lnTo>
                  <a:pt x="17350" y="17839"/>
                </a:lnTo>
                <a:lnTo>
                  <a:pt x="17105" y="17973"/>
                </a:lnTo>
                <a:lnTo>
                  <a:pt x="16838" y="18084"/>
                </a:lnTo>
                <a:lnTo>
                  <a:pt x="16282" y="18284"/>
                </a:lnTo>
                <a:lnTo>
                  <a:pt x="15815" y="18440"/>
                </a:lnTo>
                <a:lnTo>
                  <a:pt x="11478" y="20175"/>
                </a:lnTo>
                <a:lnTo>
                  <a:pt x="8809" y="21220"/>
                </a:lnTo>
                <a:lnTo>
                  <a:pt x="8297" y="21465"/>
                </a:lnTo>
                <a:lnTo>
                  <a:pt x="7919" y="21621"/>
                </a:lnTo>
                <a:lnTo>
                  <a:pt x="7518" y="21799"/>
                </a:lnTo>
                <a:lnTo>
                  <a:pt x="7118" y="21910"/>
                </a:lnTo>
                <a:lnTo>
                  <a:pt x="6940" y="21954"/>
                </a:lnTo>
                <a:lnTo>
                  <a:pt x="6762" y="21977"/>
                </a:lnTo>
                <a:lnTo>
                  <a:pt x="6629" y="21999"/>
                </a:lnTo>
                <a:lnTo>
                  <a:pt x="6495" y="21954"/>
                </a:lnTo>
                <a:lnTo>
                  <a:pt x="6406" y="21910"/>
                </a:lnTo>
                <a:lnTo>
                  <a:pt x="6340" y="21821"/>
                </a:lnTo>
                <a:lnTo>
                  <a:pt x="6295" y="21776"/>
                </a:lnTo>
                <a:lnTo>
                  <a:pt x="6251" y="21732"/>
                </a:lnTo>
                <a:lnTo>
                  <a:pt x="6139" y="21732"/>
                </a:lnTo>
                <a:lnTo>
                  <a:pt x="6095" y="21754"/>
                </a:lnTo>
                <a:lnTo>
                  <a:pt x="6073" y="21799"/>
                </a:lnTo>
                <a:lnTo>
                  <a:pt x="6050" y="21843"/>
                </a:lnTo>
                <a:lnTo>
                  <a:pt x="6073" y="21910"/>
                </a:lnTo>
                <a:lnTo>
                  <a:pt x="6162" y="22088"/>
                </a:lnTo>
                <a:lnTo>
                  <a:pt x="6251" y="22199"/>
                </a:lnTo>
                <a:lnTo>
                  <a:pt x="6384" y="22288"/>
                </a:lnTo>
                <a:lnTo>
                  <a:pt x="6495" y="22332"/>
                </a:lnTo>
                <a:lnTo>
                  <a:pt x="6629" y="22355"/>
                </a:lnTo>
                <a:lnTo>
                  <a:pt x="6784" y="22332"/>
                </a:lnTo>
                <a:lnTo>
                  <a:pt x="6940" y="22288"/>
                </a:lnTo>
                <a:lnTo>
                  <a:pt x="7118" y="22221"/>
                </a:lnTo>
                <a:lnTo>
                  <a:pt x="9698" y="21176"/>
                </a:lnTo>
                <a:lnTo>
                  <a:pt x="15170" y="19018"/>
                </a:lnTo>
                <a:lnTo>
                  <a:pt x="16327" y="18573"/>
                </a:lnTo>
                <a:lnTo>
                  <a:pt x="16905" y="18351"/>
                </a:lnTo>
                <a:lnTo>
                  <a:pt x="17172" y="18217"/>
                </a:lnTo>
                <a:lnTo>
                  <a:pt x="17461" y="18084"/>
                </a:lnTo>
                <a:lnTo>
                  <a:pt x="17617" y="17973"/>
                </a:lnTo>
                <a:lnTo>
                  <a:pt x="17750" y="17884"/>
                </a:lnTo>
                <a:lnTo>
                  <a:pt x="17884" y="17750"/>
                </a:lnTo>
                <a:lnTo>
                  <a:pt x="17973" y="17639"/>
                </a:lnTo>
                <a:lnTo>
                  <a:pt x="18039" y="17506"/>
                </a:lnTo>
                <a:lnTo>
                  <a:pt x="18084" y="17372"/>
                </a:lnTo>
                <a:lnTo>
                  <a:pt x="18128" y="17239"/>
                </a:lnTo>
                <a:lnTo>
                  <a:pt x="18150" y="17083"/>
                </a:lnTo>
                <a:lnTo>
                  <a:pt x="18150" y="16950"/>
                </a:lnTo>
                <a:lnTo>
                  <a:pt x="18128" y="16794"/>
                </a:lnTo>
                <a:lnTo>
                  <a:pt x="18084" y="16483"/>
                </a:lnTo>
                <a:lnTo>
                  <a:pt x="17973" y="16171"/>
                </a:lnTo>
                <a:lnTo>
                  <a:pt x="17839" y="15860"/>
                </a:lnTo>
                <a:lnTo>
                  <a:pt x="17706" y="15637"/>
                </a:lnTo>
                <a:lnTo>
                  <a:pt x="17528" y="15326"/>
                </a:lnTo>
                <a:lnTo>
                  <a:pt x="17372" y="14992"/>
                </a:lnTo>
                <a:lnTo>
                  <a:pt x="17328" y="14859"/>
                </a:lnTo>
                <a:lnTo>
                  <a:pt x="17328" y="14837"/>
                </a:lnTo>
                <a:lnTo>
                  <a:pt x="17372" y="14837"/>
                </a:lnTo>
                <a:lnTo>
                  <a:pt x="17483" y="14725"/>
                </a:lnTo>
                <a:lnTo>
                  <a:pt x="17550" y="14659"/>
                </a:lnTo>
                <a:lnTo>
                  <a:pt x="17594" y="14592"/>
                </a:lnTo>
                <a:lnTo>
                  <a:pt x="17639" y="14503"/>
                </a:lnTo>
                <a:lnTo>
                  <a:pt x="17706" y="14325"/>
                </a:lnTo>
                <a:lnTo>
                  <a:pt x="17750" y="14125"/>
                </a:lnTo>
                <a:lnTo>
                  <a:pt x="17772" y="13902"/>
                </a:lnTo>
                <a:lnTo>
                  <a:pt x="17750" y="13680"/>
                </a:lnTo>
                <a:lnTo>
                  <a:pt x="17706" y="13480"/>
                </a:lnTo>
                <a:lnTo>
                  <a:pt x="17594" y="13124"/>
                </a:lnTo>
                <a:lnTo>
                  <a:pt x="17461" y="12768"/>
                </a:lnTo>
                <a:lnTo>
                  <a:pt x="17328" y="12412"/>
                </a:lnTo>
                <a:lnTo>
                  <a:pt x="17150" y="12078"/>
                </a:lnTo>
                <a:lnTo>
                  <a:pt x="16816" y="11367"/>
                </a:lnTo>
                <a:lnTo>
                  <a:pt x="16505" y="10699"/>
                </a:lnTo>
                <a:lnTo>
                  <a:pt x="15748" y="9076"/>
                </a:lnTo>
                <a:lnTo>
                  <a:pt x="15014" y="7474"/>
                </a:lnTo>
                <a:lnTo>
                  <a:pt x="12634" y="2403"/>
                </a:lnTo>
                <a:lnTo>
                  <a:pt x="12479" y="2047"/>
                </a:lnTo>
                <a:lnTo>
                  <a:pt x="12323" y="1669"/>
                </a:lnTo>
                <a:lnTo>
                  <a:pt x="12167" y="1268"/>
                </a:lnTo>
                <a:lnTo>
                  <a:pt x="11967" y="890"/>
                </a:lnTo>
                <a:lnTo>
                  <a:pt x="11856" y="712"/>
                </a:lnTo>
                <a:lnTo>
                  <a:pt x="11722" y="557"/>
                </a:lnTo>
                <a:lnTo>
                  <a:pt x="11589" y="401"/>
                </a:lnTo>
                <a:lnTo>
                  <a:pt x="11455" y="267"/>
                </a:lnTo>
                <a:lnTo>
                  <a:pt x="11300" y="156"/>
                </a:lnTo>
                <a:lnTo>
                  <a:pt x="11122" y="90"/>
                </a:lnTo>
                <a:lnTo>
                  <a:pt x="10944" y="23"/>
                </a:lnTo>
                <a:lnTo>
                  <a:pt x="10721" y="1"/>
                </a:lnTo>
                <a:close/>
              </a:path>
            </a:pathLst>
          </a:custGeom>
          <a:solidFill>
            <a:srgbClr val="0102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43"/>
          <p:cNvSpPr/>
          <p:nvPr/>
        </p:nvSpPr>
        <p:spPr>
          <a:xfrm>
            <a:off x="7670275" y="2403234"/>
            <a:ext cx="894070" cy="555661"/>
          </a:xfrm>
          <a:custGeom>
            <a:avLst/>
            <a:gdLst/>
            <a:ahLst/>
            <a:cxnLst/>
            <a:rect l="l" t="t" r="r" b="b"/>
            <a:pathLst>
              <a:path w="10811" h="6719" extrusionOk="0">
                <a:moveTo>
                  <a:pt x="9832" y="1"/>
                </a:moveTo>
                <a:lnTo>
                  <a:pt x="9788" y="23"/>
                </a:lnTo>
                <a:lnTo>
                  <a:pt x="9765" y="68"/>
                </a:lnTo>
                <a:lnTo>
                  <a:pt x="9743" y="112"/>
                </a:lnTo>
                <a:lnTo>
                  <a:pt x="9765" y="423"/>
                </a:lnTo>
                <a:lnTo>
                  <a:pt x="9765" y="757"/>
                </a:lnTo>
                <a:lnTo>
                  <a:pt x="9810" y="1068"/>
                </a:lnTo>
                <a:lnTo>
                  <a:pt x="9877" y="1380"/>
                </a:lnTo>
                <a:lnTo>
                  <a:pt x="9988" y="1669"/>
                </a:lnTo>
                <a:lnTo>
                  <a:pt x="10144" y="1936"/>
                </a:lnTo>
                <a:lnTo>
                  <a:pt x="10233" y="2069"/>
                </a:lnTo>
                <a:lnTo>
                  <a:pt x="10322" y="2181"/>
                </a:lnTo>
                <a:lnTo>
                  <a:pt x="10403" y="2249"/>
                </a:lnTo>
                <a:lnTo>
                  <a:pt x="10403" y="2249"/>
                </a:lnTo>
                <a:lnTo>
                  <a:pt x="6874" y="3782"/>
                </a:lnTo>
                <a:lnTo>
                  <a:pt x="5006" y="4583"/>
                </a:lnTo>
                <a:lnTo>
                  <a:pt x="3137" y="5361"/>
                </a:lnTo>
                <a:lnTo>
                  <a:pt x="2003" y="5806"/>
                </a:lnTo>
                <a:lnTo>
                  <a:pt x="846" y="6229"/>
                </a:lnTo>
                <a:lnTo>
                  <a:pt x="624" y="6340"/>
                </a:lnTo>
                <a:lnTo>
                  <a:pt x="490" y="6385"/>
                </a:lnTo>
                <a:lnTo>
                  <a:pt x="379" y="6407"/>
                </a:lnTo>
                <a:lnTo>
                  <a:pt x="357" y="6362"/>
                </a:lnTo>
                <a:lnTo>
                  <a:pt x="357" y="6296"/>
                </a:lnTo>
                <a:lnTo>
                  <a:pt x="335" y="6095"/>
                </a:lnTo>
                <a:lnTo>
                  <a:pt x="357" y="5673"/>
                </a:lnTo>
                <a:lnTo>
                  <a:pt x="401" y="5428"/>
                </a:lnTo>
                <a:lnTo>
                  <a:pt x="424" y="5183"/>
                </a:lnTo>
                <a:lnTo>
                  <a:pt x="468" y="4939"/>
                </a:lnTo>
                <a:lnTo>
                  <a:pt x="535" y="4716"/>
                </a:lnTo>
                <a:lnTo>
                  <a:pt x="624" y="4494"/>
                </a:lnTo>
                <a:lnTo>
                  <a:pt x="735" y="4271"/>
                </a:lnTo>
                <a:lnTo>
                  <a:pt x="846" y="4049"/>
                </a:lnTo>
                <a:lnTo>
                  <a:pt x="1002" y="3827"/>
                </a:lnTo>
                <a:lnTo>
                  <a:pt x="1002" y="3782"/>
                </a:lnTo>
                <a:lnTo>
                  <a:pt x="1024" y="3738"/>
                </a:lnTo>
                <a:lnTo>
                  <a:pt x="980" y="3649"/>
                </a:lnTo>
                <a:lnTo>
                  <a:pt x="957" y="3626"/>
                </a:lnTo>
                <a:lnTo>
                  <a:pt x="913" y="3604"/>
                </a:lnTo>
                <a:lnTo>
                  <a:pt x="868" y="3582"/>
                </a:lnTo>
                <a:lnTo>
                  <a:pt x="824" y="3604"/>
                </a:lnTo>
                <a:lnTo>
                  <a:pt x="90" y="3916"/>
                </a:lnTo>
                <a:lnTo>
                  <a:pt x="45" y="3938"/>
                </a:lnTo>
                <a:lnTo>
                  <a:pt x="1" y="3982"/>
                </a:lnTo>
                <a:lnTo>
                  <a:pt x="1" y="4049"/>
                </a:lnTo>
                <a:lnTo>
                  <a:pt x="23" y="4093"/>
                </a:lnTo>
                <a:lnTo>
                  <a:pt x="45" y="4138"/>
                </a:lnTo>
                <a:lnTo>
                  <a:pt x="90" y="4182"/>
                </a:lnTo>
                <a:lnTo>
                  <a:pt x="201" y="4182"/>
                </a:lnTo>
                <a:lnTo>
                  <a:pt x="512" y="4051"/>
                </a:lnTo>
                <a:lnTo>
                  <a:pt x="512" y="4051"/>
                </a:lnTo>
                <a:lnTo>
                  <a:pt x="379" y="4316"/>
                </a:lnTo>
                <a:lnTo>
                  <a:pt x="246" y="4694"/>
                </a:lnTo>
                <a:lnTo>
                  <a:pt x="134" y="5072"/>
                </a:lnTo>
                <a:lnTo>
                  <a:pt x="68" y="5473"/>
                </a:lnTo>
                <a:lnTo>
                  <a:pt x="45" y="5873"/>
                </a:lnTo>
                <a:lnTo>
                  <a:pt x="45" y="6051"/>
                </a:lnTo>
                <a:lnTo>
                  <a:pt x="90" y="6251"/>
                </a:lnTo>
                <a:lnTo>
                  <a:pt x="112" y="6451"/>
                </a:lnTo>
                <a:lnTo>
                  <a:pt x="179" y="6629"/>
                </a:lnTo>
                <a:lnTo>
                  <a:pt x="201" y="6674"/>
                </a:lnTo>
                <a:lnTo>
                  <a:pt x="246" y="6718"/>
                </a:lnTo>
                <a:lnTo>
                  <a:pt x="357" y="6718"/>
                </a:lnTo>
                <a:lnTo>
                  <a:pt x="1669" y="6251"/>
                </a:lnTo>
                <a:lnTo>
                  <a:pt x="2981" y="5762"/>
                </a:lnTo>
                <a:lnTo>
                  <a:pt x="4294" y="5228"/>
                </a:lnTo>
                <a:lnTo>
                  <a:pt x="5584" y="4694"/>
                </a:lnTo>
                <a:lnTo>
                  <a:pt x="8164" y="3560"/>
                </a:lnTo>
                <a:lnTo>
                  <a:pt x="10722" y="2425"/>
                </a:lnTo>
                <a:lnTo>
                  <a:pt x="10789" y="2381"/>
                </a:lnTo>
                <a:lnTo>
                  <a:pt x="10811" y="2314"/>
                </a:lnTo>
                <a:lnTo>
                  <a:pt x="10811" y="2247"/>
                </a:lnTo>
                <a:lnTo>
                  <a:pt x="10744" y="2181"/>
                </a:lnTo>
                <a:lnTo>
                  <a:pt x="10633" y="2092"/>
                </a:lnTo>
                <a:lnTo>
                  <a:pt x="10544" y="2003"/>
                </a:lnTo>
                <a:lnTo>
                  <a:pt x="10455" y="1891"/>
                </a:lnTo>
                <a:lnTo>
                  <a:pt x="10366" y="1780"/>
                </a:lnTo>
                <a:lnTo>
                  <a:pt x="10233" y="1536"/>
                </a:lnTo>
                <a:lnTo>
                  <a:pt x="10144" y="1291"/>
                </a:lnTo>
                <a:lnTo>
                  <a:pt x="10099" y="1002"/>
                </a:lnTo>
                <a:lnTo>
                  <a:pt x="10055" y="735"/>
                </a:lnTo>
                <a:lnTo>
                  <a:pt x="10032" y="446"/>
                </a:lnTo>
                <a:lnTo>
                  <a:pt x="10032" y="157"/>
                </a:lnTo>
                <a:lnTo>
                  <a:pt x="10032" y="112"/>
                </a:lnTo>
                <a:lnTo>
                  <a:pt x="9988" y="68"/>
                </a:lnTo>
                <a:lnTo>
                  <a:pt x="9943" y="23"/>
                </a:lnTo>
                <a:lnTo>
                  <a:pt x="9899" y="1"/>
                </a:lnTo>
                <a:close/>
              </a:path>
            </a:pathLst>
          </a:custGeom>
          <a:solidFill>
            <a:srgbClr val="0102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43"/>
          <p:cNvSpPr/>
          <p:nvPr/>
        </p:nvSpPr>
        <p:spPr>
          <a:xfrm>
            <a:off x="7278388" y="3059587"/>
            <a:ext cx="60785" cy="40523"/>
          </a:xfrm>
          <a:custGeom>
            <a:avLst/>
            <a:gdLst/>
            <a:ahLst/>
            <a:cxnLst/>
            <a:rect l="l" t="t" r="r" b="b"/>
            <a:pathLst>
              <a:path w="735" h="490" extrusionOk="0">
                <a:moveTo>
                  <a:pt x="601" y="1"/>
                </a:moveTo>
                <a:lnTo>
                  <a:pt x="557" y="23"/>
                </a:lnTo>
                <a:lnTo>
                  <a:pt x="67" y="201"/>
                </a:lnTo>
                <a:lnTo>
                  <a:pt x="23" y="245"/>
                </a:lnTo>
                <a:lnTo>
                  <a:pt x="0" y="290"/>
                </a:lnTo>
                <a:lnTo>
                  <a:pt x="0" y="334"/>
                </a:lnTo>
                <a:lnTo>
                  <a:pt x="0" y="401"/>
                </a:lnTo>
                <a:lnTo>
                  <a:pt x="23" y="445"/>
                </a:lnTo>
                <a:lnTo>
                  <a:pt x="67" y="468"/>
                </a:lnTo>
                <a:lnTo>
                  <a:pt x="134" y="490"/>
                </a:lnTo>
                <a:lnTo>
                  <a:pt x="178" y="468"/>
                </a:lnTo>
                <a:lnTo>
                  <a:pt x="668" y="290"/>
                </a:lnTo>
                <a:lnTo>
                  <a:pt x="712" y="245"/>
                </a:lnTo>
                <a:lnTo>
                  <a:pt x="735" y="201"/>
                </a:lnTo>
                <a:lnTo>
                  <a:pt x="735" y="156"/>
                </a:lnTo>
                <a:lnTo>
                  <a:pt x="735" y="90"/>
                </a:lnTo>
                <a:lnTo>
                  <a:pt x="690" y="45"/>
                </a:lnTo>
                <a:lnTo>
                  <a:pt x="668" y="23"/>
                </a:lnTo>
                <a:lnTo>
                  <a:pt x="601" y="1"/>
                </a:lnTo>
                <a:close/>
              </a:path>
            </a:pathLst>
          </a:custGeom>
          <a:solidFill>
            <a:srgbClr val="0102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43"/>
          <p:cNvSpPr/>
          <p:nvPr/>
        </p:nvSpPr>
        <p:spPr>
          <a:xfrm>
            <a:off x="7964352" y="2515419"/>
            <a:ext cx="233710" cy="101225"/>
          </a:xfrm>
          <a:custGeom>
            <a:avLst/>
            <a:gdLst/>
            <a:ahLst/>
            <a:cxnLst/>
            <a:rect l="l" t="t" r="r" b="b"/>
            <a:pathLst>
              <a:path w="2826" h="1224" extrusionOk="0">
                <a:moveTo>
                  <a:pt x="2648" y="0"/>
                </a:moveTo>
                <a:lnTo>
                  <a:pt x="90" y="934"/>
                </a:lnTo>
                <a:lnTo>
                  <a:pt x="45" y="979"/>
                </a:lnTo>
                <a:lnTo>
                  <a:pt x="23" y="1023"/>
                </a:lnTo>
                <a:lnTo>
                  <a:pt x="1" y="1068"/>
                </a:lnTo>
                <a:lnTo>
                  <a:pt x="23" y="1112"/>
                </a:lnTo>
                <a:lnTo>
                  <a:pt x="45" y="1157"/>
                </a:lnTo>
                <a:lnTo>
                  <a:pt x="90" y="1201"/>
                </a:lnTo>
                <a:lnTo>
                  <a:pt x="157" y="1224"/>
                </a:lnTo>
                <a:lnTo>
                  <a:pt x="201" y="1201"/>
                </a:lnTo>
                <a:lnTo>
                  <a:pt x="2737" y="267"/>
                </a:lnTo>
                <a:lnTo>
                  <a:pt x="2803" y="245"/>
                </a:lnTo>
                <a:lnTo>
                  <a:pt x="2826" y="200"/>
                </a:lnTo>
                <a:lnTo>
                  <a:pt x="2826" y="134"/>
                </a:lnTo>
                <a:lnTo>
                  <a:pt x="2826" y="89"/>
                </a:lnTo>
                <a:lnTo>
                  <a:pt x="2781" y="45"/>
                </a:lnTo>
                <a:lnTo>
                  <a:pt x="2759" y="0"/>
                </a:lnTo>
                <a:close/>
              </a:path>
            </a:pathLst>
          </a:custGeom>
          <a:solidFill>
            <a:srgbClr val="0102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" name="Google Shape;1137;p43"/>
          <p:cNvSpPr/>
          <p:nvPr/>
        </p:nvSpPr>
        <p:spPr>
          <a:xfrm>
            <a:off x="8060260" y="2798710"/>
            <a:ext cx="42342" cy="31343"/>
          </a:xfrm>
          <a:custGeom>
            <a:avLst/>
            <a:gdLst/>
            <a:ahLst/>
            <a:cxnLst/>
            <a:rect l="l" t="t" r="r" b="b"/>
            <a:pathLst>
              <a:path w="512" h="379" extrusionOk="0">
                <a:moveTo>
                  <a:pt x="312" y="1"/>
                </a:moveTo>
                <a:lnTo>
                  <a:pt x="89" y="112"/>
                </a:lnTo>
                <a:lnTo>
                  <a:pt x="22" y="134"/>
                </a:lnTo>
                <a:lnTo>
                  <a:pt x="0" y="179"/>
                </a:lnTo>
                <a:lnTo>
                  <a:pt x="0" y="245"/>
                </a:lnTo>
                <a:lnTo>
                  <a:pt x="0" y="290"/>
                </a:lnTo>
                <a:lnTo>
                  <a:pt x="45" y="334"/>
                </a:lnTo>
                <a:lnTo>
                  <a:pt x="89" y="379"/>
                </a:lnTo>
                <a:lnTo>
                  <a:pt x="178" y="379"/>
                </a:lnTo>
                <a:lnTo>
                  <a:pt x="423" y="267"/>
                </a:lnTo>
                <a:lnTo>
                  <a:pt x="467" y="245"/>
                </a:lnTo>
                <a:lnTo>
                  <a:pt x="490" y="201"/>
                </a:lnTo>
                <a:lnTo>
                  <a:pt x="512" y="134"/>
                </a:lnTo>
                <a:lnTo>
                  <a:pt x="490" y="90"/>
                </a:lnTo>
                <a:lnTo>
                  <a:pt x="467" y="45"/>
                </a:lnTo>
                <a:lnTo>
                  <a:pt x="423" y="1"/>
                </a:lnTo>
                <a:close/>
              </a:path>
            </a:pathLst>
          </a:custGeom>
          <a:solidFill>
            <a:srgbClr val="0102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43"/>
          <p:cNvSpPr/>
          <p:nvPr/>
        </p:nvSpPr>
        <p:spPr>
          <a:xfrm>
            <a:off x="6783594" y="3423798"/>
            <a:ext cx="55244" cy="38704"/>
          </a:xfrm>
          <a:custGeom>
            <a:avLst/>
            <a:gdLst/>
            <a:ahLst/>
            <a:cxnLst/>
            <a:rect l="l" t="t" r="r" b="b"/>
            <a:pathLst>
              <a:path w="668" h="468" extrusionOk="0">
                <a:moveTo>
                  <a:pt x="467" y="1"/>
                </a:moveTo>
                <a:lnTo>
                  <a:pt x="67" y="179"/>
                </a:lnTo>
                <a:lnTo>
                  <a:pt x="22" y="223"/>
                </a:lnTo>
                <a:lnTo>
                  <a:pt x="0" y="268"/>
                </a:lnTo>
                <a:lnTo>
                  <a:pt x="0" y="334"/>
                </a:lnTo>
                <a:lnTo>
                  <a:pt x="0" y="379"/>
                </a:lnTo>
                <a:lnTo>
                  <a:pt x="45" y="423"/>
                </a:lnTo>
                <a:lnTo>
                  <a:pt x="67" y="468"/>
                </a:lnTo>
                <a:lnTo>
                  <a:pt x="178" y="468"/>
                </a:lnTo>
                <a:lnTo>
                  <a:pt x="579" y="268"/>
                </a:lnTo>
                <a:lnTo>
                  <a:pt x="623" y="245"/>
                </a:lnTo>
                <a:lnTo>
                  <a:pt x="645" y="201"/>
                </a:lnTo>
                <a:lnTo>
                  <a:pt x="667" y="134"/>
                </a:lnTo>
                <a:lnTo>
                  <a:pt x="645" y="90"/>
                </a:lnTo>
                <a:lnTo>
                  <a:pt x="623" y="45"/>
                </a:lnTo>
                <a:lnTo>
                  <a:pt x="579" y="1"/>
                </a:lnTo>
                <a:close/>
              </a:path>
            </a:pathLst>
          </a:custGeom>
          <a:solidFill>
            <a:srgbClr val="0102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43"/>
          <p:cNvSpPr/>
          <p:nvPr/>
        </p:nvSpPr>
        <p:spPr>
          <a:xfrm>
            <a:off x="6748612" y="3337376"/>
            <a:ext cx="57146" cy="36884"/>
          </a:xfrm>
          <a:custGeom>
            <a:avLst/>
            <a:gdLst/>
            <a:ahLst/>
            <a:cxnLst/>
            <a:rect l="l" t="t" r="r" b="b"/>
            <a:pathLst>
              <a:path w="691" h="446" extrusionOk="0">
                <a:moveTo>
                  <a:pt x="490" y="0"/>
                </a:moveTo>
                <a:lnTo>
                  <a:pt x="90" y="156"/>
                </a:lnTo>
                <a:lnTo>
                  <a:pt x="23" y="200"/>
                </a:lnTo>
                <a:lnTo>
                  <a:pt x="1" y="245"/>
                </a:lnTo>
                <a:lnTo>
                  <a:pt x="1" y="289"/>
                </a:lnTo>
                <a:lnTo>
                  <a:pt x="1" y="334"/>
                </a:lnTo>
                <a:lnTo>
                  <a:pt x="45" y="378"/>
                </a:lnTo>
                <a:lnTo>
                  <a:pt x="67" y="423"/>
                </a:lnTo>
                <a:lnTo>
                  <a:pt x="134" y="445"/>
                </a:lnTo>
                <a:lnTo>
                  <a:pt x="179" y="423"/>
                </a:lnTo>
                <a:lnTo>
                  <a:pt x="601" y="267"/>
                </a:lnTo>
                <a:lnTo>
                  <a:pt x="668" y="245"/>
                </a:lnTo>
                <a:lnTo>
                  <a:pt x="690" y="200"/>
                </a:lnTo>
                <a:lnTo>
                  <a:pt x="690" y="156"/>
                </a:lnTo>
                <a:lnTo>
                  <a:pt x="690" y="89"/>
                </a:lnTo>
                <a:lnTo>
                  <a:pt x="646" y="45"/>
                </a:lnTo>
                <a:lnTo>
                  <a:pt x="623" y="23"/>
                </a:lnTo>
                <a:lnTo>
                  <a:pt x="557" y="0"/>
                </a:lnTo>
                <a:close/>
              </a:path>
            </a:pathLst>
          </a:custGeom>
          <a:solidFill>
            <a:srgbClr val="0102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43"/>
          <p:cNvSpPr/>
          <p:nvPr/>
        </p:nvSpPr>
        <p:spPr>
          <a:xfrm>
            <a:off x="7941428" y="2392713"/>
            <a:ext cx="769027" cy="320214"/>
          </a:xfrm>
          <a:custGeom>
            <a:avLst/>
            <a:gdLst/>
            <a:ahLst/>
            <a:cxnLst/>
            <a:rect l="l" t="t" r="r" b="b"/>
            <a:pathLst>
              <a:path w="9299" h="3872" extrusionOk="0">
                <a:moveTo>
                  <a:pt x="9098" y="1"/>
                </a:moveTo>
                <a:lnTo>
                  <a:pt x="4583" y="1802"/>
                </a:lnTo>
                <a:lnTo>
                  <a:pt x="2336" y="2692"/>
                </a:lnTo>
                <a:lnTo>
                  <a:pt x="90" y="3604"/>
                </a:lnTo>
                <a:lnTo>
                  <a:pt x="45" y="3626"/>
                </a:lnTo>
                <a:lnTo>
                  <a:pt x="1" y="3693"/>
                </a:lnTo>
                <a:lnTo>
                  <a:pt x="1" y="3738"/>
                </a:lnTo>
                <a:lnTo>
                  <a:pt x="23" y="3782"/>
                </a:lnTo>
                <a:lnTo>
                  <a:pt x="45" y="3827"/>
                </a:lnTo>
                <a:lnTo>
                  <a:pt x="90" y="3871"/>
                </a:lnTo>
                <a:lnTo>
                  <a:pt x="201" y="3871"/>
                </a:lnTo>
                <a:lnTo>
                  <a:pt x="2448" y="2959"/>
                </a:lnTo>
                <a:lnTo>
                  <a:pt x="4694" y="2069"/>
                </a:lnTo>
                <a:lnTo>
                  <a:pt x="9209" y="268"/>
                </a:lnTo>
                <a:lnTo>
                  <a:pt x="9276" y="245"/>
                </a:lnTo>
                <a:lnTo>
                  <a:pt x="9298" y="201"/>
                </a:lnTo>
                <a:lnTo>
                  <a:pt x="9298" y="134"/>
                </a:lnTo>
                <a:lnTo>
                  <a:pt x="9276" y="90"/>
                </a:lnTo>
                <a:lnTo>
                  <a:pt x="9254" y="45"/>
                </a:lnTo>
                <a:lnTo>
                  <a:pt x="9209" y="1"/>
                </a:lnTo>
                <a:close/>
              </a:path>
            </a:pathLst>
          </a:custGeom>
          <a:solidFill>
            <a:srgbClr val="0102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43"/>
          <p:cNvSpPr/>
          <p:nvPr/>
        </p:nvSpPr>
        <p:spPr>
          <a:xfrm>
            <a:off x="6492903" y="3444059"/>
            <a:ext cx="23983" cy="25802"/>
          </a:xfrm>
          <a:custGeom>
            <a:avLst/>
            <a:gdLst/>
            <a:ahLst/>
            <a:cxnLst/>
            <a:rect l="l" t="t" r="r" b="b"/>
            <a:pathLst>
              <a:path w="290" h="312" extrusionOk="0">
                <a:moveTo>
                  <a:pt x="134" y="0"/>
                </a:moveTo>
                <a:lnTo>
                  <a:pt x="68" y="23"/>
                </a:lnTo>
                <a:lnTo>
                  <a:pt x="23" y="45"/>
                </a:lnTo>
                <a:lnTo>
                  <a:pt x="23" y="45"/>
                </a:lnTo>
                <a:lnTo>
                  <a:pt x="1" y="89"/>
                </a:lnTo>
                <a:lnTo>
                  <a:pt x="1" y="156"/>
                </a:lnTo>
                <a:lnTo>
                  <a:pt x="1" y="178"/>
                </a:lnTo>
                <a:lnTo>
                  <a:pt x="23" y="223"/>
                </a:lnTo>
                <a:lnTo>
                  <a:pt x="45" y="267"/>
                </a:lnTo>
                <a:lnTo>
                  <a:pt x="90" y="290"/>
                </a:lnTo>
                <a:lnTo>
                  <a:pt x="134" y="312"/>
                </a:lnTo>
                <a:lnTo>
                  <a:pt x="201" y="290"/>
                </a:lnTo>
                <a:lnTo>
                  <a:pt x="223" y="290"/>
                </a:lnTo>
                <a:lnTo>
                  <a:pt x="268" y="245"/>
                </a:lnTo>
                <a:lnTo>
                  <a:pt x="290" y="201"/>
                </a:lnTo>
                <a:lnTo>
                  <a:pt x="290" y="156"/>
                </a:lnTo>
                <a:lnTo>
                  <a:pt x="290" y="112"/>
                </a:lnTo>
                <a:lnTo>
                  <a:pt x="268" y="45"/>
                </a:lnTo>
                <a:lnTo>
                  <a:pt x="223" y="23"/>
                </a:lnTo>
                <a:lnTo>
                  <a:pt x="179" y="0"/>
                </a:lnTo>
                <a:close/>
              </a:path>
            </a:pathLst>
          </a:custGeom>
          <a:solidFill>
            <a:srgbClr val="0102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43"/>
          <p:cNvSpPr/>
          <p:nvPr/>
        </p:nvSpPr>
        <p:spPr>
          <a:xfrm>
            <a:off x="7864302" y="2709172"/>
            <a:ext cx="217170" cy="106848"/>
          </a:xfrm>
          <a:custGeom>
            <a:avLst/>
            <a:gdLst/>
            <a:ahLst/>
            <a:cxnLst/>
            <a:rect l="l" t="t" r="r" b="b"/>
            <a:pathLst>
              <a:path w="2626" h="1292" extrusionOk="0">
                <a:moveTo>
                  <a:pt x="2492" y="1"/>
                </a:moveTo>
                <a:lnTo>
                  <a:pt x="2447" y="23"/>
                </a:lnTo>
                <a:lnTo>
                  <a:pt x="90" y="1002"/>
                </a:lnTo>
                <a:lnTo>
                  <a:pt x="23" y="1046"/>
                </a:lnTo>
                <a:lnTo>
                  <a:pt x="1" y="1091"/>
                </a:lnTo>
                <a:lnTo>
                  <a:pt x="1" y="1135"/>
                </a:lnTo>
                <a:lnTo>
                  <a:pt x="1" y="1202"/>
                </a:lnTo>
                <a:lnTo>
                  <a:pt x="45" y="1247"/>
                </a:lnTo>
                <a:lnTo>
                  <a:pt x="90" y="1269"/>
                </a:lnTo>
                <a:lnTo>
                  <a:pt x="134" y="1291"/>
                </a:lnTo>
                <a:lnTo>
                  <a:pt x="201" y="1269"/>
                </a:lnTo>
                <a:lnTo>
                  <a:pt x="2559" y="290"/>
                </a:lnTo>
                <a:lnTo>
                  <a:pt x="2603" y="246"/>
                </a:lnTo>
                <a:lnTo>
                  <a:pt x="2625" y="201"/>
                </a:lnTo>
                <a:lnTo>
                  <a:pt x="2625" y="157"/>
                </a:lnTo>
                <a:lnTo>
                  <a:pt x="2625" y="90"/>
                </a:lnTo>
                <a:lnTo>
                  <a:pt x="2581" y="45"/>
                </a:lnTo>
                <a:lnTo>
                  <a:pt x="2559" y="23"/>
                </a:lnTo>
                <a:lnTo>
                  <a:pt x="2492" y="1"/>
                </a:lnTo>
                <a:close/>
              </a:path>
            </a:pathLst>
          </a:custGeom>
          <a:solidFill>
            <a:srgbClr val="0102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4" name="Google Shape;1144;p43"/>
          <p:cNvGrpSpPr/>
          <p:nvPr/>
        </p:nvGrpSpPr>
        <p:grpSpPr>
          <a:xfrm>
            <a:off x="8277918" y="-50934"/>
            <a:ext cx="1151598" cy="1536070"/>
            <a:chOff x="6549966" y="1483160"/>
            <a:chExt cx="1151598" cy="1536070"/>
          </a:xfrm>
        </p:grpSpPr>
        <p:grpSp>
          <p:nvGrpSpPr>
            <p:cNvPr id="1145" name="Google Shape;1145;p43"/>
            <p:cNvGrpSpPr/>
            <p:nvPr/>
          </p:nvGrpSpPr>
          <p:grpSpPr>
            <a:xfrm>
              <a:off x="6549966" y="1483160"/>
              <a:ext cx="1151598" cy="1536070"/>
              <a:chOff x="6549966" y="1483160"/>
              <a:chExt cx="1151598" cy="1536070"/>
            </a:xfrm>
          </p:grpSpPr>
          <p:sp>
            <p:nvSpPr>
              <p:cNvPr id="1146" name="Google Shape;1146;p43"/>
              <p:cNvSpPr/>
              <p:nvPr/>
            </p:nvSpPr>
            <p:spPr>
              <a:xfrm>
                <a:off x="6562868" y="2899563"/>
                <a:ext cx="125125" cy="10858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313" extrusionOk="0">
                    <a:moveTo>
                      <a:pt x="45" y="0"/>
                    </a:moveTo>
                    <a:lnTo>
                      <a:pt x="0" y="245"/>
                    </a:lnTo>
                    <a:lnTo>
                      <a:pt x="0" y="468"/>
                    </a:lnTo>
                    <a:lnTo>
                      <a:pt x="0" y="668"/>
                    </a:lnTo>
                    <a:lnTo>
                      <a:pt x="45" y="846"/>
                    </a:lnTo>
                    <a:lnTo>
                      <a:pt x="111" y="1001"/>
                    </a:lnTo>
                    <a:lnTo>
                      <a:pt x="222" y="1113"/>
                    </a:lnTo>
                    <a:lnTo>
                      <a:pt x="334" y="1224"/>
                    </a:lnTo>
                    <a:lnTo>
                      <a:pt x="489" y="1291"/>
                    </a:lnTo>
                    <a:lnTo>
                      <a:pt x="578" y="1313"/>
                    </a:lnTo>
                    <a:lnTo>
                      <a:pt x="667" y="1313"/>
                    </a:lnTo>
                    <a:lnTo>
                      <a:pt x="912" y="1268"/>
                    </a:lnTo>
                    <a:lnTo>
                      <a:pt x="1179" y="1179"/>
                    </a:lnTo>
                    <a:lnTo>
                      <a:pt x="1513" y="1024"/>
                    </a:lnTo>
                    <a:lnTo>
                      <a:pt x="1379" y="823"/>
                    </a:lnTo>
                    <a:lnTo>
                      <a:pt x="1223" y="646"/>
                    </a:lnTo>
                    <a:lnTo>
                      <a:pt x="1045" y="490"/>
                    </a:lnTo>
                    <a:lnTo>
                      <a:pt x="868" y="356"/>
                    </a:lnTo>
                    <a:lnTo>
                      <a:pt x="690" y="245"/>
                    </a:lnTo>
                    <a:lnTo>
                      <a:pt x="467" y="134"/>
                    </a:lnTo>
                    <a:lnTo>
                      <a:pt x="267" y="45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95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43"/>
              <p:cNvSpPr/>
              <p:nvPr/>
            </p:nvSpPr>
            <p:spPr>
              <a:xfrm>
                <a:off x="6566507" y="2704556"/>
                <a:ext cx="320132" cy="27969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382" extrusionOk="0">
                    <a:moveTo>
                      <a:pt x="1335" y="1"/>
                    </a:moveTo>
                    <a:lnTo>
                      <a:pt x="601" y="67"/>
                    </a:lnTo>
                    <a:lnTo>
                      <a:pt x="445" y="557"/>
                    </a:lnTo>
                    <a:lnTo>
                      <a:pt x="290" y="1068"/>
                    </a:lnTo>
                    <a:lnTo>
                      <a:pt x="156" y="1624"/>
                    </a:lnTo>
                    <a:lnTo>
                      <a:pt x="23" y="2203"/>
                    </a:lnTo>
                    <a:lnTo>
                      <a:pt x="1" y="2358"/>
                    </a:lnTo>
                    <a:lnTo>
                      <a:pt x="223" y="2403"/>
                    </a:lnTo>
                    <a:lnTo>
                      <a:pt x="423" y="2492"/>
                    </a:lnTo>
                    <a:lnTo>
                      <a:pt x="646" y="2603"/>
                    </a:lnTo>
                    <a:lnTo>
                      <a:pt x="824" y="2714"/>
                    </a:lnTo>
                    <a:lnTo>
                      <a:pt x="1001" y="2848"/>
                    </a:lnTo>
                    <a:lnTo>
                      <a:pt x="1179" y="3004"/>
                    </a:lnTo>
                    <a:lnTo>
                      <a:pt x="1335" y="3181"/>
                    </a:lnTo>
                    <a:lnTo>
                      <a:pt x="1469" y="3382"/>
                    </a:lnTo>
                    <a:lnTo>
                      <a:pt x="1958" y="3093"/>
                    </a:lnTo>
                    <a:lnTo>
                      <a:pt x="2514" y="2692"/>
                    </a:lnTo>
                    <a:lnTo>
                      <a:pt x="3159" y="2225"/>
                    </a:lnTo>
                    <a:lnTo>
                      <a:pt x="3871" y="1647"/>
                    </a:lnTo>
                    <a:lnTo>
                      <a:pt x="3426" y="1713"/>
                    </a:lnTo>
                    <a:lnTo>
                      <a:pt x="3070" y="1736"/>
                    </a:lnTo>
                    <a:lnTo>
                      <a:pt x="2825" y="1736"/>
                    </a:lnTo>
                    <a:lnTo>
                      <a:pt x="2736" y="1713"/>
                    </a:lnTo>
                    <a:lnTo>
                      <a:pt x="2670" y="1669"/>
                    </a:lnTo>
                    <a:lnTo>
                      <a:pt x="2558" y="1536"/>
                    </a:lnTo>
                    <a:lnTo>
                      <a:pt x="2558" y="1269"/>
                    </a:lnTo>
                    <a:lnTo>
                      <a:pt x="2558" y="868"/>
                    </a:lnTo>
                    <a:lnTo>
                      <a:pt x="2603" y="557"/>
                    </a:lnTo>
                    <a:lnTo>
                      <a:pt x="2603" y="312"/>
                    </a:lnTo>
                    <a:lnTo>
                      <a:pt x="2581" y="156"/>
                    </a:lnTo>
                    <a:lnTo>
                      <a:pt x="2581" y="112"/>
                    </a:lnTo>
                    <a:lnTo>
                      <a:pt x="2536" y="90"/>
                    </a:lnTo>
                    <a:lnTo>
                      <a:pt x="2470" y="45"/>
                    </a:lnTo>
                    <a:lnTo>
                      <a:pt x="2336" y="23"/>
                    </a:lnTo>
                    <a:lnTo>
                      <a:pt x="1936" y="1"/>
                    </a:lnTo>
                    <a:close/>
                  </a:path>
                </a:pathLst>
              </a:custGeom>
              <a:solidFill>
                <a:srgbClr val="F7B1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48" name="Google Shape;1148;p43"/>
              <p:cNvGrpSpPr/>
              <p:nvPr/>
            </p:nvGrpSpPr>
            <p:grpSpPr>
              <a:xfrm>
                <a:off x="6549966" y="1483160"/>
                <a:ext cx="1151598" cy="1536070"/>
                <a:chOff x="6549966" y="1483160"/>
                <a:chExt cx="1151598" cy="1536070"/>
              </a:xfrm>
            </p:grpSpPr>
            <p:sp>
              <p:nvSpPr>
                <p:cNvPr id="1149" name="Google Shape;1149;p43"/>
                <p:cNvSpPr/>
                <p:nvPr/>
              </p:nvSpPr>
              <p:spPr>
                <a:xfrm>
                  <a:off x="6726531" y="1755408"/>
                  <a:ext cx="752405" cy="10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98" h="13013" extrusionOk="0">
                      <a:moveTo>
                        <a:pt x="7941" y="0"/>
                      </a:moveTo>
                      <a:lnTo>
                        <a:pt x="1" y="11478"/>
                      </a:lnTo>
                      <a:lnTo>
                        <a:pt x="401" y="11500"/>
                      </a:lnTo>
                      <a:lnTo>
                        <a:pt x="535" y="11522"/>
                      </a:lnTo>
                      <a:lnTo>
                        <a:pt x="601" y="11567"/>
                      </a:lnTo>
                      <a:lnTo>
                        <a:pt x="646" y="11589"/>
                      </a:lnTo>
                      <a:lnTo>
                        <a:pt x="646" y="11633"/>
                      </a:lnTo>
                      <a:lnTo>
                        <a:pt x="668" y="11789"/>
                      </a:lnTo>
                      <a:lnTo>
                        <a:pt x="668" y="12034"/>
                      </a:lnTo>
                      <a:lnTo>
                        <a:pt x="623" y="12345"/>
                      </a:lnTo>
                      <a:lnTo>
                        <a:pt x="623" y="12746"/>
                      </a:lnTo>
                      <a:lnTo>
                        <a:pt x="623" y="13013"/>
                      </a:lnTo>
                      <a:lnTo>
                        <a:pt x="9098" y="801"/>
                      </a:lnTo>
                      <a:lnTo>
                        <a:pt x="8542" y="401"/>
                      </a:lnTo>
                      <a:lnTo>
                        <a:pt x="7941" y="0"/>
                      </a:lnTo>
                      <a:close/>
                    </a:path>
                  </a:pathLst>
                </a:custGeom>
                <a:solidFill>
                  <a:srgbClr val="CAE1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0" name="Google Shape;1150;p43"/>
                <p:cNvSpPr/>
                <p:nvPr/>
              </p:nvSpPr>
              <p:spPr>
                <a:xfrm>
                  <a:off x="6616209" y="1711246"/>
                  <a:ext cx="936329" cy="1136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2" h="13747" extrusionOk="0">
                      <a:moveTo>
                        <a:pt x="8341" y="1"/>
                      </a:moveTo>
                      <a:lnTo>
                        <a:pt x="7830" y="690"/>
                      </a:lnTo>
                      <a:lnTo>
                        <a:pt x="7007" y="1847"/>
                      </a:lnTo>
                      <a:lnTo>
                        <a:pt x="4382" y="5650"/>
                      </a:lnTo>
                      <a:lnTo>
                        <a:pt x="2425" y="8497"/>
                      </a:lnTo>
                      <a:lnTo>
                        <a:pt x="0" y="12078"/>
                      </a:lnTo>
                      <a:lnTo>
                        <a:pt x="734" y="12012"/>
                      </a:lnTo>
                      <a:lnTo>
                        <a:pt x="1335" y="12012"/>
                      </a:lnTo>
                      <a:lnTo>
                        <a:pt x="9275" y="534"/>
                      </a:lnTo>
                      <a:lnTo>
                        <a:pt x="8808" y="268"/>
                      </a:lnTo>
                      <a:lnTo>
                        <a:pt x="8341" y="1"/>
                      </a:lnTo>
                      <a:close/>
                      <a:moveTo>
                        <a:pt x="10432" y="1335"/>
                      </a:moveTo>
                      <a:lnTo>
                        <a:pt x="1957" y="13547"/>
                      </a:lnTo>
                      <a:lnTo>
                        <a:pt x="2069" y="13680"/>
                      </a:lnTo>
                      <a:lnTo>
                        <a:pt x="2135" y="13724"/>
                      </a:lnTo>
                      <a:lnTo>
                        <a:pt x="2224" y="13747"/>
                      </a:lnTo>
                      <a:lnTo>
                        <a:pt x="2469" y="13747"/>
                      </a:lnTo>
                      <a:lnTo>
                        <a:pt x="2825" y="13724"/>
                      </a:lnTo>
                      <a:lnTo>
                        <a:pt x="3270" y="13658"/>
                      </a:lnTo>
                      <a:lnTo>
                        <a:pt x="7407" y="7763"/>
                      </a:lnTo>
                      <a:lnTo>
                        <a:pt x="10054" y="3960"/>
                      </a:lnTo>
                      <a:lnTo>
                        <a:pt x="10855" y="2781"/>
                      </a:lnTo>
                      <a:lnTo>
                        <a:pt x="11322" y="2047"/>
                      </a:lnTo>
                      <a:lnTo>
                        <a:pt x="10899" y="1691"/>
                      </a:lnTo>
                      <a:lnTo>
                        <a:pt x="10432" y="1335"/>
                      </a:lnTo>
                      <a:close/>
                    </a:path>
                  </a:pathLst>
                </a:custGeom>
                <a:solidFill>
                  <a:srgbClr val="7AAA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1" name="Google Shape;1151;p43"/>
                <p:cNvSpPr/>
                <p:nvPr/>
              </p:nvSpPr>
              <p:spPr>
                <a:xfrm>
                  <a:off x="6616209" y="1711246"/>
                  <a:ext cx="767125" cy="998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6" h="12079" fill="none" extrusionOk="0">
                      <a:moveTo>
                        <a:pt x="9275" y="534"/>
                      </a:moveTo>
                      <a:lnTo>
                        <a:pt x="9275" y="534"/>
                      </a:lnTo>
                      <a:lnTo>
                        <a:pt x="8808" y="268"/>
                      </a:lnTo>
                      <a:lnTo>
                        <a:pt x="8341" y="1"/>
                      </a:lnTo>
                      <a:lnTo>
                        <a:pt x="8341" y="1"/>
                      </a:lnTo>
                      <a:lnTo>
                        <a:pt x="7830" y="690"/>
                      </a:lnTo>
                      <a:lnTo>
                        <a:pt x="7007" y="1847"/>
                      </a:lnTo>
                      <a:lnTo>
                        <a:pt x="4382" y="5650"/>
                      </a:lnTo>
                      <a:lnTo>
                        <a:pt x="4382" y="5650"/>
                      </a:lnTo>
                      <a:lnTo>
                        <a:pt x="2425" y="8497"/>
                      </a:lnTo>
                      <a:lnTo>
                        <a:pt x="0" y="12078"/>
                      </a:lnTo>
                      <a:lnTo>
                        <a:pt x="0" y="12078"/>
                      </a:lnTo>
                      <a:lnTo>
                        <a:pt x="734" y="12012"/>
                      </a:lnTo>
                      <a:lnTo>
                        <a:pt x="1335" y="12012"/>
                      </a:lnTo>
                      <a:lnTo>
                        <a:pt x="9275" y="534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2" name="Google Shape;1152;p43"/>
                <p:cNvSpPr/>
                <p:nvPr/>
              </p:nvSpPr>
              <p:spPr>
                <a:xfrm>
                  <a:off x="6778053" y="1821651"/>
                  <a:ext cx="774485" cy="1026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5" h="12412" fill="none" extrusionOk="0">
                      <a:moveTo>
                        <a:pt x="5450" y="6428"/>
                      </a:moveTo>
                      <a:lnTo>
                        <a:pt x="5450" y="6428"/>
                      </a:lnTo>
                      <a:lnTo>
                        <a:pt x="8097" y="2625"/>
                      </a:lnTo>
                      <a:lnTo>
                        <a:pt x="8898" y="1446"/>
                      </a:lnTo>
                      <a:lnTo>
                        <a:pt x="9365" y="712"/>
                      </a:lnTo>
                      <a:lnTo>
                        <a:pt x="9365" y="712"/>
                      </a:lnTo>
                      <a:lnTo>
                        <a:pt x="8942" y="356"/>
                      </a:lnTo>
                      <a:lnTo>
                        <a:pt x="8475" y="0"/>
                      </a:lnTo>
                      <a:lnTo>
                        <a:pt x="0" y="12212"/>
                      </a:lnTo>
                      <a:lnTo>
                        <a:pt x="0" y="12212"/>
                      </a:lnTo>
                      <a:lnTo>
                        <a:pt x="112" y="12345"/>
                      </a:lnTo>
                      <a:lnTo>
                        <a:pt x="112" y="12345"/>
                      </a:lnTo>
                      <a:lnTo>
                        <a:pt x="178" y="12389"/>
                      </a:lnTo>
                      <a:lnTo>
                        <a:pt x="267" y="12412"/>
                      </a:lnTo>
                      <a:lnTo>
                        <a:pt x="512" y="12412"/>
                      </a:lnTo>
                      <a:lnTo>
                        <a:pt x="868" y="12389"/>
                      </a:lnTo>
                      <a:lnTo>
                        <a:pt x="1313" y="12323"/>
                      </a:lnTo>
                      <a:lnTo>
                        <a:pt x="1313" y="12323"/>
                      </a:lnTo>
                      <a:lnTo>
                        <a:pt x="5450" y="6428"/>
                      </a:lnTo>
                      <a:lnTo>
                        <a:pt x="5450" y="6428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3" name="Google Shape;1153;p43"/>
                <p:cNvSpPr/>
                <p:nvPr/>
              </p:nvSpPr>
              <p:spPr>
                <a:xfrm>
                  <a:off x="7306010" y="1630283"/>
                  <a:ext cx="301690" cy="25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8" h="3026" extrusionOk="0">
                      <a:moveTo>
                        <a:pt x="667" y="1"/>
                      </a:moveTo>
                      <a:lnTo>
                        <a:pt x="489" y="90"/>
                      </a:lnTo>
                      <a:lnTo>
                        <a:pt x="356" y="179"/>
                      </a:lnTo>
                      <a:lnTo>
                        <a:pt x="223" y="290"/>
                      </a:lnTo>
                      <a:lnTo>
                        <a:pt x="134" y="401"/>
                      </a:lnTo>
                      <a:lnTo>
                        <a:pt x="67" y="535"/>
                      </a:lnTo>
                      <a:lnTo>
                        <a:pt x="22" y="668"/>
                      </a:lnTo>
                      <a:lnTo>
                        <a:pt x="0" y="802"/>
                      </a:lnTo>
                      <a:lnTo>
                        <a:pt x="0" y="980"/>
                      </a:lnTo>
                      <a:lnTo>
                        <a:pt x="467" y="1247"/>
                      </a:lnTo>
                      <a:lnTo>
                        <a:pt x="934" y="1513"/>
                      </a:lnTo>
                      <a:lnTo>
                        <a:pt x="1535" y="1914"/>
                      </a:lnTo>
                      <a:lnTo>
                        <a:pt x="2091" y="2314"/>
                      </a:lnTo>
                      <a:lnTo>
                        <a:pt x="2558" y="2670"/>
                      </a:lnTo>
                      <a:lnTo>
                        <a:pt x="2981" y="3026"/>
                      </a:lnTo>
                      <a:lnTo>
                        <a:pt x="3136" y="2959"/>
                      </a:lnTo>
                      <a:lnTo>
                        <a:pt x="3270" y="2870"/>
                      </a:lnTo>
                      <a:lnTo>
                        <a:pt x="3381" y="2781"/>
                      </a:lnTo>
                      <a:lnTo>
                        <a:pt x="3470" y="2670"/>
                      </a:lnTo>
                      <a:lnTo>
                        <a:pt x="3559" y="2537"/>
                      </a:lnTo>
                      <a:lnTo>
                        <a:pt x="3603" y="2403"/>
                      </a:lnTo>
                      <a:lnTo>
                        <a:pt x="3648" y="2247"/>
                      </a:lnTo>
                      <a:lnTo>
                        <a:pt x="3648" y="2070"/>
                      </a:lnTo>
                      <a:lnTo>
                        <a:pt x="3603" y="1981"/>
                      </a:lnTo>
                      <a:lnTo>
                        <a:pt x="3537" y="1936"/>
                      </a:lnTo>
                      <a:lnTo>
                        <a:pt x="2936" y="1469"/>
                      </a:lnTo>
                      <a:lnTo>
                        <a:pt x="2269" y="980"/>
                      </a:lnTo>
                      <a:lnTo>
                        <a:pt x="1513" y="490"/>
                      </a:lnTo>
                      <a:lnTo>
                        <a:pt x="667" y="1"/>
                      </a:lnTo>
                      <a:close/>
                    </a:path>
                  </a:pathLst>
                </a:custGeom>
                <a:solidFill>
                  <a:srgbClr val="F9B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4" name="Google Shape;1154;p43"/>
                <p:cNvSpPr/>
                <p:nvPr/>
              </p:nvSpPr>
              <p:spPr>
                <a:xfrm>
                  <a:off x="7361171" y="1492339"/>
                  <a:ext cx="329311" cy="309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2" h="3738" extrusionOk="0">
                      <a:moveTo>
                        <a:pt x="1802" y="1"/>
                      </a:moveTo>
                      <a:lnTo>
                        <a:pt x="1602" y="23"/>
                      </a:lnTo>
                      <a:lnTo>
                        <a:pt x="1402" y="67"/>
                      </a:lnTo>
                      <a:lnTo>
                        <a:pt x="1224" y="134"/>
                      </a:lnTo>
                      <a:lnTo>
                        <a:pt x="1046" y="245"/>
                      </a:lnTo>
                      <a:lnTo>
                        <a:pt x="890" y="357"/>
                      </a:lnTo>
                      <a:lnTo>
                        <a:pt x="712" y="512"/>
                      </a:lnTo>
                      <a:lnTo>
                        <a:pt x="556" y="690"/>
                      </a:lnTo>
                      <a:lnTo>
                        <a:pt x="401" y="890"/>
                      </a:lnTo>
                      <a:lnTo>
                        <a:pt x="267" y="1135"/>
                      </a:lnTo>
                      <a:lnTo>
                        <a:pt x="134" y="1380"/>
                      </a:lnTo>
                      <a:lnTo>
                        <a:pt x="0" y="1669"/>
                      </a:lnTo>
                      <a:lnTo>
                        <a:pt x="846" y="2158"/>
                      </a:lnTo>
                      <a:lnTo>
                        <a:pt x="1602" y="2648"/>
                      </a:lnTo>
                      <a:lnTo>
                        <a:pt x="2269" y="3137"/>
                      </a:lnTo>
                      <a:lnTo>
                        <a:pt x="2870" y="3604"/>
                      </a:lnTo>
                      <a:lnTo>
                        <a:pt x="2936" y="3649"/>
                      </a:lnTo>
                      <a:lnTo>
                        <a:pt x="2981" y="3738"/>
                      </a:lnTo>
                      <a:lnTo>
                        <a:pt x="3226" y="3493"/>
                      </a:lnTo>
                      <a:lnTo>
                        <a:pt x="3426" y="3248"/>
                      </a:lnTo>
                      <a:lnTo>
                        <a:pt x="3604" y="3003"/>
                      </a:lnTo>
                      <a:lnTo>
                        <a:pt x="3737" y="2759"/>
                      </a:lnTo>
                      <a:lnTo>
                        <a:pt x="3848" y="2536"/>
                      </a:lnTo>
                      <a:lnTo>
                        <a:pt x="3915" y="2314"/>
                      </a:lnTo>
                      <a:lnTo>
                        <a:pt x="3960" y="2092"/>
                      </a:lnTo>
                      <a:lnTo>
                        <a:pt x="3982" y="1869"/>
                      </a:lnTo>
                      <a:lnTo>
                        <a:pt x="3960" y="1669"/>
                      </a:lnTo>
                      <a:lnTo>
                        <a:pt x="3893" y="1469"/>
                      </a:lnTo>
                      <a:lnTo>
                        <a:pt x="3804" y="1269"/>
                      </a:lnTo>
                      <a:lnTo>
                        <a:pt x="3693" y="1068"/>
                      </a:lnTo>
                      <a:lnTo>
                        <a:pt x="3537" y="868"/>
                      </a:lnTo>
                      <a:lnTo>
                        <a:pt x="3359" y="690"/>
                      </a:lnTo>
                      <a:lnTo>
                        <a:pt x="3137" y="512"/>
                      </a:lnTo>
                      <a:lnTo>
                        <a:pt x="2870" y="334"/>
                      </a:lnTo>
                      <a:lnTo>
                        <a:pt x="2647" y="223"/>
                      </a:lnTo>
                      <a:lnTo>
                        <a:pt x="2425" y="134"/>
                      </a:lnTo>
                      <a:lnTo>
                        <a:pt x="2202" y="67"/>
                      </a:lnTo>
                      <a:lnTo>
                        <a:pt x="2002" y="23"/>
                      </a:lnTo>
                      <a:lnTo>
                        <a:pt x="1802" y="1"/>
                      </a:lnTo>
                      <a:close/>
                    </a:path>
                  </a:pathLst>
                </a:custGeom>
                <a:solidFill>
                  <a:srgbClr val="E858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5" name="Google Shape;1155;p43"/>
                <p:cNvSpPr/>
                <p:nvPr/>
              </p:nvSpPr>
              <p:spPr>
                <a:xfrm>
                  <a:off x="7348270" y="1483160"/>
                  <a:ext cx="353294" cy="329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2" h="3982" extrusionOk="0">
                      <a:moveTo>
                        <a:pt x="1980" y="267"/>
                      </a:moveTo>
                      <a:lnTo>
                        <a:pt x="2181" y="290"/>
                      </a:lnTo>
                      <a:lnTo>
                        <a:pt x="2381" y="312"/>
                      </a:lnTo>
                      <a:lnTo>
                        <a:pt x="2603" y="379"/>
                      </a:lnTo>
                      <a:lnTo>
                        <a:pt x="2848" y="490"/>
                      </a:lnTo>
                      <a:lnTo>
                        <a:pt x="3048" y="601"/>
                      </a:lnTo>
                      <a:lnTo>
                        <a:pt x="3270" y="757"/>
                      </a:lnTo>
                      <a:lnTo>
                        <a:pt x="3471" y="935"/>
                      </a:lnTo>
                      <a:lnTo>
                        <a:pt x="3649" y="1135"/>
                      </a:lnTo>
                      <a:lnTo>
                        <a:pt x="3782" y="1335"/>
                      </a:lnTo>
                      <a:lnTo>
                        <a:pt x="3893" y="1557"/>
                      </a:lnTo>
                      <a:lnTo>
                        <a:pt x="3960" y="1824"/>
                      </a:lnTo>
                      <a:lnTo>
                        <a:pt x="3982" y="1936"/>
                      </a:lnTo>
                      <a:lnTo>
                        <a:pt x="3982" y="2069"/>
                      </a:lnTo>
                      <a:lnTo>
                        <a:pt x="3938" y="2314"/>
                      </a:lnTo>
                      <a:lnTo>
                        <a:pt x="3871" y="2558"/>
                      </a:lnTo>
                      <a:lnTo>
                        <a:pt x="3760" y="2759"/>
                      </a:lnTo>
                      <a:lnTo>
                        <a:pt x="3649" y="2981"/>
                      </a:lnTo>
                      <a:lnTo>
                        <a:pt x="3493" y="3181"/>
                      </a:lnTo>
                      <a:lnTo>
                        <a:pt x="3337" y="3381"/>
                      </a:lnTo>
                      <a:lnTo>
                        <a:pt x="3105" y="3629"/>
                      </a:lnTo>
                      <a:lnTo>
                        <a:pt x="2937" y="3448"/>
                      </a:lnTo>
                      <a:lnTo>
                        <a:pt x="2581" y="3159"/>
                      </a:lnTo>
                      <a:lnTo>
                        <a:pt x="2203" y="2870"/>
                      </a:lnTo>
                      <a:lnTo>
                        <a:pt x="1802" y="2603"/>
                      </a:lnTo>
                      <a:lnTo>
                        <a:pt x="1402" y="2358"/>
                      </a:lnTo>
                      <a:lnTo>
                        <a:pt x="1002" y="2114"/>
                      </a:lnTo>
                      <a:lnTo>
                        <a:pt x="344" y="1748"/>
                      </a:lnTo>
                      <a:lnTo>
                        <a:pt x="344" y="1748"/>
                      </a:lnTo>
                      <a:lnTo>
                        <a:pt x="468" y="1469"/>
                      </a:lnTo>
                      <a:lnTo>
                        <a:pt x="712" y="1090"/>
                      </a:lnTo>
                      <a:lnTo>
                        <a:pt x="824" y="935"/>
                      </a:lnTo>
                      <a:lnTo>
                        <a:pt x="979" y="779"/>
                      </a:lnTo>
                      <a:lnTo>
                        <a:pt x="1113" y="646"/>
                      </a:lnTo>
                      <a:lnTo>
                        <a:pt x="1269" y="534"/>
                      </a:lnTo>
                      <a:lnTo>
                        <a:pt x="1424" y="423"/>
                      </a:lnTo>
                      <a:lnTo>
                        <a:pt x="1602" y="356"/>
                      </a:lnTo>
                      <a:lnTo>
                        <a:pt x="1780" y="312"/>
                      </a:lnTo>
                      <a:lnTo>
                        <a:pt x="1980" y="267"/>
                      </a:lnTo>
                      <a:close/>
                      <a:moveTo>
                        <a:pt x="1914" y="0"/>
                      </a:moveTo>
                      <a:lnTo>
                        <a:pt x="1691" y="23"/>
                      </a:lnTo>
                      <a:lnTo>
                        <a:pt x="1491" y="89"/>
                      </a:lnTo>
                      <a:lnTo>
                        <a:pt x="1291" y="178"/>
                      </a:lnTo>
                      <a:lnTo>
                        <a:pt x="1091" y="290"/>
                      </a:lnTo>
                      <a:lnTo>
                        <a:pt x="890" y="423"/>
                      </a:lnTo>
                      <a:lnTo>
                        <a:pt x="735" y="601"/>
                      </a:lnTo>
                      <a:lnTo>
                        <a:pt x="557" y="779"/>
                      </a:lnTo>
                      <a:lnTo>
                        <a:pt x="401" y="979"/>
                      </a:lnTo>
                      <a:lnTo>
                        <a:pt x="268" y="1202"/>
                      </a:lnTo>
                      <a:lnTo>
                        <a:pt x="134" y="1446"/>
                      </a:lnTo>
                      <a:lnTo>
                        <a:pt x="23" y="1691"/>
                      </a:lnTo>
                      <a:lnTo>
                        <a:pt x="1" y="1758"/>
                      </a:lnTo>
                      <a:lnTo>
                        <a:pt x="23" y="1802"/>
                      </a:lnTo>
                      <a:lnTo>
                        <a:pt x="45" y="1847"/>
                      </a:lnTo>
                      <a:lnTo>
                        <a:pt x="90" y="1891"/>
                      </a:lnTo>
                      <a:lnTo>
                        <a:pt x="846" y="2314"/>
                      </a:lnTo>
                      <a:lnTo>
                        <a:pt x="1246" y="2536"/>
                      </a:lnTo>
                      <a:lnTo>
                        <a:pt x="1647" y="2781"/>
                      </a:lnTo>
                      <a:lnTo>
                        <a:pt x="2025" y="3026"/>
                      </a:lnTo>
                      <a:lnTo>
                        <a:pt x="2381" y="3292"/>
                      </a:lnTo>
                      <a:lnTo>
                        <a:pt x="2714" y="3582"/>
                      </a:lnTo>
                      <a:lnTo>
                        <a:pt x="3026" y="3893"/>
                      </a:lnTo>
                      <a:lnTo>
                        <a:pt x="3070" y="3937"/>
                      </a:lnTo>
                      <a:lnTo>
                        <a:pt x="3115" y="3982"/>
                      </a:lnTo>
                      <a:lnTo>
                        <a:pt x="3181" y="3982"/>
                      </a:lnTo>
                      <a:lnTo>
                        <a:pt x="3248" y="3937"/>
                      </a:lnTo>
                      <a:lnTo>
                        <a:pt x="3626" y="3537"/>
                      </a:lnTo>
                      <a:lnTo>
                        <a:pt x="3804" y="3315"/>
                      </a:lnTo>
                      <a:lnTo>
                        <a:pt x="3960" y="3070"/>
                      </a:lnTo>
                      <a:lnTo>
                        <a:pt x="4093" y="2825"/>
                      </a:lnTo>
                      <a:lnTo>
                        <a:pt x="4182" y="2558"/>
                      </a:lnTo>
                      <a:lnTo>
                        <a:pt x="4249" y="2269"/>
                      </a:lnTo>
                      <a:lnTo>
                        <a:pt x="4271" y="2002"/>
                      </a:lnTo>
                      <a:lnTo>
                        <a:pt x="4227" y="1735"/>
                      </a:lnTo>
                      <a:lnTo>
                        <a:pt x="4160" y="1491"/>
                      </a:lnTo>
                      <a:lnTo>
                        <a:pt x="4049" y="1268"/>
                      </a:lnTo>
                      <a:lnTo>
                        <a:pt x="3915" y="1068"/>
                      </a:lnTo>
                      <a:lnTo>
                        <a:pt x="3738" y="868"/>
                      </a:lnTo>
                      <a:lnTo>
                        <a:pt x="3560" y="690"/>
                      </a:lnTo>
                      <a:lnTo>
                        <a:pt x="3359" y="534"/>
                      </a:lnTo>
                      <a:lnTo>
                        <a:pt x="3159" y="379"/>
                      </a:lnTo>
                      <a:lnTo>
                        <a:pt x="2892" y="223"/>
                      </a:lnTo>
                      <a:lnTo>
                        <a:pt x="2648" y="112"/>
                      </a:lnTo>
                      <a:lnTo>
                        <a:pt x="2403" y="45"/>
                      </a:lnTo>
                      <a:lnTo>
                        <a:pt x="2158" y="0"/>
                      </a:lnTo>
                      <a:close/>
                    </a:path>
                  </a:pathLst>
                </a:custGeom>
                <a:solidFill>
                  <a:srgbClr val="0102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6" name="Google Shape;1156;p43"/>
                <p:cNvSpPr/>
                <p:nvPr/>
              </p:nvSpPr>
              <p:spPr>
                <a:xfrm>
                  <a:off x="7293109" y="1619284"/>
                  <a:ext cx="325673" cy="272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8" h="3293" extrusionOk="0">
                      <a:moveTo>
                        <a:pt x="734" y="0"/>
                      </a:moveTo>
                      <a:lnTo>
                        <a:pt x="557" y="89"/>
                      </a:lnTo>
                      <a:lnTo>
                        <a:pt x="423" y="178"/>
                      </a:lnTo>
                      <a:lnTo>
                        <a:pt x="290" y="290"/>
                      </a:lnTo>
                      <a:lnTo>
                        <a:pt x="178" y="401"/>
                      </a:lnTo>
                      <a:lnTo>
                        <a:pt x="112" y="534"/>
                      </a:lnTo>
                      <a:lnTo>
                        <a:pt x="45" y="690"/>
                      </a:lnTo>
                      <a:lnTo>
                        <a:pt x="0" y="868"/>
                      </a:lnTo>
                      <a:lnTo>
                        <a:pt x="0" y="1046"/>
                      </a:lnTo>
                      <a:lnTo>
                        <a:pt x="23" y="1135"/>
                      </a:lnTo>
                      <a:lnTo>
                        <a:pt x="45" y="1179"/>
                      </a:lnTo>
                      <a:lnTo>
                        <a:pt x="89" y="1202"/>
                      </a:lnTo>
                      <a:lnTo>
                        <a:pt x="868" y="1669"/>
                      </a:lnTo>
                      <a:lnTo>
                        <a:pt x="1624" y="2136"/>
                      </a:lnTo>
                      <a:lnTo>
                        <a:pt x="1980" y="2403"/>
                      </a:lnTo>
                      <a:lnTo>
                        <a:pt x="2336" y="2670"/>
                      </a:lnTo>
                      <a:lnTo>
                        <a:pt x="2692" y="2959"/>
                      </a:lnTo>
                      <a:lnTo>
                        <a:pt x="3025" y="3248"/>
                      </a:lnTo>
                      <a:lnTo>
                        <a:pt x="3114" y="3292"/>
                      </a:lnTo>
                      <a:lnTo>
                        <a:pt x="3203" y="3292"/>
                      </a:lnTo>
                      <a:lnTo>
                        <a:pt x="3381" y="3203"/>
                      </a:lnTo>
                      <a:lnTo>
                        <a:pt x="3515" y="3114"/>
                      </a:lnTo>
                      <a:lnTo>
                        <a:pt x="3626" y="3003"/>
                      </a:lnTo>
                      <a:lnTo>
                        <a:pt x="3737" y="2870"/>
                      </a:lnTo>
                      <a:lnTo>
                        <a:pt x="3804" y="2736"/>
                      </a:lnTo>
                      <a:lnTo>
                        <a:pt x="3871" y="2603"/>
                      </a:lnTo>
                      <a:lnTo>
                        <a:pt x="3915" y="2425"/>
                      </a:lnTo>
                      <a:lnTo>
                        <a:pt x="3937" y="2247"/>
                      </a:lnTo>
                      <a:lnTo>
                        <a:pt x="3937" y="2180"/>
                      </a:lnTo>
                      <a:lnTo>
                        <a:pt x="3893" y="2136"/>
                      </a:lnTo>
                      <a:lnTo>
                        <a:pt x="3848" y="2091"/>
                      </a:lnTo>
                      <a:lnTo>
                        <a:pt x="3804" y="2069"/>
                      </a:lnTo>
                      <a:lnTo>
                        <a:pt x="3759" y="2047"/>
                      </a:lnTo>
                      <a:lnTo>
                        <a:pt x="3715" y="2069"/>
                      </a:lnTo>
                      <a:lnTo>
                        <a:pt x="3670" y="2091"/>
                      </a:lnTo>
                      <a:lnTo>
                        <a:pt x="3648" y="2136"/>
                      </a:lnTo>
                      <a:lnTo>
                        <a:pt x="3626" y="2358"/>
                      </a:lnTo>
                      <a:lnTo>
                        <a:pt x="3559" y="2536"/>
                      </a:lnTo>
                      <a:lnTo>
                        <a:pt x="3493" y="2692"/>
                      </a:lnTo>
                      <a:lnTo>
                        <a:pt x="3381" y="2803"/>
                      </a:lnTo>
                      <a:lnTo>
                        <a:pt x="3337" y="2848"/>
                      </a:lnTo>
                      <a:lnTo>
                        <a:pt x="3270" y="2870"/>
                      </a:lnTo>
                      <a:lnTo>
                        <a:pt x="3048" y="2870"/>
                      </a:lnTo>
                      <a:lnTo>
                        <a:pt x="2959" y="2825"/>
                      </a:lnTo>
                      <a:lnTo>
                        <a:pt x="2803" y="2714"/>
                      </a:lnTo>
                      <a:lnTo>
                        <a:pt x="2358" y="2380"/>
                      </a:lnTo>
                      <a:lnTo>
                        <a:pt x="1936" y="2047"/>
                      </a:lnTo>
                      <a:lnTo>
                        <a:pt x="1424" y="1713"/>
                      </a:lnTo>
                      <a:lnTo>
                        <a:pt x="890" y="1380"/>
                      </a:lnTo>
                      <a:lnTo>
                        <a:pt x="557" y="1202"/>
                      </a:lnTo>
                      <a:lnTo>
                        <a:pt x="379" y="1090"/>
                      </a:lnTo>
                      <a:lnTo>
                        <a:pt x="312" y="1024"/>
                      </a:lnTo>
                      <a:lnTo>
                        <a:pt x="290" y="957"/>
                      </a:lnTo>
                      <a:lnTo>
                        <a:pt x="267" y="912"/>
                      </a:lnTo>
                      <a:lnTo>
                        <a:pt x="267" y="846"/>
                      </a:lnTo>
                      <a:lnTo>
                        <a:pt x="312" y="734"/>
                      </a:lnTo>
                      <a:lnTo>
                        <a:pt x="379" y="646"/>
                      </a:lnTo>
                      <a:lnTo>
                        <a:pt x="490" y="534"/>
                      </a:lnTo>
                      <a:lnTo>
                        <a:pt x="712" y="356"/>
                      </a:lnTo>
                      <a:lnTo>
                        <a:pt x="912" y="267"/>
                      </a:lnTo>
                      <a:lnTo>
                        <a:pt x="935" y="223"/>
                      </a:lnTo>
                      <a:lnTo>
                        <a:pt x="957" y="178"/>
                      </a:lnTo>
                      <a:lnTo>
                        <a:pt x="957" y="134"/>
                      </a:lnTo>
                      <a:lnTo>
                        <a:pt x="935" y="67"/>
                      </a:lnTo>
                      <a:lnTo>
                        <a:pt x="890" y="23"/>
                      </a:lnTo>
                      <a:lnTo>
                        <a:pt x="846" y="0"/>
                      </a:lnTo>
                      <a:close/>
                    </a:path>
                  </a:pathLst>
                </a:custGeom>
                <a:solidFill>
                  <a:srgbClr val="0102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7" name="Google Shape;1157;p43"/>
                <p:cNvSpPr/>
                <p:nvPr/>
              </p:nvSpPr>
              <p:spPr>
                <a:xfrm>
                  <a:off x="6549966" y="1698345"/>
                  <a:ext cx="1013654" cy="1320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7" h="15972" extrusionOk="0">
                      <a:moveTo>
                        <a:pt x="9053" y="1"/>
                      </a:moveTo>
                      <a:lnTo>
                        <a:pt x="9009" y="23"/>
                      </a:lnTo>
                      <a:lnTo>
                        <a:pt x="8074" y="1291"/>
                      </a:lnTo>
                      <a:lnTo>
                        <a:pt x="7185" y="2581"/>
                      </a:lnTo>
                      <a:lnTo>
                        <a:pt x="5405" y="5183"/>
                      </a:lnTo>
                      <a:lnTo>
                        <a:pt x="3025" y="8631"/>
                      </a:lnTo>
                      <a:lnTo>
                        <a:pt x="1824" y="10411"/>
                      </a:lnTo>
                      <a:lnTo>
                        <a:pt x="1491" y="10878"/>
                      </a:lnTo>
                      <a:lnTo>
                        <a:pt x="1135" y="11367"/>
                      </a:lnTo>
                      <a:lnTo>
                        <a:pt x="979" y="11612"/>
                      </a:lnTo>
                      <a:lnTo>
                        <a:pt x="823" y="11856"/>
                      </a:lnTo>
                      <a:lnTo>
                        <a:pt x="690" y="12123"/>
                      </a:lnTo>
                      <a:lnTo>
                        <a:pt x="579" y="12390"/>
                      </a:lnTo>
                      <a:lnTo>
                        <a:pt x="401" y="12857"/>
                      </a:lnTo>
                      <a:lnTo>
                        <a:pt x="267" y="13369"/>
                      </a:lnTo>
                      <a:lnTo>
                        <a:pt x="156" y="13880"/>
                      </a:lnTo>
                      <a:lnTo>
                        <a:pt x="45" y="14392"/>
                      </a:lnTo>
                      <a:lnTo>
                        <a:pt x="0" y="14726"/>
                      </a:lnTo>
                      <a:lnTo>
                        <a:pt x="0" y="14904"/>
                      </a:lnTo>
                      <a:lnTo>
                        <a:pt x="0" y="15059"/>
                      </a:lnTo>
                      <a:lnTo>
                        <a:pt x="23" y="15237"/>
                      </a:lnTo>
                      <a:lnTo>
                        <a:pt x="67" y="15393"/>
                      </a:lnTo>
                      <a:lnTo>
                        <a:pt x="156" y="15549"/>
                      </a:lnTo>
                      <a:lnTo>
                        <a:pt x="245" y="15682"/>
                      </a:lnTo>
                      <a:lnTo>
                        <a:pt x="356" y="15793"/>
                      </a:lnTo>
                      <a:lnTo>
                        <a:pt x="490" y="15882"/>
                      </a:lnTo>
                      <a:lnTo>
                        <a:pt x="623" y="15927"/>
                      </a:lnTo>
                      <a:lnTo>
                        <a:pt x="757" y="15971"/>
                      </a:lnTo>
                      <a:lnTo>
                        <a:pt x="890" y="15971"/>
                      </a:lnTo>
                      <a:lnTo>
                        <a:pt x="1024" y="15949"/>
                      </a:lnTo>
                      <a:lnTo>
                        <a:pt x="1157" y="15927"/>
                      </a:lnTo>
                      <a:lnTo>
                        <a:pt x="1313" y="15882"/>
                      </a:lnTo>
                      <a:lnTo>
                        <a:pt x="1602" y="15749"/>
                      </a:lnTo>
                      <a:lnTo>
                        <a:pt x="1869" y="15615"/>
                      </a:lnTo>
                      <a:lnTo>
                        <a:pt x="2358" y="15304"/>
                      </a:lnTo>
                      <a:lnTo>
                        <a:pt x="3181" y="14726"/>
                      </a:lnTo>
                      <a:lnTo>
                        <a:pt x="3581" y="14437"/>
                      </a:lnTo>
                      <a:lnTo>
                        <a:pt x="3960" y="14103"/>
                      </a:lnTo>
                      <a:lnTo>
                        <a:pt x="4182" y="13880"/>
                      </a:lnTo>
                      <a:lnTo>
                        <a:pt x="4404" y="13614"/>
                      </a:lnTo>
                      <a:lnTo>
                        <a:pt x="4605" y="13347"/>
                      </a:lnTo>
                      <a:lnTo>
                        <a:pt x="4805" y="13080"/>
                      </a:lnTo>
                      <a:lnTo>
                        <a:pt x="5183" y="12524"/>
                      </a:lnTo>
                      <a:lnTo>
                        <a:pt x="5539" y="11968"/>
                      </a:lnTo>
                      <a:lnTo>
                        <a:pt x="8052" y="8386"/>
                      </a:lnTo>
                      <a:lnTo>
                        <a:pt x="9120" y="6874"/>
                      </a:lnTo>
                      <a:lnTo>
                        <a:pt x="10188" y="5361"/>
                      </a:lnTo>
                      <a:lnTo>
                        <a:pt x="11233" y="3849"/>
                      </a:lnTo>
                      <a:lnTo>
                        <a:pt x="11745" y="3070"/>
                      </a:lnTo>
                      <a:lnTo>
                        <a:pt x="12234" y="2292"/>
                      </a:lnTo>
                      <a:lnTo>
                        <a:pt x="12256" y="2225"/>
                      </a:lnTo>
                      <a:lnTo>
                        <a:pt x="12234" y="2181"/>
                      </a:lnTo>
                      <a:lnTo>
                        <a:pt x="12212" y="2136"/>
                      </a:lnTo>
                      <a:lnTo>
                        <a:pt x="12167" y="2092"/>
                      </a:lnTo>
                      <a:lnTo>
                        <a:pt x="12123" y="2069"/>
                      </a:lnTo>
                      <a:lnTo>
                        <a:pt x="12011" y="2069"/>
                      </a:lnTo>
                      <a:lnTo>
                        <a:pt x="11967" y="2114"/>
                      </a:lnTo>
                      <a:lnTo>
                        <a:pt x="11277" y="3204"/>
                      </a:lnTo>
                      <a:lnTo>
                        <a:pt x="10566" y="4272"/>
                      </a:lnTo>
                      <a:lnTo>
                        <a:pt x="9075" y="6362"/>
                      </a:lnTo>
                      <a:lnTo>
                        <a:pt x="4404" y="13080"/>
                      </a:lnTo>
                      <a:lnTo>
                        <a:pt x="4115" y="13436"/>
                      </a:lnTo>
                      <a:lnTo>
                        <a:pt x="3804" y="13791"/>
                      </a:lnTo>
                      <a:lnTo>
                        <a:pt x="3448" y="14125"/>
                      </a:lnTo>
                      <a:lnTo>
                        <a:pt x="3070" y="14459"/>
                      </a:lnTo>
                      <a:lnTo>
                        <a:pt x="2670" y="14748"/>
                      </a:lnTo>
                      <a:lnTo>
                        <a:pt x="2269" y="15015"/>
                      </a:lnTo>
                      <a:lnTo>
                        <a:pt x="1847" y="15260"/>
                      </a:lnTo>
                      <a:lnTo>
                        <a:pt x="1446" y="15482"/>
                      </a:lnTo>
                      <a:lnTo>
                        <a:pt x="1179" y="15593"/>
                      </a:lnTo>
                      <a:lnTo>
                        <a:pt x="1090" y="15638"/>
                      </a:lnTo>
                      <a:lnTo>
                        <a:pt x="912" y="15638"/>
                      </a:lnTo>
                      <a:lnTo>
                        <a:pt x="823" y="15593"/>
                      </a:lnTo>
                      <a:lnTo>
                        <a:pt x="601" y="15437"/>
                      </a:lnTo>
                      <a:lnTo>
                        <a:pt x="401" y="15282"/>
                      </a:lnTo>
                      <a:lnTo>
                        <a:pt x="356" y="15237"/>
                      </a:lnTo>
                      <a:lnTo>
                        <a:pt x="312" y="15171"/>
                      </a:lnTo>
                      <a:lnTo>
                        <a:pt x="290" y="15104"/>
                      </a:lnTo>
                      <a:lnTo>
                        <a:pt x="290" y="15037"/>
                      </a:lnTo>
                      <a:lnTo>
                        <a:pt x="290" y="14815"/>
                      </a:lnTo>
                      <a:lnTo>
                        <a:pt x="312" y="14570"/>
                      </a:lnTo>
                      <a:lnTo>
                        <a:pt x="356" y="14325"/>
                      </a:lnTo>
                      <a:lnTo>
                        <a:pt x="467" y="13836"/>
                      </a:lnTo>
                      <a:lnTo>
                        <a:pt x="645" y="13191"/>
                      </a:lnTo>
                      <a:lnTo>
                        <a:pt x="757" y="12880"/>
                      </a:lnTo>
                      <a:lnTo>
                        <a:pt x="868" y="12590"/>
                      </a:lnTo>
                      <a:lnTo>
                        <a:pt x="1001" y="12301"/>
                      </a:lnTo>
                      <a:lnTo>
                        <a:pt x="1135" y="12034"/>
                      </a:lnTo>
                      <a:lnTo>
                        <a:pt x="1290" y="11745"/>
                      </a:lnTo>
                      <a:lnTo>
                        <a:pt x="1491" y="11456"/>
                      </a:lnTo>
                      <a:lnTo>
                        <a:pt x="3626" y="8297"/>
                      </a:lnTo>
                      <a:lnTo>
                        <a:pt x="5806" y="5161"/>
                      </a:lnTo>
                      <a:lnTo>
                        <a:pt x="7496" y="2692"/>
                      </a:lnTo>
                      <a:lnTo>
                        <a:pt x="8341" y="1447"/>
                      </a:lnTo>
                      <a:lnTo>
                        <a:pt x="9231" y="246"/>
                      </a:lnTo>
                      <a:lnTo>
                        <a:pt x="9253" y="201"/>
                      </a:lnTo>
                      <a:lnTo>
                        <a:pt x="9253" y="134"/>
                      </a:lnTo>
                      <a:lnTo>
                        <a:pt x="9231" y="90"/>
                      </a:lnTo>
                      <a:lnTo>
                        <a:pt x="9209" y="45"/>
                      </a:lnTo>
                      <a:lnTo>
                        <a:pt x="9142" y="1"/>
                      </a:lnTo>
                      <a:close/>
                    </a:path>
                  </a:pathLst>
                </a:custGeom>
                <a:solidFill>
                  <a:srgbClr val="0102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8" name="Google Shape;1158;p43"/>
                <p:cNvSpPr/>
                <p:nvPr/>
              </p:nvSpPr>
              <p:spPr>
                <a:xfrm>
                  <a:off x="6713630" y="1808750"/>
                  <a:ext cx="776388" cy="1033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8" h="12501" extrusionOk="0">
                      <a:moveTo>
                        <a:pt x="9165" y="0"/>
                      </a:moveTo>
                      <a:lnTo>
                        <a:pt x="9143" y="23"/>
                      </a:lnTo>
                      <a:lnTo>
                        <a:pt x="1736" y="10699"/>
                      </a:lnTo>
                      <a:lnTo>
                        <a:pt x="923" y="11868"/>
                      </a:lnTo>
                      <a:lnTo>
                        <a:pt x="923" y="11868"/>
                      </a:lnTo>
                      <a:lnTo>
                        <a:pt x="935" y="11700"/>
                      </a:lnTo>
                      <a:lnTo>
                        <a:pt x="957" y="11411"/>
                      </a:lnTo>
                      <a:lnTo>
                        <a:pt x="935" y="11166"/>
                      </a:lnTo>
                      <a:lnTo>
                        <a:pt x="913" y="11055"/>
                      </a:lnTo>
                      <a:lnTo>
                        <a:pt x="868" y="10966"/>
                      </a:lnTo>
                      <a:lnTo>
                        <a:pt x="824" y="10899"/>
                      </a:lnTo>
                      <a:lnTo>
                        <a:pt x="735" y="10833"/>
                      </a:lnTo>
                      <a:lnTo>
                        <a:pt x="624" y="10766"/>
                      </a:lnTo>
                      <a:lnTo>
                        <a:pt x="490" y="10722"/>
                      </a:lnTo>
                      <a:lnTo>
                        <a:pt x="312" y="10699"/>
                      </a:lnTo>
                      <a:lnTo>
                        <a:pt x="112" y="10677"/>
                      </a:lnTo>
                      <a:lnTo>
                        <a:pt x="68" y="10699"/>
                      </a:lnTo>
                      <a:lnTo>
                        <a:pt x="23" y="10722"/>
                      </a:lnTo>
                      <a:lnTo>
                        <a:pt x="1" y="10766"/>
                      </a:lnTo>
                      <a:lnTo>
                        <a:pt x="1" y="10833"/>
                      </a:lnTo>
                      <a:lnTo>
                        <a:pt x="23" y="10877"/>
                      </a:lnTo>
                      <a:lnTo>
                        <a:pt x="68" y="10922"/>
                      </a:lnTo>
                      <a:lnTo>
                        <a:pt x="112" y="10944"/>
                      </a:lnTo>
                      <a:lnTo>
                        <a:pt x="157" y="10966"/>
                      </a:lnTo>
                      <a:lnTo>
                        <a:pt x="446" y="10988"/>
                      </a:lnTo>
                      <a:lnTo>
                        <a:pt x="535" y="10988"/>
                      </a:lnTo>
                      <a:lnTo>
                        <a:pt x="602" y="11033"/>
                      </a:lnTo>
                      <a:lnTo>
                        <a:pt x="646" y="11100"/>
                      </a:lnTo>
                      <a:lnTo>
                        <a:pt x="646" y="11211"/>
                      </a:lnTo>
                      <a:lnTo>
                        <a:pt x="646" y="11522"/>
                      </a:lnTo>
                      <a:lnTo>
                        <a:pt x="624" y="11923"/>
                      </a:lnTo>
                      <a:lnTo>
                        <a:pt x="646" y="12345"/>
                      </a:lnTo>
                      <a:lnTo>
                        <a:pt x="668" y="12412"/>
                      </a:lnTo>
                      <a:lnTo>
                        <a:pt x="735" y="12479"/>
                      </a:lnTo>
                      <a:lnTo>
                        <a:pt x="824" y="12501"/>
                      </a:lnTo>
                      <a:lnTo>
                        <a:pt x="868" y="12501"/>
                      </a:lnTo>
                      <a:lnTo>
                        <a:pt x="891" y="12456"/>
                      </a:lnTo>
                      <a:lnTo>
                        <a:pt x="8298" y="1780"/>
                      </a:lnTo>
                      <a:lnTo>
                        <a:pt x="9365" y="245"/>
                      </a:lnTo>
                      <a:lnTo>
                        <a:pt x="9387" y="201"/>
                      </a:lnTo>
                      <a:lnTo>
                        <a:pt x="9387" y="134"/>
                      </a:lnTo>
                      <a:lnTo>
                        <a:pt x="9365" y="89"/>
                      </a:lnTo>
                      <a:lnTo>
                        <a:pt x="9321" y="45"/>
                      </a:lnTo>
                      <a:lnTo>
                        <a:pt x="9276" y="0"/>
                      </a:lnTo>
                      <a:close/>
                    </a:path>
                  </a:pathLst>
                </a:custGeom>
                <a:solidFill>
                  <a:srgbClr val="0102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9" name="Google Shape;1159;p43"/>
                <p:cNvSpPr/>
                <p:nvPr/>
              </p:nvSpPr>
              <p:spPr>
                <a:xfrm>
                  <a:off x="6603308" y="1742507"/>
                  <a:ext cx="789206" cy="978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3" h="11834" extrusionOk="0">
                      <a:moveTo>
                        <a:pt x="9342" y="1"/>
                      </a:moveTo>
                      <a:lnTo>
                        <a:pt x="9298" y="45"/>
                      </a:lnTo>
                      <a:lnTo>
                        <a:pt x="2091" y="10455"/>
                      </a:lnTo>
                      <a:lnTo>
                        <a:pt x="1802" y="10922"/>
                      </a:lnTo>
                      <a:lnTo>
                        <a:pt x="1646" y="11144"/>
                      </a:lnTo>
                      <a:lnTo>
                        <a:pt x="1468" y="11345"/>
                      </a:lnTo>
                      <a:lnTo>
                        <a:pt x="1424" y="11434"/>
                      </a:lnTo>
                      <a:lnTo>
                        <a:pt x="1402" y="11478"/>
                      </a:lnTo>
                      <a:lnTo>
                        <a:pt x="1357" y="11500"/>
                      </a:lnTo>
                      <a:lnTo>
                        <a:pt x="1313" y="11523"/>
                      </a:lnTo>
                      <a:lnTo>
                        <a:pt x="1224" y="11500"/>
                      </a:lnTo>
                      <a:lnTo>
                        <a:pt x="1068" y="11478"/>
                      </a:lnTo>
                      <a:lnTo>
                        <a:pt x="579" y="11500"/>
                      </a:lnTo>
                      <a:lnTo>
                        <a:pt x="89" y="11545"/>
                      </a:lnTo>
                      <a:lnTo>
                        <a:pt x="23" y="11567"/>
                      </a:lnTo>
                      <a:lnTo>
                        <a:pt x="0" y="11589"/>
                      </a:lnTo>
                      <a:lnTo>
                        <a:pt x="0" y="11656"/>
                      </a:lnTo>
                      <a:lnTo>
                        <a:pt x="0" y="11700"/>
                      </a:lnTo>
                      <a:lnTo>
                        <a:pt x="45" y="11745"/>
                      </a:lnTo>
                      <a:lnTo>
                        <a:pt x="89" y="11789"/>
                      </a:lnTo>
                      <a:lnTo>
                        <a:pt x="134" y="11812"/>
                      </a:lnTo>
                      <a:lnTo>
                        <a:pt x="201" y="11834"/>
                      </a:lnTo>
                      <a:lnTo>
                        <a:pt x="556" y="11812"/>
                      </a:lnTo>
                      <a:lnTo>
                        <a:pt x="957" y="11834"/>
                      </a:lnTo>
                      <a:lnTo>
                        <a:pt x="1135" y="11834"/>
                      </a:lnTo>
                      <a:lnTo>
                        <a:pt x="1335" y="11789"/>
                      </a:lnTo>
                      <a:lnTo>
                        <a:pt x="1491" y="11745"/>
                      </a:lnTo>
                      <a:lnTo>
                        <a:pt x="1624" y="11678"/>
                      </a:lnTo>
                      <a:lnTo>
                        <a:pt x="1758" y="11545"/>
                      </a:lnTo>
                      <a:lnTo>
                        <a:pt x="1869" y="11389"/>
                      </a:lnTo>
                      <a:lnTo>
                        <a:pt x="2047" y="11078"/>
                      </a:lnTo>
                      <a:lnTo>
                        <a:pt x="3871" y="8453"/>
                      </a:lnTo>
                      <a:lnTo>
                        <a:pt x="8430" y="1847"/>
                      </a:lnTo>
                      <a:lnTo>
                        <a:pt x="9520" y="268"/>
                      </a:lnTo>
                      <a:lnTo>
                        <a:pt x="9543" y="201"/>
                      </a:lnTo>
                      <a:lnTo>
                        <a:pt x="9543" y="156"/>
                      </a:lnTo>
                      <a:lnTo>
                        <a:pt x="9520" y="90"/>
                      </a:lnTo>
                      <a:lnTo>
                        <a:pt x="9476" y="45"/>
                      </a:lnTo>
                      <a:lnTo>
                        <a:pt x="9431" y="23"/>
                      </a:lnTo>
                      <a:lnTo>
                        <a:pt x="9387" y="1"/>
                      </a:lnTo>
                      <a:close/>
                    </a:path>
                  </a:pathLst>
                </a:custGeom>
                <a:solidFill>
                  <a:srgbClr val="0102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160" name="Google Shape;1160;p43"/>
            <p:cNvSpPr/>
            <p:nvPr/>
          </p:nvSpPr>
          <p:spPr>
            <a:xfrm>
              <a:off x="6767054" y="2818599"/>
              <a:ext cx="130666" cy="40606"/>
            </a:xfrm>
            <a:custGeom>
              <a:avLst/>
              <a:gdLst/>
              <a:ahLst/>
              <a:cxnLst/>
              <a:rect l="l" t="t" r="r" b="b"/>
              <a:pathLst>
                <a:path w="1580" h="491" extrusionOk="0">
                  <a:moveTo>
                    <a:pt x="111" y="1"/>
                  </a:moveTo>
                  <a:lnTo>
                    <a:pt x="67" y="23"/>
                  </a:lnTo>
                  <a:lnTo>
                    <a:pt x="22" y="45"/>
                  </a:lnTo>
                  <a:lnTo>
                    <a:pt x="0" y="90"/>
                  </a:lnTo>
                  <a:lnTo>
                    <a:pt x="0" y="134"/>
                  </a:lnTo>
                  <a:lnTo>
                    <a:pt x="22" y="201"/>
                  </a:lnTo>
                  <a:lnTo>
                    <a:pt x="111" y="334"/>
                  </a:lnTo>
                  <a:lnTo>
                    <a:pt x="222" y="401"/>
                  </a:lnTo>
                  <a:lnTo>
                    <a:pt x="334" y="468"/>
                  </a:lnTo>
                  <a:lnTo>
                    <a:pt x="489" y="490"/>
                  </a:lnTo>
                  <a:lnTo>
                    <a:pt x="734" y="490"/>
                  </a:lnTo>
                  <a:lnTo>
                    <a:pt x="1001" y="468"/>
                  </a:lnTo>
                  <a:lnTo>
                    <a:pt x="1490" y="401"/>
                  </a:lnTo>
                  <a:lnTo>
                    <a:pt x="1557" y="379"/>
                  </a:lnTo>
                  <a:lnTo>
                    <a:pt x="1579" y="334"/>
                  </a:lnTo>
                  <a:lnTo>
                    <a:pt x="1579" y="290"/>
                  </a:lnTo>
                  <a:lnTo>
                    <a:pt x="1579" y="245"/>
                  </a:lnTo>
                  <a:lnTo>
                    <a:pt x="1535" y="201"/>
                  </a:lnTo>
                  <a:lnTo>
                    <a:pt x="1490" y="157"/>
                  </a:lnTo>
                  <a:lnTo>
                    <a:pt x="1446" y="134"/>
                  </a:lnTo>
                  <a:lnTo>
                    <a:pt x="1379" y="134"/>
                  </a:lnTo>
                  <a:lnTo>
                    <a:pt x="1001" y="179"/>
                  </a:lnTo>
                  <a:lnTo>
                    <a:pt x="601" y="201"/>
                  </a:lnTo>
                  <a:lnTo>
                    <a:pt x="356" y="201"/>
                  </a:lnTo>
                  <a:lnTo>
                    <a:pt x="289" y="179"/>
                  </a:lnTo>
                  <a:lnTo>
                    <a:pt x="311" y="179"/>
                  </a:lnTo>
                  <a:lnTo>
                    <a:pt x="289" y="157"/>
                  </a:lnTo>
                  <a:lnTo>
                    <a:pt x="245" y="90"/>
                  </a:lnTo>
                  <a:lnTo>
                    <a:pt x="200" y="45"/>
                  </a:lnTo>
                  <a:lnTo>
                    <a:pt x="156" y="23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3"/>
            <p:cNvSpPr/>
            <p:nvPr/>
          </p:nvSpPr>
          <p:spPr>
            <a:xfrm>
              <a:off x="6553605" y="2886661"/>
              <a:ext cx="145469" cy="108668"/>
            </a:xfrm>
            <a:custGeom>
              <a:avLst/>
              <a:gdLst/>
              <a:ahLst/>
              <a:cxnLst/>
              <a:rect l="l" t="t" r="r" b="b"/>
              <a:pathLst>
                <a:path w="1759" h="1314" extrusionOk="0">
                  <a:moveTo>
                    <a:pt x="90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12"/>
                  </a:lnTo>
                  <a:lnTo>
                    <a:pt x="1" y="156"/>
                  </a:lnTo>
                  <a:lnTo>
                    <a:pt x="23" y="201"/>
                  </a:lnTo>
                  <a:lnTo>
                    <a:pt x="68" y="245"/>
                  </a:lnTo>
                  <a:lnTo>
                    <a:pt x="112" y="268"/>
                  </a:lnTo>
                  <a:lnTo>
                    <a:pt x="334" y="334"/>
                  </a:lnTo>
                  <a:lnTo>
                    <a:pt x="535" y="401"/>
                  </a:lnTo>
                  <a:lnTo>
                    <a:pt x="735" y="512"/>
                  </a:lnTo>
                  <a:lnTo>
                    <a:pt x="891" y="624"/>
                  </a:lnTo>
                  <a:lnTo>
                    <a:pt x="1069" y="735"/>
                  </a:lnTo>
                  <a:lnTo>
                    <a:pt x="1224" y="891"/>
                  </a:lnTo>
                  <a:lnTo>
                    <a:pt x="1358" y="1046"/>
                  </a:lnTo>
                  <a:lnTo>
                    <a:pt x="1491" y="1224"/>
                  </a:lnTo>
                  <a:lnTo>
                    <a:pt x="1536" y="1269"/>
                  </a:lnTo>
                  <a:lnTo>
                    <a:pt x="1602" y="1291"/>
                  </a:lnTo>
                  <a:lnTo>
                    <a:pt x="1647" y="1313"/>
                  </a:lnTo>
                  <a:lnTo>
                    <a:pt x="1691" y="1291"/>
                  </a:lnTo>
                  <a:lnTo>
                    <a:pt x="1736" y="1269"/>
                  </a:lnTo>
                  <a:lnTo>
                    <a:pt x="1758" y="1224"/>
                  </a:lnTo>
                  <a:lnTo>
                    <a:pt x="1758" y="1180"/>
                  </a:lnTo>
                  <a:lnTo>
                    <a:pt x="1714" y="1113"/>
                  </a:lnTo>
                  <a:lnTo>
                    <a:pt x="1580" y="913"/>
                  </a:lnTo>
                  <a:lnTo>
                    <a:pt x="1402" y="735"/>
                  </a:lnTo>
                  <a:lnTo>
                    <a:pt x="1224" y="557"/>
                  </a:lnTo>
                  <a:lnTo>
                    <a:pt x="1046" y="401"/>
                  </a:lnTo>
                  <a:lnTo>
                    <a:pt x="846" y="290"/>
                  </a:lnTo>
                  <a:lnTo>
                    <a:pt x="624" y="179"/>
                  </a:lnTo>
                  <a:lnTo>
                    <a:pt x="401" y="90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2" name="Google Shape;1162;p43"/>
          <p:cNvSpPr/>
          <p:nvPr/>
        </p:nvSpPr>
        <p:spPr>
          <a:xfrm>
            <a:off x="7999727" y="2299469"/>
            <a:ext cx="268692" cy="697244"/>
          </a:xfrm>
          <a:custGeom>
            <a:avLst/>
            <a:gdLst/>
            <a:ahLst/>
            <a:cxnLst/>
            <a:rect l="l" t="t" r="r" b="b"/>
            <a:pathLst>
              <a:path w="3249" h="8431" fill="none" extrusionOk="0">
                <a:moveTo>
                  <a:pt x="1091" y="45"/>
                </a:moveTo>
                <a:lnTo>
                  <a:pt x="1" y="0"/>
                </a:lnTo>
                <a:lnTo>
                  <a:pt x="1" y="0"/>
                </a:lnTo>
                <a:lnTo>
                  <a:pt x="512" y="2047"/>
                </a:lnTo>
                <a:lnTo>
                  <a:pt x="1202" y="4605"/>
                </a:lnTo>
                <a:lnTo>
                  <a:pt x="1202" y="4605"/>
                </a:lnTo>
                <a:lnTo>
                  <a:pt x="1736" y="6740"/>
                </a:lnTo>
                <a:lnTo>
                  <a:pt x="2158" y="8430"/>
                </a:lnTo>
                <a:lnTo>
                  <a:pt x="2158" y="8430"/>
                </a:lnTo>
                <a:lnTo>
                  <a:pt x="2648" y="8430"/>
                </a:lnTo>
                <a:lnTo>
                  <a:pt x="3137" y="8386"/>
                </a:lnTo>
                <a:lnTo>
                  <a:pt x="3137" y="8386"/>
                </a:lnTo>
                <a:lnTo>
                  <a:pt x="3248" y="8341"/>
                </a:lnTo>
                <a:lnTo>
                  <a:pt x="3248" y="8341"/>
                </a:lnTo>
                <a:lnTo>
                  <a:pt x="2825" y="6651"/>
                </a:lnTo>
                <a:lnTo>
                  <a:pt x="2269" y="4538"/>
                </a:lnTo>
                <a:lnTo>
                  <a:pt x="2269" y="4538"/>
                </a:lnTo>
                <a:lnTo>
                  <a:pt x="1091" y="45"/>
                </a:lnTo>
                <a:lnTo>
                  <a:pt x="1091" y="45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3" name="Google Shape;1163;p43"/>
          <p:cNvSpPr/>
          <p:nvPr/>
        </p:nvSpPr>
        <p:spPr>
          <a:xfrm>
            <a:off x="6266636" y="3883693"/>
            <a:ext cx="7443" cy="1902"/>
          </a:xfrm>
          <a:custGeom>
            <a:avLst/>
            <a:gdLst/>
            <a:ahLst/>
            <a:cxnLst/>
            <a:rect l="l" t="t" r="r" b="b"/>
            <a:pathLst>
              <a:path w="90" h="23" extrusionOk="0">
                <a:moveTo>
                  <a:pt x="1" y="23"/>
                </a:moveTo>
                <a:lnTo>
                  <a:pt x="1" y="23"/>
                </a:lnTo>
                <a:lnTo>
                  <a:pt x="1" y="23"/>
                </a:lnTo>
                <a:lnTo>
                  <a:pt x="90" y="0"/>
                </a:lnTo>
                <a:lnTo>
                  <a:pt x="90" y="0"/>
                </a:lnTo>
                <a:lnTo>
                  <a:pt x="1" y="23"/>
                </a:lnTo>
                <a:lnTo>
                  <a:pt x="1" y="23"/>
                </a:lnTo>
                <a:close/>
              </a:path>
            </a:pathLst>
          </a:custGeom>
          <a:solidFill>
            <a:srgbClr val="A3C9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4" name="Google Shape;1164;p43"/>
          <p:cNvSpPr/>
          <p:nvPr/>
        </p:nvSpPr>
        <p:spPr>
          <a:xfrm>
            <a:off x="6904998" y="3602265"/>
            <a:ext cx="362474" cy="351392"/>
          </a:xfrm>
          <a:custGeom>
            <a:avLst/>
            <a:gdLst/>
            <a:ahLst/>
            <a:cxnLst/>
            <a:rect l="l" t="t" r="r" b="b"/>
            <a:pathLst>
              <a:path w="4383" h="4249" fill="none" extrusionOk="0">
                <a:moveTo>
                  <a:pt x="3870" y="445"/>
                </a:moveTo>
                <a:lnTo>
                  <a:pt x="3870" y="445"/>
                </a:lnTo>
                <a:lnTo>
                  <a:pt x="3737" y="334"/>
                </a:lnTo>
                <a:lnTo>
                  <a:pt x="3581" y="223"/>
                </a:lnTo>
                <a:lnTo>
                  <a:pt x="3403" y="134"/>
                </a:lnTo>
                <a:lnTo>
                  <a:pt x="3203" y="67"/>
                </a:lnTo>
                <a:lnTo>
                  <a:pt x="3003" y="23"/>
                </a:lnTo>
                <a:lnTo>
                  <a:pt x="2758" y="0"/>
                </a:lnTo>
                <a:lnTo>
                  <a:pt x="2514" y="0"/>
                </a:lnTo>
                <a:lnTo>
                  <a:pt x="2247" y="0"/>
                </a:lnTo>
                <a:lnTo>
                  <a:pt x="0" y="200"/>
                </a:lnTo>
                <a:lnTo>
                  <a:pt x="0" y="200"/>
                </a:lnTo>
                <a:lnTo>
                  <a:pt x="267" y="245"/>
                </a:lnTo>
                <a:lnTo>
                  <a:pt x="512" y="289"/>
                </a:lnTo>
                <a:lnTo>
                  <a:pt x="734" y="334"/>
                </a:lnTo>
                <a:lnTo>
                  <a:pt x="957" y="401"/>
                </a:lnTo>
                <a:lnTo>
                  <a:pt x="1135" y="490"/>
                </a:lnTo>
                <a:lnTo>
                  <a:pt x="1313" y="579"/>
                </a:lnTo>
                <a:lnTo>
                  <a:pt x="1468" y="668"/>
                </a:lnTo>
                <a:lnTo>
                  <a:pt x="1624" y="779"/>
                </a:lnTo>
                <a:lnTo>
                  <a:pt x="1624" y="779"/>
                </a:lnTo>
                <a:lnTo>
                  <a:pt x="1735" y="912"/>
                </a:lnTo>
                <a:lnTo>
                  <a:pt x="1846" y="1068"/>
                </a:lnTo>
                <a:lnTo>
                  <a:pt x="1935" y="1246"/>
                </a:lnTo>
                <a:lnTo>
                  <a:pt x="2024" y="1468"/>
                </a:lnTo>
                <a:lnTo>
                  <a:pt x="2091" y="1691"/>
                </a:lnTo>
                <a:lnTo>
                  <a:pt x="2136" y="1958"/>
                </a:lnTo>
                <a:lnTo>
                  <a:pt x="2158" y="2247"/>
                </a:lnTo>
                <a:lnTo>
                  <a:pt x="2180" y="2558"/>
                </a:lnTo>
                <a:lnTo>
                  <a:pt x="2180" y="2558"/>
                </a:lnTo>
                <a:lnTo>
                  <a:pt x="2158" y="2803"/>
                </a:lnTo>
                <a:lnTo>
                  <a:pt x="2113" y="3048"/>
                </a:lnTo>
                <a:lnTo>
                  <a:pt x="2002" y="3270"/>
                </a:lnTo>
                <a:lnTo>
                  <a:pt x="1869" y="3470"/>
                </a:lnTo>
                <a:lnTo>
                  <a:pt x="1691" y="3648"/>
                </a:lnTo>
                <a:lnTo>
                  <a:pt x="1490" y="3826"/>
                </a:lnTo>
                <a:lnTo>
                  <a:pt x="1224" y="3982"/>
                </a:lnTo>
                <a:lnTo>
                  <a:pt x="934" y="4115"/>
                </a:lnTo>
                <a:lnTo>
                  <a:pt x="934" y="4115"/>
                </a:lnTo>
                <a:lnTo>
                  <a:pt x="734" y="4204"/>
                </a:lnTo>
                <a:lnTo>
                  <a:pt x="556" y="4249"/>
                </a:lnTo>
                <a:lnTo>
                  <a:pt x="556" y="4249"/>
                </a:lnTo>
                <a:lnTo>
                  <a:pt x="1446" y="4115"/>
                </a:lnTo>
                <a:lnTo>
                  <a:pt x="2202" y="3959"/>
                </a:lnTo>
                <a:lnTo>
                  <a:pt x="2558" y="3871"/>
                </a:lnTo>
                <a:lnTo>
                  <a:pt x="2870" y="3782"/>
                </a:lnTo>
                <a:lnTo>
                  <a:pt x="3159" y="3670"/>
                </a:lnTo>
                <a:lnTo>
                  <a:pt x="3403" y="3559"/>
                </a:lnTo>
                <a:lnTo>
                  <a:pt x="3626" y="3426"/>
                </a:lnTo>
                <a:lnTo>
                  <a:pt x="3826" y="3314"/>
                </a:lnTo>
                <a:lnTo>
                  <a:pt x="3982" y="3159"/>
                </a:lnTo>
                <a:lnTo>
                  <a:pt x="4137" y="3025"/>
                </a:lnTo>
                <a:lnTo>
                  <a:pt x="4226" y="2870"/>
                </a:lnTo>
                <a:lnTo>
                  <a:pt x="4315" y="2714"/>
                </a:lnTo>
                <a:lnTo>
                  <a:pt x="4360" y="2536"/>
                </a:lnTo>
                <a:lnTo>
                  <a:pt x="4382" y="2380"/>
                </a:lnTo>
                <a:lnTo>
                  <a:pt x="4382" y="2380"/>
                </a:lnTo>
                <a:lnTo>
                  <a:pt x="4382" y="2024"/>
                </a:lnTo>
                <a:lnTo>
                  <a:pt x="4360" y="1735"/>
                </a:lnTo>
                <a:lnTo>
                  <a:pt x="4315" y="1446"/>
                </a:lnTo>
                <a:lnTo>
                  <a:pt x="4271" y="1201"/>
                </a:lnTo>
                <a:lnTo>
                  <a:pt x="4182" y="957"/>
                </a:lnTo>
                <a:lnTo>
                  <a:pt x="4093" y="757"/>
                </a:lnTo>
                <a:lnTo>
                  <a:pt x="4004" y="601"/>
                </a:lnTo>
                <a:lnTo>
                  <a:pt x="3870" y="445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43"/>
          <p:cNvSpPr/>
          <p:nvPr/>
        </p:nvSpPr>
        <p:spPr>
          <a:xfrm>
            <a:off x="6755972" y="3276675"/>
            <a:ext cx="507778" cy="342213"/>
          </a:xfrm>
          <a:custGeom>
            <a:avLst/>
            <a:gdLst/>
            <a:ahLst/>
            <a:cxnLst/>
            <a:rect l="l" t="t" r="r" b="b"/>
            <a:pathLst>
              <a:path w="6140" h="4138" fill="none" extrusionOk="0">
                <a:moveTo>
                  <a:pt x="1" y="67"/>
                </a:moveTo>
                <a:lnTo>
                  <a:pt x="1" y="67"/>
                </a:lnTo>
                <a:lnTo>
                  <a:pt x="579" y="89"/>
                </a:lnTo>
                <a:lnTo>
                  <a:pt x="579" y="89"/>
                </a:lnTo>
                <a:lnTo>
                  <a:pt x="979" y="111"/>
                </a:lnTo>
                <a:lnTo>
                  <a:pt x="1357" y="178"/>
                </a:lnTo>
                <a:lnTo>
                  <a:pt x="1735" y="245"/>
                </a:lnTo>
                <a:lnTo>
                  <a:pt x="2069" y="356"/>
                </a:lnTo>
                <a:lnTo>
                  <a:pt x="2381" y="490"/>
                </a:lnTo>
                <a:lnTo>
                  <a:pt x="2670" y="645"/>
                </a:lnTo>
                <a:lnTo>
                  <a:pt x="2937" y="823"/>
                </a:lnTo>
                <a:lnTo>
                  <a:pt x="3181" y="1023"/>
                </a:lnTo>
                <a:lnTo>
                  <a:pt x="3181" y="1023"/>
                </a:lnTo>
                <a:lnTo>
                  <a:pt x="3337" y="1179"/>
                </a:lnTo>
                <a:lnTo>
                  <a:pt x="3470" y="1357"/>
                </a:lnTo>
                <a:lnTo>
                  <a:pt x="3604" y="1535"/>
                </a:lnTo>
                <a:lnTo>
                  <a:pt x="3693" y="1713"/>
                </a:lnTo>
                <a:lnTo>
                  <a:pt x="3782" y="1913"/>
                </a:lnTo>
                <a:lnTo>
                  <a:pt x="3826" y="2113"/>
                </a:lnTo>
                <a:lnTo>
                  <a:pt x="3849" y="2291"/>
                </a:lnTo>
                <a:lnTo>
                  <a:pt x="3871" y="2491"/>
                </a:lnTo>
                <a:lnTo>
                  <a:pt x="3871" y="2491"/>
                </a:lnTo>
                <a:lnTo>
                  <a:pt x="3849" y="2625"/>
                </a:lnTo>
                <a:lnTo>
                  <a:pt x="3826" y="2758"/>
                </a:lnTo>
                <a:lnTo>
                  <a:pt x="3804" y="2870"/>
                </a:lnTo>
                <a:lnTo>
                  <a:pt x="3737" y="2981"/>
                </a:lnTo>
                <a:lnTo>
                  <a:pt x="3671" y="3092"/>
                </a:lnTo>
                <a:lnTo>
                  <a:pt x="3582" y="3203"/>
                </a:lnTo>
                <a:lnTo>
                  <a:pt x="3359" y="3426"/>
                </a:lnTo>
                <a:lnTo>
                  <a:pt x="3070" y="3626"/>
                </a:lnTo>
                <a:lnTo>
                  <a:pt x="2714" y="3804"/>
                </a:lnTo>
                <a:lnTo>
                  <a:pt x="2292" y="3982"/>
                </a:lnTo>
                <a:lnTo>
                  <a:pt x="1802" y="4137"/>
                </a:lnTo>
                <a:lnTo>
                  <a:pt x="4049" y="3937"/>
                </a:lnTo>
                <a:lnTo>
                  <a:pt x="4049" y="3937"/>
                </a:lnTo>
                <a:lnTo>
                  <a:pt x="4538" y="3737"/>
                </a:lnTo>
                <a:lnTo>
                  <a:pt x="4961" y="3537"/>
                </a:lnTo>
                <a:lnTo>
                  <a:pt x="5317" y="3314"/>
                </a:lnTo>
                <a:lnTo>
                  <a:pt x="5628" y="3092"/>
                </a:lnTo>
                <a:lnTo>
                  <a:pt x="5850" y="2870"/>
                </a:lnTo>
                <a:lnTo>
                  <a:pt x="5939" y="2758"/>
                </a:lnTo>
                <a:lnTo>
                  <a:pt x="6006" y="2625"/>
                </a:lnTo>
                <a:lnTo>
                  <a:pt x="6073" y="2514"/>
                </a:lnTo>
                <a:lnTo>
                  <a:pt x="6117" y="2380"/>
                </a:lnTo>
                <a:lnTo>
                  <a:pt x="6140" y="2269"/>
                </a:lnTo>
                <a:lnTo>
                  <a:pt x="6140" y="2136"/>
                </a:lnTo>
                <a:lnTo>
                  <a:pt x="6140" y="2136"/>
                </a:lnTo>
                <a:lnTo>
                  <a:pt x="6140" y="1935"/>
                </a:lnTo>
                <a:lnTo>
                  <a:pt x="6095" y="1735"/>
                </a:lnTo>
                <a:lnTo>
                  <a:pt x="6028" y="1557"/>
                </a:lnTo>
                <a:lnTo>
                  <a:pt x="5939" y="1357"/>
                </a:lnTo>
                <a:lnTo>
                  <a:pt x="5828" y="1179"/>
                </a:lnTo>
                <a:lnTo>
                  <a:pt x="5695" y="1001"/>
                </a:lnTo>
                <a:lnTo>
                  <a:pt x="5539" y="846"/>
                </a:lnTo>
                <a:lnTo>
                  <a:pt x="5339" y="690"/>
                </a:lnTo>
                <a:lnTo>
                  <a:pt x="5339" y="690"/>
                </a:lnTo>
                <a:lnTo>
                  <a:pt x="5116" y="534"/>
                </a:lnTo>
                <a:lnTo>
                  <a:pt x="4872" y="378"/>
                </a:lnTo>
                <a:lnTo>
                  <a:pt x="4605" y="267"/>
                </a:lnTo>
                <a:lnTo>
                  <a:pt x="4316" y="178"/>
                </a:lnTo>
                <a:lnTo>
                  <a:pt x="3982" y="111"/>
                </a:lnTo>
                <a:lnTo>
                  <a:pt x="3626" y="45"/>
                </a:lnTo>
                <a:lnTo>
                  <a:pt x="3248" y="23"/>
                </a:lnTo>
                <a:lnTo>
                  <a:pt x="2848" y="0"/>
                </a:lnTo>
                <a:lnTo>
                  <a:pt x="2848" y="0"/>
                </a:lnTo>
                <a:lnTo>
                  <a:pt x="1357" y="23"/>
                </a:lnTo>
                <a:lnTo>
                  <a:pt x="1" y="67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43"/>
          <p:cNvSpPr/>
          <p:nvPr/>
        </p:nvSpPr>
        <p:spPr>
          <a:xfrm>
            <a:off x="6722892" y="3697866"/>
            <a:ext cx="141665" cy="191450"/>
          </a:xfrm>
          <a:custGeom>
            <a:avLst/>
            <a:gdLst/>
            <a:ahLst/>
            <a:cxnLst/>
            <a:rect l="l" t="t" r="r" b="b"/>
            <a:pathLst>
              <a:path w="1713" h="2315" fill="none" extrusionOk="0">
                <a:moveTo>
                  <a:pt x="1401" y="45"/>
                </a:moveTo>
                <a:lnTo>
                  <a:pt x="1401" y="45"/>
                </a:lnTo>
                <a:lnTo>
                  <a:pt x="1001" y="1"/>
                </a:lnTo>
                <a:lnTo>
                  <a:pt x="1001" y="1"/>
                </a:lnTo>
                <a:lnTo>
                  <a:pt x="801" y="1"/>
                </a:lnTo>
                <a:lnTo>
                  <a:pt x="556" y="23"/>
                </a:lnTo>
                <a:lnTo>
                  <a:pt x="0" y="90"/>
                </a:lnTo>
                <a:lnTo>
                  <a:pt x="0" y="90"/>
                </a:lnTo>
                <a:lnTo>
                  <a:pt x="200" y="1246"/>
                </a:lnTo>
                <a:lnTo>
                  <a:pt x="356" y="2314"/>
                </a:lnTo>
                <a:lnTo>
                  <a:pt x="356" y="2314"/>
                </a:lnTo>
                <a:lnTo>
                  <a:pt x="623" y="2314"/>
                </a:lnTo>
                <a:lnTo>
                  <a:pt x="890" y="2270"/>
                </a:lnTo>
                <a:lnTo>
                  <a:pt x="1179" y="2203"/>
                </a:lnTo>
                <a:lnTo>
                  <a:pt x="1513" y="2114"/>
                </a:lnTo>
                <a:lnTo>
                  <a:pt x="1513" y="2114"/>
                </a:lnTo>
                <a:lnTo>
                  <a:pt x="1668" y="2047"/>
                </a:lnTo>
                <a:lnTo>
                  <a:pt x="1691" y="2047"/>
                </a:lnTo>
                <a:lnTo>
                  <a:pt x="1691" y="2047"/>
                </a:lnTo>
                <a:lnTo>
                  <a:pt x="1713" y="2047"/>
                </a:lnTo>
                <a:lnTo>
                  <a:pt x="1713" y="2047"/>
                </a:lnTo>
                <a:lnTo>
                  <a:pt x="1668" y="1803"/>
                </a:lnTo>
                <a:lnTo>
                  <a:pt x="1668" y="1803"/>
                </a:lnTo>
                <a:lnTo>
                  <a:pt x="1535" y="935"/>
                </a:lnTo>
                <a:lnTo>
                  <a:pt x="1401" y="45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p43"/>
          <p:cNvSpPr/>
          <p:nvPr/>
        </p:nvSpPr>
        <p:spPr>
          <a:xfrm>
            <a:off x="8002064" y="2530765"/>
            <a:ext cx="141665" cy="191368"/>
          </a:xfrm>
          <a:custGeom>
            <a:avLst/>
            <a:gdLst/>
            <a:ahLst/>
            <a:cxnLst/>
            <a:rect l="l" t="t" r="r" b="b"/>
            <a:pathLst>
              <a:path w="1713" h="2314" fill="none" extrusionOk="0">
                <a:moveTo>
                  <a:pt x="1001" y="1"/>
                </a:moveTo>
                <a:lnTo>
                  <a:pt x="1001" y="1"/>
                </a:lnTo>
                <a:lnTo>
                  <a:pt x="779" y="1"/>
                </a:lnTo>
                <a:lnTo>
                  <a:pt x="556" y="1"/>
                </a:lnTo>
                <a:lnTo>
                  <a:pt x="289" y="45"/>
                </a:lnTo>
                <a:lnTo>
                  <a:pt x="0" y="90"/>
                </a:lnTo>
                <a:lnTo>
                  <a:pt x="0" y="90"/>
                </a:lnTo>
                <a:lnTo>
                  <a:pt x="200" y="1224"/>
                </a:lnTo>
                <a:lnTo>
                  <a:pt x="356" y="2314"/>
                </a:lnTo>
                <a:lnTo>
                  <a:pt x="356" y="2314"/>
                </a:lnTo>
                <a:lnTo>
                  <a:pt x="601" y="2292"/>
                </a:lnTo>
                <a:lnTo>
                  <a:pt x="890" y="2269"/>
                </a:lnTo>
                <a:lnTo>
                  <a:pt x="1179" y="2203"/>
                </a:lnTo>
                <a:lnTo>
                  <a:pt x="1513" y="2114"/>
                </a:lnTo>
                <a:lnTo>
                  <a:pt x="1513" y="2114"/>
                </a:lnTo>
                <a:lnTo>
                  <a:pt x="1646" y="2047"/>
                </a:lnTo>
                <a:lnTo>
                  <a:pt x="1691" y="2047"/>
                </a:lnTo>
                <a:lnTo>
                  <a:pt x="1691" y="2047"/>
                </a:lnTo>
                <a:lnTo>
                  <a:pt x="1713" y="2047"/>
                </a:lnTo>
                <a:lnTo>
                  <a:pt x="1713" y="2047"/>
                </a:lnTo>
                <a:lnTo>
                  <a:pt x="1691" y="1913"/>
                </a:lnTo>
                <a:lnTo>
                  <a:pt x="1646" y="1780"/>
                </a:lnTo>
                <a:lnTo>
                  <a:pt x="1646" y="1780"/>
                </a:lnTo>
                <a:lnTo>
                  <a:pt x="1535" y="913"/>
                </a:lnTo>
                <a:lnTo>
                  <a:pt x="1379" y="23"/>
                </a:lnTo>
                <a:lnTo>
                  <a:pt x="1379" y="23"/>
                </a:lnTo>
                <a:lnTo>
                  <a:pt x="1201" y="23"/>
                </a:lnTo>
                <a:lnTo>
                  <a:pt x="1001" y="1"/>
                </a:lnTo>
                <a:lnTo>
                  <a:pt x="100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43"/>
          <p:cNvSpPr/>
          <p:nvPr/>
        </p:nvSpPr>
        <p:spPr>
          <a:xfrm>
            <a:off x="8141628" y="2449946"/>
            <a:ext cx="551857" cy="702702"/>
          </a:xfrm>
          <a:custGeom>
            <a:avLst/>
            <a:gdLst/>
            <a:ahLst/>
            <a:cxnLst/>
            <a:rect l="l" t="t" r="r" b="b"/>
            <a:pathLst>
              <a:path w="6673" h="8497" fill="none" extrusionOk="0">
                <a:moveTo>
                  <a:pt x="2692" y="0"/>
                </a:moveTo>
                <a:lnTo>
                  <a:pt x="2558" y="22"/>
                </a:lnTo>
                <a:lnTo>
                  <a:pt x="2558" y="22"/>
                </a:lnTo>
                <a:lnTo>
                  <a:pt x="2514" y="22"/>
                </a:lnTo>
                <a:lnTo>
                  <a:pt x="2469" y="22"/>
                </a:lnTo>
                <a:lnTo>
                  <a:pt x="2469" y="22"/>
                </a:lnTo>
                <a:lnTo>
                  <a:pt x="2269" y="22"/>
                </a:lnTo>
                <a:lnTo>
                  <a:pt x="2269" y="22"/>
                </a:lnTo>
                <a:lnTo>
                  <a:pt x="1668" y="67"/>
                </a:lnTo>
                <a:lnTo>
                  <a:pt x="1090" y="156"/>
                </a:lnTo>
                <a:lnTo>
                  <a:pt x="534" y="289"/>
                </a:lnTo>
                <a:lnTo>
                  <a:pt x="0" y="467"/>
                </a:lnTo>
                <a:lnTo>
                  <a:pt x="0" y="467"/>
                </a:lnTo>
                <a:lnTo>
                  <a:pt x="156" y="2069"/>
                </a:lnTo>
                <a:lnTo>
                  <a:pt x="378" y="4604"/>
                </a:lnTo>
                <a:lnTo>
                  <a:pt x="378" y="4604"/>
                </a:lnTo>
                <a:lnTo>
                  <a:pt x="623" y="7007"/>
                </a:lnTo>
                <a:lnTo>
                  <a:pt x="801" y="8497"/>
                </a:lnTo>
                <a:lnTo>
                  <a:pt x="801" y="8497"/>
                </a:lnTo>
                <a:lnTo>
                  <a:pt x="2336" y="8430"/>
                </a:lnTo>
                <a:lnTo>
                  <a:pt x="3492" y="8341"/>
                </a:lnTo>
                <a:lnTo>
                  <a:pt x="4293" y="8274"/>
                </a:lnTo>
                <a:lnTo>
                  <a:pt x="4738" y="8208"/>
                </a:lnTo>
                <a:lnTo>
                  <a:pt x="4738" y="8208"/>
                </a:lnTo>
                <a:lnTo>
                  <a:pt x="4805" y="8185"/>
                </a:lnTo>
                <a:lnTo>
                  <a:pt x="4805" y="8185"/>
                </a:lnTo>
                <a:lnTo>
                  <a:pt x="5049" y="8119"/>
                </a:lnTo>
                <a:lnTo>
                  <a:pt x="5049" y="8119"/>
                </a:lnTo>
                <a:lnTo>
                  <a:pt x="5227" y="8074"/>
                </a:lnTo>
                <a:lnTo>
                  <a:pt x="5427" y="7985"/>
                </a:lnTo>
                <a:lnTo>
                  <a:pt x="5427" y="7985"/>
                </a:lnTo>
                <a:lnTo>
                  <a:pt x="5717" y="7852"/>
                </a:lnTo>
                <a:lnTo>
                  <a:pt x="5983" y="7696"/>
                </a:lnTo>
                <a:lnTo>
                  <a:pt x="6184" y="7518"/>
                </a:lnTo>
                <a:lnTo>
                  <a:pt x="6362" y="7340"/>
                </a:lnTo>
                <a:lnTo>
                  <a:pt x="6495" y="7140"/>
                </a:lnTo>
                <a:lnTo>
                  <a:pt x="6606" y="6918"/>
                </a:lnTo>
                <a:lnTo>
                  <a:pt x="6651" y="6673"/>
                </a:lnTo>
                <a:lnTo>
                  <a:pt x="6673" y="6428"/>
                </a:lnTo>
                <a:lnTo>
                  <a:pt x="6673" y="6428"/>
                </a:lnTo>
                <a:lnTo>
                  <a:pt x="6651" y="6117"/>
                </a:lnTo>
                <a:lnTo>
                  <a:pt x="6629" y="5828"/>
                </a:lnTo>
                <a:lnTo>
                  <a:pt x="6584" y="5561"/>
                </a:lnTo>
                <a:lnTo>
                  <a:pt x="6517" y="5338"/>
                </a:lnTo>
                <a:lnTo>
                  <a:pt x="6428" y="5116"/>
                </a:lnTo>
                <a:lnTo>
                  <a:pt x="6339" y="4938"/>
                </a:lnTo>
                <a:lnTo>
                  <a:pt x="6228" y="4782"/>
                </a:lnTo>
                <a:lnTo>
                  <a:pt x="6117" y="4649"/>
                </a:lnTo>
                <a:lnTo>
                  <a:pt x="6117" y="4649"/>
                </a:lnTo>
                <a:lnTo>
                  <a:pt x="5961" y="4538"/>
                </a:lnTo>
                <a:lnTo>
                  <a:pt x="5806" y="4449"/>
                </a:lnTo>
                <a:lnTo>
                  <a:pt x="5628" y="4360"/>
                </a:lnTo>
                <a:lnTo>
                  <a:pt x="5450" y="4271"/>
                </a:lnTo>
                <a:lnTo>
                  <a:pt x="5227" y="4204"/>
                </a:lnTo>
                <a:lnTo>
                  <a:pt x="5005" y="4159"/>
                </a:lnTo>
                <a:lnTo>
                  <a:pt x="4760" y="4115"/>
                </a:lnTo>
                <a:lnTo>
                  <a:pt x="4493" y="4070"/>
                </a:lnTo>
                <a:lnTo>
                  <a:pt x="4493" y="4070"/>
                </a:lnTo>
                <a:lnTo>
                  <a:pt x="4983" y="3915"/>
                </a:lnTo>
                <a:lnTo>
                  <a:pt x="5405" y="3737"/>
                </a:lnTo>
                <a:lnTo>
                  <a:pt x="5761" y="3559"/>
                </a:lnTo>
                <a:lnTo>
                  <a:pt x="6050" y="3359"/>
                </a:lnTo>
                <a:lnTo>
                  <a:pt x="6273" y="3136"/>
                </a:lnTo>
                <a:lnTo>
                  <a:pt x="6362" y="3025"/>
                </a:lnTo>
                <a:lnTo>
                  <a:pt x="6428" y="2914"/>
                </a:lnTo>
                <a:lnTo>
                  <a:pt x="6495" y="2803"/>
                </a:lnTo>
                <a:lnTo>
                  <a:pt x="6517" y="2691"/>
                </a:lnTo>
                <a:lnTo>
                  <a:pt x="6540" y="2558"/>
                </a:lnTo>
                <a:lnTo>
                  <a:pt x="6562" y="2424"/>
                </a:lnTo>
                <a:lnTo>
                  <a:pt x="6562" y="2424"/>
                </a:lnTo>
                <a:lnTo>
                  <a:pt x="6540" y="2224"/>
                </a:lnTo>
                <a:lnTo>
                  <a:pt x="6517" y="2046"/>
                </a:lnTo>
                <a:lnTo>
                  <a:pt x="6473" y="1846"/>
                </a:lnTo>
                <a:lnTo>
                  <a:pt x="6384" y="1646"/>
                </a:lnTo>
                <a:lnTo>
                  <a:pt x="6295" y="1468"/>
                </a:lnTo>
                <a:lnTo>
                  <a:pt x="6161" y="1290"/>
                </a:lnTo>
                <a:lnTo>
                  <a:pt x="6028" y="1112"/>
                </a:lnTo>
                <a:lnTo>
                  <a:pt x="5872" y="956"/>
                </a:lnTo>
                <a:lnTo>
                  <a:pt x="5872" y="956"/>
                </a:lnTo>
                <a:lnTo>
                  <a:pt x="5628" y="756"/>
                </a:lnTo>
                <a:lnTo>
                  <a:pt x="5361" y="578"/>
                </a:lnTo>
                <a:lnTo>
                  <a:pt x="5072" y="423"/>
                </a:lnTo>
                <a:lnTo>
                  <a:pt x="4760" y="289"/>
                </a:lnTo>
                <a:lnTo>
                  <a:pt x="4426" y="178"/>
                </a:lnTo>
                <a:lnTo>
                  <a:pt x="4048" y="111"/>
                </a:lnTo>
                <a:lnTo>
                  <a:pt x="3670" y="44"/>
                </a:lnTo>
                <a:lnTo>
                  <a:pt x="3270" y="22"/>
                </a:lnTo>
                <a:lnTo>
                  <a:pt x="3270" y="22"/>
                </a:lnTo>
                <a:lnTo>
                  <a:pt x="2692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9" name="Google Shape;1169;p43"/>
          <p:cNvSpPr/>
          <p:nvPr/>
        </p:nvSpPr>
        <p:spPr>
          <a:xfrm>
            <a:off x="7948483" y="2752495"/>
            <a:ext cx="215268" cy="191368"/>
          </a:xfrm>
          <a:custGeom>
            <a:avLst/>
            <a:gdLst/>
            <a:ahLst/>
            <a:cxnLst/>
            <a:rect l="l" t="t" r="r" b="b"/>
            <a:pathLst>
              <a:path w="2603" h="2314" fill="none" extrusionOk="0">
                <a:moveTo>
                  <a:pt x="0" y="90"/>
                </a:moveTo>
                <a:lnTo>
                  <a:pt x="0" y="90"/>
                </a:lnTo>
                <a:lnTo>
                  <a:pt x="289" y="45"/>
                </a:lnTo>
                <a:lnTo>
                  <a:pt x="556" y="1"/>
                </a:lnTo>
                <a:lnTo>
                  <a:pt x="779" y="1"/>
                </a:lnTo>
                <a:lnTo>
                  <a:pt x="1001" y="1"/>
                </a:lnTo>
                <a:lnTo>
                  <a:pt x="1001" y="1"/>
                </a:lnTo>
                <a:lnTo>
                  <a:pt x="1201" y="23"/>
                </a:lnTo>
                <a:lnTo>
                  <a:pt x="1379" y="23"/>
                </a:lnTo>
                <a:lnTo>
                  <a:pt x="1379" y="23"/>
                </a:lnTo>
                <a:lnTo>
                  <a:pt x="1713" y="90"/>
                </a:lnTo>
                <a:lnTo>
                  <a:pt x="2002" y="179"/>
                </a:lnTo>
                <a:lnTo>
                  <a:pt x="2202" y="312"/>
                </a:lnTo>
                <a:lnTo>
                  <a:pt x="2313" y="379"/>
                </a:lnTo>
                <a:lnTo>
                  <a:pt x="2380" y="445"/>
                </a:lnTo>
                <a:lnTo>
                  <a:pt x="2380" y="445"/>
                </a:lnTo>
                <a:lnTo>
                  <a:pt x="2491" y="579"/>
                </a:lnTo>
                <a:lnTo>
                  <a:pt x="2558" y="735"/>
                </a:lnTo>
                <a:lnTo>
                  <a:pt x="2603" y="913"/>
                </a:lnTo>
                <a:lnTo>
                  <a:pt x="2603" y="1090"/>
                </a:lnTo>
                <a:lnTo>
                  <a:pt x="2603" y="1090"/>
                </a:lnTo>
                <a:lnTo>
                  <a:pt x="2603" y="1246"/>
                </a:lnTo>
                <a:lnTo>
                  <a:pt x="2558" y="1380"/>
                </a:lnTo>
                <a:lnTo>
                  <a:pt x="2491" y="1513"/>
                </a:lnTo>
                <a:lnTo>
                  <a:pt x="2380" y="1624"/>
                </a:lnTo>
                <a:lnTo>
                  <a:pt x="2247" y="1736"/>
                </a:lnTo>
                <a:lnTo>
                  <a:pt x="2091" y="1847"/>
                </a:lnTo>
                <a:lnTo>
                  <a:pt x="1913" y="1958"/>
                </a:lnTo>
                <a:lnTo>
                  <a:pt x="1713" y="2047"/>
                </a:lnTo>
                <a:lnTo>
                  <a:pt x="1713" y="2047"/>
                </a:lnTo>
                <a:lnTo>
                  <a:pt x="1691" y="2047"/>
                </a:lnTo>
                <a:lnTo>
                  <a:pt x="1646" y="2047"/>
                </a:lnTo>
                <a:lnTo>
                  <a:pt x="1646" y="2047"/>
                </a:lnTo>
                <a:lnTo>
                  <a:pt x="1513" y="2114"/>
                </a:lnTo>
                <a:lnTo>
                  <a:pt x="1513" y="2114"/>
                </a:lnTo>
                <a:lnTo>
                  <a:pt x="1179" y="2203"/>
                </a:lnTo>
                <a:lnTo>
                  <a:pt x="890" y="2269"/>
                </a:lnTo>
                <a:lnTo>
                  <a:pt x="601" y="2292"/>
                </a:lnTo>
                <a:lnTo>
                  <a:pt x="356" y="2314"/>
                </a:lnTo>
                <a:lnTo>
                  <a:pt x="356" y="2314"/>
                </a:lnTo>
                <a:lnTo>
                  <a:pt x="200" y="1224"/>
                </a:lnTo>
                <a:lnTo>
                  <a:pt x="0" y="9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0" name="Google Shape;1170;p43"/>
          <p:cNvSpPr/>
          <p:nvPr/>
        </p:nvSpPr>
        <p:spPr>
          <a:xfrm>
            <a:off x="6722892" y="3697866"/>
            <a:ext cx="217088" cy="191450"/>
          </a:xfrm>
          <a:custGeom>
            <a:avLst/>
            <a:gdLst/>
            <a:ahLst/>
            <a:cxnLst/>
            <a:rect l="l" t="t" r="r" b="b"/>
            <a:pathLst>
              <a:path w="2625" h="2315" fill="none" extrusionOk="0">
                <a:moveTo>
                  <a:pt x="2402" y="468"/>
                </a:moveTo>
                <a:lnTo>
                  <a:pt x="2402" y="468"/>
                </a:lnTo>
                <a:lnTo>
                  <a:pt x="2491" y="601"/>
                </a:lnTo>
                <a:lnTo>
                  <a:pt x="2558" y="757"/>
                </a:lnTo>
                <a:lnTo>
                  <a:pt x="2603" y="935"/>
                </a:lnTo>
                <a:lnTo>
                  <a:pt x="2625" y="1135"/>
                </a:lnTo>
                <a:lnTo>
                  <a:pt x="2625" y="1135"/>
                </a:lnTo>
                <a:lnTo>
                  <a:pt x="2603" y="1269"/>
                </a:lnTo>
                <a:lnTo>
                  <a:pt x="2580" y="1402"/>
                </a:lnTo>
                <a:lnTo>
                  <a:pt x="2491" y="1513"/>
                </a:lnTo>
                <a:lnTo>
                  <a:pt x="2402" y="1647"/>
                </a:lnTo>
                <a:lnTo>
                  <a:pt x="2269" y="1758"/>
                </a:lnTo>
                <a:lnTo>
                  <a:pt x="2113" y="1847"/>
                </a:lnTo>
                <a:lnTo>
                  <a:pt x="1935" y="1958"/>
                </a:lnTo>
                <a:lnTo>
                  <a:pt x="1713" y="2047"/>
                </a:lnTo>
                <a:lnTo>
                  <a:pt x="1713" y="2047"/>
                </a:lnTo>
                <a:lnTo>
                  <a:pt x="1691" y="2047"/>
                </a:lnTo>
                <a:lnTo>
                  <a:pt x="1668" y="2047"/>
                </a:lnTo>
                <a:lnTo>
                  <a:pt x="1668" y="2047"/>
                </a:lnTo>
                <a:lnTo>
                  <a:pt x="1513" y="2114"/>
                </a:lnTo>
                <a:lnTo>
                  <a:pt x="1513" y="2114"/>
                </a:lnTo>
                <a:lnTo>
                  <a:pt x="1179" y="2203"/>
                </a:lnTo>
                <a:lnTo>
                  <a:pt x="890" y="2270"/>
                </a:lnTo>
                <a:lnTo>
                  <a:pt x="623" y="2314"/>
                </a:lnTo>
                <a:lnTo>
                  <a:pt x="356" y="2314"/>
                </a:lnTo>
                <a:lnTo>
                  <a:pt x="356" y="2314"/>
                </a:lnTo>
                <a:lnTo>
                  <a:pt x="200" y="1246"/>
                </a:lnTo>
                <a:lnTo>
                  <a:pt x="0" y="90"/>
                </a:lnTo>
                <a:lnTo>
                  <a:pt x="0" y="90"/>
                </a:lnTo>
                <a:lnTo>
                  <a:pt x="556" y="23"/>
                </a:lnTo>
                <a:lnTo>
                  <a:pt x="801" y="1"/>
                </a:lnTo>
                <a:lnTo>
                  <a:pt x="1001" y="1"/>
                </a:lnTo>
                <a:lnTo>
                  <a:pt x="1001" y="1"/>
                </a:lnTo>
                <a:lnTo>
                  <a:pt x="1401" y="45"/>
                </a:lnTo>
                <a:lnTo>
                  <a:pt x="1401" y="45"/>
                </a:lnTo>
                <a:lnTo>
                  <a:pt x="1713" y="112"/>
                </a:lnTo>
                <a:lnTo>
                  <a:pt x="2002" y="201"/>
                </a:lnTo>
                <a:lnTo>
                  <a:pt x="2224" y="312"/>
                </a:lnTo>
                <a:lnTo>
                  <a:pt x="2313" y="379"/>
                </a:lnTo>
                <a:lnTo>
                  <a:pt x="2402" y="468"/>
                </a:lnTo>
                <a:lnTo>
                  <a:pt x="2402" y="46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1" name="Google Shape;1171;p43"/>
          <p:cNvGrpSpPr/>
          <p:nvPr/>
        </p:nvGrpSpPr>
        <p:grpSpPr>
          <a:xfrm>
            <a:off x="8417062" y="1879063"/>
            <a:ext cx="699063" cy="815008"/>
            <a:chOff x="7460428" y="2833203"/>
            <a:chExt cx="699063" cy="815008"/>
          </a:xfrm>
        </p:grpSpPr>
        <p:sp>
          <p:nvSpPr>
            <p:cNvPr id="1172" name="Google Shape;1172;p43"/>
            <p:cNvSpPr/>
            <p:nvPr/>
          </p:nvSpPr>
          <p:spPr>
            <a:xfrm>
              <a:off x="7662712" y="2840564"/>
              <a:ext cx="487599" cy="780026"/>
            </a:xfrm>
            <a:custGeom>
              <a:avLst/>
              <a:gdLst/>
              <a:ahLst/>
              <a:cxnLst/>
              <a:rect l="l" t="t" r="r" b="b"/>
              <a:pathLst>
                <a:path w="5896" h="9432" extrusionOk="0">
                  <a:moveTo>
                    <a:pt x="3626" y="1"/>
                  </a:moveTo>
                  <a:lnTo>
                    <a:pt x="2114" y="357"/>
                  </a:lnTo>
                  <a:lnTo>
                    <a:pt x="2447" y="1602"/>
                  </a:lnTo>
                  <a:lnTo>
                    <a:pt x="2603" y="2225"/>
                  </a:lnTo>
                  <a:lnTo>
                    <a:pt x="2314" y="2336"/>
                  </a:lnTo>
                  <a:lnTo>
                    <a:pt x="2025" y="2448"/>
                  </a:lnTo>
                  <a:lnTo>
                    <a:pt x="1758" y="2559"/>
                  </a:lnTo>
                  <a:lnTo>
                    <a:pt x="1513" y="2692"/>
                  </a:lnTo>
                  <a:lnTo>
                    <a:pt x="1335" y="2804"/>
                  </a:lnTo>
                  <a:lnTo>
                    <a:pt x="1157" y="2915"/>
                  </a:lnTo>
                  <a:lnTo>
                    <a:pt x="1002" y="3026"/>
                  </a:lnTo>
                  <a:lnTo>
                    <a:pt x="868" y="3159"/>
                  </a:lnTo>
                  <a:lnTo>
                    <a:pt x="646" y="3382"/>
                  </a:lnTo>
                  <a:lnTo>
                    <a:pt x="490" y="3604"/>
                  </a:lnTo>
                  <a:lnTo>
                    <a:pt x="334" y="3871"/>
                  </a:lnTo>
                  <a:lnTo>
                    <a:pt x="201" y="4160"/>
                  </a:lnTo>
                  <a:lnTo>
                    <a:pt x="112" y="4450"/>
                  </a:lnTo>
                  <a:lnTo>
                    <a:pt x="45" y="4783"/>
                  </a:lnTo>
                  <a:lnTo>
                    <a:pt x="1" y="5117"/>
                  </a:lnTo>
                  <a:lnTo>
                    <a:pt x="1" y="5473"/>
                  </a:lnTo>
                  <a:lnTo>
                    <a:pt x="1" y="5717"/>
                  </a:lnTo>
                  <a:lnTo>
                    <a:pt x="45" y="5940"/>
                  </a:lnTo>
                  <a:lnTo>
                    <a:pt x="90" y="6162"/>
                  </a:lnTo>
                  <a:lnTo>
                    <a:pt x="179" y="6362"/>
                  </a:lnTo>
                  <a:lnTo>
                    <a:pt x="268" y="6563"/>
                  </a:lnTo>
                  <a:lnTo>
                    <a:pt x="401" y="6741"/>
                  </a:lnTo>
                  <a:lnTo>
                    <a:pt x="557" y="6896"/>
                  </a:lnTo>
                  <a:lnTo>
                    <a:pt x="713" y="7052"/>
                  </a:lnTo>
                  <a:lnTo>
                    <a:pt x="890" y="7208"/>
                  </a:lnTo>
                  <a:lnTo>
                    <a:pt x="1091" y="7319"/>
                  </a:lnTo>
                  <a:lnTo>
                    <a:pt x="1313" y="7430"/>
                  </a:lnTo>
                  <a:lnTo>
                    <a:pt x="1513" y="7519"/>
                  </a:lnTo>
                  <a:lnTo>
                    <a:pt x="1780" y="7586"/>
                  </a:lnTo>
                  <a:lnTo>
                    <a:pt x="2047" y="7630"/>
                  </a:lnTo>
                  <a:lnTo>
                    <a:pt x="2314" y="7653"/>
                  </a:lnTo>
                  <a:lnTo>
                    <a:pt x="2603" y="7653"/>
                  </a:lnTo>
                  <a:lnTo>
                    <a:pt x="3404" y="7630"/>
                  </a:lnTo>
                  <a:lnTo>
                    <a:pt x="3715" y="7608"/>
                  </a:lnTo>
                  <a:lnTo>
                    <a:pt x="3982" y="7564"/>
                  </a:lnTo>
                  <a:lnTo>
                    <a:pt x="4427" y="9432"/>
                  </a:lnTo>
                  <a:lnTo>
                    <a:pt x="5895" y="9076"/>
                  </a:lnTo>
                  <a:lnTo>
                    <a:pt x="5495" y="7208"/>
                  </a:lnTo>
                  <a:lnTo>
                    <a:pt x="5450" y="7208"/>
                  </a:lnTo>
                  <a:lnTo>
                    <a:pt x="4071" y="7274"/>
                  </a:lnTo>
                  <a:lnTo>
                    <a:pt x="3782" y="7252"/>
                  </a:lnTo>
                  <a:lnTo>
                    <a:pt x="3515" y="7230"/>
                  </a:lnTo>
                  <a:lnTo>
                    <a:pt x="3248" y="7185"/>
                  </a:lnTo>
                  <a:lnTo>
                    <a:pt x="2981" y="7119"/>
                  </a:lnTo>
                  <a:lnTo>
                    <a:pt x="2781" y="7030"/>
                  </a:lnTo>
                  <a:lnTo>
                    <a:pt x="2559" y="6918"/>
                  </a:lnTo>
                  <a:lnTo>
                    <a:pt x="2381" y="6807"/>
                  </a:lnTo>
                  <a:lnTo>
                    <a:pt x="2203" y="6674"/>
                  </a:lnTo>
                  <a:lnTo>
                    <a:pt x="2025" y="6496"/>
                  </a:lnTo>
                  <a:lnTo>
                    <a:pt x="1869" y="6340"/>
                  </a:lnTo>
                  <a:lnTo>
                    <a:pt x="1758" y="6140"/>
                  </a:lnTo>
                  <a:lnTo>
                    <a:pt x="1647" y="5962"/>
                  </a:lnTo>
                  <a:lnTo>
                    <a:pt x="1580" y="5762"/>
                  </a:lnTo>
                  <a:lnTo>
                    <a:pt x="1513" y="5539"/>
                  </a:lnTo>
                  <a:lnTo>
                    <a:pt x="1491" y="5317"/>
                  </a:lnTo>
                  <a:lnTo>
                    <a:pt x="1469" y="5072"/>
                  </a:lnTo>
                  <a:lnTo>
                    <a:pt x="1491" y="4716"/>
                  </a:lnTo>
                  <a:lnTo>
                    <a:pt x="1513" y="4361"/>
                  </a:lnTo>
                  <a:lnTo>
                    <a:pt x="1580" y="4049"/>
                  </a:lnTo>
                  <a:lnTo>
                    <a:pt x="1691" y="3738"/>
                  </a:lnTo>
                  <a:lnTo>
                    <a:pt x="1802" y="3471"/>
                  </a:lnTo>
                  <a:lnTo>
                    <a:pt x="1958" y="3204"/>
                  </a:lnTo>
                  <a:lnTo>
                    <a:pt x="2114" y="2982"/>
                  </a:lnTo>
                  <a:lnTo>
                    <a:pt x="2314" y="2759"/>
                  </a:lnTo>
                  <a:lnTo>
                    <a:pt x="2470" y="2626"/>
                  </a:lnTo>
                  <a:lnTo>
                    <a:pt x="2625" y="2514"/>
                  </a:lnTo>
                  <a:lnTo>
                    <a:pt x="2803" y="2403"/>
                  </a:lnTo>
                  <a:lnTo>
                    <a:pt x="2981" y="2292"/>
                  </a:lnTo>
                  <a:lnTo>
                    <a:pt x="3248" y="2136"/>
                  </a:lnTo>
                  <a:lnTo>
                    <a:pt x="3560" y="2003"/>
                  </a:lnTo>
                  <a:lnTo>
                    <a:pt x="3560" y="2003"/>
                  </a:lnTo>
                  <a:lnTo>
                    <a:pt x="4049" y="1892"/>
                  </a:lnTo>
                  <a:lnTo>
                    <a:pt x="3626" y="1"/>
                  </a:lnTo>
                  <a:close/>
                </a:path>
              </a:pathLst>
            </a:custGeom>
            <a:solidFill>
              <a:srgbClr val="E85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3"/>
            <p:cNvSpPr/>
            <p:nvPr/>
          </p:nvSpPr>
          <p:spPr>
            <a:xfrm>
              <a:off x="7992024" y="3436582"/>
              <a:ext cx="158288" cy="184007"/>
            </a:xfrm>
            <a:custGeom>
              <a:avLst/>
              <a:gdLst/>
              <a:ahLst/>
              <a:cxnLst/>
              <a:rect l="l" t="t" r="r" b="b"/>
              <a:pathLst>
                <a:path w="1914" h="2225" fill="none" extrusionOk="0">
                  <a:moveTo>
                    <a:pt x="1513" y="1"/>
                  </a:moveTo>
                  <a:lnTo>
                    <a:pt x="1468" y="1"/>
                  </a:lnTo>
                  <a:lnTo>
                    <a:pt x="0" y="357"/>
                  </a:lnTo>
                  <a:lnTo>
                    <a:pt x="0" y="357"/>
                  </a:lnTo>
                  <a:lnTo>
                    <a:pt x="445" y="2225"/>
                  </a:lnTo>
                  <a:lnTo>
                    <a:pt x="1913" y="1869"/>
                  </a:lnTo>
                  <a:lnTo>
                    <a:pt x="15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3"/>
            <p:cNvSpPr/>
            <p:nvPr/>
          </p:nvSpPr>
          <p:spPr>
            <a:xfrm>
              <a:off x="7837457" y="2840564"/>
              <a:ext cx="160107" cy="184090"/>
            </a:xfrm>
            <a:custGeom>
              <a:avLst/>
              <a:gdLst/>
              <a:ahLst/>
              <a:cxnLst/>
              <a:rect l="l" t="t" r="r" b="b"/>
              <a:pathLst>
                <a:path w="1936" h="2226" fill="none" extrusionOk="0">
                  <a:moveTo>
                    <a:pt x="1936" y="1892"/>
                  </a:moveTo>
                  <a:lnTo>
                    <a:pt x="1513" y="1"/>
                  </a:lnTo>
                  <a:lnTo>
                    <a:pt x="1" y="357"/>
                  </a:lnTo>
                  <a:lnTo>
                    <a:pt x="1" y="357"/>
                  </a:lnTo>
                  <a:lnTo>
                    <a:pt x="334" y="1602"/>
                  </a:lnTo>
                  <a:lnTo>
                    <a:pt x="334" y="1602"/>
                  </a:lnTo>
                  <a:lnTo>
                    <a:pt x="490" y="2225"/>
                  </a:lnTo>
                  <a:lnTo>
                    <a:pt x="1447" y="2003"/>
                  </a:lnTo>
                  <a:lnTo>
                    <a:pt x="1936" y="18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3"/>
            <p:cNvSpPr/>
            <p:nvPr/>
          </p:nvSpPr>
          <p:spPr>
            <a:xfrm>
              <a:off x="7662712" y="3006129"/>
              <a:ext cx="450798" cy="467338"/>
            </a:xfrm>
            <a:custGeom>
              <a:avLst/>
              <a:gdLst/>
              <a:ahLst/>
              <a:cxnLst/>
              <a:rect l="l" t="t" r="r" b="b"/>
              <a:pathLst>
                <a:path w="5451" h="5651" fill="none" extrusionOk="0">
                  <a:moveTo>
                    <a:pt x="1513" y="690"/>
                  </a:moveTo>
                  <a:lnTo>
                    <a:pt x="1513" y="690"/>
                  </a:lnTo>
                  <a:lnTo>
                    <a:pt x="1335" y="802"/>
                  </a:lnTo>
                  <a:lnTo>
                    <a:pt x="1157" y="913"/>
                  </a:lnTo>
                  <a:lnTo>
                    <a:pt x="1002" y="1024"/>
                  </a:lnTo>
                  <a:lnTo>
                    <a:pt x="868" y="1157"/>
                  </a:lnTo>
                  <a:lnTo>
                    <a:pt x="868" y="1157"/>
                  </a:lnTo>
                  <a:lnTo>
                    <a:pt x="646" y="1380"/>
                  </a:lnTo>
                  <a:lnTo>
                    <a:pt x="490" y="1602"/>
                  </a:lnTo>
                  <a:lnTo>
                    <a:pt x="334" y="1869"/>
                  </a:lnTo>
                  <a:lnTo>
                    <a:pt x="201" y="2158"/>
                  </a:lnTo>
                  <a:lnTo>
                    <a:pt x="112" y="2448"/>
                  </a:lnTo>
                  <a:lnTo>
                    <a:pt x="45" y="2781"/>
                  </a:lnTo>
                  <a:lnTo>
                    <a:pt x="1" y="3115"/>
                  </a:lnTo>
                  <a:lnTo>
                    <a:pt x="1" y="3471"/>
                  </a:lnTo>
                  <a:lnTo>
                    <a:pt x="1" y="3471"/>
                  </a:lnTo>
                  <a:lnTo>
                    <a:pt x="1" y="3715"/>
                  </a:lnTo>
                  <a:lnTo>
                    <a:pt x="45" y="3938"/>
                  </a:lnTo>
                  <a:lnTo>
                    <a:pt x="90" y="4160"/>
                  </a:lnTo>
                  <a:lnTo>
                    <a:pt x="179" y="4360"/>
                  </a:lnTo>
                  <a:lnTo>
                    <a:pt x="268" y="4561"/>
                  </a:lnTo>
                  <a:lnTo>
                    <a:pt x="401" y="4739"/>
                  </a:lnTo>
                  <a:lnTo>
                    <a:pt x="557" y="4894"/>
                  </a:lnTo>
                  <a:lnTo>
                    <a:pt x="713" y="5050"/>
                  </a:lnTo>
                  <a:lnTo>
                    <a:pt x="713" y="5050"/>
                  </a:lnTo>
                  <a:lnTo>
                    <a:pt x="890" y="5206"/>
                  </a:lnTo>
                  <a:lnTo>
                    <a:pt x="1091" y="5317"/>
                  </a:lnTo>
                  <a:lnTo>
                    <a:pt x="1313" y="5428"/>
                  </a:lnTo>
                  <a:lnTo>
                    <a:pt x="1513" y="5517"/>
                  </a:lnTo>
                  <a:lnTo>
                    <a:pt x="1513" y="5517"/>
                  </a:lnTo>
                  <a:lnTo>
                    <a:pt x="1780" y="5584"/>
                  </a:lnTo>
                  <a:lnTo>
                    <a:pt x="2047" y="5628"/>
                  </a:lnTo>
                  <a:lnTo>
                    <a:pt x="2314" y="5651"/>
                  </a:lnTo>
                  <a:lnTo>
                    <a:pt x="2603" y="5651"/>
                  </a:lnTo>
                  <a:lnTo>
                    <a:pt x="2603" y="5651"/>
                  </a:lnTo>
                  <a:lnTo>
                    <a:pt x="3404" y="5628"/>
                  </a:lnTo>
                  <a:lnTo>
                    <a:pt x="3715" y="5606"/>
                  </a:lnTo>
                  <a:lnTo>
                    <a:pt x="3982" y="5562"/>
                  </a:lnTo>
                  <a:lnTo>
                    <a:pt x="5450" y="5206"/>
                  </a:lnTo>
                  <a:lnTo>
                    <a:pt x="5450" y="5206"/>
                  </a:lnTo>
                  <a:lnTo>
                    <a:pt x="4071" y="5272"/>
                  </a:lnTo>
                  <a:lnTo>
                    <a:pt x="4071" y="5272"/>
                  </a:lnTo>
                  <a:lnTo>
                    <a:pt x="3782" y="5250"/>
                  </a:lnTo>
                  <a:lnTo>
                    <a:pt x="3515" y="5228"/>
                  </a:lnTo>
                  <a:lnTo>
                    <a:pt x="3248" y="5183"/>
                  </a:lnTo>
                  <a:lnTo>
                    <a:pt x="2981" y="5117"/>
                  </a:lnTo>
                  <a:lnTo>
                    <a:pt x="2981" y="5117"/>
                  </a:lnTo>
                  <a:lnTo>
                    <a:pt x="2781" y="5028"/>
                  </a:lnTo>
                  <a:lnTo>
                    <a:pt x="2559" y="4916"/>
                  </a:lnTo>
                  <a:lnTo>
                    <a:pt x="2381" y="4805"/>
                  </a:lnTo>
                  <a:lnTo>
                    <a:pt x="2203" y="4672"/>
                  </a:lnTo>
                  <a:lnTo>
                    <a:pt x="2203" y="4672"/>
                  </a:lnTo>
                  <a:lnTo>
                    <a:pt x="2025" y="4494"/>
                  </a:lnTo>
                  <a:lnTo>
                    <a:pt x="1869" y="4338"/>
                  </a:lnTo>
                  <a:lnTo>
                    <a:pt x="1758" y="4138"/>
                  </a:lnTo>
                  <a:lnTo>
                    <a:pt x="1647" y="3960"/>
                  </a:lnTo>
                  <a:lnTo>
                    <a:pt x="1580" y="3760"/>
                  </a:lnTo>
                  <a:lnTo>
                    <a:pt x="1513" y="3537"/>
                  </a:lnTo>
                  <a:lnTo>
                    <a:pt x="1491" y="3315"/>
                  </a:lnTo>
                  <a:lnTo>
                    <a:pt x="1469" y="3070"/>
                  </a:lnTo>
                  <a:lnTo>
                    <a:pt x="1469" y="3070"/>
                  </a:lnTo>
                  <a:lnTo>
                    <a:pt x="1491" y="2714"/>
                  </a:lnTo>
                  <a:lnTo>
                    <a:pt x="1513" y="2359"/>
                  </a:lnTo>
                  <a:lnTo>
                    <a:pt x="1580" y="2047"/>
                  </a:lnTo>
                  <a:lnTo>
                    <a:pt x="1691" y="1736"/>
                  </a:lnTo>
                  <a:lnTo>
                    <a:pt x="1802" y="1469"/>
                  </a:lnTo>
                  <a:lnTo>
                    <a:pt x="1958" y="1202"/>
                  </a:lnTo>
                  <a:lnTo>
                    <a:pt x="2114" y="980"/>
                  </a:lnTo>
                  <a:lnTo>
                    <a:pt x="2314" y="757"/>
                  </a:lnTo>
                  <a:lnTo>
                    <a:pt x="2314" y="757"/>
                  </a:lnTo>
                  <a:lnTo>
                    <a:pt x="2470" y="624"/>
                  </a:lnTo>
                  <a:lnTo>
                    <a:pt x="2625" y="512"/>
                  </a:lnTo>
                  <a:lnTo>
                    <a:pt x="2803" y="401"/>
                  </a:lnTo>
                  <a:lnTo>
                    <a:pt x="2981" y="290"/>
                  </a:lnTo>
                  <a:lnTo>
                    <a:pt x="2981" y="290"/>
                  </a:lnTo>
                  <a:lnTo>
                    <a:pt x="3248" y="134"/>
                  </a:lnTo>
                  <a:lnTo>
                    <a:pt x="3560" y="1"/>
                  </a:lnTo>
                  <a:lnTo>
                    <a:pt x="2603" y="223"/>
                  </a:lnTo>
                  <a:lnTo>
                    <a:pt x="2603" y="223"/>
                  </a:lnTo>
                  <a:lnTo>
                    <a:pt x="2314" y="334"/>
                  </a:lnTo>
                  <a:lnTo>
                    <a:pt x="2025" y="446"/>
                  </a:lnTo>
                  <a:lnTo>
                    <a:pt x="1758" y="557"/>
                  </a:lnTo>
                  <a:lnTo>
                    <a:pt x="1513" y="690"/>
                  </a:lnTo>
                  <a:lnTo>
                    <a:pt x="1513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3"/>
            <p:cNvSpPr/>
            <p:nvPr/>
          </p:nvSpPr>
          <p:spPr>
            <a:xfrm>
              <a:off x="7471427" y="2870005"/>
              <a:ext cx="557481" cy="767208"/>
            </a:xfrm>
            <a:custGeom>
              <a:avLst/>
              <a:gdLst/>
              <a:ahLst/>
              <a:cxnLst/>
              <a:rect l="l" t="t" r="r" b="b"/>
              <a:pathLst>
                <a:path w="6741" h="9277" extrusionOk="0">
                  <a:moveTo>
                    <a:pt x="4427" y="1"/>
                  </a:moveTo>
                  <a:lnTo>
                    <a:pt x="4115" y="112"/>
                  </a:lnTo>
                  <a:lnTo>
                    <a:pt x="3826" y="223"/>
                  </a:lnTo>
                  <a:lnTo>
                    <a:pt x="3404" y="379"/>
                  </a:lnTo>
                  <a:lnTo>
                    <a:pt x="3003" y="579"/>
                  </a:lnTo>
                  <a:lnTo>
                    <a:pt x="2558" y="802"/>
                  </a:lnTo>
                  <a:lnTo>
                    <a:pt x="2158" y="1069"/>
                  </a:lnTo>
                  <a:lnTo>
                    <a:pt x="1780" y="1313"/>
                  </a:lnTo>
                  <a:lnTo>
                    <a:pt x="1469" y="1602"/>
                  </a:lnTo>
                  <a:lnTo>
                    <a:pt x="1291" y="1780"/>
                  </a:lnTo>
                  <a:lnTo>
                    <a:pt x="1113" y="1980"/>
                  </a:lnTo>
                  <a:lnTo>
                    <a:pt x="979" y="2181"/>
                  </a:lnTo>
                  <a:lnTo>
                    <a:pt x="823" y="2381"/>
                  </a:lnTo>
                  <a:lnTo>
                    <a:pt x="690" y="2603"/>
                  </a:lnTo>
                  <a:lnTo>
                    <a:pt x="579" y="2826"/>
                  </a:lnTo>
                  <a:lnTo>
                    <a:pt x="468" y="3048"/>
                  </a:lnTo>
                  <a:lnTo>
                    <a:pt x="379" y="3293"/>
                  </a:lnTo>
                  <a:lnTo>
                    <a:pt x="290" y="3560"/>
                  </a:lnTo>
                  <a:lnTo>
                    <a:pt x="201" y="3804"/>
                  </a:lnTo>
                  <a:lnTo>
                    <a:pt x="89" y="4360"/>
                  </a:lnTo>
                  <a:lnTo>
                    <a:pt x="23" y="4939"/>
                  </a:lnTo>
                  <a:lnTo>
                    <a:pt x="0" y="5562"/>
                  </a:lnTo>
                  <a:lnTo>
                    <a:pt x="23" y="5962"/>
                  </a:lnTo>
                  <a:lnTo>
                    <a:pt x="89" y="6340"/>
                  </a:lnTo>
                  <a:lnTo>
                    <a:pt x="178" y="6718"/>
                  </a:lnTo>
                  <a:lnTo>
                    <a:pt x="312" y="7052"/>
                  </a:lnTo>
                  <a:lnTo>
                    <a:pt x="490" y="7385"/>
                  </a:lnTo>
                  <a:lnTo>
                    <a:pt x="712" y="7697"/>
                  </a:lnTo>
                  <a:lnTo>
                    <a:pt x="957" y="7986"/>
                  </a:lnTo>
                  <a:lnTo>
                    <a:pt x="1268" y="8253"/>
                  </a:lnTo>
                  <a:lnTo>
                    <a:pt x="1535" y="8475"/>
                  </a:lnTo>
                  <a:lnTo>
                    <a:pt x="1802" y="8653"/>
                  </a:lnTo>
                  <a:lnTo>
                    <a:pt x="2114" y="8809"/>
                  </a:lnTo>
                  <a:lnTo>
                    <a:pt x="2425" y="8942"/>
                  </a:lnTo>
                  <a:lnTo>
                    <a:pt x="2759" y="9054"/>
                  </a:lnTo>
                  <a:lnTo>
                    <a:pt x="3092" y="9143"/>
                  </a:lnTo>
                  <a:lnTo>
                    <a:pt x="3448" y="9209"/>
                  </a:lnTo>
                  <a:lnTo>
                    <a:pt x="3826" y="9254"/>
                  </a:lnTo>
                  <a:lnTo>
                    <a:pt x="4449" y="9276"/>
                  </a:lnTo>
                  <a:lnTo>
                    <a:pt x="5183" y="9254"/>
                  </a:lnTo>
                  <a:lnTo>
                    <a:pt x="5806" y="9209"/>
                  </a:lnTo>
                  <a:lnTo>
                    <a:pt x="6317" y="9165"/>
                  </a:lnTo>
                  <a:lnTo>
                    <a:pt x="6740" y="9076"/>
                  </a:lnTo>
                  <a:lnTo>
                    <a:pt x="6295" y="7208"/>
                  </a:lnTo>
                  <a:lnTo>
                    <a:pt x="6028" y="7252"/>
                  </a:lnTo>
                  <a:lnTo>
                    <a:pt x="5717" y="7274"/>
                  </a:lnTo>
                  <a:lnTo>
                    <a:pt x="4916" y="7297"/>
                  </a:lnTo>
                  <a:lnTo>
                    <a:pt x="4627" y="7297"/>
                  </a:lnTo>
                  <a:lnTo>
                    <a:pt x="4360" y="7274"/>
                  </a:lnTo>
                  <a:lnTo>
                    <a:pt x="4093" y="7230"/>
                  </a:lnTo>
                  <a:lnTo>
                    <a:pt x="3826" y="7163"/>
                  </a:lnTo>
                  <a:lnTo>
                    <a:pt x="3626" y="7074"/>
                  </a:lnTo>
                  <a:lnTo>
                    <a:pt x="3404" y="6963"/>
                  </a:lnTo>
                  <a:lnTo>
                    <a:pt x="3203" y="6852"/>
                  </a:lnTo>
                  <a:lnTo>
                    <a:pt x="3026" y="6696"/>
                  </a:lnTo>
                  <a:lnTo>
                    <a:pt x="2870" y="6540"/>
                  </a:lnTo>
                  <a:lnTo>
                    <a:pt x="2714" y="6385"/>
                  </a:lnTo>
                  <a:lnTo>
                    <a:pt x="2581" y="6207"/>
                  </a:lnTo>
                  <a:lnTo>
                    <a:pt x="2492" y="6006"/>
                  </a:lnTo>
                  <a:lnTo>
                    <a:pt x="2403" y="5806"/>
                  </a:lnTo>
                  <a:lnTo>
                    <a:pt x="2358" y="5584"/>
                  </a:lnTo>
                  <a:lnTo>
                    <a:pt x="2314" y="5361"/>
                  </a:lnTo>
                  <a:lnTo>
                    <a:pt x="2314" y="5117"/>
                  </a:lnTo>
                  <a:lnTo>
                    <a:pt x="2314" y="4761"/>
                  </a:lnTo>
                  <a:lnTo>
                    <a:pt x="2358" y="4427"/>
                  </a:lnTo>
                  <a:lnTo>
                    <a:pt x="2425" y="4094"/>
                  </a:lnTo>
                  <a:lnTo>
                    <a:pt x="2514" y="3804"/>
                  </a:lnTo>
                  <a:lnTo>
                    <a:pt x="2647" y="3515"/>
                  </a:lnTo>
                  <a:lnTo>
                    <a:pt x="2803" y="3248"/>
                  </a:lnTo>
                  <a:lnTo>
                    <a:pt x="2959" y="3026"/>
                  </a:lnTo>
                  <a:lnTo>
                    <a:pt x="3181" y="2803"/>
                  </a:lnTo>
                  <a:lnTo>
                    <a:pt x="3315" y="2670"/>
                  </a:lnTo>
                  <a:lnTo>
                    <a:pt x="3470" y="2559"/>
                  </a:lnTo>
                  <a:lnTo>
                    <a:pt x="3648" y="2448"/>
                  </a:lnTo>
                  <a:lnTo>
                    <a:pt x="3826" y="2336"/>
                  </a:lnTo>
                  <a:lnTo>
                    <a:pt x="4071" y="2203"/>
                  </a:lnTo>
                  <a:lnTo>
                    <a:pt x="4338" y="2092"/>
                  </a:lnTo>
                  <a:lnTo>
                    <a:pt x="4627" y="1980"/>
                  </a:lnTo>
                  <a:lnTo>
                    <a:pt x="4916" y="1869"/>
                  </a:lnTo>
                  <a:lnTo>
                    <a:pt x="4760" y="1246"/>
                  </a:lnTo>
                  <a:lnTo>
                    <a:pt x="4427" y="1"/>
                  </a:lnTo>
                  <a:close/>
                </a:path>
              </a:pathLst>
            </a:custGeom>
            <a:solidFill>
              <a:srgbClr val="EE7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3"/>
            <p:cNvSpPr/>
            <p:nvPr/>
          </p:nvSpPr>
          <p:spPr>
            <a:xfrm>
              <a:off x="7460428" y="2862644"/>
              <a:ext cx="662262" cy="785567"/>
            </a:xfrm>
            <a:custGeom>
              <a:avLst/>
              <a:gdLst/>
              <a:ahLst/>
              <a:cxnLst/>
              <a:rect l="l" t="t" r="r" b="b"/>
              <a:pathLst>
                <a:path w="8008" h="9499" extrusionOk="0">
                  <a:moveTo>
                    <a:pt x="5143" y="2063"/>
                  </a:moveTo>
                  <a:lnTo>
                    <a:pt x="5094" y="2092"/>
                  </a:lnTo>
                  <a:lnTo>
                    <a:pt x="4849" y="2270"/>
                  </a:lnTo>
                  <a:lnTo>
                    <a:pt x="4604" y="2492"/>
                  </a:lnTo>
                  <a:lnTo>
                    <a:pt x="4404" y="2715"/>
                  </a:lnTo>
                  <a:lnTo>
                    <a:pt x="4226" y="2981"/>
                  </a:lnTo>
                  <a:lnTo>
                    <a:pt x="4070" y="3271"/>
                  </a:lnTo>
                  <a:lnTo>
                    <a:pt x="3981" y="3515"/>
                  </a:lnTo>
                  <a:lnTo>
                    <a:pt x="3893" y="3804"/>
                  </a:lnTo>
                  <a:lnTo>
                    <a:pt x="3826" y="4094"/>
                  </a:lnTo>
                  <a:lnTo>
                    <a:pt x="3804" y="4383"/>
                  </a:lnTo>
                  <a:lnTo>
                    <a:pt x="3781" y="4694"/>
                  </a:lnTo>
                  <a:lnTo>
                    <a:pt x="3804" y="4983"/>
                  </a:lnTo>
                  <a:lnTo>
                    <a:pt x="3848" y="5272"/>
                  </a:lnTo>
                  <a:lnTo>
                    <a:pt x="3915" y="5539"/>
                  </a:lnTo>
                  <a:lnTo>
                    <a:pt x="4048" y="5829"/>
                  </a:lnTo>
                  <a:lnTo>
                    <a:pt x="4204" y="6095"/>
                  </a:lnTo>
                  <a:lnTo>
                    <a:pt x="4382" y="6318"/>
                  </a:lnTo>
                  <a:lnTo>
                    <a:pt x="4604" y="6518"/>
                  </a:lnTo>
                  <a:lnTo>
                    <a:pt x="4827" y="6674"/>
                  </a:lnTo>
                  <a:lnTo>
                    <a:pt x="5071" y="6785"/>
                  </a:lnTo>
                  <a:lnTo>
                    <a:pt x="5316" y="6896"/>
                  </a:lnTo>
                  <a:lnTo>
                    <a:pt x="5605" y="6963"/>
                  </a:lnTo>
                  <a:lnTo>
                    <a:pt x="5872" y="7030"/>
                  </a:lnTo>
                  <a:lnTo>
                    <a:pt x="6161" y="7052"/>
                  </a:lnTo>
                  <a:lnTo>
                    <a:pt x="6473" y="7074"/>
                  </a:lnTo>
                  <a:lnTo>
                    <a:pt x="6762" y="7096"/>
                  </a:lnTo>
                  <a:lnTo>
                    <a:pt x="6767" y="7096"/>
                  </a:lnTo>
                  <a:lnTo>
                    <a:pt x="6767" y="7096"/>
                  </a:lnTo>
                  <a:lnTo>
                    <a:pt x="6339" y="7185"/>
                  </a:lnTo>
                  <a:lnTo>
                    <a:pt x="5828" y="7274"/>
                  </a:lnTo>
                  <a:lnTo>
                    <a:pt x="5316" y="7319"/>
                  </a:lnTo>
                  <a:lnTo>
                    <a:pt x="4804" y="7319"/>
                  </a:lnTo>
                  <a:lnTo>
                    <a:pt x="4560" y="7274"/>
                  </a:lnTo>
                  <a:lnTo>
                    <a:pt x="4293" y="7230"/>
                  </a:lnTo>
                  <a:lnTo>
                    <a:pt x="4070" y="7163"/>
                  </a:lnTo>
                  <a:lnTo>
                    <a:pt x="3826" y="7074"/>
                  </a:lnTo>
                  <a:lnTo>
                    <a:pt x="3603" y="6985"/>
                  </a:lnTo>
                  <a:lnTo>
                    <a:pt x="3425" y="6852"/>
                  </a:lnTo>
                  <a:lnTo>
                    <a:pt x="3247" y="6718"/>
                  </a:lnTo>
                  <a:lnTo>
                    <a:pt x="3092" y="6563"/>
                  </a:lnTo>
                  <a:lnTo>
                    <a:pt x="2958" y="6407"/>
                  </a:lnTo>
                  <a:lnTo>
                    <a:pt x="2847" y="6229"/>
                  </a:lnTo>
                  <a:lnTo>
                    <a:pt x="2758" y="6029"/>
                  </a:lnTo>
                  <a:lnTo>
                    <a:pt x="2669" y="5851"/>
                  </a:lnTo>
                  <a:lnTo>
                    <a:pt x="2625" y="5628"/>
                  </a:lnTo>
                  <a:lnTo>
                    <a:pt x="2580" y="5428"/>
                  </a:lnTo>
                  <a:lnTo>
                    <a:pt x="2558" y="5206"/>
                  </a:lnTo>
                  <a:lnTo>
                    <a:pt x="2558" y="5006"/>
                  </a:lnTo>
                  <a:lnTo>
                    <a:pt x="2580" y="4783"/>
                  </a:lnTo>
                  <a:lnTo>
                    <a:pt x="2602" y="4561"/>
                  </a:lnTo>
                  <a:lnTo>
                    <a:pt x="2647" y="4338"/>
                  </a:lnTo>
                  <a:lnTo>
                    <a:pt x="2714" y="4116"/>
                  </a:lnTo>
                  <a:lnTo>
                    <a:pt x="2780" y="3893"/>
                  </a:lnTo>
                  <a:lnTo>
                    <a:pt x="2869" y="3715"/>
                  </a:lnTo>
                  <a:lnTo>
                    <a:pt x="2958" y="3537"/>
                  </a:lnTo>
                  <a:lnTo>
                    <a:pt x="3092" y="3360"/>
                  </a:lnTo>
                  <a:lnTo>
                    <a:pt x="3203" y="3204"/>
                  </a:lnTo>
                  <a:lnTo>
                    <a:pt x="3336" y="3048"/>
                  </a:lnTo>
                  <a:lnTo>
                    <a:pt x="3492" y="2915"/>
                  </a:lnTo>
                  <a:lnTo>
                    <a:pt x="3648" y="2781"/>
                  </a:lnTo>
                  <a:lnTo>
                    <a:pt x="3981" y="2559"/>
                  </a:lnTo>
                  <a:lnTo>
                    <a:pt x="4337" y="2381"/>
                  </a:lnTo>
                  <a:lnTo>
                    <a:pt x="4715" y="2203"/>
                  </a:lnTo>
                  <a:lnTo>
                    <a:pt x="5116" y="2069"/>
                  </a:lnTo>
                  <a:lnTo>
                    <a:pt x="5143" y="2063"/>
                  </a:lnTo>
                  <a:close/>
                  <a:moveTo>
                    <a:pt x="4490" y="247"/>
                  </a:moveTo>
                  <a:lnTo>
                    <a:pt x="4693" y="1024"/>
                  </a:lnTo>
                  <a:lnTo>
                    <a:pt x="4916" y="1876"/>
                  </a:lnTo>
                  <a:lnTo>
                    <a:pt x="4916" y="1876"/>
                  </a:lnTo>
                  <a:lnTo>
                    <a:pt x="4604" y="1980"/>
                  </a:lnTo>
                  <a:lnTo>
                    <a:pt x="4204" y="2158"/>
                  </a:lnTo>
                  <a:lnTo>
                    <a:pt x="3848" y="2359"/>
                  </a:lnTo>
                  <a:lnTo>
                    <a:pt x="3492" y="2581"/>
                  </a:lnTo>
                  <a:lnTo>
                    <a:pt x="3336" y="2715"/>
                  </a:lnTo>
                  <a:lnTo>
                    <a:pt x="3181" y="2848"/>
                  </a:lnTo>
                  <a:lnTo>
                    <a:pt x="3047" y="3004"/>
                  </a:lnTo>
                  <a:lnTo>
                    <a:pt x="2914" y="3159"/>
                  </a:lnTo>
                  <a:lnTo>
                    <a:pt x="2803" y="3337"/>
                  </a:lnTo>
                  <a:lnTo>
                    <a:pt x="2691" y="3515"/>
                  </a:lnTo>
                  <a:lnTo>
                    <a:pt x="2602" y="3715"/>
                  </a:lnTo>
                  <a:lnTo>
                    <a:pt x="2513" y="3916"/>
                  </a:lnTo>
                  <a:lnTo>
                    <a:pt x="2402" y="4272"/>
                  </a:lnTo>
                  <a:lnTo>
                    <a:pt x="2336" y="4650"/>
                  </a:lnTo>
                  <a:lnTo>
                    <a:pt x="2313" y="5028"/>
                  </a:lnTo>
                  <a:lnTo>
                    <a:pt x="2336" y="5406"/>
                  </a:lnTo>
                  <a:lnTo>
                    <a:pt x="2358" y="5584"/>
                  </a:lnTo>
                  <a:lnTo>
                    <a:pt x="2402" y="5784"/>
                  </a:lnTo>
                  <a:lnTo>
                    <a:pt x="2469" y="5962"/>
                  </a:lnTo>
                  <a:lnTo>
                    <a:pt x="2536" y="6118"/>
                  </a:lnTo>
                  <a:lnTo>
                    <a:pt x="2625" y="6296"/>
                  </a:lnTo>
                  <a:lnTo>
                    <a:pt x="2714" y="6451"/>
                  </a:lnTo>
                  <a:lnTo>
                    <a:pt x="2825" y="6607"/>
                  </a:lnTo>
                  <a:lnTo>
                    <a:pt x="2958" y="6740"/>
                  </a:lnTo>
                  <a:lnTo>
                    <a:pt x="3225" y="6963"/>
                  </a:lnTo>
                  <a:lnTo>
                    <a:pt x="3492" y="7141"/>
                  </a:lnTo>
                  <a:lnTo>
                    <a:pt x="3781" y="7297"/>
                  </a:lnTo>
                  <a:lnTo>
                    <a:pt x="4070" y="7386"/>
                  </a:lnTo>
                  <a:lnTo>
                    <a:pt x="4382" y="7474"/>
                  </a:lnTo>
                  <a:lnTo>
                    <a:pt x="4715" y="7519"/>
                  </a:lnTo>
                  <a:lnTo>
                    <a:pt x="5027" y="7541"/>
                  </a:lnTo>
                  <a:lnTo>
                    <a:pt x="5361" y="7519"/>
                  </a:lnTo>
                  <a:lnTo>
                    <a:pt x="5694" y="7497"/>
                  </a:lnTo>
                  <a:lnTo>
                    <a:pt x="6028" y="7452"/>
                  </a:lnTo>
                  <a:lnTo>
                    <a:pt x="6340" y="7400"/>
                  </a:lnTo>
                  <a:lnTo>
                    <a:pt x="6340" y="7400"/>
                  </a:lnTo>
                  <a:lnTo>
                    <a:pt x="6539" y="8297"/>
                  </a:lnTo>
                  <a:lnTo>
                    <a:pt x="6651" y="8631"/>
                  </a:lnTo>
                  <a:lnTo>
                    <a:pt x="6695" y="8809"/>
                  </a:lnTo>
                  <a:lnTo>
                    <a:pt x="6717" y="8943"/>
                  </a:lnTo>
                  <a:lnTo>
                    <a:pt x="6695" y="9031"/>
                  </a:lnTo>
                  <a:lnTo>
                    <a:pt x="6673" y="9076"/>
                  </a:lnTo>
                  <a:lnTo>
                    <a:pt x="6517" y="9120"/>
                  </a:lnTo>
                  <a:lnTo>
                    <a:pt x="6272" y="9187"/>
                  </a:lnTo>
                  <a:lnTo>
                    <a:pt x="6006" y="9232"/>
                  </a:lnTo>
                  <a:lnTo>
                    <a:pt x="5716" y="9254"/>
                  </a:lnTo>
                  <a:lnTo>
                    <a:pt x="5450" y="9276"/>
                  </a:lnTo>
                  <a:lnTo>
                    <a:pt x="4871" y="9254"/>
                  </a:lnTo>
                  <a:lnTo>
                    <a:pt x="4360" y="9254"/>
                  </a:lnTo>
                  <a:lnTo>
                    <a:pt x="4048" y="9232"/>
                  </a:lnTo>
                  <a:lnTo>
                    <a:pt x="3759" y="9209"/>
                  </a:lnTo>
                  <a:lnTo>
                    <a:pt x="3448" y="9165"/>
                  </a:lnTo>
                  <a:lnTo>
                    <a:pt x="3159" y="9098"/>
                  </a:lnTo>
                  <a:lnTo>
                    <a:pt x="2869" y="9009"/>
                  </a:lnTo>
                  <a:lnTo>
                    <a:pt x="2580" y="8920"/>
                  </a:lnTo>
                  <a:lnTo>
                    <a:pt x="2291" y="8787"/>
                  </a:lnTo>
                  <a:lnTo>
                    <a:pt x="2024" y="8653"/>
                  </a:lnTo>
                  <a:lnTo>
                    <a:pt x="1779" y="8498"/>
                  </a:lnTo>
                  <a:lnTo>
                    <a:pt x="1535" y="8342"/>
                  </a:lnTo>
                  <a:lnTo>
                    <a:pt x="1312" y="8142"/>
                  </a:lnTo>
                  <a:lnTo>
                    <a:pt x="1090" y="7919"/>
                  </a:lnTo>
                  <a:lnTo>
                    <a:pt x="912" y="7697"/>
                  </a:lnTo>
                  <a:lnTo>
                    <a:pt x="734" y="7452"/>
                  </a:lnTo>
                  <a:lnTo>
                    <a:pt x="578" y="7185"/>
                  </a:lnTo>
                  <a:lnTo>
                    <a:pt x="467" y="6896"/>
                  </a:lnTo>
                  <a:lnTo>
                    <a:pt x="378" y="6629"/>
                  </a:lnTo>
                  <a:lnTo>
                    <a:pt x="311" y="6385"/>
                  </a:lnTo>
                  <a:lnTo>
                    <a:pt x="267" y="6118"/>
                  </a:lnTo>
                  <a:lnTo>
                    <a:pt x="245" y="5851"/>
                  </a:lnTo>
                  <a:lnTo>
                    <a:pt x="222" y="5584"/>
                  </a:lnTo>
                  <a:lnTo>
                    <a:pt x="222" y="5295"/>
                  </a:lnTo>
                  <a:lnTo>
                    <a:pt x="245" y="5028"/>
                  </a:lnTo>
                  <a:lnTo>
                    <a:pt x="267" y="4739"/>
                  </a:lnTo>
                  <a:lnTo>
                    <a:pt x="311" y="4472"/>
                  </a:lnTo>
                  <a:lnTo>
                    <a:pt x="378" y="4183"/>
                  </a:lnTo>
                  <a:lnTo>
                    <a:pt x="534" y="3649"/>
                  </a:lnTo>
                  <a:lnTo>
                    <a:pt x="623" y="3404"/>
                  </a:lnTo>
                  <a:lnTo>
                    <a:pt x="734" y="3159"/>
                  </a:lnTo>
                  <a:lnTo>
                    <a:pt x="845" y="2915"/>
                  </a:lnTo>
                  <a:lnTo>
                    <a:pt x="979" y="2692"/>
                  </a:lnTo>
                  <a:lnTo>
                    <a:pt x="1112" y="2448"/>
                  </a:lnTo>
                  <a:lnTo>
                    <a:pt x="1290" y="2225"/>
                  </a:lnTo>
                  <a:lnTo>
                    <a:pt x="1468" y="2003"/>
                  </a:lnTo>
                  <a:lnTo>
                    <a:pt x="1668" y="1803"/>
                  </a:lnTo>
                  <a:lnTo>
                    <a:pt x="1868" y="1625"/>
                  </a:lnTo>
                  <a:lnTo>
                    <a:pt x="2091" y="1447"/>
                  </a:lnTo>
                  <a:lnTo>
                    <a:pt x="2313" y="1269"/>
                  </a:lnTo>
                  <a:lnTo>
                    <a:pt x="2558" y="1113"/>
                  </a:lnTo>
                  <a:lnTo>
                    <a:pt x="3047" y="824"/>
                  </a:lnTo>
                  <a:lnTo>
                    <a:pt x="3559" y="601"/>
                  </a:lnTo>
                  <a:lnTo>
                    <a:pt x="4093" y="379"/>
                  </a:lnTo>
                  <a:lnTo>
                    <a:pt x="4490" y="247"/>
                  </a:lnTo>
                  <a:close/>
                  <a:moveTo>
                    <a:pt x="4515" y="1"/>
                  </a:moveTo>
                  <a:lnTo>
                    <a:pt x="3959" y="179"/>
                  </a:lnTo>
                  <a:lnTo>
                    <a:pt x="3425" y="379"/>
                  </a:lnTo>
                  <a:lnTo>
                    <a:pt x="2892" y="624"/>
                  </a:lnTo>
                  <a:lnTo>
                    <a:pt x="2402" y="913"/>
                  </a:lnTo>
                  <a:lnTo>
                    <a:pt x="2158" y="1091"/>
                  </a:lnTo>
                  <a:lnTo>
                    <a:pt x="1913" y="1246"/>
                  </a:lnTo>
                  <a:lnTo>
                    <a:pt x="1690" y="1447"/>
                  </a:lnTo>
                  <a:lnTo>
                    <a:pt x="1490" y="1625"/>
                  </a:lnTo>
                  <a:lnTo>
                    <a:pt x="1290" y="1847"/>
                  </a:lnTo>
                  <a:lnTo>
                    <a:pt x="1112" y="2047"/>
                  </a:lnTo>
                  <a:lnTo>
                    <a:pt x="934" y="2292"/>
                  </a:lnTo>
                  <a:lnTo>
                    <a:pt x="779" y="2537"/>
                  </a:lnTo>
                  <a:lnTo>
                    <a:pt x="534" y="2959"/>
                  </a:lnTo>
                  <a:lnTo>
                    <a:pt x="356" y="3449"/>
                  </a:lnTo>
                  <a:lnTo>
                    <a:pt x="200" y="3938"/>
                  </a:lnTo>
                  <a:lnTo>
                    <a:pt x="89" y="4449"/>
                  </a:lnTo>
                  <a:lnTo>
                    <a:pt x="22" y="4961"/>
                  </a:lnTo>
                  <a:lnTo>
                    <a:pt x="0" y="5473"/>
                  </a:lnTo>
                  <a:lnTo>
                    <a:pt x="22" y="5984"/>
                  </a:lnTo>
                  <a:lnTo>
                    <a:pt x="67" y="6229"/>
                  </a:lnTo>
                  <a:lnTo>
                    <a:pt x="111" y="6474"/>
                  </a:lnTo>
                  <a:lnTo>
                    <a:pt x="178" y="6740"/>
                  </a:lnTo>
                  <a:lnTo>
                    <a:pt x="267" y="7007"/>
                  </a:lnTo>
                  <a:lnTo>
                    <a:pt x="378" y="7252"/>
                  </a:lnTo>
                  <a:lnTo>
                    <a:pt x="489" y="7474"/>
                  </a:lnTo>
                  <a:lnTo>
                    <a:pt x="623" y="7697"/>
                  </a:lnTo>
                  <a:lnTo>
                    <a:pt x="779" y="7897"/>
                  </a:lnTo>
                  <a:lnTo>
                    <a:pt x="934" y="8075"/>
                  </a:lnTo>
                  <a:lnTo>
                    <a:pt x="1112" y="8253"/>
                  </a:lnTo>
                  <a:lnTo>
                    <a:pt x="1290" y="8409"/>
                  </a:lnTo>
                  <a:lnTo>
                    <a:pt x="1490" y="8564"/>
                  </a:lnTo>
                  <a:lnTo>
                    <a:pt x="1690" y="8698"/>
                  </a:lnTo>
                  <a:lnTo>
                    <a:pt x="1913" y="8831"/>
                  </a:lnTo>
                  <a:lnTo>
                    <a:pt x="2135" y="8943"/>
                  </a:lnTo>
                  <a:lnTo>
                    <a:pt x="2358" y="9031"/>
                  </a:lnTo>
                  <a:lnTo>
                    <a:pt x="2847" y="9209"/>
                  </a:lnTo>
                  <a:lnTo>
                    <a:pt x="3336" y="9343"/>
                  </a:lnTo>
                  <a:lnTo>
                    <a:pt x="3870" y="9432"/>
                  </a:lnTo>
                  <a:lnTo>
                    <a:pt x="4382" y="9476"/>
                  </a:lnTo>
                  <a:lnTo>
                    <a:pt x="4916" y="9499"/>
                  </a:lnTo>
                  <a:lnTo>
                    <a:pt x="5450" y="9499"/>
                  </a:lnTo>
                  <a:lnTo>
                    <a:pt x="5961" y="9432"/>
                  </a:lnTo>
                  <a:lnTo>
                    <a:pt x="6450" y="9365"/>
                  </a:lnTo>
                  <a:lnTo>
                    <a:pt x="6940" y="9276"/>
                  </a:lnTo>
                  <a:lnTo>
                    <a:pt x="6962" y="9254"/>
                  </a:lnTo>
                  <a:lnTo>
                    <a:pt x="6984" y="9232"/>
                  </a:lnTo>
                  <a:lnTo>
                    <a:pt x="6984" y="9165"/>
                  </a:lnTo>
                  <a:lnTo>
                    <a:pt x="6556" y="7364"/>
                  </a:lnTo>
                  <a:lnTo>
                    <a:pt x="6556" y="7364"/>
                  </a:lnTo>
                  <a:lnTo>
                    <a:pt x="6695" y="7341"/>
                  </a:lnTo>
                  <a:lnTo>
                    <a:pt x="7340" y="7208"/>
                  </a:lnTo>
                  <a:lnTo>
                    <a:pt x="7941" y="7052"/>
                  </a:lnTo>
                  <a:lnTo>
                    <a:pt x="7985" y="7030"/>
                  </a:lnTo>
                  <a:lnTo>
                    <a:pt x="8007" y="7007"/>
                  </a:lnTo>
                  <a:lnTo>
                    <a:pt x="8007" y="6963"/>
                  </a:lnTo>
                  <a:lnTo>
                    <a:pt x="8007" y="6941"/>
                  </a:lnTo>
                  <a:lnTo>
                    <a:pt x="7941" y="6852"/>
                  </a:lnTo>
                  <a:lnTo>
                    <a:pt x="7918" y="6852"/>
                  </a:lnTo>
                  <a:lnTo>
                    <a:pt x="7874" y="6829"/>
                  </a:lnTo>
                  <a:lnTo>
                    <a:pt x="7852" y="6830"/>
                  </a:lnTo>
                  <a:lnTo>
                    <a:pt x="7852" y="6830"/>
                  </a:lnTo>
                  <a:lnTo>
                    <a:pt x="7852" y="6829"/>
                  </a:lnTo>
                  <a:lnTo>
                    <a:pt x="7847" y="6830"/>
                  </a:lnTo>
                  <a:lnTo>
                    <a:pt x="7847" y="6830"/>
                  </a:lnTo>
                  <a:lnTo>
                    <a:pt x="7318" y="6852"/>
                  </a:lnTo>
                  <a:lnTo>
                    <a:pt x="6740" y="6874"/>
                  </a:lnTo>
                  <a:lnTo>
                    <a:pt x="6450" y="6874"/>
                  </a:lnTo>
                  <a:lnTo>
                    <a:pt x="6161" y="6852"/>
                  </a:lnTo>
                  <a:lnTo>
                    <a:pt x="5872" y="6807"/>
                  </a:lnTo>
                  <a:lnTo>
                    <a:pt x="5583" y="6740"/>
                  </a:lnTo>
                  <a:lnTo>
                    <a:pt x="5316" y="6674"/>
                  </a:lnTo>
                  <a:lnTo>
                    <a:pt x="5071" y="6563"/>
                  </a:lnTo>
                  <a:lnTo>
                    <a:pt x="4827" y="6429"/>
                  </a:lnTo>
                  <a:lnTo>
                    <a:pt x="4627" y="6273"/>
                  </a:lnTo>
                  <a:lnTo>
                    <a:pt x="4426" y="6095"/>
                  </a:lnTo>
                  <a:lnTo>
                    <a:pt x="4271" y="5851"/>
                  </a:lnTo>
                  <a:lnTo>
                    <a:pt x="4159" y="5584"/>
                  </a:lnTo>
                  <a:lnTo>
                    <a:pt x="4070" y="5272"/>
                  </a:lnTo>
                  <a:lnTo>
                    <a:pt x="4026" y="4983"/>
                  </a:lnTo>
                  <a:lnTo>
                    <a:pt x="4026" y="4694"/>
                  </a:lnTo>
                  <a:lnTo>
                    <a:pt x="4026" y="4427"/>
                  </a:lnTo>
                  <a:lnTo>
                    <a:pt x="4070" y="4160"/>
                  </a:lnTo>
                  <a:lnTo>
                    <a:pt x="4115" y="3893"/>
                  </a:lnTo>
                  <a:lnTo>
                    <a:pt x="4204" y="3649"/>
                  </a:lnTo>
                  <a:lnTo>
                    <a:pt x="4315" y="3404"/>
                  </a:lnTo>
                  <a:lnTo>
                    <a:pt x="4426" y="3182"/>
                  </a:lnTo>
                  <a:lnTo>
                    <a:pt x="4582" y="2981"/>
                  </a:lnTo>
                  <a:lnTo>
                    <a:pt x="4738" y="2781"/>
                  </a:lnTo>
                  <a:lnTo>
                    <a:pt x="4938" y="2581"/>
                  </a:lnTo>
                  <a:lnTo>
                    <a:pt x="5138" y="2403"/>
                  </a:lnTo>
                  <a:lnTo>
                    <a:pt x="5338" y="2247"/>
                  </a:lnTo>
                  <a:lnTo>
                    <a:pt x="5583" y="2092"/>
                  </a:lnTo>
                  <a:lnTo>
                    <a:pt x="5828" y="1958"/>
                  </a:lnTo>
                  <a:lnTo>
                    <a:pt x="6072" y="1847"/>
                  </a:lnTo>
                  <a:lnTo>
                    <a:pt x="6117" y="1825"/>
                  </a:lnTo>
                  <a:lnTo>
                    <a:pt x="6117" y="1780"/>
                  </a:lnTo>
                  <a:lnTo>
                    <a:pt x="6117" y="1736"/>
                  </a:lnTo>
                  <a:lnTo>
                    <a:pt x="6095" y="1714"/>
                  </a:lnTo>
                  <a:lnTo>
                    <a:pt x="6028" y="1647"/>
                  </a:lnTo>
                  <a:lnTo>
                    <a:pt x="5983" y="1625"/>
                  </a:lnTo>
                  <a:lnTo>
                    <a:pt x="5939" y="1625"/>
                  </a:lnTo>
                  <a:lnTo>
                    <a:pt x="5142" y="1814"/>
                  </a:lnTo>
                  <a:lnTo>
                    <a:pt x="5142" y="1814"/>
                  </a:lnTo>
                  <a:lnTo>
                    <a:pt x="4916" y="1024"/>
                  </a:lnTo>
                  <a:lnTo>
                    <a:pt x="4671" y="112"/>
                  </a:lnTo>
                  <a:lnTo>
                    <a:pt x="4649" y="45"/>
                  </a:lnTo>
                  <a:lnTo>
                    <a:pt x="4604" y="23"/>
                  </a:lnTo>
                  <a:lnTo>
                    <a:pt x="456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3"/>
            <p:cNvSpPr/>
            <p:nvPr/>
          </p:nvSpPr>
          <p:spPr>
            <a:xfrm>
              <a:off x="7828278" y="2833203"/>
              <a:ext cx="178549" cy="182271"/>
            </a:xfrm>
            <a:custGeom>
              <a:avLst/>
              <a:gdLst/>
              <a:ahLst/>
              <a:cxnLst/>
              <a:rect l="l" t="t" r="r" b="b"/>
              <a:pathLst>
                <a:path w="2159" h="2204" extrusionOk="0">
                  <a:moveTo>
                    <a:pt x="1580" y="1"/>
                  </a:moveTo>
                  <a:lnTo>
                    <a:pt x="67" y="357"/>
                  </a:lnTo>
                  <a:lnTo>
                    <a:pt x="23" y="379"/>
                  </a:lnTo>
                  <a:lnTo>
                    <a:pt x="1" y="401"/>
                  </a:lnTo>
                  <a:lnTo>
                    <a:pt x="1" y="446"/>
                  </a:lnTo>
                  <a:lnTo>
                    <a:pt x="23" y="490"/>
                  </a:lnTo>
                  <a:lnTo>
                    <a:pt x="90" y="557"/>
                  </a:lnTo>
                  <a:lnTo>
                    <a:pt x="179" y="557"/>
                  </a:lnTo>
                  <a:lnTo>
                    <a:pt x="1544" y="236"/>
                  </a:lnTo>
                  <a:lnTo>
                    <a:pt x="1894" y="1889"/>
                  </a:lnTo>
                  <a:lnTo>
                    <a:pt x="1894" y="1889"/>
                  </a:lnTo>
                  <a:lnTo>
                    <a:pt x="1491" y="1981"/>
                  </a:lnTo>
                  <a:lnTo>
                    <a:pt x="1469" y="2003"/>
                  </a:lnTo>
                  <a:lnTo>
                    <a:pt x="1446" y="2047"/>
                  </a:lnTo>
                  <a:lnTo>
                    <a:pt x="1446" y="2092"/>
                  </a:lnTo>
                  <a:lnTo>
                    <a:pt x="1446" y="2114"/>
                  </a:lnTo>
                  <a:lnTo>
                    <a:pt x="1513" y="2181"/>
                  </a:lnTo>
                  <a:lnTo>
                    <a:pt x="1558" y="2203"/>
                  </a:lnTo>
                  <a:lnTo>
                    <a:pt x="1602" y="2203"/>
                  </a:lnTo>
                  <a:lnTo>
                    <a:pt x="2091" y="2092"/>
                  </a:lnTo>
                  <a:lnTo>
                    <a:pt x="2114" y="2070"/>
                  </a:lnTo>
                  <a:lnTo>
                    <a:pt x="2136" y="2047"/>
                  </a:lnTo>
                  <a:lnTo>
                    <a:pt x="2158" y="1981"/>
                  </a:lnTo>
                  <a:lnTo>
                    <a:pt x="1736" y="112"/>
                  </a:lnTo>
                  <a:lnTo>
                    <a:pt x="1713" y="45"/>
                  </a:lnTo>
                  <a:lnTo>
                    <a:pt x="1691" y="23"/>
                  </a:lnTo>
                  <a:lnTo>
                    <a:pt x="162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3"/>
            <p:cNvSpPr/>
            <p:nvPr/>
          </p:nvSpPr>
          <p:spPr>
            <a:xfrm>
              <a:off x="8019563" y="3427403"/>
              <a:ext cx="139928" cy="202450"/>
            </a:xfrm>
            <a:custGeom>
              <a:avLst/>
              <a:gdLst/>
              <a:ahLst/>
              <a:cxnLst/>
              <a:rect l="l" t="t" r="r" b="b"/>
              <a:pathLst>
                <a:path w="1692" h="2448" extrusionOk="0">
                  <a:moveTo>
                    <a:pt x="1091" y="0"/>
                  </a:moveTo>
                  <a:lnTo>
                    <a:pt x="1046" y="23"/>
                  </a:lnTo>
                  <a:lnTo>
                    <a:pt x="1024" y="67"/>
                  </a:lnTo>
                  <a:lnTo>
                    <a:pt x="1024" y="112"/>
                  </a:lnTo>
                  <a:lnTo>
                    <a:pt x="1046" y="156"/>
                  </a:lnTo>
                  <a:lnTo>
                    <a:pt x="1088" y="197"/>
                  </a:lnTo>
                  <a:lnTo>
                    <a:pt x="1246" y="912"/>
                  </a:lnTo>
                  <a:lnTo>
                    <a:pt x="1358" y="1491"/>
                  </a:lnTo>
                  <a:lnTo>
                    <a:pt x="1402" y="1713"/>
                  </a:lnTo>
                  <a:lnTo>
                    <a:pt x="1424" y="1824"/>
                  </a:lnTo>
                  <a:lnTo>
                    <a:pt x="1441" y="1891"/>
                  </a:lnTo>
                  <a:lnTo>
                    <a:pt x="1424" y="1891"/>
                  </a:lnTo>
                  <a:lnTo>
                    <a:pt x="1335" y="1913"/>
                  </a:lnTo>
                  <a:lnTo>
                    <a:pt x="1202" y="1936"/>
                  </a:lnTo>
                  <a:lnTo>
                    <a:pt x="957" y="2002"/>
                  </a:lnTo>
                  <a:lnTo>
                    <a:pt x="68" y="2225"/>
                  </a:lnTo>
                  <a:lnTo>
                    <a:pt x="23" y="2247"/>
                  </a:lnTo>
                  <a:lnTo>
                    <a:pt x="1" y="2269"/>
                  </a:lnTo>
                  <a:lnTo>
                    <a:pt x="1" y="2314"/>
                  </a:lnTo>
                  <a:lnTo>
                    <a:pt x="23" y="2358"/>
                  </a:lnTo>
                  <a:lnTo>
                    <a:pt x="90" y="2425"/>
                  </a:lnTo>
                  <a:lnTo>
                    <a:pt x="134" y="2447"/>
                  </a:lnTo>
                  <a:lnTo>
                    <a:pt x="179" y="2447"/>
                  </a:lnTo>
                  <a:lnTo>
                    <a:pt x="1625" y="2091"/>
                  </a:lnTo>
                  <a:lnTo>
                    <a:pt x="1669" y="2091"/>
                  </a:lnTo>
                  <a:lnTo>
                    <a:pt x="1691" y="2047"/>
                  </a:lnTo>
                  <a:lnTo>
                    <a:pt x="1691" y="1980"/>
                  </a:lnTo>
                  <a:lnTo>
                    <a:pt x="1291" y="112"/>
                  </a:lnTo>
                  <a:lnTo>
                    <a:pt x="1269" y="67"/>
                  </a:lnTo>
                  <a:lnTo>
                    <a:pt x="1224" y="23"/>
                  </a:lnTo>
                  <a:lnTo>
                    <a:pt x="118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0" name="Google Shape;1180;p43"/>
          <p:cNvGrpSpPr/>
          <p:nvPr/>
        </p:nvGrpSpPr>
        <p:grpSpPr>
          <a:xfrm>
            <a:off x="7803136" y="2595976"/>
            <a:ext cx="794747" cy="734045"/>
            <a:chOff x="5504357" y="3177352"/>
            <a:chExt cx="794747" cy="734045"/>
          </a:xfrm>
        </p:grpSpPr>
        <p:sp>
          <p:nvSpPr>
            <p:cNvPr id="1181" name="Google Shape;1181;p43"/>
            <p:cNvSpPr/>
            <p:nvPr/>
          </p:nvSpPr>
          <p:spPr>
            <a:xfrm>
              <a:off x="5682741" y="3186532"/>
              <a:ext cx="607183" cy="715603"/>
            </a:xfrm>
            <a:custGeom>
              <a:avLst/>
              <a:gdLst/>
              <a:ahLst/>
              <a:cxnLst/>
              <a:rect l="l" t="t" r="r" b="b"/>
              <a:pathLst>
                <a:path w="7342" h="8653" extrusionOk="0">
                  <a:moveTo>
                    <a:pt x="1825" y="1980"/>
                  </a:moveTo>
                  <a:lnTo>
                    <a:pt x="1558" y="2692"/>
                  </a:lnTo>
                  <a:lnTo>
                    <a:pt x="1402" y="3203"/>
                  </a:lnTo>
                  <a:lnTo>
                    <a:pt x="1269" y="3782"/>
                  </a:lnTo>
                  <a:lnTo>
                    <a:pt x="2181" y="3804"/>
                  </a:lnTo>
                  <a:lnTo>
                    <a:pt x="2492" y="2736"/>
                  </a:lnTo>
                  <a:lnTo>
                    <a:pt x="2626" y="2314"/>
                  </a:lnTo>
                  <a:lnTo>
                    <a:pt x="2759" y="2024"/>
                  </a:lnTo>
                  <a:lnTo>
                    <a:pt x="1825" y="1980"/>
                  </a:lnTo>
                  <a:close/>
                  <a:moveTo>
                    <a:pt x="4094" y="0"/>
                  </a:moveTo>
                  <a:lnTo>
                    <a:pt x="4605" y="2047"/>
                  </a:lnTo>
                  <a:lnTo>
                    <a:pt x="5295" y="4605"/>
                  </a:lnTo>
                  <a:lnTo>
                    <a:pt x="5829" y="6740"/>
                  </a:lnTo>
                  <a:lnTo>
                    <a:pt x="6251" y="8430"/>
                  </a:lnTo>
                  <a:lnTo>
                    <a:pt x="6741" y="8430"/>
                  </a:lnTo>
                  <a:lnTo>
                    <a:pt x="7230" y="8386"/>
                  </a:lnTo>
                  <a:lnTo>
                    <a:pt x="7341" y="8341"/>
                  </a:lnTo>
                  <a:lnTo>
                    <a:pt x="6918" y="6651"/>
                  </a:lnTo>
                  <a:lnTo>
                    <a:pt x="6362" y="4538"/>
                  </a:lnTo>
                  <a:lnTo>
                    <a:pt x="5184" y="45"/>
                  </a:lnTo>
                  <a:lnTo>
                    <a:pt x="4094" y="0"/>
                  </a:lnTo>
                  <a:close/>
                  <a:moveTo>
                    <a:pt x="1536" y="5895"/>
                  </a:moveTo>
                  <a:lnTo>
                    <a:pt x="1046" y="5939"/>
                  </a:lnTo>
                  <a:lnTo>
                    <a:pt x="735" y="6673"/>
                  </a:lnTo>
                  <a:lnTo>
                    <a:pt x="1" y="8653"/>
                  </a:lnTo>
                  <a:lnTo>
                    <a:pt x="891" y="8631"/>
                  </a:lnTo>
                  <a:lnTo>
                    <a:pt x="1024" y="8608"/>
                  </a:lnTo>
                  <a:lnTo>
                    <a:pt x="1135" y="8186"/>
                  </a:lnTo>
                  <a:lnTo>
                    <a:pt x="1291" y="7719"/>
                  </a:lnTo>
                  <a:lnTo>
                    <a:pt x="1469" y="7229"/>
                  </a:lnTo>
                  <a:lnTo>
                    <a:pt x="1669" y="6718"/>
                  </a:lnTo>
                  <a:lnTo>
                    <a:pt x="1981" y="5895"/>
                  </a:lnTo>
                  <a:close/>
                </a:path>
              </a:pathLst>
            </a:custGeom>
            <a:solidFill>
              <a:srgbClr val="F07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3"/>
            <p:cNvSpPr/>
            <p:nvPr/>
          </p:nvSpPr>
          <p:spPr>
            <a:xfrm>
              <a:off x="5682741" y="3673965"/>
              <a:ext cx="163829" cy="228169"/>
            </a:xfrm>
            <a:custGeom>
              <a:avLst/>
              <a:gdLst/>
              <a:ahLst/>
              <a:cxnLst/>
              <a:rect l="l" t="t" r="r" b="b"/>
              <a:pathLst>
                <a:path w="1981" h="2759" fill="none" extrusionOk="0">
                  <a:moveTo>
                    <a:pt x="735" y="779"/>
                  </a:moveTo>
                  <a:lnTo>
                    <a:pt x="735" y="779"/>
                  </a:lnTo>
                  <a:lnTo>
                    <a:pt x="1" y="2759"/>
                  </a:lnTo>
                  <a:lnTo>
                    <a:pt x="1" y="2759"/>
                  </a:lnTo>
                  <a:lnTo>
                    <a:pt x="891" y="2737"/>
                  </a:lnTo>
                  <a:lnTo>
                    <a:pt x="891" y="2737"/>
                  </a:lnTo>
                  <a:lnTo>
                    <a:pt x="1024" y="2714"/>
                  </a:lnTo>
                  <a:lnTo>
                    <a:pt x="1024" y="2714"/>
                  </a:lnTo>
                  <a:lnTo>
                    <a:pt x="1135" y="2292"/>
                  </a:lnTo>
                  <a:lnTo>
                    <a:pt x="1291" y="1825"/>
                  </a:lnTo>
                  <a:lnTo>
                    <a:pt x="1469" y="1335"/>
                  </a:lnTo>
                  <a:lnTo>
                    <a:pt x="1669" y="824"/>
                  </a:lnTo>
                  <a:lnTo>
                    <a:pt x="1669" y="824"/>
                  </a:lnTo>
                  <a:lnTo>
                    <a:pt x="1981" y="1"/>
                  </a:lnTo>
                  <a:lnTo>
                    <a:pt x="1981" y="1"/>
                  </a:lnTo>
                  <a:lnTo>
                    <a:pt x="1536" y="1"/>
                  </a:lnTo>
                  <a:lnTo>
                    <a:pt x="1046" y="45"/>
                  </a:lnTo>
                  <a:lnTo>
                    <a:pt x="1046" y="45"/>
                  </a:lnTo>
                  <a:lnTo>
                    <a:pt x="735" y="7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3"/>
            <p:cNvSpPr/>
            <p:nvPr/>
          </p:nvSpPr>
          <p:spPr>
            <a:xfrm>
              <a:off x="5787605" y="3350195"/>
              <a:ext cx="123388" cy="150928"/>
            </a:xfrm>
            <a:custGeom>
              <a:avLst/>
              <a:gdLst/>
              <a:ahLst/>
              <a:cxnLst/>
              <a:rect l="l" t="t" r="r" b="b"/>
              <a:pathLst>
                <a:path w="1492" h="1825" fill="none" extrusionOk="0">
                  <a:moveTo>
                    <a:pt x="557" y="1"/>
                  </a:moveTo>
                  <a:lnTo>
                    <a:pt x="557" y="1"/>
                  </a:lnTo>
                  <a:lnTo>
                    <a:pt x="290" y="713"/>
                  </a:lnTo>
                  <a:lnTo>
                    <a:pt x="290" y="713"/>
                  </a:lnTo>
                  <a:lnTo>
                    <a:pt x="134" y="1224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913" y="1825"/>
                  </a:lnTo>
                  <a:lnTo>
                    <a:pt x="913" y="1825"/>
                  </a:lnTo>
                  <a:lnTo>
                    <a:pt x="1224" y="757"/>
                  </a:lnTo>
                  <a:lnTo>
                    <a:pt x="1224" y="757"/>
                  </a:lnTo>
                  <a:lnTo>
                    <a:pt x="1358" y="335"/>
                  </a:lnTo>
                  <a:lnTo>
                    <a:pt x="1491" y="45"/>
                  </a:lnTo>
                  <a:lnTo>
                    <a:pt x="5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3"/>
            <p:cNvSpPr/>
            <p:nvPr/>
          </p:nvSpPr>
          <p:spPr>
            <a:xfrm>
              <a:off x="5513537" y="3186532"/>
              <a:ext cx="686245" cy="715603"/>
            </a:xfrm>
            <a:custGeom>
              <a:avLst/>
              <a:gdLst/>
              <a:ahLst/>
              <a:cxnLst/>
              <a:rect l="l" t="t" r="r" b="b"/>
              <a:pathLst>
                <a:path w="8298" h="8653" extrusionOk="0">
                  <a:moveTo>
                    <a:pt x="3871" y="1980"/>
                  </a:moveTo>
                  <a:lnTo>
                    <a:pt x="4805" y="2024"/>
                  </a:lnTo>
                  <a:lnTo>
                    <a:pt x="5183" y="2047"/>
                  </a:lnTo>
                  <a:lnTo>
                    <a:pt x="5294" y="2914"/>
                  </a:lnTo>
                  <a:lnTo>
                    <a:pt x="5428" y="3826"/>
                  </a:lnTo>
                  <a:lnTo>
                    <a:pt x="4227" y="3804"/>
                  </a:lnTo>
                  <a:lnTo>
                    <a:pt x="3315" y="3782"/>
                  </a:lnTo>
                  <a:lnTo>
                    <a:pt x="3448" y="3203"/>
                  </a:lnTo>
                  <a:lnTo>
                    <a:pt x="3604" y="2692"/>
                  </a:lnTo>
                  <a:lnTo>
                    <a:pt x="3871" y="1980"/>
                  </a:lnTo>
                  <a:close/>
                  <a:moveTo>
                    <a:pt x="2714" y="0"/>
                  </a:moveTo>
                  <a:lnTo>
                    <a:pt x="2492" y="534"/>
                  </a:lnTo>
                  <a:lnTo>
                    <a:pt x="2225" y="1224"/>
                  </a:lnTo>
                  <a:lnTo>
                    <a:pt x="1936" y="2047"/>
                  </a:lnTo>
                  <a:lnTo>
                    <a:pt x="1624" y="3048"/>
                  </a:lnTo>
                  <a:lnTo>
                    <a:pt x="868" y="5494"/>
                  </a:lnTo>
                  <a:lnTo>
                    <a:pt x="1" y="8564"/>
                  </a:lnTo>
                  <a:lnTo>
                    <a:pt x="290" y="8586"/>
                  </a:lnTo>
                  <a:lnTo>
                    <a:pt x="557" y="8608"/>
                  </a:lnTo>
                  <a:lnTo>
                    <a:pt x="913" y="8631"/>
                  </a:lnTo>
                  <a:lnTo>
                    <a:pt x="1647" y="8631"/>
                  </a:lnTo>
                  <a:lnTo>
                    <a:pt x="2047" y="8653"/>
                  </a:lnTo>
                  <a:lnTo>
                    <a:pt x="2781" y="6673"/>
                  </a:lnTo>
                  <a:lnTo>
                    <a:pt x="3092" y="5939"/>
                  </a:lnTo>
                  <a:lnTo>
                    <a:pt x="3582" y="5895"/>
                  </a:lnTo>
                  <a:lnTo>
                    <a:pt x="5472" y="5895"/>
                  </a:lnTo>
                  <a:lnTo>
                    <a:pt x="5561" y="5917"/>
                  </a:lnTo>
                  <a:lnTo>
                    <a:pt x="5828" y="7318"/>
                  </a:lnTo>
                  <a:lnTo>
                    <a:pt x="6028" y="8586"/>
                  </a:lnTo>
                  <a:lnTo>
                    <a:pt x="7096" y="8519"/>
                  </a:lnTo>
                  <a:lnTo>
                    <a:pt x="7630" y="8497"/>
                  </a:lnTo>
                  <a:lnTo>
                    <a:pt x="8186" y="8453"/>
                  </a:lnTo>
                  <a:lnTo>
                    <a:pt x="8275" y="8430"/>
                  </a:lnTo>
                  <a:lnTo>
                    <a:pt x="8297" y="8430"/>
                  </a:lnTo>
                  <a:lnTo>
                    <a:pt x="7875" y="6740"/>
                  </a:lnTo>
                  <a:lnTo>
                    <a:pt x="7341" y="4605"/>
                  </a:lnTo>
                  <a:lnTo>
                    <a:pt x="6651" y="2047"/>
                  </a:lnTo>
                  <a:lnTo>
                    <a:pt x="6140" y="0"/>
                  </a:lnTo>
                  <a:close/>
                </a:path>
              </a:pathLst>
            </a:custGeom>
            <a:solidFill>
              <a:srgbClr val="FFD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3"/>
            <p:cNvSpPr/>
            <p:nvPr/>
          </p:nvSpPr>
          <p:spPr>
            <a:xfrm>
              <a:off x="5513537" y="3186532"/>
              <a:ext cx="686245" cy="715603"/>
            </a:xfrm>
            <a:custGeom>
              <a:avLst/>
              <a:gdLst/>
              <a:ahLst/>
              <a:cxnLst/>
              <a:rect l="l" t="t" r="r" b="b"/>
              <a:pathLst>
                <a:path w="8298" h="8653" fill="none" extrusionOk="0">
                  <a:moveTo>
                    <a:pt x="6140" y="0"/>
                  </a:moveTo>
                  <a:lnTo>
                    <a:pt x="6140" y="0"/>
                  </a:lnTo>
                  <a:lnTo>
                    <a:pt x="6051" y="0"/>
                  </a:lnTo>
                  <a:lnTo>
                    <a:pt x="6051" y="0"/>
                  </a:lnTo>
                  <a:lnTo>
                    <a:pt x="2714" y="0"/>
                  </a:lnTo>
                  <a:lnTo>
                    <a:pt x="2714" y="0"/>
                  </a:lnTo>
                  <a:lnTo>
                    <a:pt x="2492" y="534"/>
                  </a:lnTo>
                  <a:lnTo>
                    <a:pt x="2225" y="1224"/>
                  </a:lnTo>
                  <a:lnTo>
                    <a:pt x="1936" y="2047"/>
                  </a:lnTo>
                  <a:lnTo>
                    <a:pt x="1624" y="3048"/>
                  </a:lnTo>
                  <a:lnTo>
                    <a:pt x="868" y="5494"/>
                  </a:lnTo>
                  <a:lnTo>
                    <a:pt x="1" y="8564"/>
                  </a:lnTo>
                  <a:lnTo>
                    <a:pt x="1" y="8564"/>
                  </a:lnTo>
                  <a:lnTo>
                    <a:pt x="290" y="8586"/>
                  </a:lnTo>
                  <a:lnTo>
                    <a:pt x="557" y="8608"/>
                  </a:lnTo>
                  <a:lnTo>
                    <a:pt x="557" y="8608"/>
                  </a:lnTo>
                  <a:lnTo>
                    <a:pt x="913" y="8631"/>
                  </a:lnTo>
                  <a:lnTo>
                    <a:pt x="913" y="8631"/>
                  </a:lnTo>
                  <a:lnTo>
                    <a:pt x="1268" y="8631"/>
                  </a:lnTo>
                  <a:lnTo>
                    <a:pt x="1268" y="8631"/>
                  </a:lnTo>
                  <a:lnTo>
                    <a:pt x="1647" y="8631"/>
                  </a:lnTo>
                  <a:lnTo>
                    <a:pt x="2047" y="8653"/>
                  </a:lnTo>
                  <a:lnTo>
                    <a:pt x="2047" y="8653"/>
                  </a:lnTo>
                  <a:lnTo>
                    <a:pt x="2781" y="6673"/>
                  </a:lnTo>
                  <a:lnTo>
                    <a:pt x="2781" y="6673"/>
                  </a:lnTo>
                  <a:lnTo>
                    <a:pt x="3092" y="5939"/>
                  </a:lnTo>
                  <a:lnTo>
                    <a:pt x="3092" y="5939"/>
                  </a:lnTo>
                  <a:lnTo>
                    <a:pt x="3582" y="5895"/>
                  </a:lnTo>
                  <a:lnTo>
                    <a:pt x="4027" y="5895"/>
                  </a:lnTo>
                  <a:lnTo>
                    <a:pt x="4027" y="5895"/>
                  </a:lnTo>
                  <a:lnTo>
                    <a:pt x="5339" y="5895"/>
                  </a:lnTo>
                  <a:lnTo>
                    <a:pt x="5339" y="5895"/>
                  </a:lnTo>
                  <a:lnTo>
                    <a:pt x="5472" y="5895"/>
                  </a:lnTo>
                  <a:lnTo>
                    <a:pt x="5561" y="5917"/>
                  </a:lnTo>
                  <a:lnTo>
                    <a:pt x="5561" y="5917"/>
                  </a:lnTo>
                  <a:lnTo>
                    <a:pt x="5828" y="7318"/>
                  </a:lnTo>
                  <a:lnTo>
                    <a:pt x="6028" y="8586"/>
                  </a:lnTo>
                  <a:lnTo>
                    <a:pt x="7096" y="8519"/>
                  </a:lnTo>
                  <a:lnTo>
                    <a:pt x="7096" y="8519"/>
                  </a:lnTo>
                  <a:lnTo>
                    <a:pt x="7630" y="8497"/>
                  </a:lnTo>
                  <a:lnTo>
                    <a:pt x="8186" y="8453"/>
                  </a:lnTo>
                  <a:lnTo>
                    <a:pt x="8186" y="8453"/>
                  </a:lnTo>
                  <a:lnTo>
                    <a:pt x="8275" y="8430"/>
                  </a:lnTo>
                  <a:lnTo>
                    <a:pt x="8297" y="8430"/>
                  </a:lnTo>
                  <a:lnTo>
                    <a:pt x="8297" y="8430"/>
                  </a:lnTo>
                  <a:lnTo>
                    <a:pt x="7875" y="6740"/>
                  </a:lnTo>
                  <a:lnTo>
                    <a:pt x="7341" y="4605"/>
                  </a:lnTo>
                  <a:lnTo>
                    <a:pt x="7341" y="4605"/>
                  </a:lnTo>
                  <a:lnTo>
                    <a:pt x="6651" y="2047"/>
                  </a:lnTo>
                  <a:lnTo>
                    <a:pt x="61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3"/>
            <p:cNvSpPr/>
            <p:nvPr/>
          </p:nvSpPr>
          <p:spPr>
            <a:xfrm>
              <a:off x="5787605" y="3350195"/>
              <a:ext cx="174828" cy="152830"/>
            </a:xfrm>
            <a:custGeom>
              <a:avLst/>
              <a:gdLst/>
              <a:ahLst/>
              <a:cxnLst/>
              <a:rect l="l" t="t" r="r" b="b"/>
              <a:pathLst>
                <a:path w="2114" h="1848" fill="none" extrusionOk="0">
                  <a:moveTo>
                    <a:pt x="290" y="713"/>
                  </a:moveTo>
                  <a:lnTo>
                    <a:pt x="290" y="713"/>
                  </a:lnTo>
                  <a:lnTo>
                    <a:pt x="557" y="1"/>
                  </a:lnTo>
                  <a:lnTo>
                    <a:pt x="1491" y="45"/>
                  </a:lnTo>
                  <a:lnTo>
                    <a:pt x="1869" y="68"/>
                  </a:lnTo>
                  <a:lnTo>
                    <a:pt x="1869" y="68"/>
                  </a:lnTo>
                  <a:lnTo>
                    <a:pt x="1980" y="935"/>
                  </a:lnTo>
                  <a:lnTo>
                    <a:pt x="2114" y="1847"/>
                  </a:lnTo>
                  <a:lnTo>
                    <a:pt x="2114" y="1847"/>
                  </a:lnTo>
                  <a:lnTo>
                    <a:pt x="913" y="1825"/>
                  </a:lnTo>
                  <a:lnTo>
                    <a:pt x="913" y="1825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34" y="1224"/>
                  </a:lnTo>
                  <a:lnTo>
                    <a:pt x="290" y="713"/>
                  </a:lnTo>
                  <a:lnTo>
                    <a:pt x="290" y="7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3"/>
            <p:cNvSpPr/>
            <p:nvPr/>
          </p:nvSpPr>
          <p:spPr>
            <a:xfrm>
              <a:off x="5778425" y="3341015"/>
              <a:ext cx="193270" cy="171189"/>
            </a:xfrm>
            <a:custGeom>
              <a:avLst/>
              <a:gdLst/>
              <a:ahLst/>
              <a:cxnLst/>
              <a:rect l="l" t="t" r="r" b="b"/>
              <a:pathLst>
                <a:path w="2337" h="2070" extrusionOk="0">
                  <a:moveTo>
                    <a:pt x="824" y="223"/>
                  </a:moveTo>
                  <a:lnTo>
                    <a:pt x="890" y="245"/>
                  </a:lnTo>
                  <a:lnTo>
                    <a:pt x="1426" y="266"/>
                  </a:lnTo>
                  <a:lnTo>
                    <a:pt x="1426" y="266"/>
                  </a:lnTo>
                  <a:lnTo>
                    <a:pt x="1313" y="535"/>
                  </a:lnTo>
                  <a:lnTo>
                    <a:pt x="1157" y="979"/>
                  </a:lnTo>
                  <a:lnTo>
                    <a:pt x="926" y="1821"/>
                  </a:lnTo>
                  <a:lnTo>
                    <a:pt x="926" y="1821"/>
                  </a:lnTo>
                  <a:lnTo>
                    <a:pt x="264" y="1789"/>
                  </a:lnTo>
                  <a:lnTo>
                    <a:pt x="264" y="1789"/>
                  </a:lnTo>
                  <a:lnTo>
                    <a:pt x="379" y="1313"/>
                  </a:lnTo>
                  <a:lnTo>
                    <a:pt x="601" y="690"/>
                  </a:lnTo>
                  <a:lnTo>
                    <a:pt x="668" y="468"/>
                  </a:lnTo>
                  <a:lnTo>
                    <a:pt x="712" y="334"/>
                  </a:lnTo>
                  <a:lnTo>
                    <a:pt x="757" y="245"/>
                  </a:lnTo>
                  <a:lnTo>
                    <a:pt x="824" y="223"/>
                  </a:lnTo>
                  <a:close/>
                  <a:moveTo>
                    <a:pt x="1691" y="277"/>
                  </a:moveTo>
                  <a:lnTo>
                    <a:pt x="1882" y="284"/>
                  </a:lnTo>
                  <a:lnTo>
                    <a:pt x="1882" y="284"/>
                  </a:lnTo>
                  <a:lnTo>
                    <a:pt x="1980" y="1068"/>
                  </a:lnTo>
                  <a:lnTo>
                    <a:pt x="2097" y="1845"/>
                  </a:lnTo>
                  <a:lnTo>
                    <a:pt x="2097" y="1845"/>
                  </a:lnTo>
                  <a:lnTo>
                    <a:pt x="1177" y="1828"/>
                  </a:lnTo>
                  <a:lnTo>
                    <a:pt x="1177" y="1828"/>
                  </a:lnTo>
                  <a:lnTo>
                    <a:pt x="1380" y="1091"/>
                  </a:lnTo>
                  <a:lnTo>
                    <a:pt x="1535" y="646"/>
                  </a:lnTo>
                  <a:lnTo>
                    <a:pt x="1691" y="277"/>
                  </a:lnTo>
                  <a:close/>
                  <a:moveTo>
                    <a:pt x="646" y="1"/>
                  </a:moveTo>
                  <a:lnTo>
                    <a:pt x="579" y="23"/>
                  </a:lnTo>
                  <a:lnTo>
                    <a:pt x="557" y="68"/>
                  </a:lnTo>
                  <a:lnTo>
                    <a:pt x="245" y="957"/>
                  </a:lnTo>
                  <a:lnTo>
                    <a:pt x="112" y="1402"/>
                  </a:lnTo>
                  <a:lnTo>
                    <a:pt x="1" y="1847"/>
                  </a:lnTo>
                  <a:lnTo>
                    <a:pt x="1" y="1914"/>
                  </a:lnTo>
                  <a:lnTo>
                    <a:pt x="23" y="1958"/>
                  </a:lnTo>
                  <a:lnTo>
                    <a:pt x="67" y="2003"/>
                  </a:lnTo>
                  <a:lnTo>
                    <a:pt x="134" y="2025"/>
                  </a:lnTo>
                  <a:lnTo>
                    <a:pt x="1046" y="2047"/>
                  </a:lnTo>
                  <a:lnTo>
                    <a:pt x="2247" y="2069"/>
                  </a:lnTo>
                  <a:lnTo>
                    <a:pt x="2292" y="2069"/>
                  </a:lnTo>
                  <a:lnTo>
                    <a:pt x="2336" y="2047"/>
                  </a:lnTo>
                  <a:lnTo>
                    <a:pt x="2336" y="2003"/>
                  </a:lnTo>
                  <a:lnTo>
                    <a:pt x="2336" y="1958"/>
                  </a:lnTo>
                  <a:lnTo>
                    <a:pt x="2225" y="1068"/>
                  </a:lnTo>
                  <a:lnTo>
                    <a:pt x="2114" y="179"/>
                  </a:lnTo>
                  <a:lnTo>
                    <a:pt x="2091" y="134"/>
                  </a:lnTo>
                  <a:lnTo>
                    <a:pt x="2047" y="112"/>
                  </a:lnTo>
                  <a:lnTo>
                    <a:pt x="2002" y="90"/>
                  </a:lnTo>
                  <a:lnTo>
                    <a:pt x="1958" y="68"/>
                  </a:lnTo>
                  <a:lnTo>
                    <a:pt x="1611" y="50"/>
                  </a:lnTo>
                  <a:lnTo>
                    <a:pt x="1602" y="45"/>
                  </a:lnTo>
                  <a:lnTo>
                    <a:pt x="1558" y="45"/>
                  </a:lnTo>
                  <a:lnTo>
                    <a:pt x="1554" y="47"/>
                  </a:lnTo>
                  <a:lnTo>
                    <a:pt x="1554" y="47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3"/>
            <p:cNvSpPr/>
            <p:nvPr/>
          </p:nvSpPr>
          <p:spPr>
            <a:xfrm>
              <a:off x="5504357" y="3177352"/>
              <a:ext cx="794747" cy="734045"/>
            </a:xfrm>
            <a:custGeom>
              <a:avLst/>
              <a:gdLst/>
              <a:ahLst/>
              <a:cxnLst/>
              <a:rect l="l" t="t" r="r" b="b"/>
              <a:pathLst>
                <a:path w="9610" h="8876" extrusionOk="0">
                  <a:moveTo>
                    <a:pt x="7118" y="200"/>
                  </a:moveTo>
                  <a:lnTo>
                    <a:pt x="7252" y="223"/>
                  </a:lnTo>
                  <a:lnTo>
                    <a:pt x="7318" y="267"/>
                  </a:lnTo>
                  <a:lnTo>
                    <a:pt x="7296" y="312"/>
                  </a:lnTo>
                  <a:lnTo>
                    <a:pt x="7341" y="512"/>
                  </a:lnTo>
                  <a:lnTo>
                    <a:pt x="7430" y="890"/>
                  </a:lnTo>
                  <a:lnTo>
                    <a:pt x="7696" y="1913"/>
                  </a:lnTo>
                  <a:lnTo>
                    <a:pt x="8319" y="4293"/>
                  </a:lnTo>
                  <a:lnTo>
                    <a:pt x="8942" y="6673"/>
                  </a:lnTo>
                  <a:lnTo>
                    <a:pt x="9187" y="7674"/>
                  </a:lnTo>
                  <a:lnTo>
                    <a:pt x="9253" y="7919"/>
                  </a:lnTo>
                  <a:lnTo>
                    <a:pt x="9298" y="8052"/>
                  </a:lnTo>
                  <a:lnTo>
                    <a:pt x="9298" y="8163"/>
                  </a:lnTo>
                  <a:lnTo>
                    <a:pt x="9342" y="8319"/>
                  </a:lnTo>
                  <a:lnTo>
                    <a:pt x="9253" y="8363"/>
                  </a:lnTo>
                  <a:lnTo>
                    <a:pt x="9164" y="8386"/>
                  </a:lnTo>
                  <a:lnTo>
                    <a:pt x="9075" y="8408"/>
                  </a:lnTo>
                  <a:lnTo>
                    <a:pt x="8987" y="8408"/>
                  </a:lnTo>
                  <a:lnTo>
                    <a:pt x="8542" y="8475"/>
                  </a:lnTo>
                  <a:lnTo>
                    <a:pt x="8498" y="8477"/>
                  </a:lnTo>
                  <a:lnTo>
                    <a:pt x="8498" y="8477"/>
                  </a:lnTo>
                  <a:lnTo>
                    <a:pt x="7986" y="6428"/>
                  </a:lnTo>
                  <a:lnTo>
                    <a:pt x="7452" y="4338"/>
                  </a:lnTo>
                  <a:lnTo>
                    <a:pt x="6896" y="2224"/>
                  </a:lnTo>
                  <a:lnTo>
                    <a:pt x="6389" y="218"/>
                  </a:lnTo>
                  <a:lnTo>
                    <a:pt x="6389" y="218"/>
                  </a:lnTo>
                  <a:lnTo>
                    <a:pt x="6829" y="200"/>
                  </a:lnTo>
                  <a:close/>
                  <a:moveTo>
                    <a:pt x="6139" y="178"/>
                  </a:moveTo>
                  <a:lnTo>
                    <a:pt x="6184" y="223"/>
                  </a:lnTo>
                  <a:lnTo>
                    <a:pt x="6273" y="578"/>
                  </a:lnTo>
                  <a:lnTo>
                    <a:pt x="6429" y="1290"/>
                  </a:lnTo>
                  <a:lnTo>
                    <a:pt x="6784" y="2669"/>
                  </a:lnTo>
                  <a:lnTo>
                    <a:pt x="7563" y="5605"/>
                  </a:lnTo>
                  <a:lnTo>
                    <a:pt x="7941" y="7073"/>
                  </a:lnTo>
                  <a:lnTo>
                    <a:pt x="8284" y="8487"/>
                  </a:lnTo>
                  <a:lnTo>
                    <a:pt x="8284" y="8487"/>
                  </a:lnTo>
                  <a:lnTo>
                    <a:pt x="8075" y="8497"/>
                  </a:lnTo>
                  <a:lnTo>
                    <a:pt x="7163" y="8519"/>
                  </a:lnTo>
                  <a:lnTo>
                    <a:pt x="6629" y="8586"/>
                  </a:lnTo>
                  <a:lnTo>
                    <a:pt x="6317" y="8608"/>
                  </a:lnTo>
                  <a:lnTo>
                    <a:pt x="6206" y="8608"/>
                  </a:lnTo>
                  <a:lnTo>
                    <a:pt x="6139" y="8586"/>
                  </a:lnTo>
                  <a:lnTo>
                    <a:pt x="6162" y="8586"/>
                  </a:lnTo>
                  <a:lnTo>
                    <a:pt x="6184" y="8541"/>
                  </a:lnTo>
                  <a:lnTo>
                    <a:pt x="6184" y="8363"/>
                  </a:lnTo>
                  <a:lnTo>
                    <a:pt x="6162" y="8074"/>
                  </a:lnTo>
                  <a:lnTo>
                    <a:pt x="6050" y="7429"/>
                  </a:lnTo>
                  <a:lnTo>
                    <a:pt x="5784" y="6028"/>
                  </a:lnTo>
                  <a:lnTo>
                    <a:pt x="5739" y="5961"/>
                  </a:lnTo>
                  <a:lnTo>
                    <a:pt x="5672" y="5917"/>
                  </a:lnTo>
                  <a:lnTo>
                    <a:pt x="5494" y="5895"/>
                  </a:lnTo>
                  <a:lnTo>
                    <a:pt x="5294" y="5872"/>
                  </a:lnTo>
                  <a:lnTo>
                    <a:pt x="4894" y="5872"/>
                  </a:lnTo>
                  <a:lnTo>
                    <a:pt x="4115" y="5895"/>
                  </a:lnTo>
                  <a:lnTo>
                    <a:pt x="4049" y="5917"/>
                  </a:lnTo>
                  <a:lnTo>
                    <a:pt x="4026" y="5961"/>
                  </a:lnTo>
                  <a:lnTo>
                    <a:pt x="3715" y="6762"/>
                  </a:lnTo>
                  <a:lnTo>
                    <a:pt x="3404" y="7585"/>
                  </a:lnTo>
                  <a:lnTo>
                    <a:pt x="3315" y="7874"/>
                  </a:lnTo>
                  <a:lnTo>
                    <a:pt x="3226" y="8186"/>
                  </a:lnTo>
                  <a:lnTo>
                    <a:pt x="3181" y="8341"/>
                  </a:lnTo>
                  <a:lnTo>
                    <a:pt x="3092" y="8475"/>
                  </a:lnTo>
                  <a:lnTo>
                    <a:pt x="3003" y="8564"/>
                  </a:lnTo>
                  <a:lnTo>
                    <a:pt x="2914" y="8630"/>
                  </a:lnTo>
                  <a:lnTo>
                    <a:pt x="2759" y="8675"/>
                  </a:lnTo>
                  <a:lnTo>
                    <a:pt x="2225" y="8675"/>
                  </a:lnTo>
                  <a:lnTo>
                    <a:pt x="1869" y="8653"/>
                  </a:lnTo>
                  <a:lnTo>
                    <a:pt x="1557" y="8630"/>
                  </a:lnTo>
                  <a:lnTo>
                    <a:pt x="823" y="8608"/>
                  </a:lnTo>
                  <a:lnTo>
                    <a:pt x="270" y="8575"/>
                  </a:lnTo>
                  <a:lnTo>
                    <a:pt x="270" y="8575"/>
                  </a:lnTo>
                  <a:lnTo>
                    <a:pt x="1024" y="5895"/>
                  </a:lnTo>
                  <a:lnTo>
                    <a:pt x="1446" y="4471"/>
                  </a:lnTo>
                  <a:lnTo>
                    <a:pt x="1891" y="3070"/>
                  </a:lnTo>
                  <a:lnTo>
                    <a:pt x="2180" y="2158"/>
                  </a:lnTo>
                  <a:lnTo>
                    <a:pt x="2492" y="1268"/>
                  </a:lnTo>
                  <a:lnTo>
                    <a:pt x="2736" y="623"/>
                  </a:lnTo>
                  <a:lnTo>
                    <a:pt x="2825" y="423"/>
                  </a:lnTo>
                  <a:lnTo>
                    <a:pt x="2848" y="356"/>
                  </a:lnTo>
                  <a:lnTo>
                    <a:pt x="2892" y="312"/>
                  </a:lnTo>
                  <a:lnTo>
                    <a:pt x="2936" y="267"/>
                  </a:lnTo>
                  <a:lnTo>
                    <a:pt x="3025" y="245"/>
                  </a:lnTo>
                  <a:lnTo>
                    <a:pt x="3226" y="223"/>
                  </a:lnTo>
                  <a:lnTo>
                    <a:pt x="5227" y="223"/>
                  </a:lnTo>
                  <a:lnTo>
                    <a:pt x="5739" y="178"/>
                  </a:lnTo>
                  <a:close/>
                  <a:moveTo>
                    <a:pt x="2803" y="0"/>
                  </a:moveTo>
                  <a:lnTo>
                    <a:pt x="2736" y="22"/>
                  </a:lnTo>
                  <a:lnTo>
                    <a:pt x="2714" y="67"/>
                  </a:lnTo>
                  <a:lnTo>
                    <a:pt x="2492" y="578"/>
                  </a:lnTo>
                  <a:lnTo>
                    <a:pt x="2269" y="1090"/>
                  </a:lnTo>
                  <a:lnTo>
                    <a:pt x="1891" y="2135"/>
                  </a:lnTo>
                  <a:lnTo>
                    <a:pt x="1535" y="3203"/>
                  </a:lnTo>
                  <a:lnTo>
                    <a:pt x="1202" y="4293"/>
                  </a:lnTo>
                  <a:lnTo>
                    <a:pt x="890" y="5383"/>
                  </a:lnTo>
                  <a:lnTo>
                    <a:pt x="579" y="6473"/>
                  </a:lnTo>
                  <a:lnTo>
                    <a:pt x="0" y="8630"/>
                  </a:lnTo>
                  <a:lnTo>
                    <a:pt x="0" y="8675"/>
                  </a:lnTo>
                  <a:lnTo>
                    <a:pt x="23" y="8742"/>
                  </a:lnTo>
                  <a:lnTo>
                    <a:pt x="67" y="8786"/>
                  </a:lnTo>
                  <a:lnTo>
                    <a:pt x="134" y="8786"/>
                  </a:lnTo>
                  <a:lnTo>
                    <a:pt x="912" y="8831"/>
                  </a:lnTo>
                  <a:lnTo>
                    <a:pt x="1669" y="8875"/>
                  </a:lnTo>
                  <a:lnTo>
                    <a:pt x="2825" y="8875"/>
                  </a:lnTo>
                  <a:lnTo>
                    <a:pt x="3203" y="8853"/>
                  </a:lnTo>
                  <a:lnTo>
                    <a:pt x="3248" y="8831"/>
                  </a:lnTo>
                  <a:lnTo>
                    <a:pt x="3292" y="8786"/>
                  </a:lnTo>
                  <a:lnTo>
                    <a:pt x="3515" y="8030"/>
                  </a:lnTo>
                  <a:lnTo>
                    <a:pt x="3782" y="7296"/>
                  </a:lnTo>
                  <a:lnTo>
                    <a:pt x="3915" y="6873"/>
                  </a:lnTo>
                  <a:lnTo>
                    <a:pt x="4004" y="6651"/>
                  </a:lnTo>
                  <a:lnTo>
                    <a:pt x="4093" y="6451"/>
                  </a:lnTo>
                  <a:lnTo>
                    <a:pt x="4160" y="6339"/>
                  </a:lnTo>
                  <a:lnTo>
                    <a:pt x="4227" y="6250"/>
                  </a:lnTo>
                  <a:lnTo>
                    <a:pt x="4293" y="6184"/>
                  </a:lnTo>
                  <a:lnTo>
                    <a:pt x="4382" y="6161"/>
                  </a:lnTo>
                  <a:lnTo>
                    <a:pt x="4449" y="6139"/>
                  </a:lnTo>
                  <a:lnTo>
                    <a:pt x="4538" y="6117"/>
                  </a:lnTo>
                  <a:lnTo>
                    <a:pt x="4805" y="6117"/>
                  </a:lnTo>
                  <a:lnTo>
                    <a:pt x="5139" y="6095"/>
                  </a:lnTo>
                  <a:lnTo>
                    <a:pt x="5428" y="6095"/>
                  </a:lnTo>
                  <a:lnTo>
                    <a:pt x="5472" y="6117"/>
                  </a:lnTo>
                  <a:lnTo>
                    <a:pt x="5561" y="6184"/>
                  </a:lnTo>
                  <a:lnTo>
                    <a:pt x="5606" y="6273"/>
                  </a:lnTo>
                  <a:lnTo>
                    <a:pt x="5650" y="6384"/>
                  </a:lnTo>
                  <a:lnTo>
                    <a:pt x="5672" y="6517"/>
                  </a:lnTo>
                  <a:lnTo>
                    <a:pt x="5717" y="6762"/>
                  </a:lnTo>
                  <a:lnTo>
                    <a:pt x="5739" y="6984"/>
                  </a:lnTo>
                  <a:lnTo>
                    <a:pt x="5895" y="7830"/>
                  </a:lnTo>
                  <a:lnTo>
                    <a:pt x="6028" y="8697"/>
                  </a:lnTo>
                  <a:lnTo>
                    <a:pt x="6050" y="8742"/>
                  </a:lnTo>
                  <a:lnTo>
                    <a:pt x="6073" y="8764"/>
                  </a:lnTo>
                  <a:lnTo>
                    <a:pt x="6117" y="8786"/>
                  </a:lnTo>
                  <a:lnTo>
                    <a:pt x="6162" y="8808"/>
                  </a:lnTo>
                  <a:lnTo>
                    <a:pt x="6762" y="8764"/>
                  </a:lnTo>
                  <a:lnTo>
                    <a:pt x="7341" y="8742"/>
                  </a:lnTo>
                  <a:lnTo>
                    <a:pt x="7897" y="8742"/>
                  </a:lnTo>
                  <a:lnTo>
                    <a:pt x="8453" y="8719"/>
                  </a:lnTo>
                  <a:lnTo>
                    <a:pt x="9009" y="8675"/>
                  </a:lnTo>
                  <a:lnTo>
                    <a:pt x="9276" y="8630"/>
                  </a:lnTo>
                  <a:lnTo>
                    <a:pt x="9543" y="8564"/>
                  </a:lnTo>
                  <a:lnTo>
                    <a:pt x="9565" y="8564"/>
                  </a:lnTo>
                  <a:lnTo>
                    <a:pt x="9587" y="8541"/>
                  </a:lnTo>
                  <a:lnTo>
                    <a:pt x="9609" y="8475"/>
                  </a:lnTo>
                  <a:lnTo>
                    <a:pt x="9098" y="6384"/>
                  </a:lnTo>
                  <a:lnTo>
                    <a:pt x="8542" y="4315"/>
                  </a:lnTo>
                  <a:lnTo>
                    <a:pt x="7452" y="156"/>
                  </a:lnTo>
                  <a:lnTo>
                    <a:pt x="7430" y="111"/>
                  </a:lnTo>
                  <a:lnTo>
                    <a:pt x="7407" y="67"/>
                  </a:lnTo>
                  <a:lnTo>
                    <a:pt x="7363" y="45"/>
                  </a:lnTo>
                  <a:lnTo>
                    <a:pt x="7318" y="45"/>
                  </a:lnTo>
                  <a:lnTo>
                    <a:pt x="6277" y="2"/>
                  </a:lnTo>
                  <a:lnTo>
                    <a:pt x="6277" y="2"/>
                  </a:lnTo>
                  <a:lnTo>
                    <a:pt x="6273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3"/>
            <p:cNvSpPr/>
            <p:nvPr/>
          </p:nvSpPr>
          <p:spPr>
            <a:xfrm>
              <a:off x="5671742" y="3664786"/>
              <a:ext cx="184007" cy="246611"/>
            </a:xfrm>
            <a:custGeom>
              <a:avLst/>
              <a:gdLst/>
              <a:ahLst/>
              <a:cxnLst/>
              <a:rect l="l" t="t" r="r" b="b"/>
              <a:pathLst>
                <a:path w="2225" h="2982" extrusionOk="0">
                  <a:moveTo>
                    <a:pt x="2091" y="1"/>
                  </a:moveTo>
                  <a:lnTo>
                    <a:pt x="1624" y="23"/>
                  </a:lnTo>
                  <a:lnTo>
                    <a:pt x="1157" y="45"/>
                  </a:lnTo>
                  <a:lnTo>
                    <a:pt x="1113" y="45"/>
                  </a:lnTo>
                  <a:lnTo>
                    <a:pt x="1068" y="89"/>
                  </a:lnTo>
                  <a:lnTo>
                    <a:pt x="779" y="757"/>
                  </a:lnTo>
                  <a:lnTo>
                    <a:pt x="512" y="1446"/>
                  </a:lnTo>
                  <a:lnTo>
                    <a:pt x="23" y="2803"/>
                  </a:lnTo>
                  <a:lnTo>
                    <a:pt x="1" y="2848"/>
                  </a:lnTo>
                  <a:lnTo>
                    <a:pt x="23" y="2892"/>
                  </a:lnTo>
                  <a:lnTo>
                    <a:pt x="90" y="2959"/>
                  </a:lnTo>
                  <a:lnTo>
                    <a:pt x="134" y="2981"/>
                  </a:lnTo>
                  <a:lnTo>
                    <a:pt x="178" y="2981"/>
                  </a:lnTo>
                  <a:lnTo>
                    <a:pt x="201" y="2959"/>
                  </a:lnTo>
                  <a:lnTo>
                    <a:pt x="245" y="2914"/>
                  </a:lnTo>
                  <a:lnTo>
                    <a:pt x="912" y="1135"/>
                  </a:lnTo>
                  <a:lnTo>
                    <a:pt x="1046" y="757"/>
                  </a:lnTo>
                  <a:lnTo>
                    <a:pt x="1113" y="557"/>
                  </a:lnTo>
                  <a:lnTo>
                    <a:pt x="1202" y="401"/>
                  </a:lnTo>
                  <a:lnTo>
                    <a:pt x="1291" y="312"/>
                  </a:lnTo>
                  <a:lnTo>
                    <a:pt x="1402" y="267"/>
                  </a:lnTo>
                  <a:lnTo>
                    <a:pt x="1513" y="245"/>
                  </a:lnTo>
                  <a:lnTo>
                    <a:pt x="1624" y="223"/>
                  </a:lnTo>
                  <a:lnTo>
                    <a:pt x="2180" y="223"/>
                  </a:lnTo>
                  <a:lnTo>
                    <a:pt x="2203" y="178"/>
                  </a:lnTo>
                  <a:lnTo>
                    <a:pt x="2225" y="156"/>
                  </a:lnTo>
                  <a:lnTo>
                    <a:pt x="2225" y="112"/>
                  </a:lnTo>
                  <a:lnTo>
                    <a:pt x="2158" y="45"/>
                  </a:lnTo>
                  <a:lnTo>
                    <a:pt x="213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0" name="Google Shape;1190;p43"/>
          <p:cNvGrpSpPr/>
          <p:nvPr/>
        </p:nvGrpSpPr>
        <p:grpSpPr>
          <a:xfrm>
            <a:off x="8335122" y="2511296"/>
            <a:ext cx="756126" cy="728504"/>
            <a:chOff x="6527795" y="3348368"/>
            <a:chExt cx="756126" cy="728504"/>
          </a:xfrm>
        </p:grpSpPr>
        <p:sp>
          <p:nvSpPr>
            <p:cNvPr id="1191" name="Google Shape;1191;p43"/>
            <p:cNvSpPr/>
            <p:nvPr/>
          </p:nvSpPr>
          <p:spPr>
            <a:xfrm>
              <a:off x="6682361" y="3359450"/>
              <a:ext cx="590561" cy="676982"/>
            </a:xfrm>
            <a:custGeom>
              <a:avLst/>
              <a:gdLst/>
              <a:ahLst/>
              <a:cxnLst/>
              <a:rect l="l" t="t" r="r" b="b"/>
              <a:pathLst>
                <a:path w="7141" h="8186" extrusionOk="0">
                  <a:moveTo>
                    <a:pt x="556" y="1402"/>
                  </a:moveTo>
                  <a:lnTo>
                    <a:pt x="289" y="1446"/>
                  </a:lnTo>
                  <a:lnTo>
                    <a:pt x="0" y="1491"/>
                  </a:lnTo>
                  <a:lnTo>
                    <a:pt x="200" y="2625"/>
                  </a:lnTo>
                  <a:lnTo>
                    <a:pt x="356" y="3715"/>
                  </a:lnTo>
                  <a:lnTo>
                    <a:pt x="601" y="3693"/>
                  </a:lnTo>
                  <a:lnTo>
                    <a:pt x="890" y="3670"/>
                  </a:lnTo>
                  <a:lnTo>
                    <a:pt x="1179" y="3604"/>
                  </a:lnTo>
                  <a:lnTo>
                    <a:pt x="1513" y="3515"/>
                  </a:lnTo>
                  <a:lnTo>
                    <a:pt x="1646" y="3448"/>
                  </a:lnTo>
                  <a:lnTo>
                    <a:pt x="1713" y="3448"/>
                  </a:lnTo>
                  <a:lnTo>
                    <a:pt x="1691" y="3314"/>
                  </a:lnTo>
                  <a:lnTo>
                    <a:pt x="1646" y="3181"/>
                  </a:lnTo>
                  <a:lnTo>
                    <a:pt x="1535" y="2314"/>
                  </a:lnTo>
                  <a:lnTo>
                    <a:pt x="1379" y="1424"/>
                  </a:lnTo>
                  <a:lnTo>
                    <a:pt x="1201" y="1424"/>
                  </a:lnTo>
                  <a:lnTo>
                    <a:pt x="1001" y="1402"/>
                  </a:lnTo>
                  <a:close/>
                  <a:moveTo>
                    <a:pt x="1357" y="5094"/>
                  </a:moveTo>
                  <a:lnTo>
                    <a:pt x="1112" y="5116"/>
                  </a:lnTo>
                  <a:lnTo>
                    <a:pt x="556" y="5183"/>
                  </a:lnTo>
                  <a:lnTo>
                    <a:pt x="756" y="6339"/>
                  </a:lnTo>
                  <a:lnTo>
                    <a:pt x="912" y="7407"/>
                  </a:lnTo>
                  <a:lnTo>
                    <a:pt x="1179" y="7407"/>
                  </a:lnTo>
                  <a:lnTo>
                    <a:pt x="1446" y="7363"/>
                  </a:lnTo>
                  <a:lnTo>
                    <a:pt x="1735" y="7296"/>
                  </a:lnTo>
                  <a:lnTo>
                    <a:pt x="2069" y="7207"/>
                  </a:lnTo>
                  <a:lnTo>
                    <a:pt x="2224" y="7140"/>
                  </a:lnTo>
                  <a:lnTo>
                    <a:pt x="2269" y="7140"/>
                  </a:lnTo>
                  <a:lnTo>
                    <a:pt x="2224" y="6896"/>
                  </a:lnTo>
                  <a:lnTo>
                    <a:pt x="2091" y="6028"/>
                  </a:lnTo>
                  <a:lnTo>
                    <a:pt x="1957" y="5138"/>
                  </a:lnTo>
                  <a:lnTo>
                    <a:pt x="1557" y="5094"/>
                  </a:lnTo>
                  <a:close/>
                  <a:moveTo>
                    <a:pt x="3804" y="0"/>
                  </a:moveTo>
                  <a:lnTo>
                    <a:pt x="2313" y="23"/>
                  </a:lnTo>
                  <a:lnTo>
                    <a:pt x="957" y="67"/>
                  </a:lnTo>
                  <a:lnTo>
                    <a:pt x="1535" y="89"/>
                  </a:lnTo>
                  <a:lnTo>
                    <a:pt x="1935" y="111"/>
                  </a:lnTo>
                  <a:lnTo>
                    <a:pt x="2313" y="178"/>
                  </a:lnTo>
                  <a:lnTo>
                    <a:pt x="2691" y="245"/>
                  </a:lnTo>
                  <a:lnTo>
                    <a:pt x="3025" y="356"/>
                  </a:lnTo>
                  <a:lnTo>
                    <a:pt x="3337" y="490"/>
                  </a:lnTo>
                  <a:lnTo>
                    <a:pt x="3626" y="645"/>
                  </a:lnTo>
                  <a:lnTo>
                    <a:pt x="3893" y="823"/>
                  </a:lnTo>
                  <a:lnTo>
                    <a:pt x="4137" y="1023"/>
                  </a:lnTo>
                  <a:lnTo>
                    <a:pt x="4293" y="1179"/>
                  </a:lnTo>
                  <a:lnTo>
                    <a:pt x="4426" y="1357"/>
                  </a:lnTo>
                  <a:lnTo>
                    <a:pt x="4560" y="1535"/>
                  </a:lnTo>
                  <a:lnTo>
                    <a:pt x="4649" y="1713"/>
                  </a:lnTo>
                  <a:lnTo>
                    <a:pt x="4738" y="1913"/>
                  </a:lnTo>
                  <a:lnTo>
                    <a:pt x="4782" y="2113"/>
                  </a:lnTo>
                  <a:lnTo>
                    <a:pt x="4805" y="2291"/>
                  </a:lnTo>
                  <a:lnTo>
                    <a:pt x="4827" y="2491"/>
                  </a:lnTo>
                  <a:lnTo>
                    <a:pt x="4805" y="2625"/>
                  </a:lnTo>
                  <a:lnTo>
                    <a:pt x="4782" y="2758"/>
                  </a:lnTo>
                  <a:lnTo>
                    <a:pt x="4760" y="2870"/>
                  </a:lnTo>
                  <a:lnTo>
                    <a:pt x="4693" y="2981"/>
                  </a:lnTo>
                  <a:lnTo>
                    <a:pt x="4627" y="3092"/>
                  </a:lnTo>
                  <a:lnTo>
                    <a:pt x="4538" y="3203"/>
                  </a:lnTo>
                  <a:lnTo>
                    <a:pt x="4315" y="3426"/>
                  </a:lnTo>
                  <a:lnTo>
                    <a:pt x="4026" y="3626"/>
                  </a:lnTo>
                  <a:lnTo>
                    <a:pt x="3670" y="3804"/>
                  </a:lnTo>
                  <a:lnTo>
                    <a:pt x="3248" y="3982"/>
                  </a:lnTo>
                  <a:lnTo>
                    <a:pt x="2758" y="4137"/>
                  </a:lnTo>
                  <a:lnTo>
                    <a:pt x="3025" y="4182"/>
                  </a:lnTo>
                  <a:lnTo>
                    <a:pt x="3270" y="4226"/>
                  </a:lnTo>
                  <a:lnTo>
                    <a:pt x="3492" y="4271"/>
                  </a:lnTo>
                  <a:lnTo>
                    <a:pt x="3715" y="4338"/>
                  </a:lnTo>
                  <a:lnTo>
                    <a:pt x="3893" y="4427"/>
                  </a:lnTo>
                  <a:lnTo>
                    <a:pt x="4071" y="4516"/>
                  </a:lnTo>
                  <a:lnTo>
                    <a:pt x="4226" y="4605"/>
                  </a:lnTo>
                  <a:lnTo>
                    <a:pt x="4382" y="4716"/>
                  </a:lnTo>
                  <a:lnTo>
                    <a:pt x="4493" y="4849"/>
                  </a:lnTo>
                  <a:lnTo>
                    <a:pt x="4604" y="5005"/>
                  </a:lnTo>
                  <a:lnTo>
                    <a:pt x="4693" y="5183"/>
                  </a:lnTo>
                  <a:lnTo>
                    <a:pt x="4782" y="5405"/>
                  </a:lnTo>
                  <a:lnTo>
                    <a:pt x="4849" y="5628"/>
                  </a:lnTo>
                  <a:lnTo>
                    <a:pt x="4894" y="5895"/>
                  </a:lnTo>
                  <a:lnTo>
                    <a:pt x="4916" y="6184"/>
                  </a:lnTo>
                  <a:lnTo>
                    <a:pt x="4938" y="6495"/>
                  </a:lnTo>
                  <a:lnTo>
                    <a:pt x="4916" y="6740"/>
                  </a:lnTo>
                  <a:lnTo>
                    <a:pt x="4871" y="6985"/>
                  </a:lnTo>
                  <a:lnTo>
                    <a:pt x="4760" y="7207"/>
                  </a:lnTo>
                  <a:lnTo>
                    <a:pt x="4627" y="7407"/>
                  </a:lnTo>
                  <a:lnTo>
                    <a:pt x="4449" y="7585"/>
                  </a:lnTo>
                  <a:lnTo>
                    <a:pt x="4248" y="7763"/>
                  </a:lnTo>
                  <a:lnTo>
                    <a:pt x="3982" y="7919"/>
                  </a:lnTo>
                  <a:lnTo>
                    <a:pt x="3692" y="8052"/>
                  </a:lnTo>
                  <a:lnTo>
                    <a:pt x="3492" y="8141"/>
                  </a:lnTo>
                  <a:lnTo>
                    <a:pt x="3314" y="8186"/>
                  </a:lnTo>
                  <a:lnTo>
                    <a:pt x="3314" y="8186"/>
                  </a:lnTo>
                  <a:lnTo>
                    <a:pt x="4204" y="8052"/>
                  </a:lnTo>
                  <a:lnTo>
                    <a:pt x="4960" y="7896"/>
                  </a:lnTo>
                  <a:lnTo>
                    <a:pt x="5316" y="7808"/>
                  </a:lnTo>
                  <a:lnTo>
                    <a:pt x="5628" y="7719"/>
                  </a:lnTo>
                  <a:lnTo>
                    <a:pt x="5917" y="7607"/>
                  </a:lnTo>
                  <a:lnTo>
                    <a:pt x="6161" y="7496"/>
                  </a:lnTo>
                  <a:lnTo>
                    <a:pt x="6384" y="7363"/>
                  </a:lnTo>
                  <a:lnTo>
                    <a:pt x="6584" y="7251"/>
                  </a:lnTo>
                  <a:lnTo>
                    <a:pt x="6740" y="7096"/>
                  </a:lnTo>
                  <a:lnTo>
                    <a:pt x="6895" y="6962"/>
                  </a:lnTo>
                  <a:lnTo>
                    <a:pt x="6984" y="6807"/>
                  </a:lnTo>
                  <a:lnTo>
                    <a:pt x="7073" y="6651"/>
                  </a:lnTo>
                  <a:lnTo>
                    <a:pt x="7118" y="6473"/>
                  </a:lnTo>
                  <a:lnTo>
                    <a:pt x="7140" y="6317"/>
                  </a:lnTo>
                  <a:lnTo>
                    <a:pt x="7140" y="5961"/>
                  </a:lnTo>
                  <a:lnTo>
                    <a:pt x="7118" y="5672"/>
                  </a:lnTo>
                  <a:lnTo>
                    <a:pt x="7073" y="5383"/>
                  </a:lnTo>
                  <a:lnTo>
                    <a:pt x="7029" y="5138"/>
                  </a:lnTo>
                  <a:lnTo>
                    <a:pt x="6940" y="4894"/>
                  </a:lnTo>
                  <a:lnTo>
                    <a:pt x="6851" y="4694"/>
                  </a:lnTo>
                  <a:lnTo>
                    <a:pt x="6762" y="4538"/>
                  </a:lnTo>
                  <a:lnTo>
                    <a:pt x="6628" y="4382"/>
                  </a:lnTo>
                  <a:lnTo>
                    <a:pt x="6495" y="4271"/>
                  </a:lnTo>
                  <a:lnTo>
                    <a:pt x="6339" y="4160"/>
                  </a:lnTo>
                  <a:lnTo>
                    <a:pt x="6161" y="4071"/>
                  </a:lnTo>
                  <a:lnTo>
                    <a:pt x="5961" y="4004"/>
                  </a:lnTo>
                  <a:lnTo>
                    <a:pt x="5761" y="3960"/>
                  </a:lnTo>
                  <a:lnTo>
                    <a:pt x="5516" y="3937"/>
                  </a:lnTo>
                  <a:lnTo>
                    <a:pt x="5005" y="3937"/>
                  </a:lnTo>
                  <a:lnTo>
                    <a:pt x="5494" y="3737"/>
                  </a:lnTo>
                  <a:lnTo>
                    <a:pt x="5917" y="3537"/>
                  </a:lnTo>
                  <a:lnTo>
                    <a:pt x="6273" y="3314"/>
                  </a:lnTo>
                  <a:lnTo>
                    <a:pt x="6584" y="3092"/>
                  </a:lnTo>
                  <a:lnTo>
                    <a:pt x="6806" y="2870"/>
                  </a:lnTo>
                  <a:lnTo>
                    <a:pt x="6895" y="2758"/>
                  </a:lnTo>
                  <a:lnTo>
                    <a:pt x="6962" y="2625"/>
                  </a:lnTo>
                  <a:lnTo>
                    <a:pt x="7029" y="2514"/>
                  </a:lnTo>
                  <a:lnTo>
                    <a:pt x="7073" y="2380"/>
                  </a:lnTo>
                  <a:lnTo>
                    <a:pt x="7096" y="2269"/>
                  </a:lnTo>
                  <a:lnTo>
                    <a:pt x="7096" y="2136"/>
                  </a:lnTo>
                  <a:lnTo>
                    <a:pt x="7096" y="1935"/>
                  </a:lnTo>
                  <a:lnTo>
                    <a:pt x="7051" y="1735"/>
                  </a:lnTo>
                  <a:lnTo>
                    <a:pt x="6984" y="1557"/>
                  </a:lnTo>
                  <a:lnTo>
                    <a:pt x="6895" y="1357"/>
                  </a:lnTo>
                  <a:lnTo>
                    <a:pt x="6784" y="1179"/>
                  </a:lnTo>
                  <a:lnTo>
                    <a:pt x="6651" y="1001"/>
                  </a:lnTo>
                  <a:lnTo>
                    <a:pt x="6495" y="846"/>
                  </a:lnTo>
                  <a:lnTo>
                    <a:pt x="6295" y="690"/>
                  </a:lnTo>
                  <a:lnTo>
                    <a:pt x="6072" y="534"/>
                  </a:lnTo>
                  <a:lnTo>
                    <a:pt x="5828" y="378"/>
                  </a:lnTo>
                  <a:lnTo>
                    <a:pt x="5561" y="267"/>
                  </a:lnTo>
                  <a:lnTo>
                    <a:pt x="5272" y="178"/>
                  </a:lnTo>
                  <a:lnTo>
                    <a:pt x="4938" y="111"/>
                  </a:lnTo>
                  <a:lnTo>
                    <a:pt x="4582" y="45"/>
                  </a:lnTo>
                  <a:lnTo>
                    <a:pt x="4204" y="23"/>
                  </a:lnTo>
                  <a:lnTo>
                    <a:pt x="3804" y="0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3"/>
            <p:cNvSpPr/>
            <p:nvPr/>
          </p:nvSpPr>
          <p:spPr>
            <a:xfrm>
              <a:off x="6538877" y="3364991"/>
              <a:ext cx="551857" cy="702702"/>
            </a:xfrm>
            <a:custGeom>
              <a:avLst/>
              <a:gdLst/>
              <a:ahLst/>
              <a:cxnLst/>
              <a:rect l="l" t="t" r="r" b="b"/>
              <a:pathLst>
                <a:path w="6673" h="8497" extrusionOk="0">
                  <a:moveTo>
                    <a:pt x="2736" y="1335"/>
                  </a:moveTo>
                  <a:lnTo>
                    <a:pt x="2936" y="1357"/>
                  </a:lnTo>
                  <a:lnTo>
                    <a:pt x="3114" y="1357"/>
                  </a:lnTo>
                  <a:lnTo>
                    <a:pt x="3448" y="1424"/>
                  </a:lnTo>
                  <a:lnTo>
                    <a:pt x="3737" y="1513"/>
                  </a:lnTo>
                  <a:lnTo>
                    <a:pt x="3937" y="1646"/>
                  </a:lnTo>
                  <a:lnTo>
                    <a:pt x="4048" y="1713"/>
                  </a:lnTo>
                  <a:lnTo>
                    <a:pt x="4115" y="1779"/>
                  </a:lnTo>
                  <a:lnTo>
                    <a:pt x="4226" y="1913"/>
                  </a:lnTo>
                  <a:lnTo>
                    <a:pt x="4293" y="2069"/>
                  </a:lnTo>
                  <a:lnTo>
                    <a:pt x="4338" y="2247"/>
                  </a:lnTo>
                  <a:lnTo>
                    <a:pt x="4338" y="2424"/>
                  </a:lnTo>
                  <a:lnTo>
                    <a:pt x="4338" y="2580"/>
                  </a:lnTo>
                  <a:lnTo>
                    <a:pt x="4293" y="2714"/>
                  </a:lnTo>
                  <a:lnTo>
                    <a:pt x="4226" y="2847"/>
                  </a:lnTo>
                  <a:lnTo>
                    <a:pt x="4115" y="2958"/>
                  </a:lnTo>
                  <a:lnTo>
                    <a:pt x="3982" y="3070"/>
                  </a:lnTo>
                  <a:lnTo>
                    <a:pt x="3826" y="3181"/>
                  </a:lnTo>
                  <a:lnTo>
                    <a:pt x="3648" y="3292"/>
                  </a:lnTo>
                  <a:lnTo>
                    <a:pt x="3448" y="3381"/>
                  </a:lnTo>
                  <a:lnTo>
                    <a:pt x="3381" y="3381"/>
                  </a:lnTo>
                  <a:lnTo>
                    <a:pt x="3248" y="3448"/>
                  </a:lnTo>
                  <a:lnTo>
                    <a:pt x="2914" y="3537"/>
                  </a:lnTo>
                  <a:lnTo>
                    <a:pt x="2625" y="3603"/>
                  </a:lnTo>
                  <a:lnTo>
                    <a:pt x="2336" y="3626"/>
                  </a:lnTo>
                  <a:lnTo>
                    <a:pt x="2091" y="3648"/>
                  </a:lnTo>
                  <a:lnTo>
                    <a:pt x="1935" y="2558"/>
                  </a:lnTo>
                  <a:lnTo>
                    <a:pt x="1735" y="1424"/>
                  </a:lnTo>
                  <a:lnTo>
                    <a:pt x="2024" y="1379"/>
                  </a:lnTo>
                  <a:lnTo>
                    <a:pt x="2291" y="1335"/>
                  </a:lnTo>
                  <a:close/>
                  <a:moveTo>
                    <a:pt x="3292" y="5027"/>
                  </a:moveTo>
                  <a:lnTo>
                    <a:pt x="3692" y="5071"/>
                  </a:lnTo>
                  <a:lnTo>
                    <a:pt x="4004" y="5138"/>
                  </a:lnTo>
                  <a:lnTo>
                    <a:pt x="4293" y="5227"/>
                  </a:lnTo>
                  <a:lnTo>
                    <a:pt x="4515" y="5338"/>
                  </a:lnTo>
                  <a:lnTo>
                    <a:pt x="4604" y="5405"/>
                  </a:lnTo>
                  <a:lnTo>
                    <a:pt x="4693" y="5494"/>
                  </a:lnTo>
                  <a:lnTo>
                    <a:pt x="4782" y="5627"/>
                  </a:lnTo>
                  <a:lnTo>
                    <a:pt x="4849" y="5783"/>
                  </a:lnTo>
                  <a:lnTo>
                    <a:pt x="4894" y="5961"/>
                  </a:lnTo>
                  <a:lnTo>
                    <a:pt x="4916" y="6161"/>
                  </a:lnTo>
                  <a:lnTo>
                    <a:pt x="4894" y="6295"/>
                  </a:lnTo>
                  <a:lnTo>
                    <a:pt x="4871" y="6428"/>
                  </a:lnTo>
                  <a:lnTo>
                    <a:pt x="4782" y="6539"/>
                  </a:lnTo>
                  <a:lnTo>
                    <a:pt x="4693" y="6673"/>
                  </a:lnTo>
                  <a:lnTo>
                    <a:pt x="4560" y="6784"/>
                  </a:lnTo>
                  <a:lnTo>
                    <a:pt x="4404" y="6873"/>
                  </a:lnTo>
                  <a:lnTo>
                    <a:pt x="4226" y="6984"/>
                  </a:lnTo>
                  <a:lnTo>
                    <a:pt x="4004" y="7073"/>
                  </a:lnTo>
                  <a:lnTo>
                    <a:pt x="3959" y="7073"/>
                  </a:lnTo>
                  <a:lnTo>
                    <a:pt x="3804" y="7140"/>
                  </a:lnTo>
                  <a:lnTo>
                    <a:pt x="3470" y="7229"/>
                  </a:lnTo>
                  <a:lnTo>
                    <a:pt x="3181" y="7296"/>
                  </a:lnTo>
                  <a:lnTo>
                    <a:pt x="2914" y="7340"/>
                  </a:lnTo>
                  <a:lnTo>
                    <a:pt x="2647" y="7340"/>
                  </a:lnTo>
                  <a:lnTo>
                    <a:pt x="2491" y="6272"/>
                  </a:lnTo>
                  <a:lnTo>
                    <a:pt x="2291" y="5116"/>
                  </a:lnTo>
                  <a:lnTo>
                    <a:pt x="2847" y="5049"/>
                  </a:lnTo>
                  <a:lnTo>
                    <a:pt x="3092" y="5027"/>
                  </a:lnTo>
                  <a:close/>
                  <a:moveTo>
                    <a:pt x="2692" y="0"/>
                  </a:moveTo>
                  <a:lnTo>
                    <a:pt x="2558" y="22"/>
                  </a:lnTo>
                  <a:lnTo>
                    <a:pt x="2269" y="22"/>
                  </a:lnTo>
                  <a:lnTo>
                    <a:pt x="1668" y="67"/>
                  </a:lnTo>
                  <a:lnTo>
                    <a:pt x="1090" y="156"/>
                  </a:lnTo>
                  <a:lnTo>
                    <a:pt x="534" y="289"/>
                  </a:lnTo>
                  <a:lnTo>
                    <a:pt x="0" y="467"/>
                  </a:lnTo>
                  <a:lnTo>
                    <a:pt x="156" y="2069"/>
                  </a:lnTo>
                  <a:lnTo>
                    <a:pt x="378" y="4604"/>
                  </a:lnTo>
                  <a:lnTo>
                    <a:pt x="623" y="7007"/>
                  </a:lnTo>
                  <a:lnTo>
                    <a:pt x="801" y="8497"/>
                  </a:lnTo>
                  <a:lnTo>
                    <a:pt x="2336" y="8430"/>
                  </a:lnTo>
                  <a:lnTo>
                    <a:pt x="3492" y="8341"/>
                  </a:lnTo>
                  <a:lnTo>
                    <a:pt x="4293" y="8274"/>
                  </a:lnTo>
                  <a:lnTo>
                    <a:pt x="4738" y="8208"/>
                  </a:lnTo>
                  <a:lnTo>
                    <a:pt x="4805" y="8185"/>
                  </a:lnTo>
                  <a:lnTo>
                    <a:pt x="5049" y="8119"/>
                  </a:lnTo>
                  <a:lnTo>
                    <a:pt x="5227" y="8074"/>
                  </a:lnTo>
                  <a:lnTo>
                    <a:pt x="5427" y="7985"/>
                  </a:lnTo>
                  <a:lnTo>
                    <a:pt x="5717" y="7852"/>
                  </a:lnTo>
                  <a:lnTo>
                    <a:pt x="5983" y="7696"/>
                  </a:lnTo>
                  <a:lnTo>
                    <a:pt x="6184" y="7518"/>
                  </a:lnTo>
                  <a:lnTo>
                    <a:pt x="6362" y="7340"/>
                  </a:lnTo>
                  <a:lnTo>
                    <a:pt x="6495" y="7140"/>
                  </a:lnTo>
                  <a:lnTo>
                    <a:pt x="6606" y="6918"/>
                  </a:lnTo>
                  <a:lnTo>
                    <a:pt x="6651" y="6673"/>
                  </a:lnTo>
                  <a:lnTo>
                    <a:pt x="6673" y="6428"/>
                  </a:lnTo>
                  <a:lnTo>
                    <a:pt x="6651" y="6117"/>
                  </a:lnTo>
                  <a:lnTo>
                    <a:pt x="6629" y="5828"/>
                  </a:lnTo>
                  <a:lnTo>
                    <a:pt x="6584" y="5561"/>
                  </a:lnTo>
                  <a:lnTo>
                    <a:pt x="6517" y="5338"/>
                  </a:lnTo>
                  <a:lnTo>
                    <a:pt x="6428" y="5116"/>
                  </a:lnTo>
                  <a:lnTo>
                    <a:pt x="6339" y="4938"/>
                  </a:lnTo>
                  <a:lnTo>
                    <a:pt x="6228" y="4782"/>
                  </a:lnTo>
                  <a:lnTo>
                    <a:pt x="6117" y="4649"/>
                  </a:lnTo>
                  <a:lnTo>
                    <a:pt x="5961" y="4538"/>
                  </a:lnTo>
                  <a:lnTo>
                    <a:pt x="5806" y="4449"/>
                  </a:lnTo>
                  <a:lnTo>
                    <a:pt x="5628" y="4360"/>
                  </a:lnTo>
                  <a:lnTo>
                    <a:pt x="5450" y="4271"/>
                  </a:lnTo>
                  <a:lnTo>
                    <a:pt x="5227" y="4204"/>
                  </a:lnTo>
                  <a:lnTo>
                    <a:pt x="5005" y="4159"/>
                  </a:lnTo>
                  <a:lnTo>
                    <a:pt x="4760" y="4115"/>
                  </a:lnTo>
                  <a:lnTo>
                    <a:pt x="4493" y="4070"/>
                  </a:lnTo>
                  <a:lnTo>
                    <a:pt x="4983" y="3915"/>
                  </a:lnTo>
                  <a:lnTo>
                    <a:pt x="5405" y="3737"/>
                  </a:lnTo>
                  <a:lnTo>
                    <a:pt x="5761" y="3559"/>
                  </a:lnTo>
                  <a:lnTo>
                    <a:pt x="6050" y="3359"/>
                  </a:lnTo>
                  <a:lnTo>
                    <a:pt x="6273" y="3136"/>
                  </a:lnTo>
                  <a:lnTo>
                    <a:pt x="6362" y="3025"/>
                  </a:lnTo>
                  <a:lnTo>
                    <a:pt x="6428" y="2914"/>
                  </a:lnTo>
                  <a:lnTo>
                    <a:pt x="6495" y="2803"/>
                  </a:lnTo>
                  <a:lnTo>
                    <a:pt x="6517" y="2691"/>
                  </a:lnTo>
                  <a:lnTo>
                    <a:pt x="6540" y="2558"/>
                  </a:lnTo>
                  <a:lnTo>
                    <a:pt x="6562" y="2424"/>
                  </a:lnTo>
                  <a:lnTo>
                    <a:pt x="6540" y="2224"/>
                  </a:lnTo>
                  <a:lnTo>
                    <a:pt x="6517" y="2046"/>
                  </a:lnTo>
                  <a:lnTo>
                    <a:pt x="6473" y="1846"/>
                  </a:lnTo>
                  <a:lnTo>
                    <a:pt x="6384" y="1646"/>
                  </a:lnTo>
                  <a:lnTo>
                    <a:pt x="6295" y="1468"/>
                  </a:lnTo>
                  <a:lnTo>
                    <a:pt x="6161" y="1290"/>
                  </a:lnTo>
                  <a:lnTo>
                    <a:pt x="6028" y="1112"/>
                  </a:lnTo>
                  <a:lnTo>
                    <a:pt x="5872" y="956"/>
                  </a:lnTo>
                  <a:lnTo>
                    <a:pt x="5628" y="756"/>
                  </a:lnTo>
                  <a:lnTo>
                    <a:pt x="5361" y="578"/>
                  </a:lnTo>
                  <a:lnTo>
                    <a:pt x="5072" y="423"/>
                  </a:lnTo>
                  <a:lnTo>
                    <a:pt x="4760" y="289"/>
                  </a:lnTo>
                  <a:lnTo>
                    <a:pt x="4426" y="178"/>
                  </a:lnTo>
                  <a:lnTo>
                    <a:pt x="4048" y="111"/>
                  </a:lnTo>
                  <a:lnTo>
                    <a:pt x="3670" y="44"/>
                  </a:lnTo>
                  <a:lnTo>
                    <a:pt x="3270" y="22"/>
                  </a:lnTo>
                  <a:lnTo>
                    <a:pt x="2692" y="0"/>
                  </a:lnTo>
                  <a:close/>
                </a:path>
              </a:pathLst>
            </a:custGeom>
            <a:solidFill>
              <a:srgbClr val="BED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3"/>
            <p:cNvSpPr/>
            <p:nvPr/>
          </p:nvSpPr>
          <p:spPr>
            <a:xfrm>
              <a:off x="6527795" y="3348368"/>
              <a:ext cx="756126" cy="728504"/>
            </a:xfrm>
            <a:custGeom>
              <a:avLst/>
              <a:gdLst/>
              <a:ahLst/>
              <a:cxnLst/>
              <a:rect l="l" t="t" r="r" b="b"/>
              <a:pathLst>
                <a:path w="9143" h="8809" extrusionOk="0">
                  <a:moveTo>
                    <a:pt x="5406" y="245"/>
                  </a:moveTo>
                  <a:lnTo>
                    <a:pt x="6140" y="268"/>
                  </a:lnTo>
                  <a:lnTo>
                    <a:pt x="6562" y="312"/>
                  </a:lnTo>
                  <a:lnTo>
                    <a:pt x="7029" y="401"/>
                  </a:lnTo>
                  <a:lnTo>
                    <a:pt x="7252" y="468"/>
                  </a:lnTo>
                  <a:lnTo>
                    <a:pt x="7474" y="557"/>
                  </a:lnTo>
                  <a:lnTo>
                    <a:pt x="7697" y="646"/>
                  </a:lnTo>
                  <a:lnTo>
                    <a:pt x="7919" y="757"/>
                  </a:lnTo>
                  <a:lnTo>
                    <a:pt x="8119" y="891"/>
                  </a:lnTo>
                  <a:lnTo>
                    <a:pt x="8297" y="1024"/>
                  </a:lnTo>
                  <a:lnTo>
                    <a:pt x="8453" y="1180"/>
                  </a:lnTo>
                  <a:lnTo>
                    <a:pt x="8609" y="1358"/>
                  </a:lnTo>
                  <a:lnTo>
                    <a:pt x="8720" y="1536"/>
                  </a:lnTo>
                  <a:lnTo>
                    <a:pt x="8787" y="1758"/>
                  </a:lnTo>
                  <a:lnTo>
                    <a:pt x="8831" y="1980"/>
                  </a:lnTo>
                  <a:lnTo>
                    <a:pt x="8853" y="2247"/>
                  </a:lnTo>
                  <a:lnTo>
                    <a:pt x="8831" y="2403"/>
                  </a:lnTo>
                  <a:lnTo>
                    <a:pt x="8787" y="2581"/>
                  </a:lnTo>
                  <a:lnTo>
                    <a:pt x="8720" y="2737"/>
                  </a:lnTo>
                  <a:lnTo>
                    <a:pt x="8631" y="2870"/>
                  </a:lnTo>
                  <a:lnTo>
                    <a:pt x="8520" y="3004"/>
                  </a:lnTo>
                  <a:lnTo>
                    <a:pt x="8386" y="3137"/>
                  </a:lnTo>
                  <a:lnTo>
                    <a:pt x="8253" y="3248"/>
                  </a:lnTo>
                  <a:lnTo>
                    <a:pt x="8097" y="3359"/>
                  </a:lnTo>
                  <a:lnTo>
                    <a:pt x="7786" y="3537"/>
                  </a:lnTo>
                  <a:lnTo>
                    <a:pt x="7452" y="3715"/>
                  </a:lnTo>
                  <a:lnTo>
                    <a:pt x="6807" y="3960"/>
                  </a:lnTo>
                  <a:lnTo>
                    <a:pt x="6785" y="3982"/>
                  </a:lnTo>
                  <a:lnTo>
                    <a:pt x="6763" y="4027"/>
                  </a:lnTo>
                  <a:lnTo>
                    <a:pt x="6763" y="4049"/>
                  </a:lnTo>
                  <a:lnTo>
                    <a:pt x="6763" y="4094"/>
                  </a:lnTo>
                  <a:lnTo>
                    <a:pt x="6807" y="4160"/>
                  </a:lnTo>
                  <a:lnTo>
                    <a:pt x="6851" y="4182"/>
                  </a:lnTo>
                  <a:lnTo>
                    <a:pt x="7252" y="4182"/>
                  </a:lnTo>
                  <a:lnTo>
                    <a:pt x="7563" y="4227"/>
                  </a:lnTo>
                  <a:lnTo>
                    <a:pt x="7875" y="4294"/>
                  </a:lnTo>
                  <a:lnTo>
                    <a:pt x="8008" y="4360"/>
                  </a:lnTo>
                  <a:lnTo>
                    <a:pt x="8142" y="4427"/>
                  </a:lnTo>
                  <a:lnTo>
                    <a:pt x="8253" y="4494"/>
                  </a:lnTo>
                  <a:lnTo>
                    <a:pt x="8364" y="4583"/>
                  </a:lnTo>
                  <a:lnTo>
                    <a:pt x="8453" y="4694"/>
                  </a:lnTo>
                  <a:lnTo>
                    <a:pt x="8564" y="4805"/>
                  </a:lnTo>
                  <a:lnTo>
                    <a:pt x="8631" y="4939"/>
                  </a:lnTo>
                  <a:lnTo>
                    <a:pt x="8698" y="5094"/>
                  </a:lnTo>
                  <a:lnTo>
                    <a:pt x="8764" y="5250"/>
                  </a:lnTo>
                  <a:lnTo>
                    <a:pt x="8809" y="5428"/>
                  </a:lnTo>
                  <a:lnTo>
                    <a:pt x="8876" y="5851"/>
                  </a:lnTo>
                  <a:lnTo>
                    <a:pt x="8898" y="6051"/>
                  </a:lnTo>
                  <a:lnTo>
                    <a:pt x="8898" y="6273"/>
                  </a:lnTo>
                  <a:lnTo>
                    <a:pt x="8876" y="6473"/>
                  </a:lnTo>
                  <a:lnTo>
                    <a:pt x="8831" y="6696"/>
                  </a:lnTo>
                  <a:lnTo>
                    <a:pt x="8742" y="6874"/>
                  </a:lnTo>
                  <a:lnTo>
                    <a:pt x="8631" y="7052"/>
                  </a:lnTo>
                  <a:lnTo>
                    <a:pt x="8475" y="7208"/>
                  </a:lnTo>
                  <a:lnTo>
                    <a:pt x="8297" y="7341"/>
                  </a:lnTo>
                  <a:lnTo>
                    <a:pt x="8097" y="7474"/>
                  </a:lnTo>
                  <a:lnTo>
                    <a:pt x="7897" y="7586"/>
                  </a:lnTo>
                  <a:lnTo>
                    <a:pt x="7697" y="7697"/>
                  </a:lnTo>
                  <a:lnTo>
                    <a:pt x="7452" y="7786"/>
                  </a:lnTo>
                  <a:lnTo>
                    <a:pt x="6985" y="7919"/>
                  </a:lnTo>
                  <a:lnTo>
                    <a:pt x="6496" y="8030"/>
                  </a:lnTo>
                  <a:lnTo>
                    <a:pt x="6029" y="8097"/>
                  </a:lnTo>
                  <a:lnTo>
                    <a:pt x="5983" y="8103"/>
                  </a:lnTo>
                  <a:lnTo>
                    <a:pt x="6073" y="8053"/>
                  </a:lnTo>
                  <a:lnTo>
                    <a:pt x="6229" y="7942"/>
                  </a:lnTo>
                  <a:lnTo>
                    <a:pt x="6384" y="7808"/>
                  </a:lnTo>
                  <a:lnTo>
                    <a:pt x="6496" y="7652"/>
                  </a:lnTo>
                  <a:lnTo>
                    <a:pt x="6607" y="7519"/>
                  </a:lnTo>
                  <a:lnTo>
                    <a:pt x="6718" y="7341"/>
                  </a:lnTo>
                  <a:lnTo>
                    <a:pt x="6785" y="7163"/>
                  </a:lnTo>
                  <a:lnTo>
                    <a:pt x="6851" y="6985"/>
                  </a:lnTo>
                  <a:lnTo>
                    <a:pt x="6874" y="6785"/>
                  </a:lnTo>
                  <a:lnTo>
                    <a:pt x="6896" y="6585"/>
                  </a:lnTo>
                  <a:lnTo>
                    <a:pt x="6896" y="6362"/>
                  </a:lnTo>
                  <a:lnTo>
                    <a:pt x="6896" y="6118"/>
                  </a:lnTo>
                  <a:lnTo>
                    <a:pt x="6851" y="5873"/>
                  </a:lnTo>
                  <a:lnTo>
                    <a:pt x="6807" y="5673"/>
                  </a:lnTo>
                  <a:lnTo>
                    <a:pt x="6740" y="5473"/>
                  </a:lnTo>
                  <a:lnTo>
                    <a:pt x="6651" y="5295"/>
                  </a:lnTo>
                  <a:lnTo>
                    <a:pt x="6562" y="5139"/>
                  </a:lnTo>
                  <a:lnTo>
                    <a:pt x="6451" y="4983"/>
                  </a:lnTo>
                  <a:lnTo>
                    <a:pt x="6340" y="4850"/>
                  </a:lnTo>
                  <a:lnTo>
                    <a:pt x="6206" y="4739"/>
                  </a:lnTo>
                  <a:lnTo>
                    <a:pt x="6073" y="4627"/>
                  </a:lnTo>
                  <a:lnTo>
                    <a:pt x="5917" y="4538"/>
                  </a:lnTo>
                  <a:lnTo>
                    <a:pt x="5739" y="4449"/>
                  </a:lnTo>
                  <a:lnTo>
                    <a:pt x="5406" y="4316"/>
                  </a:lnTo>
                  <a:lnTo>
                    <a:pt x="5075" y="4242"/>
                  </a:lnTo>
                  <a:lnTo>
                    <a:pt x="5075" y="4242"/>
                  </a:lnTo>
                  <a:lnTo>
                    <a:pt x="5117" y="4227"/>
                  </a:lnTo>
                  <a:lnTo>
                    <a:pt x="5561" y="4049"/>
                  </a:lnTo>
                  <a:lnTo>
                    <a:pt x="5762" y="3938"/>
                  </a:lnTo>
                  <a:lnTo>
                    <a:pt x="5962" y="3827"/>
                  </a:lnTo>
                  <a:lnTo>
                    <a:pt x="6162" y="3693"/>
                  </a:lnTo>
                  <a:lnTo>
                    <a:pt x="6318" y="3560"/>
                  </a:lnTo>
                  <a:lnTo>
                    <a:pt x="6473" y="3404"/>
                  </a:lnTo>
                  <a:lnTo>
                    <a:pt x="6607" y="3248"/>
                  </a:lnTo>
                  <a:lnTo>
                    <a:pt x="6696" y="3070"/>
                  </a:lnTo>
                  <a:lnTo>
                    <a:pt x="6763" y="2870"/>
                  </a:lnTo>
                  <a:lnTo>
                    <a:pt x="6807" y="2670"/>
                  </a:lnTo>
                  <a:lnTo>
                    <a:pt x="6785" y="2425"/>
                  </a:lnTo>
                  <a:lnTo>
                    <a:pt x="6763" y="2181"/>
                  </a:lnTo>
                  <a:lnTo>
                    <a:pt x="6674" y="1936"/>
                  </a:lnTo>
                  <a:lnTo>
                    <a:pt x="6540" y="1669"/>
                  </a:lnTo>
                  <a:lnTo>
                    <a:pt x="6384" y="1424"/>
                  </a:lnTo>
                  <a:lnTo>
                    <a:pt x="6206" y="1202"/>
                  </a:lnTo>
                  <a:lnTo>
                    <a:pt x="6006" y="1002"/>
                  </a:lnTo>
                  <a:lnTo>
                    <a:pt x="5784" y="846"/>
                  </a:lnTo>
                  <a:lnTo>
                    <a:pt x="5561" y="690"/>
                  </a:lnTo>
                  <a:lnTo>
                    <a:pt x="5317" y="557"/>
                  </a:lnTo>
                  <a:lnTo>
                    <a:pt x="5050" y="446"/>
                  </a:lnTo>
                  <a:lnTo>
                    <a:pt x="4783" y="357"/>
                  </a:lnTo>
                  <a:lnTo>
                    <a:pt x="4494" y="268"/>
                  </a:lnTo>
                  <a:lnTo>
                    <a:pt x="4433" y="254"/>
                  </a:lnTo>
                  <a:lnTo>
                    <a:pt x="4433" y="254"/>
                  </a:lnTo>
                  <a:lnTo>
                    <a:pt x="4694" y="245"/>
                  </a:lnTo>
                  <a:close/>
                  <a:moveTo>
                    <a:pt x="2814" y="318"/>
                  </a:moveTo>
                  <a:lnTo>
                    <a:pt x="2848" y="334"/>
                  </a:lnTo>
                  <a:lnTo>
                    <a:pt x="3359" y="334"/>
                  </a:lnTo>
                  <a:lnTo>
                    <a:pt x="3893" y="379"/>
                  </a:lnTo>
                  <a:lnTo>
                    <a:pt x="4160" y="401"/>
                  </a:lnTo>
                  <a:lnTo>
                    <a:pt x="4427" y="468"/>
                  </a:lnTo>
                  <a:lnTo>
                    <a:pt x="4672" y="535"/>
                  </a:lnTo>
                  <a:lnTo>
                    <a:pt x="4939" y="601"/>
                  </a:lnTo>
                  <a:lnTo>
                    <a:pt x="5161" y="713"/>
                  </a:lnTo>
                  <a:lnTo>
                    <a:pt x="5406" y="824"/>
                  </a:lnTo>
                  <a:lnTo>
                    <a:pt x="5628" y="957"/>
                  </a:lnTo>
                  <a:lnTo>
                    <a:pt x="5828" y="1113"/>
                  </a:lnTo>
                  <a:lnTo>
                    <a:pt x="6006" y="1291"/>
                  </a:lnTo>
                  <a:lnTo>
                    <a:pt x="6184" y="1491"/>
                  </a:lnTo>
                  <a:lnTo>
                    <a:pt x="6318" y="1714"/>
                  </a:lnTo>
                  <a:lnTo>
                    <a:pt x="6429" y="1958"/>
                  </a:lnTo>
                  <a:lnTo>
                    <a:pt x="6518" y="2203"/>
                  </a:lnTo>
                  <a:lnTo>
                    <a:pt x="6562" y="2425"/>
                  </a:lnTo>
                  <a:lnTo>
                    <a:pt x="6562" y="2625"/>
                  </a:lnTo>
                  <a:lnTo>
                    <a:pt x="6518" y="2803"/>
                  </a:lnTo>
                  <a:lnTo>
                    <a:pt x="6451" y="2981"/>
                  </a:lnTo>
                  <a:lnTo>
                    <a:pt x="6362" y="3159"/>
                  </a:lnTo>
                  <a:lnTo>
                    <a:pt x="6229" y="3293"/>
                  </a:lnTo>
                  <a:lnTo>
                    <a:pt x="6095" y="3426"/>
                  </a:lnTo>
                  <a:lnTo>
                    <a:pt x="5940" y="3560"/>
                  </a:lnTo>
                  <a:lnTo>
                    <a:pt x="5762" y="3671"/>
                  </a:lnTo>
                  <a:lnTo>
                    <a:pt x="5383" y="3871"/>
                  </a:lnTo>
                  <a:lnTo>
                    <a:pt x="4983" y="4027"/>
                  </a:lnTo>
                  <a:lnTo>
                    <a:pt x="4583" y="4160"/>
                  </a:lnTo>
                  <a:lnTo>
                    <a:pt x="4538" y="4182"/>
                  </a:lnTo>
                  <a:lnTo>
                    <a:pt x="4516" y="4227"/>
                  </a:lnTo>
                  <a:lnTo>
                    <a:pt x="4516" y="4249"/>
                  </a:lnTo>
                  <a:lnTo>
                    <a:pt x="4516" y="4294"/>
                  </a:lnTo>
                  <a:lnTo>
                    <a:pt x="4583" y="4360"/>
                  </a:lnTo>
                  <a:lnTo>
                    <a:pt x="4649" y="4383"/>
                  </a:lnTo>
                  <a:lnTo>
                    <a:pt x="5028" y="4449"/>
                  </a:lnTo>
                  <a:lnTo>
                    <a:pt x="5406" y="4516"/>
                  </a:lnTo>
                  <a:lnTo>
                    <a:pt x="5584" y="4583"/>
                  </a:lnTo>
                  <a:lnTo>
                    <a:pt x="5762" y="4650"/>
                  </a:lnTo>
                  <a:lnTo>
                    <a:pt x="5917" y="4739"/>
                  </a:lnTo>
                  <a:lnTo>
                    <a:pt x="6073" y="4828"/>
                  </a:lnTo>
                  <a:lnTo>
                    <a:pt x="6206" y="4961"/>
                  </a:lnTo>
                  <a:lnTo>
                    <a:pt x="6340" y="5117"/>
                  </a:lnTo>
                  <a:lnTo>
                    <a:pt x="6429" y="5272"/>
                  </a:lnTo>
                  <a:lnTo>
                    <a:pt x="6496" y="5428"/>
                  </a:lnTo>
                  <a:lnTo>
                    <a:pt x="6562" y="5606"/>
                  </a:lnTo>
                  <a:lnTo>
                    <a:pt x="6607" y="5784"/>
                  </a:lnTo>
                  <a:lnTo>
                    <a:pt x="6651" y="6162"/>
                  </a:lnTo>
                  <a:lnTo>
                    <a:pt x="6674" y="6362"/>
                  </a:lnTo>
                  <a:lnTo>
                    <a:pt x="6674" y="6562"/>
                  </a:lnTo>
                  <a:lnTo>
                    <a:pt x="6651" y="6740"/>
                  </a:lnTo>
                  <a:lnTo>
                    <a:pt x="6607" y="6918"/>
                  </a:lnTo>
                  <a:lnTo>
                    <a:pt x="6562" y="7074"/>
                  </a:lnTo>
                  <a:lnTo>
                    <a:pt x="6496" y="7230"/>
                  </a:lnTo>
                  <a:lnTo>
                    <a:pt x="6429" y="7363"/>
                  </a:lnTo>
                  <a:lnTo>
                    <a:pt x="6318" y="7497"/>
                  </a:lnTo>
                  <a:lnTo>
                    <a:pt x="6229" y="7608"/>
                  </a:lnTo>
                  <a:lnTo>
                    <a:pt x="6095" y="7719"/>
                  </a:lnTo>
                  <a:lnTo>
                    <a:pt x="5962" y="7830"/>
                  </a:lnTo>
                  <a:lnTo>
                    <a:pt x="5828" y="7919"/>
                  </a:lnTo>
                  <a:lnTo>
                    <a:pt x="5495" y="8075"/>
                  </a:lnTo>
                  <a:lnTo>
                    <a:pt x="5117" y="8208"/>
                  </a:lnTo>
                  <a:lnTo>
                    <a:pt x="4694" y="8320"/>
                  </a:lnTo>
                  <a:lnTo>
                    <a:pt x="4227" y="8386"/>
                  </a:lnTo>
                  <a:lnTo>
                    <a:pt x="3782" y="8453"/>
                  </a:lnTo>
                  <a:lnTo>
                    <a:pt x="3315" y="8475"/>
                  </a:lnTo>
                  <a:lnTo>
                    <a:pt x="2403" y="8520"/>
                  </a:lnTo>
                  <a:lnTo>
                    <a:pt x="1491" y="8564"/>
                  </a:lnTo>
                  <a:lnTo>
                    <a:pt x="1224" y="8587"/>
                  </a:lnTo>
                  <a:lnTo>
                    <a:pt x="1046" y="8587"/>
                  </a:lnTo>
                  <a:lnTo>
                    <a:pt x="1024" y="8564"/>
                  </a:lnTo>
                  <a:lnTo>
                    <a:pt x="1002" y="8498"/>
                  </a:lnTo>
                  <a:lnTo>
                    <a:pt x="979" y="8409"/>
                  </a:lnTo>
                  <a:lnTo>
                    <a:pt x="979" y="8231"/>
                  </a:lnTo>
                  <a:lnTo>
                    <a:pt x="868" y="7208"/>
                  </a:lnTo>
                  <a:lnTo>
                    <a:pt x="579" y="4227"/>
                  </a:lnTo>
                  <a:lnTo>
                    <a:pt x="357" y="1869"/>
                  </a:lnTo>
                  <a:lnTo>
                    <a:pt x="312" y="1424"/>
                  </a:lnTo>
                  <a:lnTo>
                    <a:pt x="290" y="1202"/>
                  </a:lnTo>
                  <a:lnTo>
                    <a:pt x="268" y="980"/>
                  </a:lnTo>
                  <a:lnTo>
                    <a:pt x="268" y="824"/>
                  </a:lnTo>
                  <a:lnTo>
                    <a:pt x="290" y="779"/>
                  </a:lnTo>
                  <a:lnTo>
                    <a:pt x="379" y="713"/>
                  </a:lnTo>
                  <a:lnTo>
                    <a:pt x="446" y="668"/>
                  </a:lnTo>
                  <a:lnTo>
                    <a:pt x="535" y="624"/>
                  </a:lnTo>
                  <a:lnTo>
                    <a:pt x="757" y="557"/>
                  </a:lnTo>
                  <a:lnTo>
                    <a:pt x="1157" y="490"/>
                  </a:lnTo>
                  <a:lnTo>
                    <a:pt x="1691" y="401"/>
                  </a:lnTo>
                  <a:lnTo>
                    <a:pt x="2203" y="357"/>
                  </a:lnTo>
                  <a:lnTo>
                    <a:pt x="2814" y="318"/>
                  </a:lnTo>
                  <a:close/>
                  <a:moveTo>
                    <a:pt x="5005" y="1"/>
                  </a:moveTo>
                  <a:lnTo>
                    <a:pt x="4516" y="23"/>
                  </a:lnTo>
                  <a:lnTo>
                    <a:pt x="3515" y="68"/>
                  </a:lnTo>
                  <a:lnTo>
                    <a:pt x="2960" y="96"/>
                  </a:lnTo>
                  <a:lnTo>
                    <a:pt x="2960" y="96"/>
                  </a:lnTo>
                  <a:lnTo>
                    <a:pt x="2803" y="90"/>
                  </a:lnTo>
                  <a:lnTo>
                    <a:pt x="2772" y="106"/>
                  </a:lnTo>
                  <a:lnTo>
                    <a:pt x="2772" y="106"/>
                  </a:lnTo>
                  <a:lnTo>
                    <a:pt x="2648" y="112"/>
                  </a:lnTo>
                  <a:lnTo>
                    <a:pt x="2203" y="134"/>
                  </a:lnTo>
                  <a:lnTo>
                    <a:pt x="1780" y="179"/>
                  </a:lnTo>
                  <a:lnTo>
                    <a:pt x="1358" y="245"/>
                  </a:lnTo>
                  <a:lnTo>
                    <a:pt x="913" y="312"/>
                  </a:lnTo>
                  <a:lnTo>
                    <a:pt x="490" y="423"/>
                  </a:lnTo>
                  <a:lnTo>
                    <a:pt x="67" y="557"/>
                  </a:lnTo>
                  <a:lnTo>
                    <a:pt x="45" y="579"/>
                  </a:lnTo>
                  <a:lnTo>
                    <a:pt x="23" y="601"/>
                  </a:lnTo>
                  <a:lnTo>
                    <a:pt x="1" y="668"/>
                  </a:lnTo>
                  <a:lnTo>
                    <a:pt x="223" y="2670"/>
                  </a:lnTo>
                  <a:lnTo>
                    <a:pt x="401" y="4694"/>
                  </a:lnTo>
                  <a:lnTo>
                    <a:pt x="579" y="6696"/>
                  </a:lnTo>
                  <a:lnTo>
                    <a:pt x="690" y="7697"/>
                  </a:lnTo>
                  <a:lnTo>
                    <a:pt x="824" y="8698"/>
                  </a:lnTo>
                  <a:lnTo>
                    <a:pt x="824" y="8742"/>
                  </a:lnTo>
                  <a:lnTo>
                    <a:pt x="868" y="8787"/>
                  </a:lnTo>
                  <a:lnTo>
                    <a:pt x="913" y="8809"/>
                  </a:lnTo>
                  <a:lnTo>
                    <a:pt x="957" y="8809"/>
                  </a:lnTo>
                  <a:lnTo>
                    <a:pt x="2025" y="8787"/>
                  </a:lnTo>
                  <a:lnTo>
                    <a:pt x="3115" y="8742"/>
                  </a:lnTo>
                  <a:lnTo>
                    <a:pt x="3649" y="8698"/>
                  </a:lnTo>
                  <a:lnTo>
                    <a:pt x="4182" y="8631"/>
                  </a:lnTo>
                  <a:lnTo>
                    <a:pt x="4716" y="8564"/>
                  </a:lnTo>
                  <a:lnTo>
                    <a:pt x="5228" y="8431"/>
                  </a:lnTo>
                  <a:lnTo>
                    <a:pt x="5695" y="8386"/>
                  </a:lnTo>
                  <a:lnTo>
                    <a:pt x="6251" y="8297"/>
                  </a:lnTo>
                  <a:lnTo>
                    <a:pt x="6829" y="8186"/>
                  </a:lnTo>
                  <a:lnTo>
                    <a:pt x="7141" y="8119"/>
                  </a:lnTo>
                  <a:lnTo>
                    <a:pt x="7430" y="8053"/>
                  </a:lnTo>
                  <a:lnTo>
                    <a:pt x="7719" y="7942"/>
                  </a:lnTo>
                  <a:lnTo>
                    <a:pt x="8008" y="7830"/>
                  </a:lnTo>
                  <a:lnTo>
                    <a:pt x="8253" y="7697"/>
                  </a:lnTo>
                  <a:lnTo>
                    <a:pt x="8497" y="7541"/>
                  </a:lnTo>
                  <a:lnTo>
                    <a:pt x="8698" y="7385"/>
                  </a:lnTo>
                  <a:lnTo>
                    <a:pt x="8876" y="7185"/>
                  </a:lnTo>
                  <a:lnTo>
                    <a:pt x="9009" y="6963"/>
                  </a:lnTo>
                  <a:lnTo>
                    <a:pt x="9098" y="6718"/>
                  </a:lnTo>
                  <a:lnTo>
                    <a:pt x="9142" y="6473"/>
                  </a:lnTo>
                  <a:lnTo>
                    <a:pt x="9142" y="6207"/>
                  </a:lnTo>
                  <a:lnTo>
                    <a:pt x="9142" y="5940"/>
                  </a:lnTo>
                  <a:lnTo>
                    <a:pt x="9098" y="5673"/>
                  </a:lnTo>
                  <a:lnTo>
                    <a:pt x="9054" y="5384"/>
                  </a:lnTo>
                  <a:lnTo>
                    <a:pt x="8965" y="5139"/>
                  </a:lnTo>
                  <a:lnTo>
                    <a:pt x="8876" y="4894"/>
                  </a:lnTo>
                  <a:lnTo>
                    <a:pt x="8764" y="4672"/>
                  </a:lnTo>
                  <a:lnTo>
                    <a:pt x="8675" y="4561"/>
                  </a:lnTo>
                  <a:lnTo>
                    <a:pt x="8586" y="4472"/>
                  </a:lnTo>
                  <a:lnTo>
                    <a:pt x="8386" y="4294"/>
                  </a:lnTo>
                  <a:lnTo>
                    <a:pt x="8142" y="4160"/>
                  </a:lnTo>
                  <a:lnTo>
                    <a:pt x="7897" y="4071"/>
                  </a:lnTo>
                  <a:lnTo>
                    <a:pt x="7652" y="4005"/>
                  </a:lnTo>
                  <a:lnTo>
                    <a:pt x="7399" y="3983"/>
                  </a:lnTo>
                  <a:lnTo>
                    <a:pt x="7399" y="3983"/>
                  </a:lnTo>
                  <a:lnTo>
                    <a:pt x="7563" y="3916"/>
                  </a:lnTo>
                  <a:lnTo>
                    <a:pt x="7897" y="3760"/>
                  </a:lnTo>
                  <a:lnTo>
                    <a:pt x="8208" y="3582"/>
                  </a:lnTo>
                  <a:lnTo>
                    <a:pt x="8497" y="3359"/>
                  </a:lnTo>
                  <a:lnTo>
                    <a:pt x="8631" y="3248"/>
                  </a:lnTo>
                  <a:lnTo>
                    <a:pt x="8764" y="3115"/>
                  </a:lnTo>
                  <a:lnTo>
                    <a:pt x="8853" y="2981"/>
                  </a:lnTo>
                  <a:lnTo>
                    <a:pt x="8942" y="2826"/>
                  </a:lnTo>
                  <a:lnTo>
                    <a:pt x="9009" y="2670"/>
                  </a:lnTo>
                  <a:lnTo>
                    <a:pt x="9054" y="2514"/>
                  </a:lnTo>
                  <a:lnTo>
                    <a:pt x="9098" y="2314"/>
                  </a:lnTo>
                  <a:lnTo>
                    <a:pt x="9098" y="2136"/>
                  </a:lnTo>
                  <a:lnTo>
                    <a:pt x="9076" y="1958"/>
                  </a:lnTo>
                  <a:lnTo>
                    <a:pt x="9031" y="1802"/>
                  </a:lnTo>
                  <a:lnTo>
                    <a:pt x="8965" y="1625"/>
                  </a:lnTo>
                  <a:lnTo>
                    <a:pt x="8876" y="1469"/>
                  </a:lnTo>
                  <a:lnTo>
                    <a:pt x="8787" y="1313"/>
                  </a:lnTo>
                  <a:lnTo>
                    <a:pt x="8675" y="1157"/>
                  </a:lnTo>
                  <a:lnTo>
                    <a:pt x="8542" y="1024"/>
                  </a:lnTo>
                  <a:lnTo>
                    <a:pt x="8408" y="891"/>
                  </a:lnTo>
                  <a:lnTo>
                    <a:pt x="8119" y="646"/>
                  </a:lnTo>
                  <a:lnTo>
                    <a:pt x="7808" y="468"/>
                  </a:lnTo>
                  <a:lnTo>
                    <a:pt x="7497" y="312"/>
                  </a:lnTo>
                  <a:lnTo>
                    <a:pt x="7252" y="245"/>
                  </a:lnTo>
                  <a:lnTo>
                    <a:pt x="7029" y="179"/>
                  </a:lnTo>
                  <a:lnTo>
                    <a:pt x="6540" y="68"/>
                  </a:lnTo>
                  <a:lnTo>
                    <a:pt x="6029" y="23"/>
                  </a:lnTo>
                  <a:lnTo>
                    <a:pt x="551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3"/>
            <p:cNvSpPr/>
            <p:nvPr/>
          </p:nvSpPr>
          <p:spPr>
            <a:xfrm>
              <a:off x="6673099" y="3466133"/>
              <a:ext cx="235530" cy="209810"/>
            </a:xfrm>
            <a:custGeom>
              <a:avLst/>
              <a:gdLst/>
              <a:ahLst/>
              <a:cxnLst/>
              <a:rect l="l" t="t" r="r" b="b"/>
              <a:pathLst>
                <a:path w="2848" h="2537" extrusionOk="0">
                  <a:moveTo>
                    <a:pt x="1642" y="267"/>
                  </a:moveTo>
                  <a:lnTo>
                    <a:pt x="1647" y="267"/>
                  </a:lnTo>
                  <a:lnTo>
                    <a:pt x="1847" y="334"/>
                  </a:lnTo>
                  <a:lnTo>
                    <a:pt x="2069" y="401"/>
                  </a:lnTo>
                  <a:lnTo>
                    <a:pt x="2247" y="512"/>
                  </a:lnTo>
                  <a:lnTo>
                    <a:pt x="2336" y="556"/>
                  </a:lnTo>
                  <a:lnTo>
                    <a:pt x="2403" y="645"/>
                  </a:lnTo>
                  <a:lnTo>
                    <a:pt x="2470" y="734"/>
                  </a:lnTo>
                  <a:lnTo>
                    <a:pt x="2514" y="823"/>
                  </a:lnTo>
                  <a:lnTo>
                    <a:pt x="2559" y="935"/>
                  </a:lnTo>
                  <a:lnTo>
                    <a:pt x="2581" y="1046"/>
                  </a:lnTo>
                  <a:lnTo>
                    <a:pt x="2603" y="1246"/>
                  </a:lnTo>
                  <a:lnTo>
                    <a:pt x="2559" y="1402"/>
                  </a:lnTo>
                  <a:lnTo>
                    <a:pt x="2470" y="1557"/>
                  </a:lnTo>
                  <a:lnTo>
                    <a:pt x="2359" y="1691"/>
                  </a:lnTo>
                  <a:lnTo>
                    <a:pt x="2225" y="1802"/>
                  </a:lnTo>
                  <a:lnTo>
                    <a:pt x="2069" y="1891"/>
                  </a:lnTo>
                  <a:lnTo>
                    <a:pt x="1906" y="1967"/>
                  </a:lnTo>
                  <a:lnTo>
                    <a:pt x="1906" y="1967"/>
                  </a:lnTo>
                  <a:lnTo>
                    <a:pt x="1780" y="1157"/>
                  </a:lnTo>
                  <a:lnTo>
                    <a:pt x="1642" y="267"/>
                  </a:lnTo>
                  <a:close/>
                  <a:moveTo>
                    <a:pt x="757" y="201"/>
                  </a:moveTo>
                  <a:lnTo>
                    <a:pt x="1202" y="223"/>
                  </a:lnTo>
                  <a:lnTo>
                    <a:pt x="1399" y="242"/>
                  </a:lnTo>
                  <a:lnTo>
                    <a:pt x="1399" y="242"/>
                  </a:lnTo>
                  <a:lnTo>
                    <a:pt x="1558" y="1157"/>
                  </a:lnTo>
                  <a:lnTo>
                    <a:pt x="1699" y="2062"/>
                  </a:lnTo>
                  <a:lnTo>
                    <a:pt x="1699" y="2062"/>
                  </a:lnTo>
                  <a:lnTo>
                    <a:pt x="1669" y="2069"/>
                  </a:lnTo>
                  <a:lnTo>
                    <a:pt x="1469" y="2136"/>
                  </a:lnTo>
                  <a:lnTo>
                    <a:pt x="1224" y="2202"/>
                  </a:lnTo>
                  <a:lnTo>
                    <a:pt x="957" y="2269"/>
                  </a:lnTo>
                  <a:lnTo>
                    <a:pt x="713" y="2291"/>
                  </a:lnTo>
                  <a:lnTo>
                    <a:pt x="561" y="2304"/>
                  </a:lnTo>
                  <a:lnTo>
                    <a:pt x="357" y="957"/>
                  </a:lnTo>
                  <a:lnTo>
                    <a:pt x="312" y="779"/>
                  </a:lnTo>
                  <a:lnTo>
                    <a:pt x="268" y="601"/>
                  </a:lnTo>
                  <a:lnTo>
                    <a:pt x="268" y="490"/>
                  </a:lnTo>
                  <a:lnTo>
                    <a:pt x="290" y="401"/>
                  </a:lnTo>
                  <a:lnTo>
                    <a:pt x="312" y="334"/>
                  </a:lnTo>
                  <a:lnTo>
                    <a:pt x="357" y="267"/>
                  </a:lnTo>
                  <a:lnTo>
                    <a:pt x="424" y="245"/>
                  </a:lnTo>
                  <a:lnTo>
                    <a:pt x="512" y="223"/>
                  </a:lnTo>
                  <a:lnTo>
                    <a:pt x="757" y="201"/>
                  </a:lnTo>
                  <a:close/>
                  <a:moveTo>
                    <a:pt x="690" y="0"/>
                  </a:moveTo>
                  <a:lnTo>
                    <a:pt x="357" y="45"/>
                  </a:lnTo>
                  <a:lnTo>
                    <a:pt x="68" y="89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201"/>
                  </a:lnTo>
                  <a:lnTo>
                    <a:pt x="179" y="1313"/>
                  </a:lnTo>
                  <a:lnTo>
                    <a:pt x="357" y="2425"/>
                  </a:lnTo>
                  <a:lnTo>
                    <a:pt x="379" y="2469"/>
                  </a:lnTo>
                  <a:lnTo>
                    <a:pt x="401" y="2492"/>
                  </a:lnTo>
                  <a:lnTo>
                    <a:pt x="446" y="2514"/>
                  </a:lnTo>
                  <a:lnTo>
                    <a:pt x="490" y="2536"/>
                  </a:lnTo>
                  <a:lnTo>
                    <a:pt x="846" y="2514"/>
                  </a:lnTo>
                  <a:lnTo>
                    <a:pt x="1224" y="2469"/>
                  </a:lnTo>
                  <a:lnTo>
                    <a:pt x="1580" y="2380"/>
                  </a:lnTo>
                  <a:lnTo>
                    <a:pt x="1736" y="2314"/>
                  </a:lnTo>
                  <a:lnTo>
                    <a:pt x="1843" y="2268"/>
                  </a:lnTo>
                  <a:lnTo>
                    <a:pt x="1843" y="2268"/>
                  </a:lnTo>
                  <a:lnTo>
                    <a:pt x="1847" y="2269"/>
                  </a:lnTo>
                  <a:lnTo>
                    <a:pt x="1892" y="2247"/>
                  </a:lnTo>
                  <a:lnTo>
                    <a:pt x="1892" y="2247"/>
                  </a:lnTo>
                  <a:lnTo>
                    <a:pt x="1892" y="2247"/>
                  </a:lnTo>
                  <a:lnTo>
                    <a:pt x="1936" y="2225"/>
                  </a:lnTo>
                  <a:lnTo>
                    <a:pt x="1936" y="2225"/>
                  </a:lnTo>
                  <a:lnTo>
                    <a:pt x="1936" y="2225"/>
                  </a:lnTo>
                  <a:lnTo>
                    <a:pt x="2158" y="2113"/>
                  </a:lnTo>
                  <a:lnTo>
                    <a:pt x="2381" y="1958"/>
                  </a:lnTo>
                  <a:lnTo>
                    <a:pt x="2581" y="1758"/>
                  </a:lnTo>
                  <a:lnTo>
                    <a:pt x="2670" y="1646"/>
                  </a:lnTo>
                  <a:lnTo>
                    <a:pt x="2737" y="1535"/>
                  </a:lnTo>
                  <a:lnTo>
                    <a:pt x="2803" y="1424"/>
                  </a:lnTo>
                  <a:lnTo>
                    <a:pt x="2826" y="1290"/>
                  </a:lnTo>
                  <a:lnTo>
                    <a:pt x="2848" y="1179"/>
                  </a:lnTo>
                  <a:lnTo>
                    <a:pt x="2848" y="1046"/>
                  </a:lnTo>
                  <a:lnTo>
                    <a:pt x="2826" y="912"/>
                  </a:lnTo>
                  <a:lnTo>
                    <a:pt x="2759" y="779"/>
                  </a:lnTo>
                  <a:lnTo>
                    <a:pt x="2692" y="645"/>
                  </a:lnTo>
                  <a:lnTo>
                    <a:pt x="2581" y="512"/>
                  </a:lnTo>
                  <a:lnTo>
                    <a:pt x="2470" y="401"/>
                  </a:lnTo>
                  <a:lnTo>
                    <a:pt x="2336" y="290"/>
                  </a:lnTo>
                  <a:lnTo>
                    <a:pt x="2203" y="223"/>
                  </a:lnTo>
                  <a:lnTo>
                    <a:pt x="2047" y="156"/>
                  </a:lnTo>
                  <a:lnTo>
                    <a:pt x="1892" y="89"/>
                  </a:lnTo>
                  <a:lnTo>
                    <a:pt x="1736" y="45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3"/>
            <p:cNvSpPr/>
            <p:nvPr/>
          </p:nvSpPr>
          <p:spPr>
            <a:xfrm>
              <a:off x="6901268" y="3675860"/>
              <a:ext cx="204186" cy="34982"/>
            </a:xfrm>
            <a:custGeom>
              <a:avLst/>
              <a:gdLst/>
              <a:ahLst/>
              <a:cxnLst/>
              <a:rect l="l" t="t" r="r" b="b"/>
              <a:pathLst>
                <a:path w="2469" h="423" extrusionOk="0">
                  <a:moveTo>
                    <a:pt x="2335" y="0"/>
                  </a:moveTo>
                  <a:lnTo>
                    <a:pt x="89" y="200"/>
                  </a:lnTo>
                  <a:lnTo>
                    <a:pt x="44" y="222"/>
                  </a:lnTo>
                  <a:lnTo>
                    <a:pt x="22" y="245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4" y="400"/>
                  </a:lnTo>
                  <a:lnTo>
                    <a:pt x="89" y="423"/>
                  </a:lnTo>
                  <a:lnTo>
                    <a:pt x="133" y="423"/>
                  </a:lnTo>
                  <a:lnTo>
                    <a:pt x="2380" y="222"/>
                  </a:lnTo>
                  <a:lnTo>
                    <a:pt x="2424" y="222"/>
                  </a:lnTo>
                  <a:lnTo>
                    <a:pt x="2447" y="178"/>
                  </a:lnTo>
                  <a:lnTo>
                    <a:pt x="2469" y="156"/>
                  </a:lnTo>
                  <a:lnTo>
                    <a:pt x="2469" y="111"/>
                  </a:lnTo>
                  <a:lnTo>
                    <a:pt x="2424" y="22"/>
                  </a:lnTo>
                  <a:lnTo>
                    <a:pt x="238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3"/>
            <p:cNvSpPr/>
            <p:nvPr/>
          </p:nvSpPr>
          <p:spPr>
            <a:xfrm>
              <a:off x="6719080" y="3773280"/>
              <a:ext cx="237432" cy="207990"/>
            </a:xfrm>
            <a:custGeom>
              <a:avLst/>
              <a:gdLst/>
              <a:ahLst/>
              <a:cxnLst/>
              <a:rect l="l" t="t" r="r" b="b"/>
              <a:pathLst>
                <a:path w="2871" h="2515" extrusionOk="0">
                  <a:moveTo>
                    <a:pt x="1647" y="277"/>
                  </a:moveTo>
                  <a:lnTo>
                    <a:pt x="1825" y="312"/>
                  </a:lnTo>
                  <a:lnTo>
                    <a:pt x="2003" y="357"/>
                  </a:lnTo>
                  <a:lnTo>
                    <a:pt x="2159" y="424"/>
                  </a:lnTo>
                  <a:lnTo>
                    <a:pt x="2292" y="490"/>
                  </a:lnTo>
                  <a:lnTo>
                    <a:pt x="2403" y="601"/>
                  </a:lnTo>
                  <a:lnTo>
                    <a:pt x="2514" y="735"/>
                  </a:lnTo>
                  <a:lnTo>
                    <a:pt x="2581" y="913"/>
                  </a:lnTo>
                  <a:lnTo>
                    <a:pt x="2626" y="1046"/>
                  </a:lnTo>
                  <a:lnTo>
                    <a:pt x="2626" y="1180"/>
                  </a:lnTo>
                  <a:lnTo>
                    <a:pt x="2603" y="1291"/>
                  </a:lnTo>
                  <a:lnTo>
                    <a:pt x="2559" y="1402"/>
                  </a:lnTo>
                  <a:lnTo>
                    <a:pt x="2514" y="1513"/>
                  </a:lnTo>
                  <a:lnTo>
                    <a:pt x="2425" y="1625"/>
                  </a:lnTo>
                  <a:lnTo>
                    <a:pt x="2336" y="1714"/>
                  </a:lnTo>
                  <a:lnTo>
                    <a:pt x="2247" y="1780"/>
                  </a:lnTo>
                  <a:lnTo>
                    <a:pt x="2047" y="1914"/>
                  </a:lnTo>
                  <a:lnTo>
                    <a:pt x="1923" y="1976"/>
                  </a:lnTo>
                  <a:lnTo>
                    <a:pt x="1847" y="1625"/>
                  </a:lnTo>
                  <a:lnTo>
                    <a:pt x="1780" y="1135"/>
                  </a:lnTo>
                  <a:lnTo>
                    <a:pt x="1647" y="277"/>
                  </a:lnTo>
                  <a:close/>
                  <a:moveTo>
                    <a:pt x="913" y="201"/>
                  </a:moveTo>
                  <a:lnTo>
                    <a:pt x="1113" y="223"/>
                  </a:lnTo>
                  <a:lnTo>
                    <a:pt x="1399" y="238"/>
                  </a:lnTo>
                  <a:lnTo>
                    <a:pt x="1399" y="238"/>
                  </a:lnTo>
                  <a:lnTo>
                    <a:pt x="1558" y="1135"/>
                  </a:lnTo>
                  <a:lnTo>
                    <a:pt x="1625" y="1625"/>
                  </a:lnTo>
                  <a:lnTo>
                    <a:pt x="1701" y="2062"/>
                  </a:lnTo>
                  <a:lnTo>
                    <a:pt x="1701" y="2062"/>
                  </a:lnTo>
                  <a:lnTo>
                    <a:pt x="1602" y="2092"/>
                  </a:lnTo>
                  <a:lnTo>
                    <a:pt x="1380" y="2181"/>
                  </a:lnTo>
                  <a:lnTo>
                    <a:pt x="1135" y="2225"/>
                  </a:lnTo>
                  <a:lnTo>
                    <a:pt x="913" y="2270"/>
                  </a:lnTo>
                  <a:lnTo>
                    <a:pt x="668" y="2292"/>
                  </a:lnTo>
                  <a:lnTo>
                    <a:pt x="564" y="2292"/>
                  </a:lnTo>
                  <a:lnTo>
                    <a:pt x="468" y="1580"/>
                  </a:lnTo>
                  <a:lnTo>
                    <a:pt x="335" y="757"/>
                  </a:lnTo>
                  <a:lnTo>
                    <a:pt x="290" y="513"/>
                  </a:lnTo>
                  <a:lnTo>
                    <a:pt x="290" y="424"/>
                  </a:lnTo>
                  <a:lnTo>
                    <a:pt x="312" y="357"/>
                  </a:lnTo>
                  <a:lnTo>
                    <a:pt x="357" y="312"/>
                  </a:lnTo>
                  <a:lnTo>
                    <a:pt x="446" y="268"/>
                  </a:lnTo>
                  <a:lnTo>
                    <a:pt x="535" y="246"/>
                  </a:lnTo>
                  <a:lnTo>
                    <a:pt x="691" y="223"/>
                  </a:lnTo>
                  <a:lnTo>
                    <a:pt x="913" y="201"/>
                  </a:lnTo>
                  <a:close/>
                  <a:moveTo>
                    <a:pt x="779" y="1"/>
                  </a:moveTo>
                  <a:lnTo>
                    <a:pt x="424" y="23"/>
                  </a:lnTo>
                  <a:lnTo>
                    <a:pt x="68" y="68"/>
                  </a:lnTo>
                  <a:lnTo>
                    <a:pt x="23" y="90"/>
                  </a:lnTo>
                  <a:lnTo>
                    <a:pt x="1" y="112"/>
                  </a:lnTo>
                  <a:lnTo>
                    <a:pt x="1" y="179"/>
                  </a:lnTo>
                  <a:lnTo>
                    <a:pt x="201" y="1291"/>
                  </a:lnTo>
                  <a:lnTo>
                    <a:pt x="357" y="2403"/>
                  </a:lnTo>
                  <a:lnTo>
                    <a:pt x="379" y="2448"/>
                  </a:lnTo>
                  <a:lnTo>
                    <a:pt x="401" y="2492"/>
                  </a:lnTo>
                  <a:lnTo>
                    <a:pt x="446" y="2514"/>
                  </a:lnTo>
                  <a:lnTo>
                    <a:pt x="779" y="2514"/>
                  </a:lnTo>
                  <a:lnTo>
                    <a:pt x="1113" y="2470"/>
                  </a:lnTo>
                  <a:lnTo>
                    <a:pt x="1447" y="2403"/>
                  </a:lnTo>
                  <a:lnTo>
                    <a:pt x="1803" y="2314"/>
                  </a:lnTo>
                  <a:lnTo>
                    <a:pt x="2136" y="2181"/>
                  </a:lnTo>
                  <a:lnTo>
                    <a:pt x="2270" y="2092"/>
                  </a:lnTo>
                  <a:lnTo>
                    <a:pt x="2403" y="2003"/>
                  </a:lnTo>
                  <a:lnTo>
                    <a:pt x="2537" y="1892"/>
                  </a:lnTo>
                  <a:lnTo>
                    <a:pt x="2648" y="1780"/>
                  </a:lnTo>
                  <a:lnTo>
                    <a:pt x="2737" y="1647"/>
                  </a:lnTo>
                  <a:lnTo>
                    <a:pt x="2804" y="1513"/>
                  </a:lnTo>
                  <a:lnTo>
                    <a:pt x="2848" y="1358"/>
                  </a:lnTo>
                  <a:lnTo>
                    <a:pt x="2870" y="1202"/>
                  </a:lnTo>
                  <a:lnTo>
                    <a:pt x="2870" y="1069"/>
                  </a:lnTo>
                  <a:lnTo>
                    <a:pt x="2848" y="935"/>
                  </a:lnTo>
                  <a:lnTo>
                    <a:pt x="2804" y="802"/>
                  </a:lnTo>
                  <a:lnTo>
                    <a:pt x="2737" y="690"/>
                  </a:lnTo>
                  <a:lnTo>
                    <a:pt x="2648" y="579"/>
                  </a:lnTo>
                  <a:lnTo>
                    <a:pt x="2559" y="490"/>
                  </a:lnTo>
                  <a:lnTo>
                    <a:pt x="2448" y="401"/>
                  </a:lnTo>
                  <a:lnTo>
                    <a:pt x="2314" y="312"/>
                  </a:lnTo>
                  <a:lnTo>
                    <a:pt x="2047" y="179"/>
                  </a:lnTo>
                  <a:lnTo>
                    <a:pt x="1780" y="90"/>
                  </a:lnTo>
                  <a:lnTo>
                    <a:pt x="1513" y="23"/>
                  </a:lnTo>
                  <a:lnTo>
                    <a:pt x="1469" y="23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7" name="Google Shape;1197;p43"/>
          <p:cNvGrpSpPr/>
          <p:nvPr/>
        </p:nvGrpSpPr>
        <p:grpSpPr>
          <a:xfrm rot="-1625686">
            <a:off x="6870899" y="33761"/>
            <a:ext cx="1519912" cy="1605143"/>
            <a:chOff x="5858316" y="1224583"/>
            <a:chExt cx="1671329" cy="1765051"/>
          </a:xfrm>
        </p:grpSpPr>
        <p:sp>
          <p:nvSpPr>
            <p:cNvPr id="1198" name="Google Shape;1198;p43"/>
            <p:cNvSpPr/>
            <p:nvPr/>
          </p:nvSpPr>
          <p:spPr>
            <a:xfrm rot="2192941">
              <a:off x="6585155" y="2147033"/>
              <a:ext cx="283299" cy="253415"/>
            </a:xfrm>
            <a:custGeom>
              <a:avLst/>
              <a:gdLst/>
              <a:ahLst/>
              <a:cxnLst/>
              <a:rect l="l" t="t" r="r" b="b"/>
              <a:pathLst>
                <a:path w="2114" h="1891" extrusionOk="0">
                  <a:moveTo>
                    <a:pt x="1713" y="0"/>
                  </a:moveTo>
                  <a:lnTo>
                    <a:pt x="1624" y="22"/>
                  </a:lnTo>
                  <a:lnTo>
                    <a:pt x="1557" y="45"/>
                  </a:lnTo>
                  <a:lnTo>
                    <a:pt x="1513" y="89"/>
                  </a:lnTo>
                  <a:lnTo>
                    <a:pt x="1446" y="134"/>
                  </a:lnTo>
                  <a:lnTo>
                    <a:pt x="1401" y="200"/>
                  </a:lnTo>
                  <a:lnTo>
                    <a:pt x="1379" y="289"/>
                  </a:lnTo>
                  <a:lnTo>
                    <a:pt x="1379" y="401"/>
                  </a:lnTo>
                  <a:lnTo>
                    <a:pt x="1379" y="534"/>
                  </a:lnTo>
                  <a:lnTo>
                    <a:pt x="1401" y="667"/>
                  </a:lnTo>
                  <a:lnTo>
                    <a:pt x="1468" y="823"/>
                  </a:lnTo>
                  <a:lnTo>
                    <a:pt x="1535" y="979"/>
                  </a:lnTo>
                  <a:lnTo>
                    <a:pt x="1624" y="1157"/>
                  </a:lnTo>
                  <a:lnTo>
                    <a:pt x="1668" y="1246"/>
                  </a:lnTo>
                  <a:lnTo>
                    <a:pt x="1757" y="1335"/>
                  </a:lnTo>
                  <a:lnTo>
                    <a:pt x="1846" y="1224"/>
                  </a:lnTo>
                  <a:lnTo>
                    <a:pt x="1935" y="1090"/>
                  </a:lnTo>
                  <a:lnTo>
                    <a:pt x="2024" y="934"/>
                  </a:lnTo>
                  <a:lnTo>
                    <a:pt x="2091" y="779"/>
                  </a:lnTo>
                  <a:lnTo>
                    <a:pt x="2113" y="601"/>
                  </a:lnTo>
                  <a:lnTo>
                    <a:pt x="2113" y="467"/>
                  </a:lnTo>
                  <a:lnTo>
                    <a:pt x="2091" y="312"/>
                  </a:lnTo>
                  <a:lnTo>
                    <a:pt x="2046" y="200"/>
                  </a:lnTo>
                  <a:lnTo>
                    <a:pt x="1957" y="89"/>
                  </a:lnTo>
                  <a:lnTo>
                    <a:pt x="1891" y="22"/>
                  </a:lnTo>
                  <a:lnTo>
                    <a:pt x="1802" y="0"/>
                  </a:lnTo>
                  <a:close/>
                  <a:moveTo>
                    <a:pt x="67" y="1135"/>
                  </a:moveTo>
                  <a:lnTo>
                    <a:pt x="22" y="1179"/>
                  </a:lnTo>
                  <a:lnTo>
                    <a:pt x="0" y="1224"/>
                  </a:lnTo>
                  <a:lnTo>
                    <a:pt x="0" y="1290"/>
                  </a:lnTo>
                  <a:lnTo>
                    <a:pt x="0" y="1379"/>
                  </a:lnTo>
                  <a:lnTo>
                    <a:pt x="22" y="1513"/>
                  </a:lnTo>
                  <a:lnTo>
                    <a:pt x="89" y="1646"/>
                  </a:lnTo>
                  <a:lnTo>
                    <a:pt x="178" y="1735"/>
                  </a:lnTo>
                  <a:lnTo>
                    <a:pt x="289" y="1824"/>
                  </a:lnTo>
                  <a:lnTo>
                    <a:pt x="445" y="1869"/>
                  </a:lnTo>
                  <a:lnTo>
                    <a:pt x="623" y="1891"/>
                  </a:lnTo>
                  <a:lnTo>
                    <a:pt x="801" y="1869"/>
                  </a:lnTo>
                  <a:lnTo>
                    <a:pt x="956" y="1846"/>
                  </a:lnTo>
                  <a:lnTo>
                    <a:pt x="845" y="1646"/>
                  </a:lnTo>
                  <a:lnTo>
                    <a:pt x="712" y="1490"/>
                  </a:lnTo>
                  <a:lnTo>
                    <a:pt x="556" y="1357"/>
                  </a:lnTo>
                  <a:lnTo>
                    <a:pt x="423" y="1246"/>
                  </a:lnTo>
                  <a:lnTo>
                    <a:pt x="289" y="1179"/>
                  </a:lnTo>
                  <a:lnTo>
                    <a:pt x="200" y="1135"/>
                  </a:lnTo>
                  <a:close/>
                </a:path>
              </a:pathLst>
            </a:custGeom>
            <a:solidFill>
              <a:srgbClr val="F7D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3"/>
            <p:cNvSpPr/>
            <p:nvPr/>
          </p:nvSpPr>
          <p:spPr>
            <a:xfrm rot="2192941">
              <a:off x="6555151" y="2237892"/>
              <a:ext cx="128249" cy="101446"/>
            </a:xfrm>
            <a:custGeom>
              <a:avLst/>
              <a:gdLst/>
              <a:ahLst/>
              <a:cxnLst/>
              <a:rect l="l" t="t" r="r" b="b"/>
              <a:pathLst>
                <a:path w="957" h="757" fill="none" extrusionOk="0">
                  <a:moveTo>
                    <a:pt x="0" y="245"/>
                  </a:moveTo>
                  <a:lnTo>
                    <a:pt x="0" y="245"/>
                  </a:lnTo>
                  <a:lnTo>
                    <a:pt x="22" y="379"/>
                  </a:lnTo>
                  <a:lnTo>
                    <a:pt x="89" y="512"/>
                  </a:lnTo>
                  <a:lnTo>
                    <a:pt x="89" y="512"/>
                  </a:lnTo>
                  <a:lnTo>
                    <a:pt x="178" y="601"/>
                  </a:lnTo>
                  <a:lnTo>
                    <a:pt x="289" y="690"/>
                  </a:lnTo>
                  <a:lnTo>
                    <a:pt x="445" y="735"/>
                  </a:lnTo>
                  <a:lnTo>
                    <a:pt x="623" y="757"/>
                  </a:lnTo>
                  <a:lnTo>
                    <a:pt x="623" y="757"/>
                  </a:lnTo>
                  <a:lnTo>
                    <a:pt x="801" y="735"/>
                  </a:lnTo>
                  <a:lnTo>
                    <a:pt x="956" y="712"/>
                  </a:lnTo>
                  <a:lnTo>
                    <a:pt x="956" y="712"/>
                  </a:lnTo>
                  <a:lnTo>
                    <a:pt x="845" y="512"/>
                  </a:lnTo>
                  <a:lnTo>
                    <a:pt x="712" y="356"/>
                  </a:lnTo>
                  <a:lnTo>
                    <a:pt x="556" y="223"/>
                  </a:lnTo>
                  <a:lnTo>
                    <a:pt x="423" y="112"/>
                  </a:lnTo>
                  <a:lnTo>
                    <a:pt x="423" y="112"/>
                  </a:lnTo>
                  <a:lnTo>
                    <a:pt x="289" y="45"/>
                  </a:lnTo>
                  <a:lnTo>
                    <a:pt x="200" y="1"/>
                  </a:lnTo>
                  <a:lnTo>
                    <a:pt x="134" y="1"/>
                  </a:lnTo>
                  <a:lnTo>
                    <a:pt x="67" y="1"/>
                  </a:lnTo>
                  <a:lnTo>
                    <a:pt x="67" y="1"/>
                  </a:lnTo>
                  <a:lnTo>
                    <a:pt x="22" y="45"/>
                  </a:lnTo>
                  <a:lnTo>
                    <a:pt x="0" y="90"/>
                  </a:lnTo>
                  <a:lnTo>
                    <a:pt x="0" y="156"/>
                  </a:lnTo>
                  <a:lnTo>
                    <a:pt x="0" y="2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3"/>
            <p:cNvSpPr/>
            <p:nvPr/>
          </p:nvSpPr>
          <p:spPr>
            <a:xfrm rot="2192941">
              <a:off x="6773971" y="2209385"/>
              <a:ext cx="98498" cy="178905"/>
            </a:xfrm>
            <a:custGeom>
              <a:avLst/>
              <a:gdLst/>
              <a:ahLst/>
              <a:cxnLst/>
              <a:rect l="l" t="t" r="r" b="b"/>
              <a:pathLst>
                <a:path w="735" h="1335" fill="none" extrusionOk="0">
                  <a:moveTo>
                    <a:pt x="667" y="200"/>
                  </a:moveTo>
                  <a:lnTo>
                    <a:pt x="667" y="200"/>
                  </a:lnTo>
                  <a:lnTo>
                    <a:pt x="578" y="89"/>
                  </a:lnTo>
                  <a:lnTo>
                    <a:pt x="512" y="22"/>
                  </a:lnTo>
                  <a:lnTo>
                    <a:pt x="423" y="0"/>
                  </a:lnTo>
                  <a:lnTo>
                    <a:pt x="334" y="0"/>
                  </a:lnTo>
                  <a:lnTo>
                    <a:pt x="334" y="0"/>
                  </a:lnTo>
                  <a:lnTo>
                    <a:pt x="245" y="22"/>
                  </a:lnTo>
                  <a:lnTo>
                    <a:pt x="178" y="45"/>
                  </a:lnTo>
                  <a:lnTo>
                    <a:pt x="134" y="89"/>
                  </a:lnTo>
                  <a:lnTo>
                    <a:pt x="67" y="134"/>
                  </a:lnTo>
                  <a:lnTo>
                    <a:pt x="67" y="134"/>
                  </a:lnTo>
                  <a:lnTo>
                    <a:pt x="22" y="200"/>
                  </a:lnTo>
                  <a:lnTo>
                    <a:pt x="0" y="289"/>
                  </a:lnTo>
                  <a:lnTo>
                    <a:pt x="0" y="401"/>
                  </a:lnTo>
                  <a:lnTo>
                    <a:pt x="0" y="534"/>
                  </a:lnTo>
                  <a:lnTo>
                    <a:pt x="0" y="534"/>
                  </a:lnTo>
                  <a:lnTo>
                    <a:pt x="22" y="667"/>
                  </a:lnTo>
                  <a:lnTo>
                    <a:pt x="89" y="823"/>
                  </a:lnTo>
                  <a:lnTo>
                    <a:pt x="156" y="979"/>
                  </a:lnTo>
                  <a:lnTo>
                    <a:pt x="245" y="1157"/>
                  </a:lnTo>
                  <a:lnTo>
                    <a:pt x="245" y="1157"/>
                  </a:lnTo>
                  <a:lnTo>
                    <a:pt x="289" y="1246"/>
                  </a:lnTo>
                  <a:lnTo>
                    <a:pt x="378" y="1335"/>
                  </a:lnTo>
                  <a:lnTo>
                    <a:pt x="378" y="1335"/>
                  </a:lnTo>
                  <a:lnTo>
                    <a:pt x="467" y="1224"/>
                  </a:lnTo>
                  <a:lnTo>
                    <a:pt x="556" y="1090"/>
                  </a:lnTo>
                  <a:lnTo>
                    <a:pt x="645" y="934"/>
                  </a:lnTo>
                  <a:lnTo>
                    <a:pt x="712" y="779"/>
                  </a:lnTo>
                  <a:lnTo>
                    <a:pt x="712" y="779"/>
                  </a:lnTo>
                  <a:lnTo>
                    <a:pt x="734" y="601"/>
                  </a:lnTo>
                  <a:lnTo>
                    <a:pt x="734" y="467"/>
                  </a:lnTo>
                  <a:lnTo>
                    <a:pt x="712" y="312"/>
                  </a:lnTo>
                  <a:lnTo>
                    <a:pt x="667" y="200"/>
                  </a:lnTo>
                  <a:lnTo>
                    <a:pt x="667" y="2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3"/>
            <p:cNvSpPr/>
            <p:nvPr/>
          </p:nvSpPr>
          <p:spPr>
            <a:xfrm rot="2192941">
              <a:off x="6591195" y="2839941"/>
              <a:ext cx="86571" cy="77592"/>
            </a:xfrm>
            <a:custGeom>
              <a:avLst/>
              <a:gdLst/>
              <a:ahLst/>
              <a:cxnLst/>
              <a:rect l="l" t="t" r="r" b="b"/>
              <a:pathLst>
                <a:path w="646" h="579" extrusionOk="0">
                  <a:moveTo>
                    <a:pt x="579" y="0"/>
                  </a:moveTo>
                  <a:lnTo>
                    <a:pt x="290" y="178"/>
                  </a:lnTo>
                  <a:lnTo>
                    <a:pt x="0" y="312"/>
                  </a:lnTo>
                  <a:lnTo>
                    <a:pt x="45" y="401"/>
                  </a:lnTo>
                  <a:lnTo>
                    <a:pt x="89" y="468"/>
                  </a:lnTo>
                  <a:lnTo>
                    <a:pt x="134" y="534"/>
                  </a:lnTo>
                  <a:lnTo>
                    <a:pt x="201" y="556"/>
                  </a:lnTo>
                  <a:lnTo>
                    <a:pt x="290" y="579"/>
                  </a:lnTo>
                  <a:lnTo>
                    <a:pt x="356" y="579"/>
                  </a:lnTo>
                  <a:lnTo>
                    <a:pt x="423" y="556"/>
                  </a:lnTo>
                  <a:lnTo>
                    <a:pt x="512" y="512"/>
                  </a:lnTo>
                  <a:lnTo>
                    <a:pt x="579" y="468"/>
                  </a:lnTo>
                  <a:lnTo>
                    <a:pt x="623" y="379"/>
                  </a:lnTo>
                  <a:lnTo>
                    <a:pt x="645" y="290"/>
                  </a:lnTo>
                  <a:lnTo>
                    <a:pt x="623" y="156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95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3"/>
            <p:cNvSpPr/>
            <p:nvPr/>
          </p:nvSpPr>
          <p:spPr>
            <a:xfrm rot="2192941">
              <a:off x="6218846" y="1507590"/>
              <a:ext cx="998651" cy="1114972"/>
            </a:xfrm>
            <a:custGeom>
              <a:avLst/>
              <a:gdLst/>
              <a:ahLst/>
              <a:cxnLst/>
              <a:rect l="l" t="t" r="r" b="b"/>
              <a:pathLst>
                <a:path w="7452" h="8320" extrusionOk="0">
                  <a:moveTo>
                    <a:pt x="4315" y="601"/>
                  </a:moveTo>
                  <a:lnTo>
                    <a:pt x="4493" y="624"/>
                  </a:lnTo>
                  <a:lnTo>
                    <a:pt x="4649" y="646"/>
                  </a:lnTo>
                  <a:lnTo>
                    <a:pt x="4805" y="690"/>
                  </a:lnTo>
                  <a:lnTo>
                    <a:pt x="4938" y="757"/>
                  </a:lnTo>
                  <a:lnTo>
                    <a:pt x="5049" y="846"/>
                  </a:lnTo>
                  <a:lnTo>
                    <a:pt x="5161" y="935"/>
                  </a:lnTo>
                  <a:lnTo>
                    <a:pt x="5250" y="1024"/>
                  </a:lnTo>
                  <a:lnTo>
                    <a:pt x="5338" y="1157"/>
                  </a:lnTo>
                  <a:lnTo>
                    <a:pt x="5383" y="1313"/>
                  </a:lnTo>
                  <a:lnTo>
                    <a:pt x="5405" y="1469"/>
                  </a:lnTo>
                  <a:lnTo>
                    <a:pt x="5383" y="1536"/>
                  </a:lnTo>
                  <a:lnTo>
                    <a:pt x="5361" y="1625"/>
                  </a:lnTo>
                  <a:lnTo>
                    <a:pt x="5294" y="1669"/>
                  </a:lnTo>
                  <a:lnTo>
                    <a:pt x="5227" y="1736"/>
                  </a:lnTo>
                  <a:lnTo>
                    <a:pt x="5138" y="1691"/>
                  </a:lnTo>
                  <a:lnTo>
                    <a:pt x="4871" y="1580"/>
                  </a:lnTo>
                  <a:lnTo>
                    <a:pt x="3893" y="1135"/>
                  </a:lnTo>
                  <a:lnTo>
                    <a:pt x="3826" y="1002"/>
                  </a:lnTo>
                  <a:lnTo>
                    <a:pt x="3804" y="891"/>
                  </a:lnTo>
                  <a:lnTo>
                    <a:pt x="3804" y="779"/>
                  </a:lnTo>
                  <a:lnTo>
                    <a:pt x="3848" y="713"/>
                  </a:lnTo>
                  <a:lnTo>
                    <a:pt x="3915" y="646"/>
                  </a:lnTo>
                  <a:lnTo>
                    <a:pt x="4004" y="624"/>
                  </a:lnTo>
                  <a:lnTo>
                    <a:pt x="4160" y="601"/>
                  </a:lnTo>
                  <a:close/>
                  <a:moveTo>
                    <a:pt x="5984" y="1647"/>
                  </a:moveTo>
                  <a:lnTo>
                    <a:pt x="6050" y="1691"/>
                  </a:lnTo>
                  <a:lnTo>
                    <a:pt x="6139" y="1803"/>
                  </a:lnTo>
                  <a:lnTo>
                    <a:pt x="6161" y="1869"/>
                  </a:lnTo>
                  <a:lnTo>
                    <a:pt x="6139" y="1958"/>
                  </a:lnTo>
                  <a:lnTo>
                    <a:pt x="6117" y="2025"/>
                  </a:lnTo>
                  <a:lnTo>
                    <a:pt x="6095" y="2069"/>
                  </a:lnTo>
                  <a:lnTo>
                    <a:pt x="6006" y="2158"/>
                  </a:lnTo>
                  <a:lnTo>
                    <a:pt x="5872" y="2203"/>
                  </a:lnTo>
                  <a:lnTo>
                    <a:pt x="5783" y="2203"/>
                  </a:lnTo>
                  <a:lnTo>
                    <a:pt x="5694" y="2158"/>
                  </a:lnTo>
                  <a:lnTo>
                    <a:pt x="5628" y="2069"/>
                  </a:lnTo>
                  <a:lnTo>
                    <a:pt x="5583" y="1958"/>
                  </a:lnTo>
                  <a:lnTo>
                    <a:pt x="5605" y="1847"/>
                  </a:lnTo>
                  <a:lnTo>
                    <a:pt x="5650" y="1758"/>
                  </a:lnTo>
                  <a:lnTo>
                    <a:pt x="5761" y="1691"/>
                  </a:lnTo>
                  <a:lnTo>
                    <a:pt x="5872" y="1647"/>
                  </a:lnTo>
                  <a:close/>
                  <a:moveTo>
                    <a:pt x="5450" y="4427"/>
                  </a:moveTo>
                  <a:lnTo>
                    <a:pt x="5539" y="4449"/>
                  </a:lnTo>
                  <a:lnTo>
                    <a:pt x="5605" y="4516"/>
                  </a:lnTo>
                  <a:lnTo>
                    <a:pt x="5694" y="4627"/>
                  </a:lnTo>
                  <a:lnTo>
                    <a:pt x="5739" y="4739"/>
                  </a:lnTo>
                  <a:lnTo>
                    <a:pt x="5761" y="4894"/>
                  </a:lnTo>
                  <a:lnTo>
                    <a:pt x="5761" y="5028"/>
                  </a:lnTo>
                  <a:lnTo>
                    <a:pt x="5739" y="5206"/>
                  </a:lnTo>
                  <a:lnTo>
                    <a:pt x="5672" y="5361"/>
                  </a:lnTo>
                  <a:lnTo>
                    <a:pt x="5583" y="5517"/>
                  </a:lnTo>
                  <a:lnTo>
                    <a:pt x="5494" y="5651"/>
                  </a:lnTo>
                  <a:lnTo>
                    <a:pt x="5405" y="5762"/>
                  </a:lnTo>
                  <a:lnTo>
                    <a:pt x="5316" y="5673"/>
                  </a:lnTo>
                  <a:lnTo>
                    <a:pt x="5272" y="5584"/>
                  </a:lnTo>
                  <a:lnTo>
                    <a:pt x="5183" y="5406"/>
                  </a:lnTo>
                  <a:lnTo>
                    <a:pt x="5116" y="5250"/>
                  </a:lnTo>
                  <a:lnTo>
                    <a:pt x="5049" y="5094"/>
                  </a:lnTo>
                  <a:lnTo>
                    <a:pt x="5027" y="4961"/>
                  </a:lnTo>
                  <a:lnTo>
                    <a:pt x="5027" y="4828"/>
                  </a:lnTo>
                  <a:lnTo>
                    <a:pt x="5027" y="4716"/>
                  </a:lnTo>
                  <a:lnTo>
                    <a:pt x="5049" y="4627"/>
                  </a:lnTo>
                  <a:lnTo>
                    <a:pt x="5094" y="4561"/>
                  </a:lnTo>
                  <a:lnTo>
                    <a:pt x="5161" y="4516"/>
                  </a:lnTo>
                  <a:lnTo>
                    <a:pt x="5205" y="4472"/>
                  </a:lnTo>
                  <a:lnTo>
                    <a:pt x="5272" y="4449"/>
                  </a:lnTo>
                  <a:lnTo>
                    <a:pt x="5361" y="4427"/>
                  </a:lnTo>
                  <a:close/>
                  <a:moveTo>
                    <a:pt x="3848" y="5562"/>
                  </a:moveTo>
                  <a:lnTo>
                    <a:pt x="3937" y="5606"/>
                  </a:lnTo>
                  <a:lnTo>
                    <a:pt x="4071" y="5673"/>
                  </a:lnTo>
                  <a:lnTo>
                    <a:pt x="4204" y="5784"/>
                  </a:lnTo>
                  <a:lnTo>
                    <a:pt x="4360" y="5917"/>
                  </a:lnTo>
                  <a:lnTo>
                    <a:pt x="4493" y="6073"/>
                  </a:lnTo>
                  <a:lnTo>
                    <a:pt x="4604" y="6273"/>
                  </a:lnTo>
                  <a:lnTo>
                    <a:pt x="4449" y="6296"/>
                  </a:lnTo>
                  <a:lnTo>
                    <a:pt x="4271" y="6318"/>
                  </a:lnTo>
                  <a:lnTo>
                    <a:pt x="4093" y="6296"/>
                  </a:lnTo>
                  <a:lnTo>
                    <a:pt x="3937" y="6251"/>
                  </a:lnTo>
                  <a:lnTo>
                    <a:pt x="3826" y="6162"/>
                  </a:lnTo>
                  <a:lnTo>
                    <a:pt x="3737" y="6073"/>
                  </a:lnTo>
                  <a:lnTo>
                    <a:pt x="3670" y="5940"/>
                  </a:lnTo>
                  <a:lnTo>
                    <a:pt x="3648" y="5806"/>
                  </a:lnTo>
                  <a:lnTo>
                    <a:pt x="3648" y="5717"/>
                  </a:lnTo>
                  <a:lnTo>
                    <a:pt x="3648" y="5651"/>
                  </a:lnTo>
                  <a:lnTo>
                    <a:pt x="3670" y="5606"/>
                  </a:lnTo>
                  <a:lnTo>
                    <a:pt x="3715" y="5562"/>
                  </a:lnTo>
                  <a:close/>
                  <a:moveTo>
                    <a:pt x="1958" y="6029"/>
                  </a:moveTo>
                  <a:lnTo>
                    <a:pt x="2158" y="6051"/>
                  </a:lnTo>
                  <a:lnTo>
                    <a:pt x="2313" y="6095"/>
                  </a:lnTo>
                  <a:lnTo>
                    <a:pt x="2425" y="6162"/>
                  </a:lnTo>
                  <a:lnTo>
                    <a:pt x="2491" y="6251"/>
                  </a:lnTo>
                  <a:lnTo>
                    <a:pt x="2536" y="6340"/>
                  </a:lnTo>
                  <a:lnTo>
                    <a:pt x="2536" y="6429"/>
                  </a:lnTo>
                  <a:lnTo>
                    <a:pt x="2514" y="6496"/>
                  </a:lnTo>
                  <a:lnTo>
                    <a:pt x="2491" y="6540"/>
                  </a:lnTo>
                  <a:lnTo>
                    <a:pt x="2447" y="6585"/>
                  </a:lnTo>
                  <a:lnTo>
                    <a:pt x="2380" y="6629"/>
                  </a:lnTo>
                  <a:lnTo>
                    <a:pt x="2269" y="6674"/>
                  </a:lnTo>
                  <a:lnTo>
                    <a:pt x="2158" y="6696"/>
                  </a:lnTo>
                  <a:lnTo>
                    <a:pt x="2047" y="6674"/>
                  </a:lnTo>
                  <a:lnTo>
                    <a:pt x="1935" y="6629"/>
                  </a:lnTo>
                  <a:lnTo>
                    <a:pt x="1824" y="6540"/>
                  </a:lnTo>
                  <a:lnTo>
                    <a:pt x="1757" y="6429"/>
                  </a:lnTo>
                  <a:lnTo>
                    <a:pt x="1713" y="6340"/>
                  </a:lnTo>
                  <a:lnTo>
                    <a:pt x="1691" y="6251"/>
                  </a:lnTo>
                  <a:lnTo>
                    <a:pt x="1668" y="6162"/>
                  </a:lnTo>
                  <a:lnTo>
                    <a:pt x="1691" y="6118"/>
                  </a:lnTo>
                  <a:lnTo>
                    <a:pt x="1713" y="6073"/>
                  </a:lnTo>
                  <a:lnTo>
                    <a:pt x="1780" y="6029"/>
                  </a:lnTo>
                  <a:close/>
                  <a:moveTo>
                    <a:pt x="3737" y="1"/>
                  </a:moveTo>
                  <a:lnTo>
                    <a:pt x="3381" y="23"/>
                  </a:lnTo>
                  <a:lnTo>
                    <a:pt x="3047" y="90"/>
                  </a:lnTo>
                  <a:lnTo>
                    <a:pt x="2692" y="179"/>
                  </a:lnTo>
                  <a:lnTo>
                    <a:pt x="2358" y="312"/>
                  </a:lnTo>
                  <a:lnTo>
                    <a:pt x="2024" y="468"/>
                  </a:lnTo>
                  <a:lnTo>
                    <a:pt x="1958" y="512"/>
                  </a:lnTo>
                  <a:lnTo>
                    <a:pt x="1891" y="535"/>
                  </a:lnTo>
                  <a:lnTo>
                    <a:pt x="1579" y="735"/>
                  </a:lnTo>
                  <a:lnTo>
                    <a:pt x="1290" y="957"/>
                  </a:lnTo>
                  <a:lnTo>
                    <a:pt x="1023" y="1202"/>
                  </a:lnTo>
                  <a:lnTo>
                    <a:pt x="801" y="1447"/>
                  </a:lnTo>
                  <a:lnTo>
                    <a:pt x="601" y="1736"/>
                  </a:lnTo>
                  <a:lnTo>
                    <a:pt x="423" y="2047"/>
                  </a:lnTo>
                  <a:lnTo>
                    <a:pt x="267" y="2381"/>
                  </a:lnTo>
                  <a:lnTo>
                    <a:pt x="156" y="2714"/>
                  </a:lnTo>
                  <a:lnTo>
                    <a:pt x="67" y="3093"/>
                  </a:lnTo>
                  <a:lnTo>
                    <a:pt x="22" y="3448"/>
                  </a:lnTo>
                  <a:lnTo>
                    <a:pt x="0" y="3804"/>
                  </a:lnTo>
                  <a:lnTo>
                    <a:pt x="22" y="4138"/>
                  </a:lnTo>
                  <a:lnTo>
                    <a:pt x="89" y="4494"/>
                  </a:lnTo>
                  <a:lnTo>
                    <a:pt x="178" y="4828"/>
                  </a:lnTo>
                  <a:lnTo>
                    <a:pt x="312" y="5161"/>
                  </a:lnTo>
                  <a:lnTo>
                    <a:pt x="467" y="5495"/>
                  </a:lnTo>
                  <a:lnTo>
                    <a:pt x="668" y="5828"/>
                  </a:lnTo>
                  <a:lnTo>
                    <a:pt x="868" y="6095"/>
                  </a:lnTo>
                  <a:lnTo>
                    <a:pt x="1112" y="6362"/>
                  </a:lnTo>
                  <a:lnTo>
                    <a:pt x="1379" y="6585"/>
                  </a:lnTo>
                  <a:lnTo>
                    <a:pt x="1668" y="6785"/>
                  </a:lnTo>
                  <a:lnTo>
                    <a:pt x="1958" y="6963"/>
                  </a:lnTo>
                  <a:lnTo>
                    <a:pt x="2291" y="7119"/>
                  </a:lnTo>
                  <a:lnTo>
                    <a:pt x="2647" y="7230"/>
                  </a:lnTo>
                  <a:lnTo>
                    <a:pt x="2736" y="7274"/>
                  </a:lnTo>
                  <a:lnTo>
                    <a:pt x="3337" y="7474"/>
                  </a:lnTo>
                  <a:lnTo>
                    <a:pt x="3848" y="7652"/>
                  </a:lnTo>
                  <a:lnTo>
                    <a:pt x="4315" y="7830"/>
                  </a:lnTo>
                  <a:lnTo>
                    <a:pt x="4671" y="7986"/>
                  </a:lnTo>
                  <a:lnTo>
                    <a:pt x="4960" y="8142"/>
                  </a:lnTo>
                  <a:lnTo>
                    <a:pt x="5183" y="8320"/>
                  </a:lnTo>
                  <a:lnTo>
                    <a:pt x="5494" y="8253"/>
                  </a:lnTo>
                  <a:lnTo>
                    <a:pt x="5806" y="8119"/>
                  </a:lnTo>
                  <a:lnTo>
                    <a:pt x="6095" y="7964"/>
                  </a:lnTo>
                  <a:lnTo>
                    <a:pt x="6384" y="7786"/>
                  </a:lnTo>
                  <a:lnTo>
                    <a:pt x="6651" y="7586"/>
                  </a:lnTo>
                  <a:lnTo>
                    <a:pt x="6895" y="7385"/>
                  </a:lnTo>
                  <a:lnTo>
                    <a:pt x="6873" y="7230"/>
                  </a:lnTo>
                  <a:lnTo>
                    <a:pt x="6851" y="7096"/>
                  </a:lnTo>
                  <a:lnTo>
                    <a:pt x="6851" y="6941"/>
                  </a:lnTo>
                  <a:lnTo>
                    <a:pt x="6873" y="6785"/>
                  </a:lnTo>
                  <a:lnTo>
                    <a:pt x="6918" y="6385"/>
                  </a:lnTo>
                  <a:lnTo>
                    <a:pt x="7007" y="5895"/>
                  </a:lnTo>
                  <a:lnTo>
                    <a:pt x="7118" y="5361"/>
                  </a:lnTo>
                  <a:lnTo>
                    <a:pt x="7274" y="4761"/>
                  </a:lnTo>
                  <a:lnTo>
                    <a:pt x="7296" y="4672"/>
                  </a:lnTo>
                  <a:lnTo>
                    <a:pt x="7385" y="4294"/>
                  </a:lnTo>
                  <a:lnTo>
                    <a:pt x="7452" y="3938"/>
                  </a:lnTo>
                  <a:lnTo>
                    <a:pt x="7452" y="3582"/>
                  </a:lnTo>
                  <a:lnTo>
                    <a:pt x="7429" y="3248"/>
                  </a:lnTo>
                  <a:lnTo>
                    <a:pt x="7385" y="2892"/>
                  </a:lnTo>
                  <a:lnTo>
                    <a:pt x="7296" y="2559"/>
                  </a:lnTo>
                  <a:lnTo>
                    <a:pt x="7162" y="2225"/>
                  </a:lnTo>
                  <a:lnTo>
                    <a:pt x="6984" y="1891"/>
                  </a:lnTo>
                  <a:lnTo>
                    <a:pt x="6807" y="1580"/>
                  </a:lnTo>
                  <a:lnTo>
                    <a:pt x="6584" y="1291"/>
                  </a:lnTo>
                  <a:lnTo>
                    <a:pt x="6339" y="1024"/>
                  </a:lnTo>
                  <a:lnTo>
                    <a:pt x="6073" y="802"/>
                  </a:lnTo>
                  <a:lnTo>
                    <a:pt x="5806" y="601"/>
                  </a:lnTo>
                  <a:lnTo>
                    <a:pt x="5494" y="423"/>
                  </a:lnTo>
                  <a:lnTo>
                    <a:pt x="5161" y="268"/>
                  </a:lnTo>
                  <a:lnTo>
                    <a:pt x="4805" y="157"/>
                  </a:lnTo>
                  <a:lnTo>
                    <a:pt x="4449" y="68"/>
                  </a:lnTo>
                  <a:lnTo>
                    <a:pt x="4093" y="23"/>
                  </a:lnTo>
                  <a:lnTo>
                    <a:pt x="3737" y="1"/>
                  </a:lnTo>
                  <a:close/>
                </a:path>
              </a:pathLst>
            </a:custGeom>
            <a:solidFill>
              <a:srgbClr val="FFE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3"/>
            <p:cNvSpPr/>
            <p:nvPr/>
          </p:nvSpPr>
          <p:spPr>
            <a:xfrm rot="2192941">
              <a:off x="6558517" y="2356349"/>
              <a:ext cx="274321" cy="333956"/>
            </a:xfrm>
            <a:custGeom>
              <a:avLst/>
              <a:gdLst/>
              <a:ahLst/>
              <a:cxnLst/>
              <a:rect l="l" t="t" r="r" b="b"/>
              <a:pathLst>
                <a:path w="2047" h="2492" fill="none" extrusionOk="0">
                  <a:moveTo>
                    <a:pt x="2047" y="1825"/>
                  </a:moveTo>
                  <a:lnTo>
                    <a:pt x="801" y="1"/>
                  </a:lnTo>
                  <a:lnTo>
                    <a:pt x="801" y="1"/>
                  </a:lnTo>
                  <a:lnTo>
                    <a:pt x="557" y="223"/>
                  </a:lnTo>
                  <a:lnTo>
                    <a:pt x="290" y="401"/>
                  </a:lnTo>
                  <a:lnTo>
                    <a:pt x="290" y="401"/>
                  </a:lnTo>
                  <a:lnTo>
                    <a:pt x="134" y="468"/>
                  </a:lnTo>
                  <a:lnTo>
                    <a:pt x="0" y="512"/>
                  </a:lnTo>
                  <a:lnTo>
                    <a:pt x="0" y="512"/>
                  </a:lnTo>
                  <a:lnTo>
                    <a:pt x="156" y="757"/>
                  </a:lnTo>
                  <a:lnTo>
                    <a:pt x="156" y="757"/>
                  </a:lnTo>
                  <a:lnTo>
                    <a:pt x="312" y="1068"/>
                  </a:lnTo>
                  <a:lnTo>
                    <a:pt x="512" y="1513"/>
                  </a:lnTo>
                  <a:lnTo>
                    <a:pt x="512" y="1513"/>
                  </a:lnTo>
                  <a:lnTo>
                    <a:pt x="712" y="2003"/>
                  </a:lnTo>
                  <a:lnTo>
                    <a:pt x="890" y="2492"/>
                  </a:lnTo>
                  <a:lnTo>
                    <a:pt x="890" y="2492"/>
                  </a:lnTo>
                  <a:lnTo>
                    <a:pt x="1202" y="2358"/>
                  </a:lnTo>
                  <a:lnTo>
                    <a:pt x="1491" y="2203"/>
                  </a:lnTo>
                  <a:lnTo>
                    <a:pt x="1780" y="2025"/>
                  </a:lnTo>
                  <a:lnTo>
                    <a:pt x="2047" y="18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3"/>
            <p:cNvSpPr/>
            <p:nvPr/>
          </p:nvSpPr>
          <p:spPr>
            <a:xfrm rot="2192941">
              <a:off x="6218846" y="1507590"/>
              <a:ext cx="998651" cy="1114972"/>
            </a:xfrm>
            <a:custGeom>
              <a:avLst/>
              <a:gdLst/>
              <a:ahLst/>
              <a:cxnLst/>
              <a:rect l="l" t="t" r="r" b="b"/>
              <a:pathLst>
                <a:path w="7452" h="8320" fill="none" extrusionOk="0">
                  <a:moveTo>
                    <a:pt x="6984" y="1891"/>
                  </a:moveTo>
                  <a:lnTo>
                    <a:pt x="6984" y="1891"/>
                  </a:lnTo>
                  <a:lnTo>
                    <a:pt x="6807" y="1580"/>
                  </a:lnTo>
                  <a:lnTo>
                    <a:pt x="6584" y="1291"/>
                  </a:lnTo>
                  <a:lnTo>
                    <a:pt x="6339" y="1024"/>
                  </a:lnTo>
                  <a:lnTo>
                    <a:pt x="6073" y="802"/>
                  </a:lnTo>
                  <a:lnTo>
                    <a:pt x="5806" y="601"/>
                  </a:lnTo>
                  <a:lnTo>
                    <a:pt x="5494" y="423"/>
                  </a:lnTo>
                  <a:lnTo>
                    <a:pt x="5161" y="268"/>
                  </a:lnTo>
                  <a:lnTo>
                    <a:pt x="4805" y="157"/>
                  </a:lnTo>
                  <a:lnTo>
                    <a:pt x="4805" y="157"/>
                  </a:lnTo>
                  <a:lnTo>
                    <a:pt x="4449" y="68"/>
                  </a:lnTo>
                  <a:lnTo>
                    <a:pt x="4093" y="23"/>
                  </a:lnTo>
                  <a:lnTo>
                    <a:pt x="3737" y="1"/>
                  </a:lnTo>
                  <a:lnTo>
                    <a:pt x="3381" y="23"/>
                  </a:lnTo>
                  <a:lnTo>
                    <a:pt x="3047" y="90"/>
                  </a:lnTo>
                  <a:lnTo>
                    <a:pt x="2692" y="179"/>
                  </a:lnTo>
                  <a:lnTo>
                    <a:pt x="2358" y="312"/>
                  </a:lnTo>
                  <a:lnTo>
                    <a:pt x="2024" y="468"/>
                  </a:lnTo>
                  <a:lnTo>
                    <a:pt x="2024" y="468"/>
                  </a:lnTo>
                  <a:lnTo>
                    <a:pt x="1958" y="512"/>
                  </a:lnTo>
                  <a:lnTo>
                    <a:pt x="1958" y="512"/>
                  </a:lnTo>
                  <a:lnTo>
                    <a:pt x="1891" y="535"/>
                  </a:lnTo>
                  <a:lnTo>
                    <a:pt x="1891" y="535"/>
                  </a:lnTo>
                  <a:lnTo>
                    <a:pt x="1579" y="735"/>
                  </a:lnTo>
                  <a:lnTo>
                    <a:pt x="1290" y="957"/>
                  </a:lnTo>
                  <a:lnTo>
                    <a:pt x="1023" y="1202"/>
                  </a:lnTo>
                  <a:lnTo>
                    <a:pt x="801" y="1447"/>
                  </a:lnTo>
                  <a:lnTo>
                    <a:pt x="601" y="1736"/>
                  </a:lnTo>
                  <a:lnTo>
                    <a:pt x="423" y="2047"/>
                  </a:lnTo>
                  <a:lnTo>
                    <a:pt x="267" y="2381"/>
                  </a:lnTo>
                  <a:lnTo>
                    <a:pt x="156" y="2714"/>
                  </a:lnTo>
                  <a:lnTo>
                    <a:pt x="156" y="2714"/>
                  </a:lnTo>
                  <a:lnTo>
                    <a:pt x="67" y="3093"/>
                  </a:lnTo>
                  <a:lnTo>
                    <a:pt x="22" y="3448"/>
                  </a:lnTo>
                  <a:lnTo>
                    <a:pt x="0" y="3804"/>
                  </a:lnTo>
                  <a:lnTo>
                    <a:pt x="22" y="4138"/>
                  </a:lnTo>
                  <a:lnTo>
                    <a:pt x="89" y="4494"/>
                  </a:lnTo>
                  <a:lnTo>
                    <a:pt x="178" y="4828"/>
                  </a:lnTo>
                  <a:lnTo>
                    <a:pt x="312" y="5161"/>
                  </a:lnTo>
                  <a:lnTo>
                    <a:pt x="467" y="5495"/>
                  </a:lnTo>
                  <a:lnTo>
                    <a:pt x="467" y="5495"/>
                  </a:lnTo>
                  <a:lnTo>
                    <a:pt x="668" y="5828"/>
                  </a:lnTo>
                  <a:lnTo>
                    <a:pt x="868" y="6095"/>
                  </a:lnTo>
                  <a:lnTo>
                    <a:pt x="1112" y="6362"/>
                  </a:lnTo>
                  <a:lnTo>
                    <a:pt x="1379" y="6585"/>
                  </a:lnTo>
                  <a:lnTo>
                    <a:pt x="1668" y="6785"/>
                  </a:lnTo>
                  <a:lnTo>
                    <a:pt x="1958" y="6963"/>
                  </a:lnTo>
                  <a:lnTo>
                    <a:pt x="2291" y="7119"/>
                  </a:lnTo>
                  <a:lnTo>
                    <a:pt x="2647" y="7230"/>
                  </a:lnTo>
                  <a:lnTo>
                    <a:pt x="2647" y="7230"/>
                  </a:lnTo>
                  <a:lnTo>
                    <a:pt x="2736" y="7274"/>
                  </a:lnTo>
                  <a:lnTo>
                    <a:pt x="2736" y="7274"/>
                  </a:lnTo>
                  <a:lnTo>
                    <a:pt x="3337" y="7474"/>
                  </a:lnTo>
                  <a:lnTo>
                    <a:pt x="3848" y="7652"/>
                  </a:lnTo>
                  <a:lnTo>
                    <a:pt x="4315" y="7830"/>
                  </a:lnTo>
                  <a:lnTo>
                    <a:pt x="4671" y="7986"/>
                  </a:lnTo>
                  <a:lnTo>
                    <a:pt x="4671" y="7986"/>
                  </a:lnTo>
                  <a:lnTo>
                    <a:pt x="4960" y="8142"/>
                  </a:lnTo>
                  <a:lnTo>
                    <a:pt x="5183" y="8320"/>
                  </a:lnTo>
                  <a:lnTo>
                    <a:pt x="5183" y="8320"/>
                  </a:lnTo>
                  <a:lnTo>
                    <a:pt x="5494" y="8253"/>
                  </a:lnTo>
                  <a:lnTo>
                    <a:pt x="5494" y="8253"/>
                  </a:lnTo>
                  <a:lnTo>
                    <a:pt x="5316" y="7764"/>
                  </a:lnTo>
                  <a:lnTo>
                    <a:pt x="5116" y="7274"/>
                  </a:lnTo>
                  <a:lnTo>
                    <a:pt x="5116" y="7274"/>
                  </a:lnTo>
                  <a:lnTo>
                    <a:pt x="4916" y="6829"/>
                  </a:lnTo>
                  <a:lnTo>
                    <a:pt x="4760" y="6518"/>
                  </a:lnTo>
                  <a:lnTo>
                    <a:pt x="4760" y="6518"/>
                  </a:lnTo>
                  <a:lnTo>
                    <a:pt x="4604" y="6273"/>
                  </a:lnTo>
                  <a:lnTo>
                    <a:pt x="4604" y="6273"/>
                  </a:lnTo>
                  <a:lnTo>
                    <a:pt x="4449" y="6296"/>
                  </a:lnTo>
                  <a:lnTo>
                    <a:pt x="4271" y="6318"/>
                  </a:lnTo>
                  <a:lnTo>
                    <a:pt x="4271" y="6318"/>
                  </a:lnTo>
                  <a:lnTo>
                    <a:pt x="4093" y="6296"/>
                  </a:lnTo>
                  <a:lnTo>
                    <a:pt x="3937" y="6251"/>
                  </a:lnTo>
                  <a:lnTo>
                    <a:pt x="3826" y="6162"/>
                  </a:lnTo>
                  <a:lnTo>
                    <a:pt x="3737" y="6073"/>
                  </a:lnTo>
                  <a:lnTo>
                    <a:pt x="3737" y="6073"/>
                  </a:lnTo>
                  <a:lnTo>
                    <a:pt x="3670" y="5940"/>
                  </a:lnTo>
                  <a:lnTo>
                    <a:pt x="3648" y="5806"/>
                  </a:lnTo>
                  <a:lnTo>
                    <a:pt x="3648" y="5806"/>
                  </a:lnTo>
                  <a:lnTo>
                    <a:pt x="3648" y="5717"/>
                  </a:lnTo>
                  <a:lnTo>
                    <a:pt x="3648" y="5651"/>
                  </a:lnTo>
                  <a:lnTo>
                    <a:pt x="3670" y="5606"/>
                  </a:lnTo>
                  <a:lnTo>
                    <a:pt x="3715" y="5562"/>
                  </a:lnTo>
                  <a:lnTo>
                    <a:pt x="3715" y="5562"/>
                  </a:lnTo>
                  <a:lnTo>
                    <a:pt x="3782" y="5562"/>
                  </a:lnTo>
                  <a:lnTo>
                    <a:pt x="3848" y="5562"/>
                  </a:lnTo>
                  <a:lnTo>
                    <a:pt x="3937" y="5606"/>
                  </a:lnTo>
                  <a:lnTo>
                    <a:pt x="4071" y="5673"/>
                  </a:lnTo>
                  <a:lnTo>
                    <a:pt x="4071" y="5673"/>
                  </a:lnTo>
                  <a:lnTo>
                    <a:pt x="4204" y="5784"/>
                  </a:lnTo>
                  <a:lnTo>
                    <a:pt x="4360" y="5917"/>
                  </a:lnTo>
                  <a:lnTo>
                    <a:pt x="4493" y="6073"/>
                  </a:lnTo>
                  <a:lnTo>
                    <a:pt x="4604" y="6273"/>
                  </a:lnTo>
                  <a:lnTo>
                    <a:pt x="4604" y="6273"/>
                  </a:lnTo>
                  <a:lnTo>
                    <a:pt x="4738" y="6229"/>
                  </a:lnTo>
                  <a:lnTo>
                    <a:pt x="4894" y="6162"/>
                  </a:lnTo>
                  <a:lnTo>
                    <a:pt x="4894" y="6162"/>
                  </a:lnTo>
                  <a:lnTo>
                    <a:pt x="5161" y="5984"/>
                  </a:lnTo>
                  <a:lnTo>
                    <a:pt x="5405" y="5762"/>
                  </a:lnTo>
                  <a:lnTo>
                    <a:pt x="5405" y="5762"/>
                  </a:lnTo>
                  <a:lnTo>
                    <a:pt x="5316" y="5673"/>
                  </a:lnTo>
                  <a:lnTo>
                    <a:pt x="5272" y="5584"/>
                  </a:lnTo>
                  <a:lnTo>
                    <a:pt x="5272" y="5584"/>
                  </a:lnTo>
                  <a:lnTo>
                    <a:pt x="5183" y="5406"/>
                  </a:lnTo>
                  <a:lnTo>
                    <a:pt x="5116" y="5250"/>
                  </a:lnTo>
                  <a:lnTo>
                    <a:pt x="5049" y="5094"/>
                  </a:lnTo>
                  <a:lnTo>
                    <a:pt x="5027" y="4961"/>
                  </a:lnTo>
                  <a:lnTo>
                    <a:pt x="5027" y="4961"/>
                  </a:lnTo>
                  <a:lnTo>
                    <a:pt x="5027" y="4828"/>
                  </a:lnTo>
                  <a:lnTo>
                    <a:pt x="5027" y="4716"/>
                  </a:lnTo>
                  <a:lnTo>
                    <a:pt x="5049" y="4627"/>
                  </a:lnTo>
                  <a:lnTo>
                    <a:pt x="5094" y="4561"/>
                  </a:lnTo>
                  <a:lnTo>
                    <a:pt x="5094" y="4561"/>
                  </a:lnTo>
                  <a:lnTo>
                    <a:pt x="5161" y="4516"/>
                  </a:lnTo>
                  <a:lnTo>
                    <a:pt x="5205" y="4472"/>
                  </a:lnTo>
                  <a:lnTo>
                    <a:pt x="5272" y="4449"/>
                  </a:lnTo>
                  <a:lnTo>
                    <a:pt x="5361" y="4427"/>
                  </a:lnTo>
                  <a:lnTo>
                    <a:pt x="5361" y="4427"/>
                  </a:lnTo>
                  <a:lnTo>
                    <a:pt x="5450" y="4427"/>
                  </a:lnTo>
                  <a:lnTo>
                    <a:pt x="5539" y="4449"/>
                  </a:lnTo>
                  <a:lnTo>
                    <a:pt x="5605" y="4516"/>
                  </a:lnTo>
                  <a:lnTo>
                    <a:pt x="5694" y="4627"/>
                  </a:lnTo>
                  <a:lnTo>
                    <a:pt x="5694" y="4627"/>
                  </a:lnTo>
                  <a:lnTo>
                    <a:pt x="5739" y="4739"/>
                  </a:lnTo>
                  <a:lnTo>
                    <a:pt x="5761" y="4894"/>
                  </a:lnTo>
                  <a:lnTo>
                    <a:pt x="5761" y="5028"/>
                  </a:lnTo>
                  <a:lnTo>
                    <a:pt x="5739" y="5206"/>
                  </a:lnTo>
                  <a:lnTo>
                    <a:pt x="5739" y="5206"/>
                  </a:lnTo>
                  <a:lnTo>
                    <a:pt x="5672" y="5361"/>
                  </a:lnTo>
                  <a:lnTo>
                    <a:pt x="5583" y="5517"/>
                  </a:lnTo>
                  <a:lnTo>
                    <a:pt x="5494" y="5651"/>
                  </a:lnTo>
                  <a:lnTo>
                    <a:pt x="5405" y="5762"/>
                  </a:lnTo>
                  <a:lnTo>
                    <a:pt x="6651" y="7586"/>
                  </a:lnTo>
                  <a:lnTo>
                    <a:pt x="6651" y="7586"/>
                  </a:lnTo>
                  <a:lnTo>
                    <a:pt x="6895" y="7385"/>
                  </a:lnTo>
                  <a:lnTo>
                    <a:pt x="6895" y="7385"/>
                  </a:lnTo>
                  <a:lnTo>
                    <a:pt x="6873" y="7230"/>
                  </a:lnTo>
                  <a:lnTo>
                    <a:pt x="6851" y="7096"/>
                  </a:lnTo>
                  <a:lnTo>
                    <a:pt x="6851" y="6941"/>
                  </a:lnTo>
                  <a:lnTo>
                    <a:pt x="6873" y="6785"/>
                  </a:lnTo>
                  <a:lnTo>
                    <a:pt x="6873" y="6785"/>
                  </a:lnTo>
                  <a:lnTo>
                    <a:pt x="6918" y="6385"/>
                  </a:lnTo>
                  <a:lnTo>
                    <a:pt x="7007" y="5895"/>
                  </a:lnTo>
                  <a:lnTo>
                    <a:pt x="7118" y="5361"/>
                  </a:lnTo>
                  <a:lnTo>
                    <a:pt x="7274" y="4761"/>
                  </a:lnTo>
                  <a:lnTo>
                    <a:pt x="7274" y="4761"/>
                  </a:lnTo>
                  <a:lnTo>
                    <a:pt x="7296" y="4672"/>
                  </a:lnTo>
                  <a:lnTo>
                    <a:pt x="7296" y="4672"/>
                  </a:lnTo>
                  <a:lnTo>
                    <a:pt x="7385" y="4294"/>
                  </a:lnTo>
                  <a:lnTo>
                    <a:pt x="7452" y="3938"/>
                  </a:lnTo>
                  <a:lnTo>
                    <a:pt x="7452" y="3582"/>
                  </a:lnTo>
                  <a:lnTo>
                    <a:pt x="7429" y="3248"/>
                  </a:lnTo>
                  <a:lnTo>
                    <a:pt x="7385" y="2892"/>
                  </a:lnTo>
                  <a:lnTo>
                    <a:pt x="7296" y="2559"/>
                  </a:lnTo>
                  <a:lnTo>
                    <a:pt x="7162" y="2225"/>
                  </a:lnTo>
                  <a:lnTo>
                    <a:pt x="6984" y="1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3"/>
            <p:cNvSpPr/>
            <p:nvPr/>
          </p:nvSpPr>
          <p:spPr>
            <a:xfrm rot="2192941">
              <a:off x="6944075" y="1737077"/>
              <a:ext cx="214820" cy="152103"/>
            </a:xfrm>
            <a:custGeom>
              <a:avLst/>
              <a:gdLst/>
              <a:ahLst/>
              <a:cxnLst/>
              <a:rect l="l" t="t" r="r" b="b"/>
              <a:pathLst>
                <a:path w="1603" h="1135" fill="none" extrusionOk="0">
                  <a:moveTo>
                    <a:pt x="1424" y="1135"/>
                  </a:moveTo>
                  <a:lnTo>
                    <a:pt x="1424" y="1135"/>
                  </a:lnTo>
                  <a:lnTo>
                    <a:pt x="1335" y="1090"/>
                  </a:lnTo>
                  <a:lnTo>
                    <a:pt x="1068" y="979"/>
                  </a:lnTo>
                  <a:lnTo>
                    <a:pt x="90" y="534"/>
                  </a:lnTo>
                  <a:lnTo>
                    <a:pt x="90" y="534"/>
                  </a:lnTo>
                  <a:lnTo>
                    <a:pt x="23" y="401"/>
                  </a:lnTo>
                  <a:lnTo>
                    <a:pt x="1" y="290"/>
                  </a:lnTo>
                  <a:lnTo>
                    <a:pt x="1" y="178"/>
                  </a:lnTo>
                  <a:lnTo>
                    <a:pt x="45" y="112"/>
                  </a:lnTo>
                  <a:lnTo>
                    <a:pt x="112" y="45"/>
                  </a:lnTo>
                  <a:lnTo>
                    <a:pt x="201" y="23"/>
                  </a:lnTo>
                  <a:lnTo>
                    <a:pt x="357" y="0"/>
                  </a:lnTo>
                  <a:lnTo>
                    <a:pt x="512" y="0"/>
                  </a:lnTo>
                  <a:lnTo>
                    <a:pt x="512" y="0"/>
                  </a:lnTo>
                  <a:lnTo>
                    <a:pt x="690" y="23"/>
                  </a:lnTo>
                  <a:lnTo>
                    <a:pt x="846" y="45"/>
                  </a:lnTo>
                  <a:lnTo>
                    <a:pt x="1002" y="89"/>
                  </a:lnTo>
                  <a:lnTo>
                    <a:pt x="1135" y="156"/>
                  </a:lnTo>
                  <a:lnTo>
                    <a:pt x="1246" y="245"/>
                  </a:lnTo>
                  <a:lnTo>
                    <a:pt x="1358" y="334"/>
                  </a:lnTo>
                  <a:lnTo>
                    <a:pt x="1447" y="423"/>
                  </a:lnTo>
                  <a:lnTo>
                    <a:pt x="1535" y="556"/>
                  </a:lnTo>
                  <a:lnTo>
                    <a:pt x="1535" y="556"/>
                  </a:lnTo>
                  <a:lnTo>
                    <a:pt x="1580" y="712"/>
                  </a:lnTo>
                  <a:lnTo>
                    <a:pt x="1602" y="868"/>
                  </a:lnTo>
                  <a:lnTo>
                    <a:pt x="1602" y="868"/>
                  </a:lnTo>
                  <a:lnTo>
                    <a:pt x="1580" y="935"/>
                  </a:lnTo>
                  <a:lnTo>
                    <a:pt x="1558" y="1024"/>
                  </a:lnTo>
                  <a:lnTo>
                    <a:pt x="1491" y="1068"/>
                  </a:lnTo>
                  <a:lnTo>
                    <a:pt x="1424" y="11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3"/>
            <p:cNvSpPr/>
            <p:nvPr/>
          </p:nvSpPr>
          <p:spPr>
            <a:xfrm rot="2192941">
              <a:off x="7088866" y="1958388"/>
              <a:ext cx="77592" cy="74644"/>
            </a:xfrm>
            <a:custGeom>
              <a:avLst/>
              <a:gdLst/>
              <a:ahLst/>
              <a:cxnLst/>
              <a:rect l="l" t="t" r="r" b="b"/>
              <a:pathLst>
                <a:path w="579" h="557" fill="none" extrusionOk="0">
                  <a:moveTo>
                    <a:pt x="45" y="423"/>
                  </a:moveTo>
                  <a:lnTo>
                    <a:pt x="45" y="423"/>
                  </a:lnTo>
                  <a:lnTo>
                    <a:pt x="0" y="312"/>
                  </a:lnTo>
                  <a:lnTo>
                    <a:pt x="22" y="201"/>
                  </a:lnTo>
                  <a:lnTo>
                    <a:pt x="67" y="112"/>
                  </a:lnTo>
                  <a:lnTo>
                    <a:pt x="178" y="45"/>
                  </a:lnTo>
                  <a:lnTo>
                    <a:pt x="178" y="45"/>
                  </a:lnTo>
                  <a:lnTo>
                    <a:pt x="289" y="1"/>
                  </a:lnTo>
                  <a:lnTo>
                    <a:pt x="401" y="1"/>
                  </a:lnTo>
                  <a:lnTo>
                    <a:pt x="467" y="45"/>
                  </a:lnTo>
                  <a:lnTo>
                    <a:pt x="556" y="157"/>
                  </a:lnTo>
                  <a:lnTo>
                    <a:pt x="556" y="157"/>
                  </a:lnTo>
                  <a:lnTo>
                    <a:pt x="578" y="223"/>
                  </a:lnTo>
                  <a:lnTo>
                    <a:pt x="556" y="312"/>
                  </a:lnTo>
                  <a:lnTo>
                    <a:pt x="556" y="312"/>
                  </a:lnTo>
                  <a:lnTo>
                    <a:pt x="534" y="379"/>
                  </a:lnTo>
                  <a:lnTo>
                    <a:pt x="512" y="423"/>
                  </a:lnTo>
                  <a:lnTo>
                    <a:pt x="423" y="512"/>
                  </a:lnTo>
                  <a:lnTo>
                    <a:pt x="423" y="512"/>
                  </a:lnTo>
                  <a:lnTo>
                    <a:pt x="289" y="557"/>
                  </a:lnTo>
                  <a:lnTo>
                    <a:pt x="200" y="557"/>
                  </a:lnTo>
                  <a:lnTo>
                    <a:pt x="111" y="512"/>
                  </a:lnTo>
                  <a:lnTo>
                    <a:pt x="45" y="4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3"/>
            <p:cNvSpPr/>
            <p:nvPr/>
          </p:nvSpPr>
          <p:spPr>
            <a:xfrm rot="2192941">
              <a:off x="6309444" y="2127775"/>
              <a:ext cx="116322" cy="89519"/>
            </a:xfrm>
            <a:custGeom>
              <a:avLst/>
              <a:gdLst/>
              <a:ahLst/>
              <a:cxnLst/>
              <a:rect l="l" t="t" r="r" b="b"/>
              <a:pathLst>
                <a:path w="868" h="668" fill="none" extrusionOk="0">
                  <a:moveTo>
                    <a:pt x="712" y="601"/>
                  </a:moveTo>
                  <a:lnTo>
                    <a:pt x="712" y="601"/>
                  </a:lnTo>
                  <a:lnTo>
                    <a:pt x="601" y="646"/>
                  </a:lnTo>
                  <a:lnTo>
                    <a:pt x="490" y="668"/>
                  </a:lnTo>
                  <a:lnTo>
                    <a:pt x="379" y="646"/>
                  </a:lnTo>
                  <a:lnTo>
                    <a:pt x="267" y="601"/>
                  </a:lnTo>
                  <a:lnTo>
                    <a:pt x="267" y="601"/>
                  </a:lnTo>
                  <a:lnTo>
                    <a:pt x="156" y="512"/>
                  </a:lnTo>
                  <a:lnTo>
                    <a:pt x="89" y="401"/>
                  </a:lnTo>
                  <a:lnTo>
                    <a:pt x="89" y="401"/>
                  </a:lnTo>
                  <a:lnTo>
                    <a:pt x="45" y="312"/>
                  </a:lnTo>
                  <a:lnTo>
                    <a:pt x="23" y="223"/>
                  </a:lnTo>
                  <a:lnTo>
                    <a:pt x="0" y="134"/>
                  </a:lnTo>
                  <a:lnTo>
                    <a:pt x="23" y="90"/>
                  </a:lnTo>
                  <a:lnTo>
                    <a:pt x="45" y="45"/>
                  </a:lnTo>
                  <a:lnTo>
                    <a:pt x="112" y="1"/>
                  </a:lnTo>
                  <a:lnTo>
                    <a:pt x="178" y="1"/>
                  </a:lnTo>
                  <a:lnTo>
                    <a:pt x="290" y="1"/>
                  </a:lnTo>
                  <a:lnTo>
                    <a:pt x="290" y="1"/>
                  </a:lnTo>
                  <a:lnTo>
                    <a:pt x="490" y="23"/>
                  </a:lnTo>
                  <a:lnTo>
                    <a:pt x="645" y="67"/>
                  </a:lnTo>
                  <a:lnTo>
                    <a:pt x="757" y="134"/>
                  </a:lnTo>
                  <a:lnTo>
                    <a:pt x="823" y="223"/>
                  </a:lnTo>
                  <a:lnTo>
                    <a:pt x="823" y="223"/>
                  </a:lnTo>
                  <a:lnTo>
                    <a:pt x="868" y="312"/>
                  </a:lnTo>
                  <a:lnTo>
                    <a:pt x="868" y="401"/>
                  </a:lnTo>
                  <a:lnTo>
                    <a:pt x="868" y="401"/>
                  </a:lnTo>
                  <a:lnTo>
                    <a:pt x="846" y="468"/>
                  </a:lnTo>
                  <a:lnTo>
                    <a:pt x="823" y="512"/>
                  </a:lnTo>
                  <a:lnTo>
                    <a:pt x="779" y="557"/>
                  </a:lnTo>
                  <a:lnTo>
                    <a:pt x="712" y="601"/>
                  </a:lnTo>
                  <a:lnTo>
                    <a:pt x="712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3"/>
            <p:cNvSpPr/>
            <p:nvPr/>
          </p:nvSpPr>
          <p:spPr>
            <a:xfrm rot="2192941">
              <a:off x="6495592" y="2596528"/>
              <a:ext cx="328059" cy="301257"/>
            </a:xfrm>
            <a:custGeom>
              <a:avLst/>
              <a:gdLst/>
              <a:ahLst/>
              <a:cxnLst/>
              <a:rect l="l" t="t" r="r" b="b"/>
              <a:pathLst>
                <a:path w="2448" h="2248" extrusionOk="0">
                  <a:moveTo>
                    <a:pt x="1713" y="0"/>
                  </a:moveTo>
                  <a:lnTo>
                    <a:pt x="1469" y="201"/>
                  </a:lnTo>
                  <a:lnTo>
                    <a:pt x="1202" y="401"/>
                  </a:lnTo>
                  <a:lnTo>
                    <a:pt x="913" y="579"/>
                  </a:lnTo>
                  <a:lnTo>
                    <a:pt x="624" y="734"/>
                  </a:lnTo>
                  <a:lnTo>
                    <a:pt x="312" y="868"/>
                  </a:lnTo>
                  <a:lnTo>
                    <a:pt x="1" y="935"/>
                  </a:lnTo>
                  <a:lnTo>
                    <a:pt x="1" y="1090"/>
                  </a:lnTo>
                  <a:lnTo>
                    <a:pt x="45" y="1202"/>
                  </a:lnTo>
                  <a:lnTo>
                    <a:pt x="112" y="1313"/>
                  </a:lnTo>
                  <a:lnTo>
                    <a:pt x="223" y="1402"/>
                  </a:lnTo>
                  <a:lnTo>
                    <a:pt x="245" y="1557"/>
                  </a:lnTo>
                  <a:lnTo>
                    <a:pt x="290" y="1691"/>
                  </a:lnTo>
                  <a:lnTo>
                    <a:pt x="379" y="1802"/>
                  </a:lnTo>
                  <a:lnTo>
                    <a:pt x="490" y="1891"/>
                  </a:lnTo>
                  <a:lnTo>
                    <a:pt x="512" y="2025"/>
                  </a:lnTo>
                  <a:lnTo>
                    <a:pt x="557" y="2114"/>
                  </a:lnTo>
                  <a:lnTo>
                    <a:pt x="646" y="2203"/>
                  </a:lnTo>
                  <a:lnTo>
                    <a:pt x="735" y="2247"/>
                  </a:lnTo>
                  <a:lnTo>
                    <a:pt x="1046" y="2158"/>
                  </a:lnTo>
                  <a:lnTo>
                    <a:pt x="1335" y="2047"/>
                  </a:lnTo>
                  <a:lnTo>
                    <a:pt x="1625" y="1913"/>
                  </a:lnTo>
                  <a:lnTo>
                    <a:pt x="1914" y="1735"/>
                  </a:lnTo>
                  <a:lnTo>
                    <a:pt x="2181" y="1535"/>
                  </a:lnTo>
                  <a:lnTo>
                    <a:pt x="2425" y="1313"/>
                  </a:lnTo>
                  <a:lnTo>
                    <a:pt x="2447" y="1179"/>
                  </a:lnTo>
                  <a:lnTo>
                    <a:pt x="2425" y="1068"/>
                  </a:lnTo>
                  <a:lnTo>
                    <a:pt x="2359" y="979"/>
                  </a:lnTo>
                  <a:lnTo>
                    <a:pt x="2247" y="935"/>
                  </a:lnTo>
                  <a:lnTo>
                    <a:pt x="2247" y="779"/>
                  </a:lnTo>
                  <a:lnTo>
                    <a:pt x="2203" y="646"/>
                  </a:lnTo>
                  <a:lnTo>
                    <a:pt x="2114" y="534"/>
                  </a:lnTo>
                  <a:lnTo>
                    <a:pt x="2003" y="445"/>
                  </a:lnTo>
                  <a:lnTo>
                    <a:pt x="1980" y="290"/>
                  </a:lnTo>
                  <a:lnTo>
                    <a:pt x="1914" y="178"/>
                  </a:lnTo>
                  <a:lnTo>
                    <a:pt x="1825" y="89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rgbClr val="DB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3"/>
            <p:cNvSpPr/>
            <p:nvPr/>
          </p:nvSpPr>
          <p:spPr>
            <a:xfrm rot="2192941">
              <a:off x="6495592" y="2596528"/>
              <a:ext cx="328059" cy="301257"/>
            </a:xfrm>
            <a:custGeom>
              <a:avLst/>
              <a:gdLst/>
              <a:ahLst/>
              <a:cxnLst/>
              <a:rect l="l" t="t" r="r" b="b"/>
              <a:pathLst>
                <a:path w="2448" h="2248" fill="none" extrusionOk="0">
                  <a:moveTo>
                    <a:pt x="1713" y="0"/>
                  </a:moveTo>
                  <a:lnTo>
                    <a:pt x="1713" y="0"/>
                  </a:lnTo>
                  <a:lnTo>
                    <a:pt x="1469" y="201"/>
                  </a:lnTo>
                  <a:lnTo>
                    <a:pt x="1469" y="201"/>
                  </a:lnTo>
                  <a:lnTo>
                    <a:pt x="1202" y="401"/>
                  </a:lnTo>
                  <a:lnTo>
                    <a:pt x="913" y="579"/>
                  </a:lnTo>
                  <a:lnTo>
                    <a:pt x="624" y="734"/>
                  </a:lnTo>
                  <a:lnTo>
                    <a:pt x="312" y="868"/>
                  </a:lnTo>
                  <a:lnTo>
                    <a:pt x="312" y="868"/>
                  </a:lnTo>
                  <a:lnTo>
                    <a:pt x="1" y="935"/>
                  </a:lnTo>
                  <a:lnTo>
                    <a:pt x="1" y="935"/>
                  </a:lnTo>
                  <a:lnTo>
                    <a:pt x="1" y="1090"/>
                  </a:lnTo>
                  <a:lnTo>
                    <a:pt x="45" y="1202"/>
                  </a:lnTo>
                  <a:lnTo>
                    <a:pt x="112" y="1313"/>
                  </a:lnTo>
                  <a:lnTo>
                    <a:pt x="223" y="1402"/>
                  </a:lnTo>
                  <a:lnTo>
                    <a:pt x="223" y="1402"/>
                  </a:lnTo>
                  <a:lnTo>
                    <a:pt x="646" y="1246"/>
                  </a:lnTo>
                  <a:lnTo>
                    <a:pt x="646" y="1246"/>
                  </a:lnTo>
                  <a:lnTo>
                    <a:pt x="223" y="1402"/>
                  </a:lnTo>
                  <a:lnTo>
                    <a:pt x="223" y="1402"/>
                  </a:lnTo>
                  <a:lnTo>
                    <a:pt x="245" y="1557"/>
                  </a:lnTo>
                  <a:lnTo>
                    <a:pt x="290" y="1691"/>
                  </a:lnTo>
                  <a:lnTo>
                    <a:pt x="379" y="1802"/>
                  </a:lnTo>
                  <a:lnTo>
                    <a:pt x="490" y="1891"/>
                  </a:lnTo>
                  <a:lnTo>
                    <a:pt x="490" y="1891"/>
                  </a:lnTo>
                  <a:lnTo>
                    <a:pt x="824" y="1758"/>
                  </a:lnTo>
                  <a:lnTo>
                    <a:pt x="1224" y="1557"/>
                  </a:lnTo>
                  <a:lnTo>
                    <a:pt x="1224" y="1557"/>
                  </a:lnTo>
                  <a:lnTo>
                    <a:pt x="824" y="1758"/>
                  </a:lnTo>
                  <a:lnTo>
                    <a:pt x="490" y="1891"/>
                  </a:lnTo>
                  <a:lnTo>
                    <a:pt x="490" y="1891"/>
                  </a:lnTo>
                  <a:lnTo>
                    <a:pt x="512" y="2025"/>
                  </a:lnTo>
                  <a:lnTo>
                    <a:pt x="557" y="2114"/>
                  </a:lnTo>
                  <a:lnTo>
                    <a:pt x="646" y="2203"/>
                  </a:lnTo>
                  <a:lnTo>
                    <a:pt x="735" y="2247"/>
                  </a:lnTo>
                  <a:lnTo>
                    <a:pt x="735" y="2247"/>
                  </a:lnTo>
                  <a:lnTo>
                    <a:pt x="1046" y="2158"/>
                  </a:lnTo>
                  <a:lnTo>
                    <a:pt x="1335" y="2047"/>
                  </a:lnTo>
                  <a:lnTo>
                    <a:pt x="1335" y="2047"/>
                  </a:lnTo>
                  <a:lnTo>
                    <a:pt x="1625" y="1913"/>
                  </a:lnTo>
                  <a:lnTo>
                    <a:pt x="1914" y="1735"/>
                  </a:lnTo>
                  <a:lnTo>
                    <a:pt x="1914" y="1735"/>
                  </a:lnTo>
                  <a:lnTo>
                    <a:pt x="2181" y="1535"/>
                  </a:lnTo>
                  <a:lnTo>
                    <a:pt x="2425" y="1313"/>
                  </a:lnTo>
                  <a:lnTo>
                    <a:pt x="2425" y="1313"/>
                  </a:lnTo>
                  <a:lnTo>
                    <a:pt x="2447" y="1179"/>
                  </a:lnTo>
                  <a:lnTo>
                    <a:pt x="2425" y="1068"/>
                  </a:lnTo>
                  <a:lnTo>
                    <a:pt x="2359" y="979"/>
                  </a:lnTo>
                  <a:lnTo>
                    <a:pt x="2247" y="935"/>
                  </a:lnTo>
                  <a:lnTo>
                    <a:pt x="2247" y="935"/>
                  </a:lnTo>
                  <a:lnTo>
                    <a:pt x="1980" y="1090"/>
                  </a:lnTo>
                  <a:lnTo>
                    <a:pt x="1980" y="1090"/>
                  </a:lnTo>
                  <a:lnTo>
                    <a:pt x="2247" y="935"/>
                  </a:lnTo>
                  <a:lnTo>
                    <a:pt x="2247" y="935"/>
                  </a:lnTo>
                  <a:lnTo>
                    <a:pt x="2247" y="779"/>
                  </a:lnTo>
                  <a:lnTo>
                    <a:pt x="2203" y="646"/>
                  </a:lnTo>
                  <a:lnTo>
                    <a:pt x="2114" y="534"/>
                  </a:lnTo>
                  <a:lnTo>
                    <a:pt x="2003" y="445"/>
                  </a:lnTo>
                  <a:lnTo>
                    <a:pt x="2003" y="445"/>
                  </a:lnTo>
                  <a:lnTo>
                    <a:pt x="1558" y="734"/>
                  </a:lnTo>
                  <a:lnTo>
                    <a:pt x="1157" y="979"/>
                  </a:lnTo>
                  <a:lnTo>
                    <a:pt x="1157" y="979"/>
                  </a:lnTo>
                  <a:lnTo>
                    <a:pt x="1558" y="734"/>
                  </a:lnTo>
                  <a:lnTo>
                    <a:pt x="2003" y="445"/>
                  </a:lnTo>
                  <a:lnTo>
                    <a:pt x="2003" y="445"/>
                  </a:lnTo>
                  <a:lnTo>
                    <a:pt x="1980" y="290"/>
                  </a:lnTo>
                  <a:lnTo>
                    <a:pt x="1914" y="178"/>
                  </a:lnTo>
                  <a:lnTo>
                    <a:pt x="1825" y="89"/>
                  </a:lnTo>
                  <a:lnTo>
                    <a:pt x="17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3"/>
            <p:cNvSpPr/>
            <p:nvPr/>
          </p:nvSpPr>
          <p:spPr>
            <a:xfrm rot="2192941">
              <a:off x="6680511" y="2797011"/>
              <a:ext cx="15009" cy="9113"/>
            </a:xfrm>
            <a:custGeom>
              <a:avLst/>
              <a:gdLst/>
              <a:ahLst/>
              <a:cxnLst/>
              <a:rect l="l" t="t" r="r" b="b"/>
              <a:pathLst>
                <a:path w="112" h="68" fill="none" extrusionOk="0">
                  <a:moveTo>
                    <a:pt x="0" y="67"/>
                  </a:moveTo>
                  <a:lnTo>
                    <a:pt x="0" y="67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0" y="67"/>
                  </a:lnTo>
                  <a:lnTo>
                    <a:pt x="0" y="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3"/>
            <p:cNvSpPr/>
            <p:nvPr/>
          </p:nvSpPr>
          <p:spPr>
            <a:xfrm rot="2192941">
              <a:off x="6478216" y="1616694"/>
              <a:ext cx="602246" cy="816798"/>
            </a:xfrm>
            <a:custGeom>
              <a:avLst/>
              <a:gdLst/>
              <a:ahLst/>
              <a:cxnLst/>
              <a:rect l="l" t="t" r="r" b="b"/>
              <a:pathLst>
                <a:path w="4494" h="6095" extrusionOk="0">
                  <a:moveTo>
                    <a:pt x="2492" y="0"/>
                  </a:moveTo>
                  <a:lnTo>
                    <a:pt x="2336" y="23"/>
                  </a:lnTo>
                  <a:lnTo>
                    <a:pt x="2247" y="45"/>
                  </a:lnTo>
                  <a:lnTo>
                    <a:pt x="2180" y="112"/>
                  </a:lnTo>
                  <a:lnTo>
                    <a:pt x="2136" y="178"/>
                  </a:lnTo>
                  <a:lnTo>
                    <a:pt x="2136" y="290"/>
                  </a:lnTo>
                  <a:lnTo>
                    <a:pt x="2158" y="401"/>
                  </a:lnTo>
                  <a:lnTo>
                    <a:pt x="2225" y="534"/>
                  </a:lnTo>
                  <a:lnTo>
                    <a:pt x="3203" y="979"/>
                  </a:lnTo>
                  <a:lnTo>
                    <a:pt x="3470" y="1090"/>
                  </a:lnTo>
                  <a:lnTo>
                    <a:pt x="3559" y="1135"/>
                  </a:lnTo>
                  <a:lnTo>
                    <a:pt x="3626" y="1068"/>
                  </a:lnTo>
                  <a:lnTo>
                    <a:pt x="3693" y="1024"/>
                  </a:lnTo>
                  <a:lnTo>
                    <a:pt x="3715" y="935"/>
                  </a:lnTo>
                  <a:lnTo>
                    <a:pt x="3737" y="868"/>
                  </a:lnTo>
                  <a:lnTo>
                    <a:pt x="3715" y="712"/>
                  </a:lnTo>
                  <a:lnTo>
                    <a:pt x="3670" y="556"/>
                  </a:lnTo>
                  <a:lnTo>
                    <a:pt x="3582" y="423"/>
                  </a:lnTo>
                  <a:lnTo>
                    <a:pt x="3493" y="334"/>
                  </a:lnTo>
                  <a:lnTo>
                    <a:pt x="3381" y="245"/>
                  </a:lnTo>
                  <a:lnTo>
                    <a:pt x="3270" y="156"/>
                  </a:lnTo>
                  <a:lnTo>
                    <a:pt x="3137" y="89"/>
                  </a:lnTo>
                  <a:lnTo>
                    <a:pt x="2981" y="45"/>
                  </a:lnTo>
                  <a:lnTo>
                    <a:pt x="2825" y="23"/>
                  </a:lnTo>
                  <a:lnTo>
                    <a:pt x="2647" y="0"/>
                  </a:lnTo>
                  <a:close/>
                  <a:moveTo>
                    <a:pt x="4204" y="1046"/>
                  </a:moveTo>
                  <a:lnTo>
                    <a:pt x="4093" y="1090"/>
                  </a:lnTo>
                  <a:lnTo>
                    <a:pt x="3982" y="1157"/>
                  </a:lnTo>
                  <a:lnTo>
                    <a:pt x="3937" y="1246"/>
                  </a:lnTo>
                  <a:lnTo>
                    <a:pt x="3915" y="1357"/>
                  </a:lnTo>
                  <a:lnTo>
                    <a:pt x="3960" y="1468"/>
                  </a:lnTo>
                  <a:lnTo>
                    <a:pt x="4026" y="1557"/>
                  </a:lnTo>
                  <a:lnTo>
                    <a:pt x="4115" y="1602"/>
                  </a:lnTo>
                  <a:lnTo>
                    <a:pt x="4204" y="1602"/>
                  </a:lnTo>
                  <a:lnTo>
                    <a:pt x="4338" y="1557"/>
                  </a:lnTo>
                  <a:lnTo>
                    <a:pt x="4427" y="1468"/>
                  </a:lnTo>
                  <a:lnTo>
                    <a:pt x="4449" y="1424"/>
                  </a:lnTo>
                  <a:lnTo>
                    <a:pt x="4471" y="1357"/>
                  </a:lnTo>
                  <a:lnTo>
                    <a:pt x="4493" y="1268"/>
                  </a:lnTo>
                  <a:lnTo>
                    <a:pt x="4471" y="1202"/>
                  </a:lnTo>
                  <a:lnTo>
                    <a:pt x="4382" y="1090"/>
                  </a:lnTo>
                  <a:lnTo>
                    <a:pt x="4316" y="1046"/>
                  </a:lnTo>
                  <a:close/>
                  <a:moveTo>
                    <a:pt x="112" y="5428"/>
                  </a:moveTo>
                  <a:lnTo>
                    <a:pt x="45" y="5472"/>
                  </a:lnTo>
                  <a:lnTo>
                    <a:pt x="23" y="5517"/>
                  </a:lnTo>
                  <a:lnTo>
                    <a:pt x="0" y="5561"/>
                  </a:lnTo>
                  <a:lnTo>
                    <a:pt x="23" y="5650"/>
                  </a:lnTo>
                  <a:lnTo>
                    <a:pt x="45" y="5739"/>
                  </a:lnTo>
                  <a:lnTo>
                    <a:pt x="89" y="5828"/>
                  </a:lnTo>
                  <a:lnTo>
                    <a:pt x="156" y="5939"/>
                  </a:lnTo>
                  <a:lnTo>
                    <a:pt x="267" y="6028"/>
                  </a:lnTo>
                  <a:lnTo>
                    <a:pt x="379" y="6073"/>
                  </a:lnTo>
                  <a:lnTo>
                    <a:pt x="490" y="6095"/>
                  </a:lnTo>
                  <a:lnTo>
                    <a:pt x="601" y="6073"/>
                  </a:lnTo>
                  <a:lnTo>
                    <a:pt x="712" y="6028"/>
                  </a:lnTo>
                  <a:lnTo>
                    <a:pt x="779" y="5984"/>
                  </a:lnTo>
                  <a:lnTo>
                    <a:pt x="823" y="5939"/>
                  </a:lnTo>
                  <a:lnTo>
                    <a:pt x="846" y="5895"/>
                  </a:lnTo>
                  <a:lnTo>
                    <a:pt x="868" y="5828"/>
                  </a:lnTo>
                  <a:lnTo>
                    <a:pt x="868" y="5739"/>
                  </a:lnTo>
                  <a:lnTo>
                    <a:pt x="823" y="5650"/>
                  </a:lnTo>
                  <a:lnTo>
                    <a:pt x="757" y="5561"/>
                  </a:lnTo>
                  <a:lnTo>
                    <a:pt x="645" y="5494"/>
                  </a:lnTo>
                  <a:lnTo>
                    <a:pt x="490" y="5450"/>
                  </a:lnTo>
                  <a:lnTo>
                    <a:pt x="290" y="54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3"/>
            <p:cNvSpPr/>
            <p:nvPr/>
          </p:nvSpPr>
          <p:spPr>
            <a:xfrm rot="2192941">
              <a:off x="6309444" y="2127775"/>
              <a:ext cx="116322" cy="89519"/>
            </a:xfrm>
            <a:custGeom>
              <a:avLst/>
              <a:gdLst/>
              <a:ahLst/>
              <a:cxnLst/>
              <a:rect l="l" t="t" r="r" b="b"/>
              <a:pathLst>
                <a:path w="868" h="668" fill="none" extrusionOk="0">
                  <a:moveTo>
                    <a:pt x="267" y="601"/>
                  </a:moveTo>
                  <a:lnTo>
                    <a:pt x="267" y="601"/>
                  </a:lnTo>
                  <a:lnTo>
                    <a:pt x="379" y="646"/>
                  </a:lnTo>
                  <a:lnTo>
                    <a:pt x="490" y="668"/>
                  </a:lnTo>
                  <a:lnTo>
                    <a:pt x="601" y="646"/>
                  </a:lnTo>
                  <a:lnTo>
                    <a:pt x="712" y="601"/>
                  </a:lnTo>
                  <a:lnTo>
                    <a:pt x="712" y="601"/>
                  </a:lnTo>
                  <a:lnTo>
                    <a:pt x="779" y="557"/>
                  </a:lnTo>
                  <a:lnTo>
                    <a:pt x="823" y="512"/>
                  </a:lnTo>
                  <a:lnTo>
                    <a:pt x="846" y="468"/>
                  </a:lnTo>
                  <a:lnTo>
                    <a:pt x="868" y="401"/>
                  </a:lnTo>
                  <a:lnTo>
                    <a:pt x="868" y="401"/>
                  </a:lnTo>
                  <a:lnTo>
                    <a:pt x="868" y="312"/>
                  </a:lnTo>
                  <a:lnTo>
                    <a:pt x="823" y="223"/>
                  </a:lnTo>
                  <a:lnTo>
                    <a:pt x="823" y="223"/>
                  </a:lnTo>
                  <a:lnTo>
                    <a:pt x="757" y="134"/>
                  </a:lnTo>
                  <a:lnTo>
                    <a:pt x="645" y="67"/>
                  </a:lnTo>
                  <a:lnTo>
                    <a:pt x="490" y="23"/>
                  </a:lnTo>
                  <a:lnTo>
                    <a:pt x="290" y="1"/>
                  </a:lnTo>
                  <a:lnTo>
                    <a:pt x="290" y="1"/>
                  </a:lnTo>
                  <a:lnTo>
                    <a:pt x="178" y="1"/>
                  </a:lnTo>
                  <a:lnTo>
                    <a:pt x="112" y="1"/>
                  </a:lnTo>
                  <a:lnTo>
                    <a:pt x="45" y="45"/>
                  </a:lnTo>
                  <a:lnTo>
                    <a:pt x="23" y="90"/>
                  </a:lnTo>
                  <a:lnTo>
                    <a:pt x="0" y="134"/>
                  </a:lnTo>
                  <a:lnTo>
                    <a:pt x="23" y="223"/>
                  </a:lnTo>
                  <a:lnTo>
                    <a:pt x="45" y="312"/>
                  </a:lnTo>
                  <a:lnTo>
                    <a:pt x="89" y="401"/>
                  </a:lnTo>
                  <a:lnTo>
                    <a:pt x="89" y="401"/>
                  </a:lnTo>
                  <a:lnTo>
                    <a:pt x="156" y="512"/>
                  </a:lnTo>
                  <a:lnTo>
                    <a:pt x="267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3"/>
            <p:cNvSpPr/>
            <p:nvPr/>
          </p:nvSpPr>
          <p:spPr>
            <a:xfrm rot="2192941">
              <a:off x="7088866" y="1958388"/>
              <a:ext cx="77592" cy="74644"/>
            </a:xfrm>
            <a:custGeom>
              <a:avLst/>
              <a:gdLst/>
              <a:ahLst/>
              <a:cxnLst/>
              <a:rect l="l" t="t" r="r" b="b"/>
              <a:pathLst>
                <a:path w="579" h="557" fill="none" extrusionOk="0">
                  <a:moveTo>
                    <a:pt x="178" y="45"/>
                  </a:moveTo>
                  <a:lnTo>
                    <a:pt x="178" y="45"/>
                  </a:lnTo>
                  <a:lnTo>
                    <a:pt x="67" y="112"/>
                  </a:lnTo>
                  <a:lnTo>
                    <a:pt x="22" y="201"/>
                  </a:lnTo>
                  <a:lnTo>
                    <a:pt x="0" y="312"/>
                  </a:lnTo>
                  <a:lnTo>
                    <a:pt x="45" y="423"/>
                  </a:lnTo>
                  <a:lnTo>
                    <a:pt x="45" y="423"/>
                  </a:lnTo>
                  <a:lnTo>
                    <a:pt x="111" y="512"/>
                  </a:lnTo>
                  <a:lnTo>
                    <a:pt x="200" y="557"/>
                  </a:lnTo>
                  <a:lnTo>
                    <a:pt x="289" y="557"/>
                  </a:lnTo>
                  <a:lnTo>
                    <a:pt x="423" y="512"/>
                  </a:lnTo>
                  <a:lnTo>
                    <a:pt x="423" y="512"/>
                  </a:lnTo>
                  <a:lnTo>
                    <a:pt x="512" y="423"/>
                  </a:lnTo>
                  <a:lnTo>
                    <a:pt x="534" y="379"/>
                  </a:lnTo>
                  <a:lnTo>
                    <a:pt x="556" y="312"/>
                  </a:lnTo>
                  <a:lnTo>
                    <a:pt x="556" y="312"/>
                  </a:lnTo>
                  <a:lnTo>
                    <a:pt x="578" y="223"/>
                  </a:lnTo>
                  <a:lnTo>
                    <a:pt x="556" y="157"/>
                  </a:lnTo>
                  <a:lnTo>
                    <a:pt x="556" y="157"/>
                  </a:lnTo>
                  <a:lnTo>
                    <a:pt x="467" y="45"/>
                  </a:lnTo>
                  <a:lnTo>
                    <a:pt x="401" y="1"/>
                  </a:lnTo>
                  <a:lnTo>
                    <a:pt x="289" y="1"/>
                  </a:lnTo>
                  <a:lnTo>
                    <a:pt x="178" y="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3"/>
            <p:cNvSpPr/>
            <p:nvPr/>
          </p:nvSpPr>
          <p:spPr>
            <a:xfrm rot="2192941">
              <a:off x="6944075" y="1737077"/>
              <a:ext cx="214820" cy="152103"/>
            </a:xfrm>
            <a:custGeom>
              <a:avLst/>
              <a:gdLst/>
              <a:ahLst/>
              <a:cxnLst/>
              <a:rect l="l" t="t" r="r" b="b"/>
              <a:pathLst>
                <a:path w="1603" h="1135" fill="none" extrusionOk="0">
                  <a:moveTo>
                    <a:pt x="90" y="534"/>
                  </a:moveTo>
                  <a:lnTo>
                    <a:pt x="90" y="534"/>
                  </a:lnTo>
                  <a:lnTo>
                    <a:pt x="1068" y="979"/>
                  </a:lnTo>
                  <a:lnTo>
                    <a:pt x="1335" y="1090"/>
                  </a:lnTo>
                  <a:lnTo>
                    <a:pt x="1424" y="1135"/>
                  </a:lnTo>
                  <a:lnTo>
                    <a:pt x="1424" y="1135"/>
                  </a:lnTo>
                  <a:lnTo>
                    <a:pt x="1491" y="1068"/>
                  </a:lnTo>
                  <a:lnTo>
                    <a:pt x="1558" y="1024"/>
                  </a:lnTo>
                  <a:lnTo>
                    <a:pt x="1580" y="935"/>
                  </a:lnTo>
                  <a:lnTo>
                    <a:pt x="1602" y="868"/>
                  </a:lnTo>
                  <a:lnTo>
                    <a:pt x="1602" y="868"/>
                  </a:lnTo>
                  <a:lnTo>
                    <a:pt x="1580" y="712"/>
                  </a:lnTo>
                  <a:lnTo>
                    <a:pt x="1535" y="556"/>
                  </a:lnTo>
                  <a:lnTo>
                    <a:pt x="1535" y="556"/>
                  </a:lnTo>
                  <a:lnTo>
                    <a:pt x="1447" y="423"/>
                  </a:lnTo>
                  <a:lnTo>
                    <a:pt x="1358" y="334"/>
                  </a:lnTo>
                  <a:lnTo>
                    <a:pt x="1246" y="245"/>
                  </a:lnTo>
                  <a:lnTo>
                    <a:pt x="1135" y="156"/>
                  </a:lnTo>
                  <a:lnTo>
                    <a:pt x="1002" y="89"/>
                  </a:lnTo>
                  <a:lnTo>
                    <a:pt x="846" y="45"/>
                  </a:lnTo>
                  <a:lnTo>
                    <a:pt x="690" y="23"/>
                  </a:lnTo>
                  <a:lnTo>
                    <a:pt x="512" y="0"/>
                  </a:lnTo>
                  <a:lnTo>
                    <a:pt x="512" y="0"/>
                  </a:lnTo>
                  <a:lnTo>
                    <a:pt x="357" y="0"/>
                  </a:lnTo>
                  <a:lnTo>
                    <a:pt x="201" y="23"/>
                  </a:lnTo>
                  <a:lnTo>
                    <a:pt x="112" y="45"/>
                  </a:lnTo>
                  <a:lnTo>
                    <a:pt x="45" y="112"/>
                  </a:lnTo>
                  <a:lnTo>
                    <a:pt x="1" y="178"/>
                  </a:lnTo>
                  <a:lnTo>
                    <a:pt x="1" y="290"/>
                  </a:lnTo>
                  <a:lnTo>
                    <a:pt x="23" y="401"/>
                  </a:lnTo>
                  <a:lnTo>
                    <a:pt x="90" y="534"/>
                  </a:lnTo>
                  <a:lnTo>
                    <a:pt x="90" y="5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3"/>
            <p:cNvSpPr/>
            <p:nvPr/>
          </p:nvSpPr>
          <p:spPr>
            <a:xfrm rot="2192941">
              <a:off x="7240189" y="1540964"/>
              <a:ext cx="32967" cy="65665"/>
            </a:xfrm>
            <a:custGeom>
              <a:avLst/>
              <a:gdLst/>
              <a:ahLst/>
              <a:cxnLst/>
              <a:rect l="l" t="t" r="r" b="b"/>
              <a:pathLst>
                <a:path w="246" h="490" extrusionOk="0">
                  <a:moveTo>
                    <a:pt x="179" y="0"/>
                  </a:moveTo>
                  <a:lnTo>
                    <a:pt x="112" y="23"/>
                  </a:lnTo>
                  <a:lnTo>
                    <a:pt x="68" y="45"/>
                  </a:lnTo>
                  <a:lnTo>
                    <a:pt x="68" y="89"/>
                  </a:lnTo>
                  <a:lnTo>
                    <a:pt x="23" y="245"/>
                  </a:lnTo>
                  <a:lnTo>
                    <a:pt x="1" y="423"/>
                  </a:lnTo>
                  <a:lnTo>
                    <a:pt x="23" y="445"/>
                  </a:lnTo>
                  <a:lnTo>
                    <a:pt x="45" y="490"/>
                  </a:lnTo>
                  <a:lnTo>
                    <a:pt x="90" y="490"/>
                  </a:lnTo>
                  <a:lnTo>
                    <a:pt x="157" y="467"/>
                  </a:lnTo>
                  <a:lnTo>
                    <a:pt x="179" y="445"/>
                  </a:lnTo>
                  <a:lnTo>
                    <a:pt x="201" y="401"/>
                  </a:lnTo>
                  <a:lnTo>
                    <a:pt x="223" y="267"/>
                  </a:lnTo>
                  <a:lnTo>
                    <a:pt x="246" y="112"/>
                  </a:lnTo>
                  <a:lnTo>
                    <a:pt x="246" y="67"/>
                  </a:lnTo>
                  <a:lnTo>
                    <a:pt x="223" y="45"/>
                  </a:lnTo>
                  <a:lnTo>
                    <a:pt x="201" y="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3"/>
            <p:cNvSpPr/>
            <p:nvPr/>
          </p:nvSpPr>
          <p:spPr>
            <a:xfrm rot="2192941">
              <a:off x="7326533" y="1447148"/>
              <a:ext cx="44894" cy="104395"/>
            </a:xfrm>
            <a:custGeom>
              <a:avLst/>
              <a:gdLst/>
              <a:ahLst/>
              <a:cxnLst/>
              <a:rect l="l" t="t" r="r" b="b"/>
              <a:pathLst>
                <a:path w="335" h="779" extrusionOk="0">
                  <a:moveTo>
                    <a:pt x="246" y="0"/>
                  </a:moveTo>
                  <a:lnTo>
                    <a:pt x="179" y="23"/>
                  </a:lnTo>
                  <a:lnTo>
                    <a:pt x="157" y="45"/>
                  </a:lnTo>
                  <a:lnTo>
                    <a:pt x="157" y="89"/>
                  </a:lnTo>
                  <a:lnTo>
                    <a:pt x="134" y="223"/>
                  </a:lnTo>
                  <a:lnTo>
                    <a:pt x="90" y="379"/>
                  </a:lnTo>
                  <a:lnTo>
                    <a:pt x="1" y="668"/>
                  </a:lnTo>
                  <a:lnTo>
                    <a:pt x="1" y="712"/>
                  </a:lnTo>
                  <a:lnTo>
                    <a:pt x="23" y="734"/>
                  </a:lnTo>
                  <a:lnTo>
                    <a:pt x="45" y="757"/>
                  </a:lnTo>
                  <a:lnTo>
                    <a:pt x="68" y="779"/>
                  </a:lnTo>
                  <a:lnTo>
                    <a:pt x="134" y="757"/>
                  </a:lnTo>
                  <a:lnTo>
                    <a:pt x="157" y="734"/>
                  </a:lnTo>
                  <a:lnTo>
                    <a:pt x="179" y="690"/>
                  </a:lnTo>
                  <a:lnTo>
                    <a:pt x="268" y="401"/>
                  </a:lnTo>
                  <a:lnTo>
                    <a:pt x="312" y="223"/>
                  </a:lnTo>
                  <a:lnTo>
                    <a:pt x="335" y="67"/>
                  </a:lnTo>
                  <a:lnTo>
                    <a:pt x="335" y="45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3"/>
            <p:cNvSpPr/>
            <p:nvPr/>
          </p:nvSpPr>
          <p:spPr>
            <a:xfrm rot="2192941">
              <a:off x="6149548" y="1484595"/>
              <a:ext cx="1046359" cy="1323628"/>
            </a:xfrm>
            <a:custGeom>
              <a:avLst/>
              <a:gdLst/>
              <a:ahLst/>
              <a:cxnLst/>
              <a:rect l="l" t="t" r="r" b="b"/>
              <a:pathLst>
                <a:path w="7808" h="9877" extrusionOk="0">
                  <a:moveTo>
                    <a:pt x="3959" y="201"/>
                  </a:moveTo>
                  <a:lnTo>
                    <a:pt x="4293" y="223"/>
                  </a:lnTo>
                  <a:lnTo>
                    <a:pt x="4605" y="268"/>
                  </a:lnTo>
                  <a:lnTo>
                    <a:pt x="4916" y="357"/>
                  </a:lnTo>
                  <a:lnTo>
                    <a:pt x="5227" y="446"/>
                  </a:lnTo>
                  <a:lnTo>
                    <a:pt x="5516" y="579"/>
                  </a:lnTo>
                  <a:lnTo>
                    <a:pt x="5806" y="735"/>
                  </a:lnTo>
                  <a:lnTo>
                    <a:pt x="6050" y="913"/>
                  </a:lnTo>
                  <a:lnTo>
                    <a:pt x="6295" y="1113"/>
                  </a:lnTo>
                  <a:lnTo>
                    <a:pt x="6517" y="1335"/>
                  </a:lnTo>
                  <a:lnTo>
                    <a:pt x="6695" y="1580"/>
                  </a:lnTo>
                  <a:lnTo>
                    <a:pt x="6873" y="1847"/>
                  </a:lnTo>
                  <a:lnTo>
                    <a:pt x="7029" y="2114"/>
                  </a:lnTo>
                  <a:lnTo>
                    <a:pt x="7162" y="2403"/>
                  </a:lnTo>
                  <a:lnTo>
                    <a:pt x="7296" y="2737"/>
                  </a:lnTo>
                  <a:lnTo>
                    <a:pt x="7363" y="3070"/>
                  </a:lnTo>
                  <a:lnTo>
                    <a:pt x="7407" y="3404"/>
                  </a:lnTo>
                  <a:lnTo>
                    <a:pt x="7407" y="3738"/>
                  </a:lnTo>
                  <a:lnTo>
                    <a:pt x="7385" y="4071"/>
                  </a:lnTo>
                  <a:lnTo>
                    <a:pt x="7340" y="4405"/>
                  </a:lnTo>
                  <a:lnTo>
                    <a:pt x="7274" y="4739"/>
                  </a:lnTo>
                  <a:lnTo>
                    <a:pt x="7185" y="5094"/>
                  </a:lnTo>
                  <a:lnTo>
                    <a:pt x="7051" y="5628"/>
                  </a:lnTo>
                  <a:lnTo>
                    <a:pt x="6918" y="6207"/>
                  </a:lnTo>
                  <a:lnTo>
                    <a:pt x="6873" y="6496"/>
                  </a:lnTo>
                  <a:lnTo>
                    <a:pt x="6851" y="6785"/>
                  </a:lnTo>
                  <a:lnTo>
                    <a:pt x="6829" y="7074"/>
                  </a:lnTo>
                  <a:lnTo>
                    <a:pt x="6851" y="7341"/>
                  </a:lnTo>
                  <a:lnTo>
                    <a:pt x="6873" y="7474"/>
                  </a:lnTo>
                  <a:lnTo>
                    <a:pt x="6918" y="7563"/>
                  </a:lnTo>
                  <a:lnTo>
                    <a:pt x="7051" y="7719"/>
                  </a:lnTo>
                  <a:lnTo>
                    <a:pt x="7162" y="7897"/>
                  </a:lnTo>
                  <a:lnTo>
                    <a:pt x="7207" y="7986"/>
                  </a:lnTo>
                  <a:lnTo>
                    <a:pt x="7318" y="8208"/>
                  </a:lnTo>
                  <a:lnTo>
                    <a:pt x="7385" y="8320"/>
                  </a:lnTo>
                  <a:lnTo>
                    <a:pt x="7429" y="8453"/>
                  </a:lnTo>
                  <a:lnTo>
                    <a:pt x="7474" y="8475"/>
                  </a:lnTo>
                  <a:lnTo>
                    <a:pt x="7496" y="8609"/>
                  </a:lnTo>
                  <a:lnTo>
                    <a:pt x="7496" y="8720"/>
                  </a:lnTo>
                  <a:lnTo>
                    <a:pt x="7474" y="8787"/>
                  </a:lnTo>
                  <a:lnTo>
                    <a:pt x="7452" y="8876"/>
                  </a:lnTo>
                  <a:lnTo>
                    <a:pt x="7385" y="8943"/>
                  </a:lnTo>
                  <a:lnTo>
                    <a:pt x="7318" y="9009"/>
                  </a:lnTo>
                  <a:lnTo>
                    <a:pt x="7140" y="9143"/>
                  </a:lnTo>
                  <a:lnTo>
                    <a:pt x="7096" y="9187"/>
                  </a:lnTo>
                  <a:lnTo>
                    <a:pt x="7073" y="9209"/>
                  </a:lnTo>
                  <a:lnTo>
                    <a:pt x="7073" y="9254"/>
                  </a:lnTo>
                  <a:lnTo>
                    <a:pt x="7118" y="9321"/>
                  </a:lnTo>
                  <a:lnTo>
                    <a:pt x="7118" y="9365"/>
                  </a:lnTo>
                  <a:lnTo>
                    <a:pt x="7118" y="9410"/>
                  </a:lnTo>
                  <a:lnTo>
                    <a:pt x="7096" y="9454"/>
                  </a:lnTo>
                  <a:lnTo>
                    <a:pt x="7051" y="9476"/>
                  </a:lnTo>
                  <a:lnTo>
                    <a:pt x="6896" y="9499"/>
                  </a:lnTo>
                  <a:lnTo>
                    <a:pt x="6673" y="9476"/>
                  </a:lnTo>
                  <a:lnTo>
                    <a:pt x="6629" y="9432"/>
                  </a:lnTo>
                  <a:lnTo>
                    <a:pt x="6584" y="9432"/>
                  </a:lnTo>
                  <a:lnTo>
                    <a:pt x="6339" y="9543"/>
                  </a:lnTo>
                  <a:lnTo>
                    <a:pt x="6250" y="9565"/>
                  </a:lnTo>
                  <a:lnTo>
                    <a:pt x="6162" y="9565"/>
                  </a:lnTo>
                  <a:lnTo>
                    <a:pt x="6095" y="9543"/>
                  </a:lnTo>
                  <a:lnTo>
                    <a:pt x="6006" y="9499"/>
                  </a:lnTo>
                  <a:lnTo>
                    <a:pt x="5917" y="9410"/>
                  </a:lnTo>
                  <a:lnTo>
                    <a:pt x="5806" y="9298"/>
                  </a:lnTo>
                  <a:lnTo>
                    <a:pt x="5717" y="9143"/>
                  </a:lnTo>
                  <a:lnTo>
                    <a:pt x="5561" y="8876"/>
                  </a:lnTo>
                  <a:lnTo>
                    <a:pt x="5427" y="8587"/>
                  </a:lnTo>
                  <a:lnTo>
                    <a:pt x="5383" y="8475"/>
                  </a:lnTo>
                  <a:lnTo>
                    <a:pt x="5368" y="8431"/>
                  </a:lnTo>
                  <a:lnTo>
                    <a:pt x="5383" y="8409"/>
                  </a:lnTo>
                  <a:lnTo>
                    <a:pt x="5361" y="8364"/>
                  </a:lnTo>
                  <a:lnTo>
                    <a:pt x="5339" y="8342"/>
                  </a:lnTo>
                  <a:lnTo>
                    <a:pt x="5316" y="8320"/>
                  </a:lnTo>
                  <a:lnTo>
                    <a:pt x="5311" y="8320"/>
                  </a:lnTo>
                  <a:lnTo>
                    <a:pt x="5116" y="8164"/>
                  </a:lnTo>
                  <a:lnTo>
                    <a:pt x="4894" y="8031"/>
                  </a:lnTo>
                  <a:lnTo>
                    <a:pt x="4649" y="7897"/>
                  </a:lnTo>
                  <a:lnTo>
                    <a:pt x="4404" y="7786"/>
                  </a:lnTo>
                  <a:lnTo>
                    <a:pt x="3871" y="7586"/>
                  </a:lnTo>
                  <a:lnTo>
                    <a:pt x="3359" y="7430"/>
                  </a:lnTo>
                  <a:lnTo>
                    <a:pt x="2825" y="7252"/>
                  </a:lnTo>
                  <a:lnTo>
                    <a:pt x="2314" y="7052"/>
                  </a:lnTo>
                  <a:lnTo>
                    <a:pt x="2047" y="6941"/>
                  </a:lnTo>
                  <a:lnTo>
                    <a:pt x="1824" y="6807"/>
                  </a:lnTo>
                  <a:lnTo>
                    <a:pt x="1580" y="6651"/>
                  </a:lnTo>
                  <a:lnTo>
                    <a:pt x="1379" y="6474"/>
                  </a:lnTo>
                  <a:lnTo>
                    <a:pt x="1135" y="6229"/>
                  </a:lnTo>
                  <a:lnTo>
                    <a:pt x="912" y="5984"/>
                  </a:lnTo>
                  <a:lnTo>
                    <a:pt x="734" y="5717"/>
                  </a:lnTo>
                  <a:lnTo>
                    <a:pt x="579" y="5428"/>
                  </a:lnTo>
                  <a:lnTo>
                    <a:pt x="445" y="5117"/>
                  </a:lnTo>
                  <a:lnTo>
                    <a:pt x="334" y="4805"/>
                  </a:lnTo>
                  <a:lnTo>
                    <a:pt x="267" y="4494"/>
                  </a:lnTo>
                  <a:lnTo>
                    <a:pt x="223" y="4183"/>
                  </a:lnTo>
                  <a:lnTo>
                    <a:pt x="200" y="3849"/>
                  </a:lnTo>
                  <a:lnTo>
                    <a:pt x="200" y="3537"/>
                  </a:lnTo>
                  <a:lnTo>
                    <a:pt x="245" y="3204"/>
                  </a:lnTo>
                  <a:lnTo>
                    <a:pt x="312" y="2892"/>
                  </a:lnTo>
                  <a:lnTo>
                    <a:pt x="401" y="2581"/>
                  </a:lnTo>
                  <a:lnTo>
                    <a:pt x="534" y="2270"/>
                  </a:lnTo>
                  <a:lnTo>
                    <a:pt x="690" y="1980"/>
                  </a:lnTo>
                  <a:lnTo>
                    <a:pt x="868" y="1691"/>
                  </a:lnTo>
                  <a:lnTo>
                    <a:pt x="1090" y="1424"/>
                  </a:lnTo>
                  <a:lnTo>
                    <a:pt x="1313" y="1202"/>
                  </a:lnTo>
                  <a:lnTo>
                    <a:pt x="1557" y="1002"/>
                  </a:lnTo>
                  <a:lnTo>
                    <a:pt x="1824" y="802"/>
                  </a:lnTo>
                  <a:lnTo>
                    <a:pt x="2113" y="646"/>
                  </a:lnTo>
                  <a:lnTo>
                    <a:pt x="2402" y="512"/>
                  </a:lnTo>
                  <a:lnTo>
                    <a:pt x="2692" y="401"/>
                  </a:lnTo>
                  <a:lnTo>
                    <a:pt x="3003" y="312"/>
                  </a:lnTo>
                  <a:lnTo>
                    <a:pt x="3314" y="246"/>
                  </a:lnTo>
                  <a:lnTo>
                    <a:pt x="3648" y="201"/>
                  </a:lnTo>
                  <a:close/>
                  <a:moveTo>
                    <a:pt x="3715" y="1"/>
                  </a:moveTo>
                  <a:lnTo>
                    <a:pt x="3337" y="23"/>
                  </a:lnTo>
                  <a:lnTo>
                    <a:pt x="2959" y="112"/>
                  </a:lnTo>
                  <a:lnTo>
                    <a:pt x="2580" y="223"/>
                  </a:lnTo>
                  <a:lnTo>
                    <a:pt x="2225" y="379"/>
                  </a:lnTo>
                  <a:lnTo>
                    <a:pt x="1891" y="557"/>
                  </a:lnTo>
                  <a:lnTo>
                    <a:pt x="1557" y="779"/>
                  </a:lnTo>
                  <a:lnTo>
                    <a:pt x="1268" y="1024"/>
                  </a:lnTo>
                  <a:lnTo>
                    <a:pt x="1001" y="1291"/>
                  </a:lnTo>
                  <a:lnTo>
                    <a:pt x="757" y="1602"/>
                  </a:lnTo>
                  <a:lnTo>
                    <a:pt x="534" y="1914"/>
                  </a:lnTo>
                  <a:lnTo>
                    <a:pt x="356" y="2270"/>
                  </a:lnTo>
                  <a:lnTo>
                    <a:pt x="200" y="2626"/>
                  </a:lnTo>
                  <a:lnTo>
                    <a:pt x="89" y="2981"/>
                  </a:lnTo>
                  <a:lnTo>
                    <a:pt x="23" y="3382"/>
                  </a:lnTo>
                  <a:lnTo>
                    <a:pt x="0" y="3782"/>
                  </a:lnTo>
                  <a:lnTo>
                    <a:pt x="0" y="4005"/>
                  </a:lnTo>
                  <a:lnTo>
                    <a:pt x="0" y="4227"/>
                  </a:lnTo>
                  <a:lnTo>
                    <a:pt x="45" y="4427"/>
                  </a:lnTo>
                  <a:lnTo>
                    <a:pt x="89" y="4650"/>
                  </a:lnTo>
                  <a:lnTo>
                    <a:pt x="200" y="5094"/>
                  </a:lnTo>
                  <a:lnTo>
                    <a:pt x="378" y="5495"/>
                  </a:lnTo>
                  <a:lnTo>
                    <a:pt x="601" y="5873"/>
                  </a:lnTo>
                  <a:lnTo>
                    <a:pt x="868" y="6251"/>
                  </a:lnTo>
                  <a:lnTo>
                    <a:pt x="1023" y="6407"/>
                  </a:lnTo>
                  <a:lnTo>
                    <a:pt x="1179" y="6563"/>
                  </a:lnTo>
                  <a:lnTo>
                    <a:pt x="1335" y="6718"/>
                  </a:lnTo>
                  <a:lnTo>
                    <a:pt x="1513" y="6852"/>
                  </a:lnTo>
                  <a:lnTo>
                    <a:pt x="1735" y="6985"/>
                  </a:lnTo>
                  <a:lnTo>
                    <a:pt x="1958" y="7119"/>
                  </a:lnTo>
                  <a:lnTo>
                    <a:pt x="2180" y="7230"/>
                  </a:lnTo>
                  <a:lnTo>
                    <a:pt x="2402" y="7319"/>
                  </a:lnTo>
                  <a:lnTo>
                    <a:pt x="2892" y="7474"/>
                  </a:lnTo>
                  <a:lnTo>
                    <a:pt x="3381" y="7630"/>
                  </a:lnTo>
                  <a:lnTo>
                    <a:pt x="3871" y="7786"/>
                  </a:lnTo>
                  <a:lnTo>
                    <a:pt x="4338" y="7964"/>
                  </a:lnTo>
                  <a:lnTo>
                    <a:pt x="4560" y="8075"/>
                  </a:lnTo>
                  <a:lnTo>
                    <a:pt x="4782" y="8186"/>
                  </a:lnTo>
                  <a:lnTo>
                    <a:pt x="5005" y="8320"/>
                  </a:lnTo>
                  <a:lnTo>
                    <a:pt x="5183" y="8458"/>
                  </a:lnTo>
                  <a:lnTo>
                    <a:pt x="5183" y="8542"/>
                  </a:lnTo>
                  <a:lnTo>
                    <a:pt x="5205" y="8653"/>
                  </a:lnTo>
                  <a:lnTo>
                    <a:pt x="5294" y="8876"/>
                  </a:lnTo>
                  <a:lnTo>
                    <a:pt x="5405" y="9076"/>
                  </a:lnTo>
                  <a:lnTo>
                    <a:pt x="5516" y="9276"/>
                  </a:lnTo>
                  <a:lnTo>
                    <a:pt x="5605" y="9454"/>
                  </a:lnTo>
                  <a:lnTo>
                    <a:pt x="5717" y="9610"/>
                  </a:lnTo>
                  <a:lnTo>
                    <a:pt x="5783" y="9699"/>
                  </a:lnTo>
                  <a:lnTo>
                    <a:pt x="5850" y="9743"/>
                  </a:lnTo>
                  <a:lnTo>
                    <a:pt x="5939" y="9788"/>
                  </a:lnTo>
                  <a:lnTo>
                    <a:pt x="6028" y="9810"/>
                  </a:lnTo>
                  <a:lnTo>
                    <a:pt x="6073" y="9810"/>
                  </a:lnTo>
                  <a:lnTo>
                    <a:pt x="6139" y="9788"/>
                  </a:lnTo>
                  <a:lnTo>
                    <a:pt x="6250" y="9743"/>
                  </a:lnTo>
                  <a:lnTo>
                    <a:pt x="6362" y="9699"/>
                  </a:lnTo>
                  <a:lnTo>
                    <a:pt x="6428" y="9677"/>
                  </a:lnTo>
                  <a:lnTo>
                    <a:pt x="6473" y="9677"/>
                  </a:lnTo>
                  <a:lnTo>
                    <a:pt x="6562" y="9699"/>
                  </a:lnTo>
                  <a:lnTo>
                    <a:pt x="6562" y="9721"/>
                  </a:lnTo>
                  <a:lnTo>
                    <a:pt x="6651" y="9788"/>
                  </a:lnTo>
                  <a:lnTo>
                    <a:pt x="6807" y="9854"/>
                  </a:lnTo>
                  <a:lnTo>
                    <a:pt x="6873" y="9877"/>
                  </a:lnTo>
                  <a:lnTo>
                    <a:pt x="6984" y="9877"/>
                  </a:lnTo>
                  <a:lnTo>
                    <a:pt x="7051" y="9854"/>
                  </a:lnTo>
                  <a:lnTo>
                    <a:pt x="7140" y="9810"/>
                  </a:lnTo>
                  <a:lnTo>
                    <a:pt x="7207" y="9765"/>
                  </a:lnTo>
                  <a:lnTo>
                    <a:pt x="7274" y="9699"/>
                  </a:lnTo>
                  <a:lnTo>
                    <a:pt x="7296" y="9654"/>
                  </a:lnTo>
                  <a:lnTo>
                    <a:pt x="7318" y="9610"/>
                  </a:lnTo>
                  <a:lnTo>
                    <a:pt x="7318" y="9499"/>
                  </a:lnTo>
                  <a:lnTo>
                    <a:pt x="7296" y="9410"/>
                  </a:lnTo>
                  <a:lnTo>
                    <a:pt x="7318" y="9321"/>
                  </a:lnTo>
                  <a:lnTo>
                    <a:pt x="7385" y="9187"/>
                  </a:lnTo>
                  <a:lnTo>
                    <a:pt x="7452" y="9098"/>
                  </a:lnTo>
                  <a:lnTo>
                    <a:pt x="7652" y="8943"/>
                  </a:lnTo>
                  <a:lnTo>
                    <a:pt x="7741" y="8854"/>
                  </a:lnTo>
                  <a:lnTo>
                    <a:pt x="7785" y="8765"/>
                  </a:lnTo>
                  <a:lnTo>
                    <a:pt x="7807" y="8653"/>
                  </a:lnTo>
                  <a:lnTo>
                    <a:pt x="7763" y="8498"/>
                  </a:lnTo>
                  <a:lnTo>
                    <a:pt x="7696" y="8364"/>
                  </a:lnTo>
                  <a:lnTo>
                    <a:pt x="7607" y="8253"/>
                  </a:lnTo>
                  <a:lnTo>
                    <a:pt x="7474" y="7942"/>
                  </a:lnTo>
                  <a:lnTo>
                    <a:pt x="7318" y="7675"/>
                  </a:lnTo>
                  <a:lnTo>
                    <a:pt x="7229" y="7541"/>
                  </a:lnTo>
                  <a:lnTo>
                    <a:pt x="7140" y="7452"/>
                  </a:lnTo>
                  <a:lnTo>
                    <a:pt x="7073" y="7319"/>
                  </a:lnTo>
                  <a:lnTo>
                    <a:pt x="7029" y="7163"/>
                  </a:lnTo>
                  <a:lnTo>
                    <a:pt x="7029" y="7007"/>
                  </a:lnTo>
                  <a:lnTo>
                    <a:pt x="7051" y="6852"/>
                  </a:lnTo>
                  <a:lnTo>
                    <a:pt x="7096" y="6518"/>
                  </a:lnTo>
                  <a:lnTo>
                    <a:pt x="7185" y="5984"/>
                  </a:lnTo>
                  <a:lnTo>
                    <a:pt x="7318" y="5473"/>
                  </a:lnTo>
                  <a:lnTo>
                    <a:pt x="7429" y="4961"/>
                  </a:lnTo>
                  <a:lnTo>
                    <a:pt x="7563" y="4449"/>
                  </a:lnTo>
                  <a:lnTo>
                    <a:pt x="7607" y="4027"/>
                  </a:lnTo>
                  <a:lnTo>
                    <a:pt x="7630" y="3626"/>
                  </a:lnTo>
                  <a:lnTo>
                    <a:pt x="7585" y="3226"/>
                  </a:lnTo>
                  <a:lnTo>
                    <a:pt x="7518" y="2848"/>
                  </a:lnTo>
                  <a:lnTo>
                    <a:pt x="7407" y="2470"/>
                  </a:lnTo>
                  <a:lnTo>
                    <a:pt x="7251" y="2114"/>
                  </a:lnTo>
                  <a:lnTo>
                    <a:pt x="7051" y="1780"/>
                  </a:lnTo>
                  <a:lnTo>
                    <a:pt x="6829" y="1447"/>
                  </a:lnTo>
                  <a:lnTo>
                    <a:pt x="6584" y="1158"/>
                  </a:lnTo>
                  <a:lnTo>
                    <a:pt x="6295" y="891"/>
                  </a:lnTo>
                  <a:lnTo>
                    <a:pt x="5984" y="668"/>
                  </a:lnTo>
                  <a:lnTo>
                    <a:pt x="5650" y="446"/>
                  </a:lnTo>
                  <a:lnTo>
                    <a:pt x="5294" y="290"/>
                  </a:lnTo>
                  <a:lnTo>
                    <a:pt x="4916" y="157"/>
                  </a:lnTo>
                  <a:lnTo>
                    <a:pt x="4538" y="45"/>
                  </a:lnTo>
                  <a:lnTo>
                    <a:pt x="411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3"/>
            <p:cNvSpPr/>
            <p:nvPr/>
          </p:nvSpPr>
          <p:spPr>
            <a:xfrm rot="2192941">
              <a:off x="6479318" y="2151196"/>
              <a:ext cx="459122" cy="548641"/>
            </a:xfrm>
            <a:custGeom>
              <a:avLst/>
              <a:gdLst/>
              <a:ahLst/>
              <a:cxnLst/>
              <a:rect l="l" t="t" r="r" b="b"/>
              <a:pathLst>
                <a:path w="3426" h="4094" extrusionOk="0">
                  <a:moveTo>
                    <a:pt x="1646" y="646"/>
                  </a:moveTo>
                  <a:lnTo>
                    <a:pt x="1713" y="668"/>
                  </a:lnTo>
                  <a:lnTo>
                    <a:pt x="1802" y="713"/>
                  </a:lnTo>
                  <a:lnTo>
                    <a:pt x="2069" y="868"/>
                  </a:lnTo>
                  <a:lnTo>
                    <a:pt x="2024" y="1002"/>
                  </a:lnTo>
                  <a:lnTo>
                    <a:pt x="1957" y="1135"/>
                  </a:lnTo>
                  <a:lnTo>
                    <a:pt x="1868" y="1269"/>
                  </a:lnTo>
                  <a:lnTo>
                    <a:pt x="1846" y="1297"/>
                  </a:lnTo>
                  <a:lnTo>
                    <a:pt x="1846" y="1297"/>
                  </a:lnTo>
                  <a:lnTo>
                    <a:pt x="1824" y="1269"/>
                  </a:lnTo>
                  <a:lnTo>
                    <a:pt x="1735" y="1113"/>
                  </a:lnTo>
                  <a:lnTo>
                    <a:pt x="1646" y="980"/>
                  </a:lnTo>
                  <a:lnTo>
                    <a:pt x="1624" y="824"/>
                  </a:lnTo>
                  <a:lnTo>
                    <a:pt x="1579" y="757"/>
                  </a:lnTo>
                  <a:lnTo>
                    <a:pt x="1579" y="690"/>
                  </a:lnTo>
                  <a:lnTo>
                    <a:pt x="1602" y="668"/>
                  </a:lnTo>
                  <a:lnTo>
                    <a:pt x="1646" y="646"/>
                  </a:lnTo>
                  <a:close/>
                  <a:moveTo>
                    <a:pt x="423" y="1425"/>
                  </a:moveTo>
                  <a:lnTo>
                    <a:pt x="445" y="1447"/>
                  </a:lnTo>
                  <a:lnTo>
                    <a:pt x="489" y="1469"/>
                  </a:lnTo>
                  <a:lnTo>
                    <a:pt x="534" y="1513"/>
                  </a:lnTo>
                  <a:lnTo>
                    <a:pt x="601" y="1536"/>
                  </a:lnTo>
                  <a:lnTo>
                    <a:pt x="667" y="1602"/>
                  </a:lnTo>
                  <a:lnTo>
                    <a:pt x="779" y="1736"/>
                  </a:lnTo>
                  <a:lnTo>
                    <a:pt x="887" y="1898"/>
                  </a:lnTo>
                  <a:lnTo>
                    <a:pt x="887" y="1898"/>
                  </a:lnTo>
                  <a:lnTo>
                    <a:pt x="823" y="1914"/>
                  </a:lnTo>
                  <a:lnTo>
                    <a:pt x="712" y="1914"/>
                  </a:lnTo>
                  <a:lnTo>
                    <a:pt x="601" y="1892"/>
                  </a:lnTo>
                  <a:lnTo>
                    <a:pt x="512" y="1869"/>
                  </a:lnTo>
                  <a:lnTo>
                    <a:pt x="423" y="1825"/>
                  </a:lnTo>
                  <a:lnTo>
                    <a:pt x="334" y="1758"/>
                  </a:lnTo>
                  <a:lnTo>
                    <a:pt x="245" y="1691"/>
                  </a:lnTo>
                  <a:lnTo>
                    <a:pt x="311" y="1536"/>
                  </a:lnTo>
                  <a:lnTo>
                    <a:pt x="334" y="1491"/>
                  </a:lnTo>
                  <a:lnTo>
                    <a:pt x="378" y="1447"/>
                  </a:lnTo>
                  <a:lnTo>
                    <a:pt x="423" y="1425"/>
                  </a:lnTo>
                  <a:close/>
                  <a:moveTo>
                    <a:pt x="1868" y="1"/>
                  </a:moveTo>
                  <a:lnTo>
                    <a:pt x="1757" y="23"/>
                  </a:lnTo>
                  <a:lnTo>
                    <a:pt x="1646" y="68"/>
                  </a:lnTo>
                  <a:lnTo>
                    <a:pt x="1557" y="112"/>
                  </a:lnTo>
                  <a:lnTo>
                    <a:pt x="1468" y="179"/>
                  </a:lnTo>
                  <a:lnTo>
                    <a:pt x="1424" y="268"/>
                  </a:lnTo>
                  <a:lnTo>
                    <a:pt x="1379" y="357"/>
                  </a:lnTo>
                  <a:lnTo>
                    <a:pt x="1357" y="446"/>
                  </a:lnTo>
                  <a:lnTo>
                    <a:pt x="1357" y="557"/>
                  </a:lnTo>
                  <a:lnTo>
                    <a:pt x="1379" y="757"/>
                  </a:lnTo>
                  <a:lnTo>
                    <a:pt x="1468" y="980"/>
                  </a:lnTo>
                  <a:lnTo>
                    <a:pt x="1557" y="1202"/>
                  </a:lnTo>
                  <a:lnTo>
                    <a:pt x="1668" y="1380"/>
                  </a:lnTo>
                  <a:lnTo>
                    <a:pt x="1713" y="1447"/>
                  </a:lnTo>
                  <a:lnTo>
                    <a:pt x="1624" y="1536"/>
                  </a:lnTo>
                  <a:lnTo>
                    <a:pt x="1446" y="1669"/>
                  </a:lnTo>
                  <a:lnTo>
                    <a:pt x="1357" y="1736"/>
                  </a:lnTo>
                  <a:lnTo>
                    <a:pt x="1246" y="1780"/>
                  </a:lnTo>
                  <a:lnTo>
                    <a:pt x="1045" y="1780"/>
                  </a:lnTo>
                  <a:lnTo>
                    <a:pt x="957" y="1647"/>
                  </a:lnTo>
                  <a:lnTo>
                    <a:pt x="868" y="1536"/>
                  </a:lnTo>
                  <a:lnTo>
                    <a:pt x="734" y="1402"/>
                  </a:lnTo>
                  <a:lnTo>
                    <a:pt x="601" y="1291"/>
                  </a:lnTo>
                  <a:lnTo>
                    <a:pt x="423" y="1180"/>
                  </a:lnTo>
                  <a:lnTo>
                    <a:pt x="334" y="1158"/>
                  </a:lnTo>
                  <a:lnTo>
                    <a:pt x="156" y="1158"/>
                  </a:lnTo>
                  <a:lnTo>
                    <a:pt x="89" y="1202"/>
                  </a:lnTo>
                  <a:lnTo>
                    <a:pt x="45" y="1269"/>
                  </a:lnTo>
                  <a:lnTo>
                    <a:pt x="0" y="1336"/>
                  </a:lnTo>
                  <a:lnTo>
                    <a:pt x="0" y="1402"/>
                  </a:lnTo>
                  <a:lnTo>
                    <a:pt x="0" y="1491"/>
                  </a:lnTo>
                  <a:lnTo>
                    <a:pt x="22" y="1669"/>
                  </a:lnTo>
                  <a:lnTo>
                    <a:pt x="89" y="1803"/>
                  </a:lnTo>
                  <a:lnTo>
                    <a:pt x="156" y="1892"/>
                  </a:lnTo>
                  <a:lnTo>
                    <a:pt x="267" y="1981"/>
                  </a:lnTo>
                  <a:lnTo>
                    <a:pt x="378" y="2047"/>
                  </a:lnTo>
                  <a:lnTo>
                    <a:pt x="534" y="2092"/>
                  </a:lnTo>
                  <a:lnTo>
                    <a:pt x="801" y="2092"/>
                  </a:lnTo>
                  <a:lnTo>
                    <a:pt x="957" y="2070"/>
                  </a:lnTo>
                  <a:lnTo>
                    <a:pt x="979" y="2047"/>
                  </a:lnTo>
                  <a:lnTo>
                    <a:pt x="1045" y="2092"/>
                  </a:lnTo>
                  <a:lnTo>
                    <a:pt x="1090" y="2181"/>
                  </a:lnTo>
                  <a:lnTo>
                    <a:pt x="1223" y="2425"/>
                  </a:lnTo>
                  <a:lnTo>
                    <a:pt x="1401" y="2848"/>
                  </a:lnTo>
                  <a:lnTo>
                    <a:pt x="1602" y="3337"/>
                  </a:lnTo>
                  <a:lnTo>
                    <a:pt x="1691" y="3515"/>
                  </a:lnTo>
                  <a:lnTo>
                    <a:pt x="1757" y="3671"/>
                  </a:lnTo>
                  <a:lnTo>
                    <a:pt x="1779" y="3760"/>
                  </a:lnTo>
                  <a:lnTo>
                    <a:pt x="1757" y="3827"/>
                  </a:lnTo>
                  <a:lnTo>
                    <a:pt x="1713" y="3871"/>
                  </a:lnTo>
                  <a:lnTo>
                    <a:pt x="1602" y="3916"/>
                  </a:lnTo>
                  <a:lnTo>
                    <a:pt x="1579" y="3938"/>
                  </a:lnTo>
                  <a:lnTo>
                    <a:pt x="1557" y="3960"/>
                  </a:lnTo>
                  <a:lnTo>
                    <a:pt x="1535" y="4027"/>
                  </a:lnTo>
                  <a:lnTo>
                    <a:pt x="1557" y="4071"/>
                  </a:lnTo>
                  <a:lnTo>
                    <a:pt x="1579" y="4094"/>
                  </a:lnTo>
                  <a:lnTo>
                    <a:pt x="1646" y="4094"/>
                  </a:lnTo>
                  <a:lnTo>
                    <a:pt x="1935" y="4027"/>
                  </a:lnTo>
                  <a:lnTo>
                    <a:pt x="2002" y="3982"/>
                  </a:lnTo>
                  <a:lnTo>
                    <a:pt x="2024" y="3938"/>
                  </a:lnTo>
                  <a:lnTo>
                    <a:pt x="2024" y="3893"/>
                  </a:lnTo>
                  <a:lnTo>
                    <a:pt x="1824" y="3382"/>
                  </a:lnTo>
                  <a:lnTo>
                    <a:pt x="1624" y="2870"/>
                  </a:lnTo>
                  <a:lnTo>
                    <a:pt x="1379" y="2381"/>
                  </a:lnTo>
                  <a:lnTo>
                    <a:pt x="1183" y="1989"/>
                  </a:lnTo>
                  <a:lnTo>
                    <a:pt x="1183" y="1989"/>
                  </a:lnTo>
                  <a:lnTo>
                    <a:pt x="1290" y="1936"/>
                  </a:lnTo>
                  <a:lnTo>
                    <a:pt x="1513" y="1825"/>
                  </a:lnTo>
                  <a:lnTo>
                    <a:pt x="1713" y="1691"/>
                  </a:lnTo>
                  <a:lnTo>
                    <a:pt x="1811" y="1593"/>
                  </a:lnTo>
                  <a:lnTo>
                    <a:pt x="3003" y="3337"/>
                  </a:lnTo>
                  <a:lnTo>
                    <a:pt x="3047" y="3360"/>
                  </a:lnTo>
                  <a:lnTo>
                    <a:pt x="3114" y="3360"/>
                  </a:lnTo>
                  <a:lnTo>
                    <a:pt x="3159" y="3337"/>
                  </a:lnTo>
                  <a:lnTo>
                    <a:pt x="3381" y="3137"/>
                  </a:lnTo>
                  <a:lnTo>
                    <a:pt x="3403" y="3093"/>
                  </a:lnTo>
                  <a:lnTo>
                    <a:pt x="3425" y="3070"/>
                  </a:lnTo>
                  <a:lnTo>
                    <a:pt x="3403" y="3026"/>
                  </a:lnTo>
                  <a:lnTo>
                    <a:pt x="3403" y="3004"/>
                  </a:lnTo>
                  <a:lnTo>
                    <a:pt x="3336" y="2982"/>
                  </a:lnTo>
                  <a:lnTo>
                    <a:pt x="3292" y="2982"/>
                  </a:lnTo>
                  <a:lnTo>
                    <a:pt x="3270" y="3004"/>
                  </a:lnTo>
                  <a:lnTo>
                    <a:pt x="3115" y="3130"/>
                  </a:lnTo>
                  <a:lnTo>
                    <a:pt x="3115" y="3130"/>
                  </a:lnTo>
                  <a:lnTo>
                    <a:pt x="2469" y="2181"/>
                  </a:lnTo>
                  <a:lnTo>
                    <a:pt x="2224" y="1869"/>
                  </a:lnTo>
                  <a:lnTo>
                    <a:pt x="2113" y="1714"/>
                  </a:lnTo>
                  <a:lnTo>
                    <a:pt x="2024" y="1558"/>
                  </a:lnTo>
                  <a:lnTo>
                    <a:pt x="1980" y="1491"/>
                  </a:lnTo>
                  <a:lnTo>
                    <a:pt x="1935" y="1447"/>
                  </a:lnTo>
                  <a:lnTo>
                    <a:pt x="1935" y="1402"/>
                  </a:lnTo>
                  <a:lnTo>
                    <a:pt x="1980" y="1380"/>
                  </a:lnTo>
                  <a:lnTo>
                    <a:pt x="2069" y="1269"/>
                  </a:lnTo>
                  <a:lnTo>
                    <a:pt x="2180" y="1069"/>
                  </a:lnTo>
                  <a:lnTo>
                    <a:pt x="2247" y="913"/>
                  </a:lnTo>
                  <a:lnTo>
                    <a:pt x="2269" y="713"/>
                  </a:lnTo>
                  <a:lnTo>
                    <a:pt x="2247" y="513"/>
                  </a:lnTo>
                  <a:lnTo>
                    <a:pt x="2224" y="312"/>
                  </a:lnTo>
                  <a:lnTo>
                    <a:pt x="2180" y="246"/>
                  </a:lnTo>
                  <a:lnTo>
                    <a:pt x="2135" y="157"/>
                  </a:lnTo>
                  <a:lnTo>
                    <a:pt x="2091" y="90"/>
                  </a:lnTo>
                  <a:lnTo>
                    <a:pt x="2024" y="45"/>
                  </a:lnTo>
                  <a:lnTo>
                    <a:pt x="1957" y="23"/>
                  </a:lnTo>
                  <a:lnTo>
                    <a:pt x="1868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3"/>
            <p:cNvSpPr/>
            <p:nvPr/>
          </p:nvSpPr>
          <p:spPr>
            <a:xfrm rot="2192941">
              <a:off x="7448105" y="2042316"/>
              <a:ext cx="68748" cy="65665"/>
            </a:xfrm>
            <a:custGeom>
              <a:avLst/>
              <a:gdLst/>
              <a:ahLst/>
              <a:cxnLst/>
              <a:rect l="l" t="t" r="r" b="b"/>
              <a:pathLst>
                <a:path w="513" h="490" extrusionOk="0">
                  <a:moveTo>
                    <a:pt x="379" y="0"/>
                  </a:moveTo>
                  <a:lnTo>
                    <a:pt x="356" y="22"/>
                  </a:lnTo>
                  <a:lnTo>
                    <a:pt x="201" y="178"/>
                  </a:lnTo>
                  <a:lnTo>
                    <a:pt x="23" y="312"/>
                  </a:lnTo>
                  <a:lnTo>
                    <a:pt x="1" y="356"/>
                  </a:lnTo>
                  <a:lnTo>
                    <a:pt x="1" y="401"/>
                  </a:lnTo>
                  <a:lnTo>
                    <a:pt x="23" y="445"/>
                  </a:lnTo>
                  <a:lnTo>
                    <a:pt x="90" y="490"/>
                  </a:lnTo>
                  <a:lnTo>
                    <a:pt x="134" y="467"/>
                  </a:lnTo>
                  <a:lnTo>
                    <a:pt x="156" y="445"/>
                  </a:lnTo>
                  <a:lnTo>
                    <a:pt x="312" y="312"/>
                  </a:lnTo>
                  <a:lnTo>
                    <a:pt x="468" y="156"/>
                  </a:lnTo>
                  <a:lnTo>
                    <a:pt x="490" y="111"/>
                  </a:lnTo>
                  <a:lnTo>
                    <a:pt x="512" y="67"/>
                  </a:lnTo>
                  <a:lnTo>
                    <a:pt x="468" y="22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3"/>
            <p:cNvSpPr/>
            <p:nvPr/>
          </p:nvSpPr>
          <p:spPr>
            <a:xfrm rot="2192941">
              <a:off x="7315888" y="2043486"/>
              <a:ext cx="92468" cy="77726"/>
            </a:xfrm>
            <a:custGeom>
              <a:avLst/>
              <a:gdLst/>
              <a:ahLst/>
              <a:cxnLst/>
              <a:rect l="l" t="t" r="r" b="b"/>
              <a:pathLst>
                <a:path w="690" h="580" extrusionOk="0">
                  <a:moveTo>
                    <a:pt x="601" y="1"/>
                  </a:moveTo>
                  <a:lnTo>
                    <a:pt x="556" y="23"/>
                  </a:lnTo>
                  <a:lnTo>
                    <a:pt x="45" y="401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0" y="535"/>
                  </a:lnTo>
                  <a:lnTo>
                    <a:pt x="22" y="579"/>
                  </a:lnTo>
                  <a:lnTo>
                    <a:pt x="89" y="579"/>
                  </a:lnTo>
                  <a:lnTo>
                    <a:pt x="134" y="557"/>
                  </a:lnTo>
                  <a:lnTo>
                    <a:pt x="645" y="179"/>
                  </a:lnTo>
                  <a:lnTo>
                    <a:pt x="667" y="157"/>
                  </a:lnTo>
                  <a:lnTo>
                    <a:pt x="690" y="112"/>
                  </a:lnTo>
                  <a:lnTo>
                    <a:pt x="667" y="45"/>
                  </a:lnTo>
                  <a:lnTo>
                    <a:pt x="645" y="23"/>
                  </a:lnTo>
                  <a:lnTo>
                    <a:pt x="6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3"/>
            <p:cNvSpPr/>
            <p:nvPr/>
          </p:nvSpPr>
          <p:spPr>
            <a:xfrm rot="2192941">
              <a:off x="6992895" y="2627234"/>
              <a:ext cx="92468" cy="41811"/>
            </a:xfrm>
            <a:custGeom>
              <a:avLst/>
              <a:gdLst/>
              <a:ahLst/>
              <a:cxnLst/>
              <a:rect l="l" t="t" r="r" b="b"/>
              <a:pathLst>
                <a:path w="690" h="312" extrusionOk="0">
                  <a:moveTo>
                    <a:pt x="45" y="0"/>
                  </a:moveTo>
                  <a:lnTo>
                    <a:pt x="0" y="67"/>
                  </a:lnTo>
                  <a:lnTo>
                    <a:pt x="0" y="134"/>
                  </a:lnTo>
                  <a:lnTo>
                    <a:pt x="23" y="156"/>
                  </a:lnTo>
                  <a:lnTo>
                    <a:pt x="45" y="178"/>
                  </a:lnTo>
                  <a:lnTo>
                    <a:pt x="556" y="312"/>
                  </a:lnTo>
                  <a:lnTo>
                    <a:pt x="645" y="312"/>
                  </a:lnTo>
                  <a:lnTo>
                    <a:pt x="690" y="245"/>
                  </a:lnTo>
                  <a:lnTo>
                    <a:pt x="690" y="178"/>
                  </a:lnTo>
                  <a:lnTo>
                    <a:pt x="668" y="156"/>
                  </a:lnTo>
                  <a:lnTo>
                    <a:pt x="623" y="134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3"/>
            <p:cNvSpPr/>
            <p:nvPr/>
          </p:nvSpPr>
          <p:spPr>
            <a:xfrm rot="2192941">
              <a:off x="7101740" y="2749180"/>
              <a:ext cx="53872" cy="41945"/>
            </a:xfrm>
            <a:custGeom>
              <a:avLst/>
              <a:gdLst/>
              <a:ahLst/>
              <a:cxnLst/>
              <a:rect l="l" t="t" r="r" b="b"/>
              <a:pathLst>
                <a:path w="402" h="313" extrusionOk="0">
                  <a:moveTo>
                    <a:pt x="67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56"/>
                  </a:lnTo>
                  <a:lnTo>
                    <a:pt x="23" y="179"/>
                  </a:lnTo>
                  <a:lnTo>
                    <a:pt x="45" y="201"/>
                  </a:lnTo>
                  <a:lnTo>
                    <a:pt x="156" y="245"/>
                  </a:lnTo>
                  <a:lnTo>
                    <a:pt x="268" y="290"/>
                  </a:lnTo>
                  <a:lnTo>
                    <a:pt x="290" y="312"/>
                  </a:lnTo>
                  <a:lnTo>
                    <a:pt x="334" y="312"/>
                  </a:lnTo>
                  <a:lnTo>
                    <a:pt x="379" y="245"/>
                  </a:lnTo>
                  <a:lnTo>
                    <a:pt x="401" y="179"/>
                  </a:lnTo>
                  <a:lnTo>
                    <a:pt x="401" y="156"/>
                  </a:lnTo>
                  <a:lnTo>
                    <a:pt x="357" y="134"/>
                  </a:lnTo>
                  <a:lnTo>
                    <a:pt x="245" y="68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3"/>
            <p:cNvSpPr/>
            <p:nvPr/>
          </p:nvSpPr>
          <p:spPr>
            <a:xfrm rot="2192941">
              <a:off x="6666108" y="2783249"/>
              <a:ext cx="38863" cy="32967"/>
            </a:xfrm>
            <a:custGeom>
              <a:avLst/>
              <a:gdLst/>
              <a:ahLst/>
              <a:cxnLst/>
              <a:rect l="l" t="t" r="r" b="b"/>
              <a:pathLst>
                <a:path w="290" h="246" extrusionOk="0">
                  <a:moveTo>
                    <a:pt x="157" y="1"/>
                  </a:moveTo>
                  <a:lnTo>
                    <a:pt x="45" y="90"/>
                  </a:lnTo>
                  <a:lnTo>
                    <a:pt x="23" y="112"/>
                  </a:lnTo>
                  <a:lnTo>
                    <a:pt x="1" y="156"/>
                  </a:lnTo>
                  <a:lnTo>
                    <a:pt x="23" y="179"/>
                  </a:lnTo>
                  <a:lnTo>
                    <a:pt x="23" y="223"/>
                  </a:lnTo>
                  <a:lnTo>
                    <a:pt x="90" y="245"/>
                  </a:lnTo>
                  <a:lnTo>
                    <a:pt x="134" y="245"/>
                  </a:lnTo>
                  <a:lnTo>
                    <a:pt x="179" y="223"/>
                  </a:lnTo>
                  <a:lnTo>
                    <a:pt x="245" y="156"/>
                  </a:lnTo>
                  <a:lnTo>
                    <a:pt x="290" y="134"/>
                  </a:lnTo>
                  <a:lnTo>
                    <a:pt x="290" y="112"/>
                  </a:lnTo>
                  <a:lnTo>
                    <a:pt x="290" y="45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3"/>
            <p:cNvSpPr/>
            <p:nvPr/>
          </p:nvSpPr>
          <p:spPr>
            <a:xfrm rot="2192941">
              <a:off x="6659516" y="2679665"/>
              <a:ext cx="140176" cy="101446"/>
            </a:xfrm>
            <a:custGeom>
              <a:avLst/>
              <a:gdLst/>
              <a:ahLst/>
              <a:cxnLst/>
              <a:rect l="l" t="t" r="r" b="b"/>
              <a:pathLst>
                <a:path w="1046" h="757" extrusionOk="0">
                  <a:moveTo>
                    <a:pt x="957" y="0"/>
                  </a:moveTo>
                  <a:lnTo>
                    <a:pt x="912" y="22"/>
                  </a:lnTo>
                  <a:lnTo>
                    <a:pt x="490" y="312"/>
                  </a:lnTo>
                  <a:lnTo>
                    <a:pt x="45" y="578"/>
                  </a:lnTo>
                  <a:lnTo>
                    <a:pt x="22" y="601"/>
                  </a:lnTo>
                  <a:lnTo>
                    <a:pt x="0" y="623"/>
                  </a:lnTo>
                  <a:lnTo>
                    <a:pt x="22" y="690"/>
                  </a:lnTo>
                  <a:lnTo>
                    <a:pt x="22" y="734"/>
                  </a:lnTo>
                  <a:lnTo>
                    <a:pt x="67" y="734"/>
                  </a:lnTo>
                  <a:lnTo>
                    <a:pt x="89" y="756"/>
                  </a:lnTo>
                  <a:lnTo>
                    <a:pt x="134" y="734"/>
                  </a:lnTo>
                  <a:lnTo>
                    <a:pt x="579" y="467"/>
                  </a:lnTo>
                  <a:lnTo>
                    <a:pt x="1001" y="178"/>
                  </a:lnTo>
                  <a:lnTo>
                    <a:pt x="1023" y="156"/>
                  </a:lnTo>
                  <a:lnTo>
                    <a:pt x="1046" y="134"/>
                  </a:lnTo>
                  <a:lnTo>
                    <a:pt x="1023" y="45"/>
                  </a:lnTo>
                  <a:lnTo>
                    <a:pt x="1001" y="22"/>
                  </a:lnTo>
                  <a:lnTo>
                    <a:pt x="979" y="22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3"/>
            <p:cNvSpPr/>
            <p:nvPr/>
          </p:nvSpPr>
          <p:spPr>
            <a:xfrm rot="2192941">
              <a:off x="6735329" y="2781074"/>
              <a:ext cx="59769" cy="47842"/>
            </a:xfrm>
            <a:custGeom>
              <a:avLst/>
              <a:gdLst/>
              <a:ahLst/>
              <a:cxnLst/>
              <a:rect l="l" t="t" r="r" b="b"/>
              <a:pathLst>
                <a:path w="446" h="357" extrusionOk="0">
                  <a:moveTo>
                    <a:pt x="356" y="0"/>
                  </a:moveTo>
                  <a:lnTo>
                    <a:pt x="312" y="23"/>
                  </a:lnTo>
                  <a:lnTo>
                    <a:pt x="45" y="178"/>
                  </a:lnTo>
                  <a:lnTo>
                    <a:pt x="23" y="223"/>
                  </a:lnTo>
                  <a:lnTo>
                    <a:pt x="0" y="245"/>
                  </a:lnTo>
                  <a:lnTo>
                    <a:pt x="0" y="312"/>
                  </a:lnTo>
                  <a:lnTo>
                    <a:pt x="23" y="334"/>
                  </a:lnTo>
                  <a:lnTo>
                    <a:pt x="67" y="356"/>
                  </a:lnTo>
                  <a:lnTo>
                    <a:pt x="134" y="356"/>
                  </a:lnTo>
                  <a:lnTo>
                    <a:pt x="401" y="178"/>
                  </a:lnTo>
                  <a:lnTo>
                    <a:pt x="423" y="156"/>
                  </a:lnTo>
                  <a:lnTo>
                    <a:pt x="445" y="112"/>
                  </a:lnTo>
                  <a:lnTo>
                    <a:pt x="445" y="45"/>
                  </a:lnTo>
                  <a:lnTo>
                    <a:pt x="423" y="23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3"/>
            <p:cNvSpPr/>
            <p:nvPr/>
          </p:nvSpPr>
          <p:spPr>
            <a:xfrm rot="2192941">
              <a:off x="6711424" y="1232078"/>
              <a:ext cx="41945" cy="50790"/>
            </a:xfrm>
            <a:custGeom>
              <a:avLst/>
              <a:gdLst/>
              <a:ahLst/>
              <a:cxnLst/>
              <a:rect l="l" t="t" r="r" b="b"/>
              <a:pathLst>
                <a:path w="313" h="379" extrusionOk="0">
                  <a:moveTo>
                    <a:pt x="90" y="1"/>
                  </a:moveTo>
                  <a:lnTo>
                    <a:pt x="23" y="45"/>
                  </a:lnTo>
                  <a:lnTo>
                    <a:pt x="1" y="112"/>
                  </a:lnTo>
                  <a:lnTo>
                    <a:pt x="1" y="156"/>
                  </a:lnTo>
                  <a:lnTo>
                    <a:pt x="1" y="179"/>
                  </a:lnTo>
                  <a:lnTo>
                    <a:pt x="134" y="334"/>
                  </a:lnTo>
                  <a:lnTo>
                    <a:pt x="157" y="357"/>
                  </a:lnTo>
                  <a:lnTo>
                    <a:pt x="201" y="379"/>
                  </a:lnTo>
                  <a:lnTo>
                    <a:pt x="268" y="357"/>
                  </a:lnTo>
                  <a:lnTo>
                    <a:pt x="312" y="290"/>
                  </a:lnTo>
                  <a:lnTo>
                    <a:pt x="312" y="268"/>
                  </a:lnTo>
                  <a:lnTo>
                    <a:pt x="290" y="223"/>
                  </a:lnTo>
                  <a:lnTo>
                    <a:pt x="157" y="45"/>
                  </a:lnTo>
                  <a:lnTo>
                    <a:pt x="112" y="23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3"/>
            <p:cNvSpPr/>
            <p:nvPr/>
          </p:nvSpPr>
          <p:spPr>
            <a:xfrm rot="2192941">
              <a:off x="6037870" y="1623620"/>
              <a:ext cx="50790" cy="27070"/>
            </a:xfrm>
            <a:custGeom>
              <a:avLst/>
              <a:gdLst/>
              <a:ahLst/>
              <a:cxnLst/>
              <a:rect l="l" t="t" r="r" b="b"/>
              <a:pathLst>
                <a:path w="379" h="202" extrusionOk="0">
                  <a:moveTo>
                    <a:pt x="89" y="1"/>
                  </a:moveTo>
                  <a:lnTo>
                    <a:pt x="45" y="23"/>
                  </a:lnTo>
                  <a:lnTo>
                    <a:pt x="0" y="68"/>
                  </a:lnTo>
                  <a:lnTo>
                    <a:pt x="0" y="112"/>
                  </a:lnTo>
                  <a:lnTo>
                    <a:pt x="0" y="134"/>
                  </a:lnTo>
                  <a:lnTo>
                    <a:pt x="22" y="157"/>
                  </a:lnTo>
                  <a:lnTo>
                    <a:pt x="67" y="179"/>
                  </a:lnTo>
                  <a:lnTo>
                    <a:pt x="267" y="201"/>
                  </a:lnTo>
                  <a:lnTo>
                    <a:pt x="312" y="201"/>
                  </a:lnTo>
                  <a:lnTo>
                    <a:pt x="334" y="179"/>
                  </a:lnTo>
                  <a:lnTo>
                    <a:pt x="378" y="112"/>
                  </a:lnTo>
                  <a:lnTo>
                    <a:pt x="378" y="90"/>
                  </a:lnTo>
                  <a:lnTo>
                    <a:pt x="378" y="45"/>
                  </a:lnTo>
                  <a:lnTo>
                    <a:pt x="356" y="23"/>
                  </a:lnTo>
                  <a:lnTo>
                    <a:pt x="312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3"/>
            <p:cNvSpPr/>
            <p:nvPr/>
          </p:nvSpPr>
          <p:spPr>
            <a:xfrm rot="2192941">
              <a:off x="6109261" y="1705384"/>
              <a:ext cx="98498" cy="26936"/>
            </a:xfrm>
            <a:custGeom>
              <a:avLst/>
              <a:gdLst/>
              <a:ahLst/>
              <a:cxnLst/>
              <a:rect l="l" t="t" r="r" b="b"/>
              <a:pathLst>
                <a:path w="735" h="201" extrusionOk="0">
                  <a:moveTo>
                    <a:pt x="67" y="1"/>
                  </a:moveTo>
                  <a:lnTo>
                    <a:pt x="45" y="23"/>
                  </a:lnTo>
                  <a:lnTo>
                    <a:pt x="0" y="90"/>
                  </a:lnTo>
                  <a:lnTo>
                    <a:pt x="23" y="156"/>
                  </a:lnTo>
                  <a:lnTo>
                    <a:pt x="45" y="179"/>
                  </a:lnTo>
                  <a:lnTo>
                    <a:pt x="89" y="179"/>
                  </a:lnTo>
                  <a:lnTo>
                    <a:pt x="312" y="201"/>
                  </a:lnTo>
                  <a:lnTo>
                    <a:pt x="468" y="179"/>
                  </a:lnTo>
                  <a:lnTo>
                    <a:pt x="668" y="179"/>
                  </a:lnTo>
                  <a:lnTo>
                    <a:pt x="712" y="112"/>
                  </a:lnTo>
                  <a:lnTo>
                    <a:pt x="734" y="67"/>
                  </a:lnTo>
                  <a:lnTo>
                    <a:pt x="712" y="45"/>
                  </a:lnTo>
                  <a:lnTo>
                    <a:pt x="690" y="23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3"/>
            <p:cNvSpPr/>
            <p:nvPr/>
          </p:nvSpPr>
          <p:spPr>
            <a:xfrm rot="2192941">
              <a:off x="6701766" y="1361710"/>
              <a:ext cx="65799" cy="65799"/>
            </a:xfrm>
            <a:custGeom>
              <a:avLst/>
              <a:gdLst/>
              <a:ahLst/>
              <a:cxnLst/>
              <a:rect l="l" t="t" r="r" b="b"/>
              <a:pathLst>
                <a:path w="491" h="491" extrusionOk="0">
                  <a:moveTo>
                    <a:pt x="112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12"/>
                  </a:lnTo>
                  <a:lnTo>
                    <a:pt x="23" y="134"/>
                  </a:lnTo>
                  <a:lnTo>
                    <a:pt x="156" y="312"/>
                  </a:lnTo>
                  <a:lnTo>
                    <a:pt x="312" y="468"/>
                  </a:lnTo>
                  <a:lnTo>
                    <a:pt x="357" y="490"/>
                  </a:lnTo>
                  <a:lnTo>
                    <a:pt x="379" y="490"/>
                  </a:lnTo>
                  <a:lnTo>
                    <a:pt x="446" y="468"/>
                  </a:lnTo>
                  <a:lnTo>
                    <a:pt x="490" y="401"/>
                  </a:lnTo>
                  <a:lnTo>
                    <a:pt x="490" y="357"/>
                  </a:lnTo>
                  <a:lnTo>
                    <a:pt x="468" y="335"/>
                  </a:lnTo>
                  <a:lnTo>
                    <a:pt x="312" y="201"/>
                  </a:lnTo>
                  <a:lnTo>
                    <a:pt x="179" y="23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3"/>
            <p:cNvSpPr/>
            <p:nvPr/>
          </p:nvSpPr>
          <p:spPr>
            <a:xfrm rot="2192941">
              <a:off x="6301375" y="2519096"/>
              <a:ext cx="35915" cy="62717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179" y="1"/>
                  </a:moveTo>
                  <a:lnTo>
                    <a:pt x="112" y="23"/>
                  </a:lnTo>
                  <a:lnTo>
                    <a:pt x="90" y="45"/>
                  </a:lnTo>
                  <a:lnTo>
                    <a:pt x="68" y="68"/>
                  </a:lnTo>
                  <a:lnTo>
                    <a:pt x="23" y="357"/>
                  </a:lnTo>
                  <a:lnTo>
                    <a:pt x="1" y="401"/>
                  </a:lnTo>
                  <a:lnTo>
                    <a:pt x="23" y="423"/>
                  </a:lnTo>
                  <a:lnTo>
                    <a:pt x="45" y="446"/>
                  </a:lnTo>
                  <a:lnTo>
                    <a:pt x="90" y="468"/>
                  </a:lnTo>
                  <a:lnTo>
                    <a:pt x="157" y="446"/>
                  </a:lnTo>
                  <a:lnTo>
                    <a:pt x="179" y="423"/>
                  </a:lnTo>
                  <a:lnTo>
                    <a:pt x="201" y="379"/>
                  </a:lnTo>
                  <a:lnTo>
                    <a:pt x="268" y="112"/>
                  </a:lnTo>
                  <a:lnTo>
                    <a:pt x="268" y="68"/>
                  </a:lnTo>
                  <a:lnTo>
                    <a:pt x="246" y="45"/>
                  </a:lnTo>
                  <a:lnTo>
                    <a:pt x="223" y="23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3"/>
            <p:cNvSpPr/>
            <p:nvPr/>
          </p:nvSpPr>
          <p:spPr>
            <a:xfrm rot="2192941">
              <a:off x="5942464" y="2179552"/>
              <a:ext cx="62717" cy="77592"/>
            </a:xfrm>
            <a:custGeom>
              <a:avLst/>
              <a:gdLst/>
              <a:ahLst/>
              <a:cxnLst/>
              <a:rect l="l" t="t" r="r" b="b"/>
              <a:pathLst>
                <a:path w="468" h="579" extrusionOk="0">
                  <a:moveTo>
                    <a:pt x="356" y="0"/>
                  </a:moveTo>
                  <a:lnTo>
                    <a:pt x="311" y="45"/>
                  </a:lnTo>
                  <a:lnTo>
                    <a:pt x="22" y="423"/>
                  </a:lnTo>
                  <a:lnTo>
                    <a:pt x="0" y="445"/>
                  </a:lnTo>
                  <a:lnTo>
                    <a:pt x="0" y="490"/>
                  </a:lnTo>
                  <a:lnTo>
                    <a:pt x="22" y="556"/>
                  </a:lnTo>
                  <a:lnTo>
                    <a:pt x="67" y="579"/>
                  </a:lnTo>
                  <a:lnTo>
                    <a:pt x="89" y="579"/>
                  </a:lnTo>
                  <a:lnTo>
                    <a:pt x="134" y="556"/>
                  </a:lnTo>
                  <a:lnTo>
                    <a:pt x="156" y="534"/>
                  </a:lnTo>
                  <a:lnTo>
                    <a:pt x="445" y="156"/>
                  </a:lnTo>
                  <a:lnTo>
                    <a:pt x="467" y="134"/>
                  </a:lnTo>
                  <a:lnTo>
                    <a:pt x="467" y="89"/>
                  </a:lnTo>
                  <a:lnTo>
                    <a:pt x="445" y="22"/>
                  </a:lnTo>
                  <a:lnTo>
                    <a:pt x="423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3"/>
            <p:cNvSpPr/>
            <p:nvPr/>
          </p:nvSpPr>
          <p:spPr>
            <a:xfrm rot="2192941">
              <a:off x="6073776" y="2151002"/>
              <a:ext cx="74644" cy="74644"/>
            </a:xfrm>
            <a:custGeom>
              <a:avLst/>
              <a:gdLst/>
              <a:ahLst/>
              <a:cxnLst/>
              <a:rect l="l" t="t" r="r" b="b"/>
              <a:pathLst>
                <a:path w="557" h="557" extrusionOk="0">
                  <a:moveTo>
                    <a:pt x="467" y="1"/>
                  </a:moveTo>
                  <a:lnTo>
                    <a:pt x="445" y="23"/>
                  </a:lnTo>
                  <a:lnTo>
                    <a:pt x="312" y="112"/>
                  </a:lnTo>
                  <a:lnTo>
                    <a:pt x="223" y="201"/>
                  </a:lnTo>
                  <a:lnTo>
                    <a:pt x="22" y="401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45" y="557"/>
                  </a:lnTo>
                  <a:lnTo>
                    <a:pt x="111" y="557"/>
                  </a:lnTo>
                  <a:lnTo>
                    <a:pt x="156" y="535"/>
                  </a:lnTo>
                  <a:lnTo>
                    <a:pt x="334" y="334"/>
                  </a:lnTo>
                  <a:lnTo>
                    <a:pt x="423" y="268"/>
                  </a:lnTo>
                  <a:lnTo>
                    <a:pt x="512" y="179"/>
                  </a:lnTo>
                  <a:lnTo>
                    <a:pt x="556" y="156"/>
                  </a:lnTo>
                  <a:lnTo>
                    <a:pt x="556" y="112"/>
                  </a:lnTo>
                  <a:lnTo>
                    <a:pt x="556" y="45"/>
                  </a:lnTo>
                  <a:lnTo>
                    <a:pt x="534" y="23"/>
                  </a:lnTo>
                  <a:lnTo>
                    <a:pt x="512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3"/>
            <p:cNvSpPr/>
            <p:nvPr/>
          </p:nvSpPr>
          <p:spPr>
            <a:xfrm rot="2192941">
              <a:off x="6192148" y="2571583"/>
              <a:ext cx="50924" cy="137227"/>
            </a:xfrm>
            <a:custGeom>
              <a:avLst/>
              <a:gdLst/>
              <a:ahLst/>
              <a:cxnLst/>
              <a:rect l="l" t="t" r="r" b="b"/>
              <a:pathLst>
                <a:path w="380" h="1024" extrusionOk="0">
                  <a:moveTo>
                    <a:pt x="312" y="1"/>
                  </a:moveTo>
                  <a:lnTo>
                    <a:pt x="246" y="23"/>
                  </a:lnTo>
                  <a:lnTo>
                    <a:pt x="201" y="45"/>
                  </a:lnTo>
                  <a:lnTo>
                    <a:pt x="201" y="67"/>
                  </a:lnTo>
                  <a:lnTo>
                    <a:pt x="1" y="913"/>
                  </a:lnTo>
                  <a:lnTo>
                    <a:pt x="1" y="957"/>
                  </a:lnTo>
                  <a:lnTo>
                    <a:pt x="23" y="1002"/>
                  </a:lnTo>
                  <a:lnTo>
                    <a:pt x="45" y="1024"/>
                  </a:lnTo>
                  <a:lnTo>
                    <a:pt x="134" y="1024"/>
                  </a:lnTo>
                  <a:lnTo>
                    <a:pt x="157" y="1002"/>
                  </a:lnTo>
                  <a:lnTo>
                    <a:pt x="179" y="957"/>
                  </a:lnTo>
                  <a:lnTo>
                    <a:pt x="268" y="534"/>
                  </a:lnTo>
                  <a:lnTo>
                    <a:pt x="379" y="112"/>
                  </a:lnTo>
                  <a:lnTo>
                    <a:pt x="379" y="67"/>
                  </a:lnTo>
                  <a:lnTo>
                    <a:pt x="357" y="45"/>
                  </a:lnTo>
                  <a:lnTo>
                    <a:pt x="335" y="23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3"/>
            <p:cNvSpPr/>
            <p:nvPr/>
          </p:nvSpPr>
          <p:spPr>
            <a:xfrm rot="2192941">
              <a:off x="6515736" y="2682424"/>
              <a:ext cx="83489" cy="44760"/>
            </a:xfrm>
            <a:custGeom>
              <a:avLst/>
              <a:gdLst/>
              <a:ahLst/>
              <a:cxnLst/>
              <a:rect l="l" t="t" r="r" b="b"/>
              <a:pathLst>
                <a:path w="623" h="334" extrusionOk="0">
                  <a:moveTo>
                    <a:pt x="512" y="0"/>
                  </a:moveTo>
                  <a:lnTo>
                    <a:pt x="89" y="156"/>
                  </a:lnTo>
                  <a:lnTo>
                    <a:pt x="44" y="178"/>
                  </a:lnTo>
                  <a:lnTo>
                    <a:pt x="22" y="200"/>
                  </a:lnTo>
                  <a:lnTo>
                    <a:pt x="0" y="267"/>
                  </a:lnTo>
                  <a:lnTo>
                    <a:pt x="22" y="289"/>
                  </a:lnTo>
                  <a:lnTo>
                    <a:pt x="44" y="312"/>
                  </a:lnTo>
                  <a:lnTo>
                    <a:pt x="89" y="334"/>
                  </a:lnTo>
                  <a:lnTo>
                    <a:pt x="111" y="334"/>
                  </a:lnTo>
                  <a:lnTo>
                    <a:pt x="556" y="178"/>
                  </a:lnTo>
                  <a:lnTo>
                    <a:pt x="578" y="156"/>
                  </a:lnTo>
                  <a:lnTo>
                    <a:pt x="601" y="134"/>
                  </a:lnTo>
                  <a:lnTo>
                    <a:pt x="623" y="45"/>
                  </a:lnTo>
                  <a:lnTo>
                    <a:pt x="601" y="22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3"/>
            <p:cNvSpPr/>
            <p:nvPr/>
          </p:nvSpPr>
          <p:spPr>
            <a:xfrm rot="2192941">
              <a:off x="6589887" y="2828556"/>
              <a:ext cx="101446" cy="68748"/>
            </a:xfrm>
            <a:custGeom>
              <a:avLst/>
              <a:gdLst/>
              <a:ahLst/>
              <a:cxnLst/>
              <a:rect l="l" t="t" r="r" b="b"/>
              <a:pathLst>
                <a:path w="757" h="513" extrusionOk="0">
                  <a:moveTo>
                    <a:pt x="645" y="0"/>
                  </a:moveTo>
                  <a:lnTo>
                    <a:pt x="623" y="23"/>
                  </a:lnTo>
                  <a:lnTo>
                    <a:pt x="334" y="178"/>
                  </a:lnTo>
                  <a:lnTo>
                    <a:pt x="67" y="312"/>
                  </a:lnTo>
                  <a:lnTo>
                    <a:pt x="23" y="334"/>
                  </a:lnTo>
                  <a:lnTo>
                    <a:pt x="0" y="379"/>
                  </a:lnTo>
                  <a:lnTo>
                    <a:pt x="0" y="445"/>
                  </a:lnTo>
                  <a:lnTo>
                    <a:pt x="0" y="468"/>
                  </a:lnTo>
                  <a:lnTo>
                    <a:pt x="23" y="490"/>
                  </a:lnTo>
                  <a:lnTo>
                    <a:pt x="67" y="512"/>
                  </a:lnTo>
                  <a:lnTo>
                    <a:pt x="89" y="490"/>
                  </a:lnTo>
                  <a:lnTo>
                    <a:pt x="401" y="356"/>
                  </a:lnTo>
                  <a:lnTo>
                    <a:pt x="712" y="178"/>
                  </a:lnTo>
                  <a:lnTo>
                    <a:pt x="734" y="156"/>
                  </a:lnTo>
                  <a:lnTo>
                    <a:pt x="757" y="112"/>
                  </a:lnTo>
                  <a:lnTo>
                    <a:pt x="734" y="45"/>
                  </a:lnTo>
                  <a:lnTo>
                    <a:pt x="712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3"/>
            <p:cNvSpPr/>
            <p:nvPr/>
          </p:nvSpPr>
          <p:spPr>
            <a:xfrm rot="2192941">
              <a:off x="6581351" y="2600337"/>
              <a:ext cx="178905" cy="113373"/>
            </a:xfrm>
            <a:custGeom>
              <a:avLst/>
              <a:gdLst/>
              <a:ahLst/>
              <a:cxnLst/>
              <a:rect l="l" t="t" r="r" b="b"/>
              <a:pathLst>
                <a:path w="1335" h="846" extrusionOk="0">
                  <a:moveTo>
                    <a:pt x="1246" y="1"/>
                  </a:moveTo>
                  <a:lnTo>
                    <a:pt x="1201" y="23"/>
                  </a:lnTo>
                  <a:lnTo>
                    <a:pt x="934" y="201"/>
                  </a:lnTo>
                  <a:lnTo>
                    <a:pt x="668" y="379"/>
                  </a:lnTo>
                  <a:lnTo>
                    <a:pt x="356" y="535"/>
                  </a:lnTo>
                  <a:lnTo>
                    <a:pt x="67" y="668"/>
                  </a:lnTo>
                  <a:lnTo>
                    <a:pt x="22" y="690"/>
                  </a:lnTo>
                  <a:lnTo>
                    <a:pt x="0" y="712"/>
                  </a:lnTo>
                  <a:lnTo>
                    <a:pt x="0" y="779"/>
                  </a:lnTo>
                  <a:lnTo>
                    <a:pt x="0" y="801"/>
                  </a:lnTo>
                  <a:lnTo>
                    <a:pt x="22" y="846"/>
                  </a:lnTo>
                  <a:lnTo>
                    <a:pt x="89" y="846"/>
                  </a:lnTo>
                  <a:lnTo>
                    <a:pt x="423" y="712"/>
                  </a:lnTo>
                  <a:lnTo>
                    <a:pt x="712" y="557"/>
                  </a:lnTo>
                  <a:lnTo>
                    <a:pt x="1023" y="379"/>
                  </a:lnTo>
                  <a:lnTo>
                    <a:pt x="1290" y="179"/>
                  </a:lnTo>
                  <a:lnTo>
                    <a:pt x="1313" y="134"/>
                  </a:lnTo>
                  <a:lnTo>
                    <a:pt x="1335" y="112"/>
                  </a:lnTo>
                  <a:lnTo>
                    <a:pt x="1313" y="45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3"/>
            <p:cNvSpPr/>
            <p:nvPr/>
          </p:nvSpPr>
          <p:spPr>
            <a:xfrm rot="2192941">
              <a:off x="6511944" y="2745524"/>
              <a:ext cx="122352" cy="71696"/>
            </a:xfrm>
            <a:custGeom>
              <a:avLst/>
              <a:gdLst/>
              <a:ahLst/>
              <a:cxnLst/>
              <a:rect l="l" t="t" r="r" b="b"/>
              <a:pathLst>
                <a:path w="913" h="535" extrusionOk="0">
                  <a:moveTo>
                    <a:pt x="823" y="0"/>
                  </a:moveTo>
                  <a:lnTo>
                    <a:pt x="779" y="23"/>
                  </a:lnTo>
                  <a:lnTo>
                    <a:pt x="423" y="200"/>
                  </a:lnTo>
                  <a:lnTo>
                    <a:pt x="67" y="356"/>
                  </a:lnTo>
                  <a:lnTo>
                    <a:pt x="22" y="378"/>
                  </a:lnTo>
                  <a:lnTo>
                    <a:pt x="0" y="401"/>
                  </a:lnTo>
                  <a:lnTo>
                    <a:pt x="0" y="467"/>
                  </a:lnTo>
                  <a:lnTo>
                    <a:pt x="0" y="512"/>
                  </a:lnTo>
                  <a:lnTo>
                    <a:pt x="22" y="534"/>
                  </a:lnTo>
                  <a:lnTo>
                    <a:pt x="111" y="534"/>
                  </a:lnTo>
                  <a:lnTo>
                    <a:pt x="490" y="378"/>
                  </a:lnTo>
                  <a:lnTo>
                    <a:pt x="868" y="178"/>
                  </a:lnTo>
                  <a:lnTo>
                    <a:pt x="890" y="156"/>
                  </a:lnTo>
                  <a:lnTo>
                    <a:pt x="912" y="111"/>
                  </a:lnTo>
                  <a:lnTo>
                    <a:pt x="912" y="45"/>
                  </a:lnTo>
                  <a:lnTo>
                    <a:pt x="890" y="23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4643650" y="2647597"/>
            <a:ext cx="2585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Đa-ni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Gót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-li-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733" y="833584"/>
            <a:ext cx="1145323" cy="114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476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2" name="Google Shape;1502;p51"/>
          <p:cNvGrpSpPr/>
          <p:nvPr/>
        </p:nvGrpSpPr>
        <p:grpSpPr>
          <a:xfrm>
            <a:off x="7149881" y="1046626"/>
            <a:ext cx="856708" cy="964846"/>
            <a:chOff x="7126131" y="926526"/>
            <a:chExt cx="856708" cy="964846"/>
          </a:xfrm>
        </p:grpSpPr>
        <p:sp>
          <p:nvSpPr>
            <p:cNvPr id="1503" name="Google Shape;1503;p51"/>
            <p:cNvSpPr/>
            <p:nvPr/>
          </p:nvSpPr>
          <p:spPr>
            <a:xfrm rot="6502557">
              <a:off x="7537153" y="1458517"/>
              <a:ext cx="120971" cy="107013"/>
            </a:xfrm>
            <a:custGeom>
              <a:avLst/>
              <a:gdLst/>
              <a:ahLst/>
              <a:cxnLst/>
              <a:rect l="l" t="t" r="r" b="b"/>
              <a:pathLst>
                <a:path w="780" h="690" extrusionOk="0">
                  <a:moveTo>
                    <a:pt x="357" y="0"/>
                  </a:moveTo>
                  <a:lnTo>
                    <a:pt x="1" y="356"/>
                  </a:lnTo>
                  <a:lnTo>
                    <a:pt x="68" y="467"/>
                  </a:lnTo>
                  <a:lnTo>
                    <a:pt x="156" y="579"/>
                  </a:lnTo>
                  <a:lnTo>
                    <a:pt x="290" y="645"/>
                  </a:lnTo>
                  <a:lnTo>
                    <a:pt x="446" y="690"/>
                  </a:lnTo>
                  <a:lnTo>
                    <a:pt x="779" y="289"/>
                  </a:lnTo>
                  <a:lnTo>
                    <a:pt x="579" y="178"/>
                  </a:lnTo>
                  <a:lnTo>
                    <a:pt x="468" y="112"/>
                  </a:lnTo>
                  <a:lnTo>
                    <a:pt x="379" y="23"/>
                  </a:lnTo>
                  <a:lnTo>
                    <a:pt x="357" y="0"/>
                  </a:lnTo>
                  <a:close/>
                </a:path>
              </a:pathLst>
            </a:custGeom>
            <a:solidFill>
              <a:srgbClr val="E8D5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51"/>
            <p:cNvSpPr/>
            <p:nvPr/>
          </p:nvSpPr>
          <p:spPr>
            <a:xfrm rot="6502557">
              <a:off x="7206924" y="984268"/>
              <a:ext cx="458914" cy="483108"/>
            </a:xfrm>
            <a:custGeom>
              <a:avLst/>
              <a:gdLst/>
              <a:ahLst/>
              <a:cxnLst/>
              <a:rect l="l" t="t" r="r" b="b"/>
              <a:pathLst>
                <a:path w="2959" h="3115" extrusionOk="0">
                  <a:moveTo>
                    <a:pt x="2514" y="0"/>
                  </a:moveTo>
                  <a:lnTo>
                    <a:pt x="312" y="2269"/>
                  </a:lnTo>
                  <a:lnTo>
                    <a:pt x="134" y="2447"/>
                  </a:lnTo>
                  <a:lnTo>
                    <a:pt x="45" y="2558"/>
                  </a:lnTo>
                  <a:lnTo>
                    <a:pt x="23" y="2625"/>
                  </a:lnTo>
                  <a:lnTo>
                    <a:pt x="0" y="2714"/>
                  </a:lnTo>
                  <a:lnTo>
                    <a:pt x="23" y="2781"/>
                  </a:lnTo>
                  <a:lnTo>
                    <a:pt x="67" y="2870"/>
                  </a:lnTo>
                  <a:lnTo>
                    <a:pt x="112" y="2936"/>
                  </a:lnTo>
                  <a:lnTo>
                    <a:pt x="134" y="2959"/>
                  </a:lnTo>
                  <a:lnTo>
                    <a:pt x="245" y="3047"/>
                  </a:lnTo>
                  <a:lnTo>
                    <a:pt x="356" y="3114"/>
                  </a:lnTo>
                  <a:lnTo>
                    <a:pt x="556" y="3114"/>
                  </a:lnTo>
                  <a:lnTo>
                    <a:pt x="645" y="3070"/>
                  </a:lnTo>
                  <a:lnTo>
                    <a:pt x="734" y="2981"/>
                  </a:lnTo>
                  <a:lnTo>
                    <a:pt x="1758" y="1780"/>
                  </a:lnTo>
                  <a:lnTo>
                    <a:pt x="2959" y="334"/>
                  </a:lnTo>
                  <a:lnTo>
                    <a:pt x="2803" y="289"/>
                  </a:lnTo>
                  <a:lnTo>
                    <a:pt x="2669" y="223"/>
                  </a:lnTo>
                  <a:lnTo>
                    <a:pt x="2581" y="111"/>
                  </a:lnTo>
                  <a:lnTo>
                    <a:pt x="2514" y="0"/>
                  </a:lnTo>
                  <a:close/>
                </a:path>
              </a:pathLst>
            </a:custGeom>
            <a:solidFill>
              <a:srgbClr val="EC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51"/>
            <p:cNvSpPr/>
            <p:nvPr/>
          </p:nvSpPr>
          <p:spPr>
            <a:xfrm rot="6502557">
              <a:off x="7607557" y="1495271"/>
              <a:ext cx="276217" cy="389898"/>
            </a:xfrm>
            <a:custGeom>
              <a:avLst/>
              <a:gdLst/>
              <a:ahLst/>
              <a:cxnLst/>
              <a:rect l="l" t="t" r="r" b="b"/>
              <a:pathLst>
                <a:path w="1781" h="2514" extrusionOk="0">
                  <a:moveTo>
                    <a:pt x="1580" y="1"/>
                  </a:moveTo>
                  <a:lnTo>
                    <a:pt x="1558" y="156"/>
                  </a:lnTo>
                  <a:lnTo>
                    <a:pt x="1491" y="290"/>
                  </a:lnTo>
                  <a:lnTo>
                    <a:pt x="1424" y="423"/>
                  </a:lnTo>
                  <a:lnTo>
                    <a:pt x="1358" y="557"/>
                  </a:lnTo>
                  <a:lnTo>
                    <a:pt x="1247" y="668"/>
                  </a:lnTo>
                  <a:lnTo>
                    <a:pt x="1135" y="779"/>
                  </a:lnTo>
                  <a:lnTo>
                    <a:pt x="1002" y="868"/>
                  </a:lnTo>
                  <a:lnTo>
                    <a:pt x="846" y="957"/>
                  </a:lnTo>
                  <a:lnTo>
                    <a:pt x="535" y="1090"/>
                  </a:lnTo>
                  <a:lnTo>
                    <a:pt x="312" y="1246"/>
                  </a:lnTo>
                  <a:lnTo>
                    <a:pt x="157" y="1402"/>
                  </a:lnTo>
                  <a:lnTo>
                    <a:pt x="68" y="1535"/>
                  </a:lnTo>
                  <a:lnTo>
                    <a:pt x="23" y="1669"/>
                  </a:lnTo>
                  <a:lnTo>
                    <a:pt x="1" y="1802"/>
                  </a:lnTo>
                  <a:lnTo>
                    <a:pt x="1" y="1936"/>
                  </a:lnTo>
                  <a:lnTo>
                    <a:pt x="23" y="2069"/>
                  </a:lnTo>
                  <a:lnTo>
                    <a:pt x="68" y="2180"/>
                  </a:lnTo>
                  <a:lnTo>
                    <a:pt x="90" y="2203"/>
                  </a:lnTo>
                  <a:lnTo>
                    <a:pt x="179" y="2292"/>
                  </a:lnTo>
                  <a:lnTo>
                    <a:pt x="290" y="2358"/>
                  </a:lnTo>
                  <a:lnTo>
                    <a:pt x="490" y="2469"/>
                  </a:lnTo>
                  <a:lnTo>
                    <a:pt x="668" y="2514"/>
                  </a:lnTo>
                  <a:lnTo>
                    <a:pt x="824" y="2514"/>
                  </a:lnTo>
                  <a:lnTo>
                    <a:pt x="980" y="2492"/>
                  </a:lnTo>
                  <a:lnTo>
                    <a:pt x="1113" y="2425"/>
                  </a:lnTo>
                  <a:lnTo>
                    <a:pt x="1247" y="2336"/>
                  </a:lnTo>
                  <a:lnTo>
                    <a:pt x="1380" y="2203"/>
                  </a:lnTo>
                  <a:lnTo>
                    <a:pt x="1491" y="2025"/>
                  </a:lnTo>
                  <a:lnTo>
                    <a:pt x="1580" y="1824"/>
                  </a:lnTo>
                  <a:lnTo>
                    <a:pt x="1669" y="1624"/>
                  </a:lnTo>
                  <a:lnTo>
                    <a:pt x="1736" y="1402"/>
                  </a:lnTo>
                  <a:lnTo>
                    <a:pt x="1780" y="1157"/>
                  </a:lnTo>
                  <a:lnTo>
                    <a:pt x="1780" y="935"/>
                  </a:lnTo>
                  <a:lnTo>
                    <a:pt x="1780" y="712"/>
                  </a:lnTo>
                  <a:lnTo>
                    <a:pt x="1736" y="468"/>
                  </a:lnTo>
                  <a:lnTo>
                    <a:pt x="1669" y="245"/>
                  </a:lnTo>
                  <a:lnTo>
                    <a:pt x="1580" y="1"/>
                  </a:lnTo>
                  <a:close/>
                </a:path>
              </a:pathLst>
            </a:custGeom>
            <a:solidFill>
              <a:srgbClr val="8880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51"/>
            <p:cNvSpPr/>
            <p:nvPr/>
          </p:nvSpPr>
          <p:spPr>
            <a:xfrm rot="6502557">
              <a:off x="7607557" y="1495271"/>
              <a:ext cx="276217" cy="389898"/>
            </a:xfrm>
            <a:custGeom>
              <a:avLst/>
              <a:gdLst/>
              <a:ahLst/>
              <a:cxnLst/>
              <a:rect l="l" t="t" r="r" b="b"/>
              <a:pathLst>
                <a:path w="1781" h="2514" fill="none" extrusionOk="0">
                  <a:moveTo>
                    <a:pt x="1580" y="1"/>
                  </a:moveTo>
                  <a:lnTo>
                    <a:pt x="1580" y="1"/>
                  </a:lnTo>
                  <a:lnTo>
                    <a:pt x="1558" y="156"/>
                  </a:lnTo>
                  <a:lnTo>
                    <a:pt x="1491" y="290"/>
                  </a:lnTo>
                  <a:lnTo>
                    <a:pt x="1424" y="423"/>
                  </a:lnTo>
                  <a:lnTo>
                    <a:pt x="1358" y="557"/>
                  </a:lnTo>
                  <a:lnTo>
                    <a:pt x="1247" y="668"/>
                  </a:lnTo>
                  <a:lnTo>
                    <a:pt x="1135" y="779"/>
                  </a:lnTo>
                  <a:lnTo>
                    <a:pt x="1002" y="868"/>
                  </a:lnTo>
                  <a:lnTo>
                    <a:pt x="846" y="957"/>
                  </a:lnTo>
                  <a:lnTo>
                    <a:pt x="846" y="957"/>
                  </a:lnTo>
                  <a:lnTo>
                    <a:pt x="535" y="1090"/>
                  </a:lnTo>
                  <a:lnTo>
                    <a:pt x="312" y="1246"/>
                  </a:lnTo>
                  <a:lnTo>
                    <a:pt x="157" y="1402"/>
                  </a:lnTo>
                  <a:lnTo>
                    <a:pt x="68" y="1535"/>
                  </a:lnTo>
                  <a:lnTo>
                    <a:pt x="68" y="1535"/>
                  </a:lnTo>
                  <a:lnTo>
                    <a:pt x="23" y="1669"/>
                  </a:lnTo>
                  <a:lnTo>
                    <a:pt x="1" y="1802"/>
                  </a:lnTo>
                  <a:lnTo>
                    <a:pt x="1" y="1936"/>
                  </a:lnTo>
                  <a:lnTo>
                    <a:pt x="23" y="2069"/>
                  </a:lnTo>
                  <a:lnTo>
                    <a:pt x="23" y="2069"/>
                  </a:lnTo>
                  <a:lnTo>
                    <a:pt x="68" y="2180"/>
                  </a:lnTo>
                  <a:lnTo>
                    <a:pt x="68" y="2180"/>
                  </a:lnTo>
                  <a:lnTo>
                    <a:pt x="90" y="2203"/>
                  </a:lnTo>
                  <a:lnTo>
                    <a:pt x="90" y="2203"/>
                  </a:lnTo>
                  <a:lnTo>
                    <a:pt x="134" y="2047"/>
                  </a:lnTo>
                  <a:lnTo>
                    <a:pt x="179" y="1891"/>
                  </a:lnTo>
                  <a:lnTo>
                    <a:pt x="179" y="1891"/>
                  </a:lnTo>
                  <a:lnTo>
                    <a:pt x="246" y="1735"/>
                  </a:lnTo>
                  <a:lnTo>
                    <a:pt x="312" y="1602"/>
                  </a:lnTo>
                  <a:lnTo>
                    <a:pt x="379" y="1513"/>
                  </a:lnTo>
                  <a:lnTo>
                    <a:pt x="468" y="1446"/>
                  </a:lnTo>
                  <a:lnTo>
                    <a:pt x="468" y="1446"/>
                  </a:lnTo>
                  <a:lnTo>
                    <a:pt x="379" y="1513"/>
                  </a:lnTo>
                  <a:lnTo>
                    <a:pt x="312" y="1602"/>
                  </a:lnTo>
                  <a:lnTo>
                    <a:pt x="246" y="1735"/>
                  </a:lnTo>
                  <a:lnTo>
                    <a:pt x="179" y="1891"/>
                  </a:lnTo>
                  <a:lnTo>
                    <a:pt x="179" y="1891"/>
                  </a:lnTo>
                  <a:lnTo>
                    <a:pt x="134" y="2047"/>
                  </a:lnTo>
                  <a:lnTo>
                    <a:pt x="90" y="2203"/>
                  </a:lnTo>
                  <a:lnTo>
                    <a:pt x="90" y="2203"/>
                  </a:lnTo>
                  <a:lnTo>
                    <a:pt x="179" y="2292"/>
                  </a:lnTo>
                  <a:lnTo>
                    <a:pt x="290" y="2358"/>
                  </a:lnTo>
                  <a:lnTo>
                    <a:pt x="290" y="2358"/>
                  </a:lnTo>
                  <a:lnTo>
                    <a:pt x="424" y="2292"/>
                  </a:lnTo>
                  <a:lnTo>
                    <a:pt x="579" y="2203"/>
                  </a:lnTo>
                  <a:lnTo>
                    <a:pt x="579" y="2203"/>
                  </a:lnTo>
                  <a:lnTo>
                    <a:pt x="735" y="2091"/>
                  </a:lnTo>
                  <a:lnTo>
                    <a:pt x="735" y="2091"/>
                  </a:lnTo>
                  <a:lnTo>
                    <a:pt x="579" y="2203"/>
                  </a:lnTo>
                  <a:lnTo>
                    <a:pt x="579" y="2203"/>
                  </a:lnTo>
                  <a:lnTo>
                    <a:pt x="424" y="2292"/>
                  </a:lnTo>
                  <a:lnTo>
                    <a:pt x="290" y="2358"/>
                  </a:lnTo>
                  <a:lnTo>
                    <a:pt x="290" y="2358"/>
                  </a:lnTo>
                  <a:lnTo>
                    <a:pt x="490" y="2469"/>
                  </a:lnTo>
                  <a:lnTo>
                    <a:pt x="490" y="2469"/>
                  </a:lnTo>
                  <a:lnTo>
                    <a:pt x="490" y="2469"/>
                  </a:lnTo>
                  <a:lnTo>
                    <a:pt x="490" y="2469"/>
                  </a:lnTo>
                  <a:lnTo>
                    <a:pt x="668" y="2514"/>
                  </a:lnTo>
                  <a:lnTo>
                    <a:pt x="824" y="2514"/>
                  </a:lnTo>
                  <a:lnTo>
                    <a:pt x="980" y="2492"/>
                  </a:lnTo>
                  <a:lnTo>
                    <a:pt x="1113" y="2425"/>
                  </a:lnTo>
                  <a:lnTo>
                    <a:pt x="1247" y="2336"/>
                  </a:lnTo>
                  <a:lnTo>
                    <a:pt x="1380" y="2203"/>
                  </a:lnTo>
                  <a:lnTo>
                    <a:pt x="1491" y="2025"/>
                  </a:lnTo>
                  <a:lnTo>
                    <a:pt x="1580" y="1824"/>
                  </a:lnTo>
                  <a:lnTo>
                    <a:pt x="1580" y="1824"/>
                  </a:lnTo>
                  <a:lnTo>
                    <a:pt x="1669" y="1624"/>
                  </a:lnTo>
                  <a:lnTo>
                    <a:pt x="1736" y="1402"/>
                  </a:lnTo>
                  <a:lnTo>
                    <a:pt x="1780" y="1157"/>
                  </a:lnTo>
                  <a:lnTo>
                    <a:pt x="1780" y="935"/>
                  </a:lnTo>
                  <a:lnTo>
                    <a:pt x="1780" y="712"/>
                  </a:lnTo>
                  <a:lnTo>
                    <a:pt x="1736" y="468"/>
                  </a:lnTo>
                  <a:lnTo>
                    <a:pt x="1669" y="245"/>
                  </a:lnTo>
                  <a:lnTo>
                    <a:pt x="1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1"/>
            <p:cNvSpPr/>
            <p:nvPr/>
          </p:nvSpPr>
          <p:spPr>
            <a:xfrm rot="6502557">
              <a:off x="7644897" y="1651692"/>
              <a:ext cx="10546" cy="17370"/>
            </a:xfrm>
            <a:custGeom>
              <a:avLst/>
              <a:gdLst/>
              <a:ahLst/>
              <a:cxnLst/>
              <a:rect l="l" t="t" r="r" b="b"/>
              <a:pathLst>
                <a:path w="68" h="112" fill="none" extrusionOk="0">
                  <a:moveTo>
                    <a:pt x="67" y="1"/>
                  </a:moveTo>
                  <a:lnTo>
                    <a:pt x="67" y="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67" y="1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1"/>
            <p:cNvSpPr/>
            <p:nvPr/>
          </p:nvSpPr>
          <p:spPr>
            <a:xfrm rot="6502557">
              <a:off x="7602278" y="1490589"/>
              <a:ext cx="289865" cy="400289"/>
            </a:xfrm>
            <a:custGeom>
              <a:avLst/>
              <a:gdLst/>
              <a:ahLst/>
              <a:cxnLst/>
              <a:rect l="l" t="t" r="r" b="b"/>
              <a:pathLst>
                <a:path w="1869" h="2581" extrusionOk="0">
                  <a:moveTo>
                    <a:pt x="1624" y="0"/>
                  </a:moveTo>
                  <a:lnTo>
                    <a:pt x="1602" y="22"/>
                  </a:lnTo>
                  <a:lnTo>
                    <a:pt x="1580" y="45"/>
                  </a:lnTo>
                  <a:lnTo>
                    <a:pt x="1535" y="245"/>
                  </a:lnTo>
                  <a:lnTo>
                    <a:pt x="1424" y="467"/>
                  </a:lnTo>
                  <a:lnTo>
                    <a:pt x="1313" y="645"/>
                  </a:lnTo>
                  <a:lnTo>
                    <a:pt x="1135" y="801"/>
                  </a:lnTo>
                  <a:lnTo>
                    <a:pt x="957" y="912"/>
                  </a:lnTo>
                  <a:lnTo>
                    <a:pt x="757" y="1001"/>
                  </a:lnTo>
                  <a:lnTo>
                    <a:pt x="557" y="1112"/>
                  </a:lnTo>
                  <a:lnTo>
                    <a:pt x="379" y="1223"/>
                  </a:lnTo>
                  <a:lnTo>
                    <a:pt x="267" y="1312"/>
                  </a:lnTo>
                  <a:lnTo>
                    <a:pt x="156" y="1424"/>
                  </a:lnTo>
                  <a:lnTo>
                    <a:pt x="89" y="1557"/>
                  </a:lnTo>
                  <a:lnTo>
                    <a:pt x="23" y="1691"/>
                  </a:lnTo>
                  <a:lnTo>
                    <a:pt x="0" y="1846"/>
                  </a:lnTo>
                  <a:lnTo>
                    <a:pt x="0" y="1980"/>
                  </a:lnTo>
                  <a:lnTo>
                    <a:pt x="23" y="2113"/>
                  </a:lnTo>
                  <a:lnTo>
                    <a:pt x="112" y="2269"/>
                  </a:lnTo>
                  <a:lnTo>
                    <a:pt x="134" y="2291"/>
                  </a:lnTo>
                  <a:lnTo>
                    <a:pt x="156" y="2269"/>
                  </a:lnTo>
                  <a:lnTo>
                    <a:pt x="178" y="2269"/>
                  </a:lnTo>
                  <a:lnTo>
                    <a:pt x="223" y="2069"/>
                  </a:lnTo>
                  <a:lnTo>
                    <a:pt x="290" y="1868"/>
                  </a:lnTo>
                  <a:lnTo>
                    <a:pt x="334" y="1757"/>
                  </a:lnTo>
                  <a:lnTo>
                    <a:pt x="401" y="1668"/>
                  </a:lnTo>
                  <a:lnTo>
                    <a:pt x="468" y="1602"/>
                  </a:lnTo>
                  <a:lnTo>
                    <a:pt x="534" y="1535"/>
                  </a:lnTo>
                  <a:lnTo>
                    <a:pt x="557" y="1513"/>
                  </a:lnTo>
                  <a:lnTo>
                    <a:pt x="534" y="1490"/>
                  </a:lnTo>
                  <a:lnTo>
                    <a:pt x="512" y="1468"/>
                  </a:lnTo>
                  <a:lnTo>
                    <a:pt x="490" y="1468"/>
                  </a:lnTo>
                  <a:lnTo>
                    <a:pt x="401" y="1535"/>
                  </a:lnTo>
                  <a:lnTo>
                    <a:pt x="334" y="1602"/>
                  </a:lnTo>
                  <a:lnTo>
                    <a:pt x="267" y="1713"/>
                  </a:lnTo>
                  <a:lnTo>
                    <a:pt x="223" y="1802"/>
                  </a:lnTo>
                  <a:lnTo>
                    <a:pt x="156" y="2024"/>
                  </a:lnTo>
                  <a:lnTo>
                    <a:pt x="117" y="2142"/>
                  </a:lnTo>
                  <a:lnTo>
                    <a:pt x="117" y="2142"/>
                  </a:lnTo>
                  <a:lnTo>
                    <a:pt x="112" y="2135"/>
                  </a:lnTo>
                  <a:lnTo>
                    <a:pt x="89" y="2024"/>
                  </a:lnTo>
                  <a:lnTo>
                    <a:pt x="67" y="1913"/>
                  </a:lnTo>
                  <a:lnTo>
                    <a:pt x="89" y="1802"/>
                  </a:lnTo>
                  <a:lnTo>
                    <a:pt x="112" y="1691"/>
                  </a:lnTo>
                  <a:lnTo>
                    <a:pt x="156" y="1579"/>
                  </a:lnTo>
                  <a:lnTo>
                    <a:pt x="223" y="1490"/>
                  </a:lnTo>
                  <a:lnTo>
                    <a:pt x="290" y="1401"/>
                  </a:lnTo>
                  <a:lnTo>
                    <a:pt x="468" y="1290"/>
                  </a:lnTo>
                  <a:lnTo>
                    <a:pt x="623" y="1179"/>
                  </a:lnTo>
                  <a:lnTo>
                    <a:pt x="1001" y="979"/>
                  </a:lnTo>
                  <a:lnTo>
                    <a:pt x="1135" y="890"/>
                  </a:lnTo>
                  <a:lnTo>
                    <a:pt x="1246" y="801"/>
                  </a:lnTo>
                  <a:lnTo>
                    <a:pt x="1357" y="712"/>
                  </a:lnTo>
                  <a:lnTo>
                    <a:pt x="1446" y="601"/>
                  </a:lnTo>
                  <a:lnTo>
                    <a:pt x="1513" y="467"/>
                  </a:lnTo>
                  <a:lnTo>
                    <a:pt x="1580" y="334"/>
                  </a:lnTo>
                  <a:lnTo>
                    <a:pt x="1645" y="203"/>
                  </a:lnTo>
                  <a:lnTo>
                    <a:pt x="1669" y="289"/>
                  </a:lnTo>
                  <a:lnTo>
                    <a:pt x="1735" y="512"/>
                  </a:lnTo>
                  <a:lnTo>
                    <a:pt x="1780" y="734"/>
                  </a:lnTo>
                  <a:lnTo>
                    <a:pt x="1780" y="979"/>
                  </a:lnTo>
                  <a:lnTo>
                    <a:pt x="1780" y="1201"/>
                  </a:lnTo>
                  <a:lnTo>
                    <a:pt x="1735" y="1446"/>
                  </a:lnTo>
                  <a:lnTo>
                    <a:pt x="1669" y="1668"/>
                  </a:lnTo>
                  <a:lnTo>
                    <a:pt x="1580" y="1891"/>
                  </a:lnTo>
                  <a:lnTo>
                    <a:pt x="1491" y="2046"/>
                  </a:lnTo>
                  <a:lnTo>
                    <a:pt x="1402" y="2202"/>
                  </a:lnTo>
                  <a:lnTo>
                    <a:pt x="1291" y="2336"/>
                  </a:lnTo>
                  <a:lnTo>
                    <a:pt x="1135" y="2447"/>
                  </a:lnTo>
                  <a:lnTo>
                    <a:pt x="979" y="2491"/>
                  </a:lnTo>
                  <a:lnTo>
                    <a:pt x="846" y="2513"/>
                  </a:lnTo>
                  <a:lnTo>
                    <a:pt x="690" y="2491"/>
                  </a:lnTo>
                  <a:lnTo>
                    <a:pt x="534" y="2469"/>
                  </a:lnTo>
                  <a:lnTo>
                    <a:pt x="490" y="2469"/>
                  </a:lnTo>
                  <a:lnTo>
                    <a:pt x="490" y="2491"/>
                  </a:lnTo>
                  <a:lnTo>
                    <a:pt x="490" y="2513"/>
                  </a:lnTo>
                  <a:lnTo>
                    <a:pt x="534" y="2536"/>
                  </a:lnTo>
                  <a:lnTo>
                    <a:pt x="712" y="2580"/>
                  </a:lnTo>
                  <a:lnTo>
                    <a:pt x="868" y="2580"/>
                  </a:lnTo>
                  <a:lnTo>
                    <a:pt x="1024" y="2558"/>
                  </a:lnTo>
                  <a:lnTo>
                    <a:pt x="1157" y="2513"/>
                  </a:lnTo>
                  <a:lnTo>
                    <a:pt x="1268" y="2447"/>
                  </a:lnTo>
                  <a:lnTo>
                    <a:pt x="1402" y="2336"/>
                  </a:lnTo>
                  <a:lnTo>
                    <a:pt x="1491" y="2202"/>
                  </a:lnTo>
                  <a:lnTo>
                    <a:pt x="1602" y="2046"/>
                  </a:lnTo>
                  <a:lnTo>
                    <a:pt x="1713" y="1824"/>
                  </a:lnTo>
                  <a:lnTo>
                    <a:pt x="1802" y="1557"/>
                  </a:lnTo>
                  <a:lnTo>
                    <a:pt x="1847" y="1312"/>
                  </a:lnTo>
                  <a:lnTo>
                    <a:pt x="1869" y="1045"/>
                  </a:lnTo>
                  <a:lnTo>
                    <a:pt x="1847" y="801"/>
                  </a:lnTo>
                  <a:lnTo>
                    <a:pt x="1824" y="534"/>
                  </a:lnTo>
                  <a:lnTo>
                    <a:pt x="1758" y="289"/>
                  </a:lnTo>
                  <a:lnTo>
                    <a:pt x="1669" y="45"/>
                  </a:lnTo>
                  <a:lnTo>
                    <a:pt x="1646" y="22"/>
                  </a:lnTo>
                  <a:lnTo>
                    <a:pt x="162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1"/>
            <p:cNvSpPr/>
            <p:nvPr/>
          </p:nvSpPr>
          <p:spPr>
            <a:xfrm rot="6502557">
              <a:off x="7201240" y="979083"/>
              <a:ext cx="469305" cy="496911"/>
            </a:xfrm>
            <a:custGeom>
              <a:avLst/>
              <a:gdLst/>
              <a:ahLst/>
              <a:cxnLst/>
              <a:rect l="l" t="t" r="r" b="b"/>
              <a:pathLst>
                <a:path w="3026" h="3204" extrusionOk="0">
                  <a:moveTo>
                    <a:pt x="2540" y="108"/>
                  </a:moveTo>
                  <a:lnTo>
                    <a:pt x="2580" y="201"/>
                  </a:lnTo>
                  <a:lnTo>
                    <a:pt x="2691" y="290"/>
                  </a:lnTo>
                  <a:lnTo>
                    <a:pt x="2825" y="379"/>
                  </a:lnTo>
                  <a:lnTo>
                    <a:pt x="2902" y="401"/>
                  </a:lnTo>
                  <a:lnTo>
                    <a:pt x="2902" y="401"/>
                  </a:lnTo>
                  <a:lnTo>
                    <a:pt x="2558" y="846"/>
                  </a:lnTo>
                  <a:lnTo>
                    <a:pt x="2158" y="1313"/>
                  </a:lnTo>
                  <a:lnTo>
                    <a:pt x="1379" y="2225"/>
                  </a:lnTo>
                  <a:lnTo>
                    <a:pt x="1068" y="2625"/>
                  </a:lnTo>
                  <a:lnTo>
                    <a:pt x="912" y="2803"/>
                  </a:lnTo>
                  <a:lnTo>
                    <a:pt x="734" y="2981"/>
                  </a:lnTo>
                  <a:lnTo>
                    <a:pt x="667" y="3048"/>
                  </a:lnTo>
                  <a:lnTo>
                    <a:pt x="601" y="3092"/>
                  </a:lnTo>
                  <a:lnTo>
                    <a:pt x="512" y="3115"/>
                  </a:lnTo>
                  <a:lnTo>
                    <a:pt x="378" y="3115"/>
                  </a:lnTo>
                  <a:lnTo>
                    <a:pt x="289" y="3070"/>
                  </a:lnTo>
                  <a:lnTo>
                    <a:pt x="223" y="3026"/>
                  </a:lnTo>
                  <a:lnTo>
                    <a:pt x="178" y="2959"/>
                  </a:lnTo>
                  <a:lnTo>
                    <a:pt x="111" y="2870"/>
                  </a:lnTo>
                  <a:lnTo>
                    <a:pt x="89" y="2781"/>
                  </a:lnTo>
                  <a:lnTo>
                    <a:pt x="89" y="2692"/>
                  </a:lnTo>
                  <a:lnTo>
                    <a:pt x="134" y="2603"/>
                  </a:lnTo>
                  <a:lnTo>
                    <a:pt x="267" y="2447"/>
                  </a:lnTo>
                  <a:lnTo>
                    <a:pt x="400" y="2314"/>
                  </a:lnTo>
                  <a:lnTo>
                    <a:pt x="979" y="1691"/>
                  </a:lnTo>
                  <a:lnTo>
                    <a:pt x="2540" y="108"/>
                  </a:lnTo>
                  <a:close/>
                  <a:moveTo>
                    <a:pt x="2514" y="1"/>
                  </a:moveTo>
                  <a:lnTo>
                    <a:pt x="1001" y="1535"/>
                  </a:lnTo>
                  <a:lnTo>
                    <a:pt x="445" y="2136"/>
                  </a:lnTo>
                  <a:lnTo>
                    <a:pt x="178" y="2403"/>
                  </a:lnTo>
                  <a:lnTo>
                    <a:pt x="67" y="2536"/>
                  </a:lnTo>
                  <a:lnTo>
                    <a:pt x="22" y="2625"/>
                  </a:lnTo>
                  <a:lnTo>
                    <a:pt x="0" y="2692"/>
                  </a:lnTo>
                  <a:lnTo>
                    <a:pt x="0" y="2781"/>
                  </a:lnTo>
                  <a:lnTo>
                    <a:pt x="0" y="2848"/>
                  </a:lnTo>
                  <a:lnTo>
                    <a:pt x="89" y="2981"/>
                  </a:lnTo>
                  <a:lnTo>
                    <a:pt x="178" y="3092"/>
                  </a:lnTo>
                  <a:lnTo>
                    <a:pt x="311" y="3159"/>
                  </a:lnTo>
                  <a:lnTo>
                    <a:pt x="378" y="3181"/>
                  </a:lnTo>
                  <a:lnTo>
                    <a:pt x="445" y="3204"/>
                  </a:lnTo>
                  <a:lnTo>
                    <a:pt x="578" y="3181"/>
                  </a:lnTo>
                  <a:lnTo>
                    <a:pt x="712" y="3115"/>
                  </a:lnTo>
                  <a:lnTo>
                    <a:pt x="823" y="3026"/>
                  </a:lnTo>
                  <a:lnTo>
                    <a:pt x="1157" y="2648"/>
                  </a:lnTo>
                  <a:lnTo>
                    <a:pt x="1490" y="2247"/>
                  </a:lnTo>
                  <a:lnTo>
                    <a:pt x="2158" y="1447"/>
                  </a:lnTo>
                  <a:lnTo>
                    <a:pt x="2580" y="935"/>
                  </a:lnTo>
                  <a:lnTo>
                    <a:pt x="3003" y="423"/>
                  </a:lnTo>
                  <a:lnTo>
                    <a:pt x="3025" y="401"/>
                  </a:lnTo>
                  <a:lnTo>
                    <a:pt x="3003" y="379"/>
                  </a:lnTo>
                  <a:lnTo>
                    <a:pt x="2981" y="357"/>
                  </a:lnTo>
                  <a:lnTo>
                    <a:pt x="2847" y="312"/>
                  </a:lnTo>
                  <a:lnTo>
                    <a:pt x="2736" y="245"/>
                  </a:lnTo>
                  <a:lnTo>
                    <a:pt x="2647" y="156"/>
                  </a:lnTo>
                  <a:lnTo>
                    <a:pt x="2580" y="23"/>
                  </a:lnTo>
                  <a:lnTo>
                    <a:pt x="258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1"/>
            <p:cNvSpPr/>
            <p:nvPr/>
          </p:nvSpPr>
          <p:spPr>
            <a:xfrm rot="6502557">
              <a:off x="7599568" y="1456792"/>
              <a:ext cx="69171" cy="65759"/>
            </a:xfrm>
            <a:custGeom>
              <a:avLst/>
              <a:gdLst/>
              <a:ahLst/>
              <a:cxnLst/>
              <a:rect l="l" t="t" r="r" b="b"/>
              <a:pathLst>
                <a:path w="446" h="424" extrusionOk="0">
                  <a:moveTo>
                    <a:pt x="401" y="1"/>
                  </a:moveTo>
                  <a:lnTo>
                    <a:pt x="378" y="23"/>
                  </a:lnTo>
                  <a:lnTo>
                    <a:pt x="23" y="357"/>
                  </a:lnTo>
                  <a:lnTo>
                    <a:pt x="0" y="401"/>
                  </a:lnTo>
                  <a:lnTo>
                    <a:pt x="23" y="423"/>
                  </a:lnTo>
                  <a:lnTo>
                    <a:pt x="89" y="423"/>
                  </a:lnTo>
                  <a:lnTo>
                    <a:pt x="445" y="68"/>
                  </a:lnTo>
                  <a:lnTo>
                    <a:pt x="445" y="45"/>
                  </a:lnTo>
                  <a:lnTo>
                    <a:pt x="445" y="23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51"/>
            <p:cNvSpPr/>
            <p:nvPr/>
          </p:nvSpPr>
          <p:spPr>
            <a:xfrm rot="6502557">
              <a:off x="7535520" y="1497591"/>
              <a:ext cx="103601" cy="134774"/>
            </a:xfrm>
            <a:custGeom>
              <a:avLst/>
              <a:gdLst/>
              <a:ahLst/>
              <a:cxnLst/>
              <a:rect l="l" t="t" r="r" b="b"/>
              <a:pathLst>
                <a:path w="668" h="869" extrusionOk="0">
                  <a:moveTo>
                    <a:pt x="601" y="1"/>
                  </a:moveTo>
                  <a:lnTo>
                    <a:pt x="378" y="157"/>
                  </a:lnTo>
                  <a:lnTo>
                    <a:pt x="156" y="290"/>
                  </a:lnTo>
                  <a:lnTo>
                    <a:pt x="134" y="312"/>
                  </a:lnTo>
                  <a:lnTo>
                    <a:pt x="156" y="335"/>
                  </a:lnTo>
                  <a:lnTo>
                    <a:pt x="178" y="357"/>
                  </a:lnTo>
                  <a:lnTo>
                    <a:pt x="302" y="419"/>
                  </a:lnTo>
                  <a:lnTo>
                    <a:pt x="302" y="419"/>
                  </a:lnTo>
                  <a:lnTo>
                    <a:pt x="0" y="802"/>
                  </a:lnTo>
                  <a:lnTo>
                    <a:pt x="0" y="846"/>
                  </a:lnTo>
                  <a:lnTo>
                    <a:pt x="22" y="868"/>
                  </a:lnTo>
                  <a:lnTo>
                    <a:pt x="67" y="868"/>
                  </a:lnTo>
                  <a:lnTo>
                    <a:pt x="401" y="446"/>
                  </a:lnTo>
                  <a:lnTo>
                    <a:pt x="401" y="401"/>
                  </a:lnTo>
                  <a:lnTo>
                    <a:pt x="378" y="379"/>
                  </a:lnTo>
                  <a:lnTo>
                    <a:pt x="273" y="326"/>
                  </a:lnTo>
                  <a:lnTo>
                    <a:pt x="273" y="326"/>
                  </a:lnTo>
                  <a:lnTo>
                    <a:pt x="445" y="223"/>
                  </a:lnTo>
                  <a:lnTo>
                    <a:pt x="645" y="68"/>
                  </a:lnTo>
                  <a:lnTo>
                    <a:pt x="667" y="45"/>
                  </a:lnTo>
                  <a:lnTo>
                    <a:pt x="645" y="23"/>
                  </a:lnTo>
                  <a:lnTo>
                    <a:pt x="6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51"/>
            <p:cNvSpPr/>
            <p:nvPr/>
          </p:nvSpPr>
          <p:spPr>
            <a:xfrm rot="6502557">
              <a:off x="7637946" y="1644692"/>
              <a:ext cx="24349" cy="31173"/>
            </a:xfrm>
            <a:custGeom>
              <a:avLst/>
              <a:gdLst/>
              <a:ahLst/>
              <a:cxnLst/>
              <a:rect l="l" t="t" r="r" b="b"/>
              <a:pathLst>
                <a:path w="157" h="201" extrusionOk="0">
                  <a:moveTo>
                    <a:pt x="112" y="0"/>
                  </a:moveTo>
                  <a:lnTo>
                    <a:pt x="68" y="22"/>
                  </a:lnTo>
                  <a:lnTo>
                    <a:pt x="23" y="111"/>
                  </a:lnTo>
                  <a:lnTo>
                    <a:pt x="1" y="156"/>
                  </a:lnTo>
                  <a:lnTo>
                    <a:pt x="23" y="178"/>
                  </a:lnTo>
                  <a:lnTo>
                    <a:pt x="68" y="200"/>
                  </a:lnTo>
                  <a:lnTo>
                    <a:pt x="90" y="178"/>
                  </a:lnTo>
                  <a:lnTo>
                    <a:pt x="157" y="67"/>
                  </a:lnTo>
                  <a:lnTo>
                    <a:pt x="157" y="22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51"/>
            <p:cNvSpPr/>
            <p:nvPr/>
          </p:nvSpPr>
          <p:spPr>
            <a:xfrm rot="6502557">
              <a:off x="7606785" y="1518079"/>
              <a:ext cx="44976" cy="37997"/>
            </a:xfrm>
            <a:custGeom>
              <a:avLst/>
              <a:gdLst/>
              <a:ahLst/>
              <a:cxnLst/>
              <a:rect l="l" t="t" r="r" b="b"/>
              <a:pathLst>
                <a:path w="290" h="245" extrusionOk="0">
                  <a:moveTo>
                    <a:pt x="23" y="0"/>
                  </a:moveTo>
                  <a:lnTo>
                    <a:pt x="0" y="22"/>
                  </a:lnTo>
                  <a:lnTo>
                    <a:pt x="23" y="67"/>
                  </a:lnTo>
                  <a:lnTo>
                    <a:pt x="112" y="156"/>
                  </a:lnTo>
                  <a:lnTo>
                    <a:pt x="245" y="245"/>
                  </a:lnTo>
                  <a:lnTo>
                    <a:pt x="267" y="245"/>
                  </a:lnTo>
                  <a:lnTo>
                    <a:pt x="290" y="223"/>
                  </a:lnTo>
                  <a:lnTo>
                    <a:pt x="290" y="200"/>
                  </a:lnTo>
                  <a:lnTo>
                    <a:pt x="267" y="178"/>
                  </a:lnTo>
                  <a:lnTo>
                    <a:pt x="156" y="111"/>
                  </a:lnTo>
                  <a:lnTo>
                    <a:pt x="89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4" name="Google Shape;1514;p51"/>
          <p:cNvGrpSpPr/>
          <p:nvPr/>
        </p:nvGrpSpPr>
        <p:grpSpPr>
          <a:xfrm>
            <a:off x="5123732" y="3504499"/>
            <a:ext cx="724580" cy="921235"/>
            <a:chOff x="4239813" y="5088163"/>
            <a:chExt cx="116800" cy="148500"/>
          </a:xfrm>
        </p:grpSpPr>
        <p:sp>
          <p:nvSpPr>
            <p:cNvPr id="1515" name="Google Shape;1515;p51"/>
            <p:cNvSpPr/>
            <p:nvPr/>
          </p:nvSpPr>
          <p:spPr>
            <a:xfrm>
              <a:off x="4335438" y="5207163"/>
              <a:ext cx="20050" cy="25600"/>
            </a:xfrm>
            <a:custGeom>
              <a:avLst/>
              <a:gdLst/>
              <a:ahLst/>
              <a:cxnLst/>
              <a:rect l="l" t="t" r="r" b="b"/>
              <a:pathLst>
                <a:path w="802" h="1024" extrusionOk="0">
                  <a:moveTo>
                    <a:pt x="379" y="1"/>
                  </a:moveTo>
                  <a:lnTo>
                    <a:pt x="268" y="45"/>
                  </a:lnTo>
                  <a:lnTo>
                    <a:pt x="1" y="201"/>
                  </a:lnTo>
                  <a:lnTo>
                    <a:pt x="446" y="1024"/>
                  </a:lnTo>
                  <a:lnTo>
                    <a:pt x="646" y="913"/>
                  </a:lnTo>
                  <a:lnTo>
                    <a:pt x="735" y="824"/>
                  </a:lnTo>
                  <a:lnTo>
                    <a:pt x="802" y="73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1"/>
            <p:cNvSpPr/>
            <p:nvPr/>
          </p:nvSpPr>
          <p:spPr>
            <a:xfrm>
              <a:off x="4268163" y="5099288"/>
              <a:ext cx="78425" cy="136825"/>
            </a:xfrm>
            <a:custGeom>
              <a:avLst/>
              <a:gdLst/>
              <a:ahLst/>
              <a:cxnLst/>
              <a:rect l="l" t="t" r="r" b="b"/>
              <a:pathLst>
                <a:path w="3137" h="5473" extrusionOk="0">
                  <a:moveTo>
                    <a:pt x="1001" y="1"/>
                  </a:moveTo>
                  <a:lnTo>
                    <a:pt x="712" y="268"/>
                  </a:lnTo>
                  <a:lnTo>
                    <a:pt x="356" y="579"/>
                  </a:lnTo>
                  <a:lnTo>
                    <a:pt x="112" y="801"/>
                  </a:lnTo>
                  <a:lnTo>
                    <a:pt x="45" y="890"/>
                  </a:lnTo>
                  <a:lnTo>
                    <a:pt x="0" y="957"/>
                  </a:lnTo>
                  <a:lnTo>
                    <a:pt x="23" y="1024"/>
                  </a:lnTo>
                  <a:lnTo>
                    <a:pt x="67" y="1179"/>
                  </a:lnTo>
                  <a:lnTo>
                    <a:pt x="334" y="1736"/>
                  </a:lnTo>
                  <a:lnTo>
                    <a:pt x="623" y="2314"/>
                  </a:lnTo>
                  <a:lnTo>
                    <a:pt x="957" y="2091"/>
                  </a:lnTo>
                  <a:lnTo>
                    <a:pt x="1202" y="1958"/>
                  </a:lnTo>
                  <a:lnTo>
                    <a:pt x="1802" y="1624"/>
                  </a:lnTo>
                  <a:lnTo>
                    <a:pt x="1357" y="779"/>
                  </a:lnTo>
                  <a:lnTo>
                    <a:pt x="1135" y="334"/>
                  </a:lnTo>
                  <a:lnTo>
                    <a:pt x="1001" y="1"/>
                  </a:lnTo>
                  <a:close/>
                  <a:moveTo>
                    <a:pt x="2514" y="2914"/>
                  </a:moveTo>
                  <a:lnTo>
                    <a:pt x="2158" y="3159"/>
                  </a:lnTo>
                  <a:lnTo>
                    <a:pt x="1557" y="3493"/>
                  </a:lnTo>
                  <a:lnTo>
                    <a:pt x="1468" y="3559"/>
                  </a:lnTo>
                  <a:lnTo>
                    <a:pt x="1513" y="3648"/>
                  </a:lnTo>
                  <a:lnTo>
                    <a:pt x="1580" y="3715"/>
                  </a:lnTo>
                  <a:lnTo>
                    <a:pt x="1669" y="3760"/>
                  </a:lnTo>
                  <a:lnTo>
                    <a:pt x="1758" y="3782"/>
                  </a:lnTo>
                  <a:lnTo>
                    <a:pt x="1958" y="3849"/>
                  </a:lnTo>
                  <a:lnTo>
                    <a:pt x="2002" y="3871"/>
                  </a:lnTo>
                  <a:lnTo>
                    <a:pt x="2180" y="3893"/>
                  </a:lnTo>
                  <a:lnTo>
                    <a:pt x="2269" y="3915"/>
                  </a:lnTo>
                  <a:lnTo>
                    <a:pt x="2358" y="3915"/>
                  </a:lnTo>
                  <a:lnTo>
                    <a:pt x="2425" y="3893"/>
                  </a:lnTo>
                  <a:lnTo>
                    <a:pt x="2492" y="3871"/>
                  </a:lnTo>
                  <a:lnTo>
                    <a:pt x="2647" y="3804"/>
                  </a:lnTo>
                  <a:lnTo>
                    <a:pt x="2781" y="3693"/>
                  </a:lnTo>
                  <a:lnTo>
                    <a:pt x="2848" y="3626"/>
                  </a:lnTo>
                  <a:lnTo>
                    <a:pt x="2714" y="3293"/>
                  </a:lnTo>
                  <a:lnTo>
                    <a:pt x="2514" y="2914"/>
                  </a:lnTo>
                  <a:close/>
                  <a:moveTo>
                    <a:pt x="2670" y="4516"/>
                  </a:moveTo>
                  <a:lnTo>
                    <a:pt x="2380" y="4694"/>
                  </a:lnTo>
                  <a:lnTo>
                    <a:pt x="2291" y="4761"/>
                  </a:lnTo>
                  <a:lnTo>
                    <a:pt x="2803" y="5472"/>
                  </a:lnTo>
                  <a:lnTo>
                    <a:pt x="2981" y="5406"/>
                  </a:lnTo>
                  <a:lnTo>
                    <a:pt x="3137" y="5339"/>
                  </a:lnTo>
                  <a:lnTo>
                    <a:pt x="2692" y="4516"/>
                  </a:lnTo>
                  <a:close/>
                </a:path>
              </a:pathLst>
            </a:custGeom>
            <a:solidFill>
              <a:srgbClr val="F7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1"/>
            <p:cNvSpPr/>
            <p:nvPr/>
          </p:nvSpPr>
          <p:spPr>
            <a:xfrm>
              <a:off x="4325438" y="5212163"/>
              <a:ext cx="21150" cy="23950"/>
            </a:xfrm>
            <a:custGeom>
              <a:avLst/>
              <a:gdLst/>
              <a:ahLst/>
              <a:cxnLst/>
              <a:rect l="l" t="t" r="r" b="b"/>
              <a:pathLst>
                <a:path w="846" h="958" fill="none" extrusionOk="0">
                  <a:moveTo>
                    <a:pt x="401" y="1"/>
                  </a:moveTo>
                  <a:lnTo>
                    <a:pt x="401" y="1"/>
                  </a:lnTo>
                  <a:lnTo>
                    <a:pt x="379" y="1"/>
                  </a:lnTo>
                  <a:lnTo>
                    <a:pt x="379" y="1"/>
                  </a:lnTo>
                  <a:lnTo>
                    <a:pt x="89" y="179"/>
                  </a:lnTo>
                  <a:lnTo>
                    <a:pt x="89" y="179"/>
                  </a:lnTo>
                  <a:lnTo>
                    <a:pt x="0" y="246"/>
                  </a:lnTo>
                  <a:lnTo>
                    <a:pt x="0" y="246"/>
                  </a:lnTo>
                  <a:lnTo>
                    <a:pt x="512" y="957"/>
                  </a:lnTo>
                  <a:lnTo>
                    <a:pt x="512" y="957"/>
                  </a:lnTo>
                  <a:lnTo>
                    <a:pt x="690" y="891"/>
                  </a:lnTo>
                  <a:lnTo>
                    <a:pt x="846" y="824"/>
                  </a:lnTo>
                  <a:lnTo>
                    <a:pt x="846" y="824"/>
                  </a:lnTo>
                  <a:lnTo>
                    <a:pt x="4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1"/>
            <p:cNvSpPr/>
            <p:nvPr/>
          </p:nvSpPr>
          <p:spPr>
            <a:xfrm>
              <a:off x="4304863" y="5172138"/>
              <a:ext cx="34500" cy="25050"/>
            </a:xfrm>
            <a:custGeom>
              <a:avLst/>
              <a:gdLst/>
              <a:ahLst/>
              <a:cxnLst/>
              <a:rect l="l" t="t" r="r" b="b"/>
              <a:pathLst>
                <a:path w="1380" h="1002" fill="none" extrusionOk="0">
                  <a:moveTo>
                    <a:pt x="290" y="868"/>
                  </a:moveTo>
                  <a:lnTo>
                    <a:pt x="290" y="868"/>
                  </a:lnTo>
                  <a:lnTo>
                    <a:pt x="490" y="935"/>
                  </a:lnTo>
                  <a:lnTo>
                    <a:pt x="490" y="935"/>
                  </a:lnTo>
                  <a:lnTo>
                    <a:pt x="534" y="957"/>
                  </a:lnTo>
                  <a:lnTo>
                    <a:pt x="534" y="957"/>
                  </a:lnTo>
                  <a:lnTo>
                    <a:pt x="534" y="957"/>
                  </a:lnTo>
                  <a:lnTo>
                    <a:pt x="712" y="979"/>
                  </a:lnTo>
                  <a:lnTo>
                    <a:pt x="712" y="979"/>
                  </a:lnTo>
                  <a:lnTo>
                    <a:pt x="801" y="1001"/>
                  </a:lnTo>
                  <a:lnTo>
                    <a:pt x="890" y="1001"/>
                  </a:lnTo>
                  <a:lnTo>
                    <a:pt x="957" y="979"/>
                  </a:lnTo>
                  <a:lnTo>
                    <a:pt x="1024" y="957"/>
                  </a:lnTo>
                  <a:lnTo>
                    <a:pt x="1024" y="957"/>
                  </a:lnTo>
                  <a:lnTo>
                    <a:pt x="1179" y="890"/>
                  </a:lnTo>
                  <a:lnTo>
                    <a:pt x="1313" y="779"/>
                  </a:lnTo>
                  <a:lnTo>
                    <a:pt x="1313" y="779"/>
                  </a:lnTo>
                  <a:lnTo>
                    <a:pt x="1380" y="712"/>
                  </a:lnTo>
                  <a:lnTo>
                    <a:pt x="1380" y="712"/>
                  </a:lnTo>
                  <a:lnTo>
                    <a:pt x="1246" y="379"/>
                  </a:lnTo>
                  <a:lnTo>
                    <a:pt x="1046" y="0"/>
                  </a:lnTo>
                  <a:lnTo>
                    <a:pt x="1046" y="0"/>
                  </a:lnTo>
                  <a:lnTo>
                    <a:pt x="690" y="245"/>
                  </a:lnTo>
                  <a:lnTo>
                    <a:pt x="690" y="245"/>
                  </a:lnTo>
                  <a:lnTo>
                    <a:pt x="89" y="579"/>
                  </a:lnTo>
                  <a:lnTo>
                    <a:pt x="89" y="579"/>
                  </a:lnTo>
                  <a:lnTo>
                    <a:pt x="0" y="645"/>
                  </a:lnTo>
                  <a:lnTo>
                    <a:pt x="0" y="645"/>
                  </a:lnTo>
                  <a:lnTo>
                    <a:pt x="45" y="734"/>
                  </a:lnTo>
                  <a:lnTo>
                    <a:pt x="112" y="801"/>
                  </a:lnTo>
                  <a:lnTo>
                    <a:pt x="201" y="846"/>
                  </a:lnTo>
                  <a:lnTo>
                    <a:pt x="290" y="8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1"/>
            <p:cNvSpPr/>
            <p:nvPr/>
          </p:nvSpPr>
          <p:spPr>
            <a:xfrm>
              <a:off x="4268163" y="5099288"/>
              <a:ext cx="45075" cy="57850"/>
            </a:xfrm>
            <a:custGeom>
              <a:avLst/>
              <a:gdLst/>
              <a:ahLst/>
              <a:cxnLst/>
              <a:rect l="l" t="t" r="r" b="b"/>
              <a:pathLst>
                <a:path w="1803" h="2314" fill="none" extrusionOk="0">
                  <a:moveTo>
                    <a:pt x="1202" y="1958"/>
                  </a:moveTo>
                  <a:lnTo>
                    <a:pt x="1202" y="1958"/>
                  </a:lnTo>
                  <a:lnTo>
                    <a:pt x="1802" y="1624"/>
                  </a:lnTo>
                  <a:lnTo>
                    <a:pt x="1802" y="1624"/>
                  </a:lnTo>
                  <a:lnTo>
                    <a:pt x="1357" y="779"/>
                  </a:lnTo>
                  <a:lnTo>
                    <a:pt x="1357" y="779"/>
                  </a:lnTo>
                  <a:lnTo>
                    <a:pt x="1135" y="334"/>
                  </a:lnTo>
                  <a:lnTo>
                    <a:pt x="1001" y="1"/>
                  </a:lnTo>
                  <a:lnTo>
                    <a:pt x="1001" y="1"/>
                  </a:lnTo>
                  <a:lnTo>
                    <a:pt x="712" y="268"/>
                  </a:lnTo>
                  <a:lnTo>
                    <a:pt x="356" y="579"/>
                  </a:lnTo>
                  <a:lnTo>
                    <a:pt x="356" y="579"/>
                  </a:lnTo>
                  <a:lnTo>
                    <a:pt x="112" y="801"/>
                  </a:lnTo>
                  <a:lnTo>
                    <a:pt x="45" y="890"/>
                  </a:lnTo>
                  <a:lnTo>
                    <a:pt x="0" y="957"/>
                  </a:lnTo>
                  <a:lnTo>
                    <a:pt x="0" y="957"/>
                  </a:lnTo>
                  <a:lnTo>
                    <a:pt x="23" y="1024"/>
                  </a:lnTo>
                  <a:lnTo>
                    <a:pt x="67" y="1179"/>
                  </a:lnTo>
                  <a:lnTo>
                    <a:pt x="334" y="1736"/>
                  </a:lnTo>
                  <a:lnTo>
                    <a:pt x="334" y="1736"/>
                  </a:lnTo>
                  <a:lnTo>
                    <a:pt x="623" y="2314"/>
                  </a:lnTo>
                  <a:lnTo>
                    <a:pt x="623" y="2314"/>
                  </a:lnTo>
                  <a:lnTo>
                    <a:pt x="957" y="2091"/>
                  </a:lnTo>
                  <a:lnTo>
                    <a:pt x="1202" y="1958"/>
                  </a:lnTo>
                  <a:lnTo>
                    <a:pt x="1202" y="19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1"/>
            <p:cNvSpPr/>
            <p:nvPr/>
          </p:nvSpPr>
          <p:spPr>
            <a:xfrm>
              <a:off x="4240913" y="5089288"/>
              <a:ext cx="101225" cy="127350"/>
            </a:xfrm>
            <a:custGeom>
              <a:avLst/>
              <a:gdLst/>
              <a:ahLst/>
              <a:cxnLst/>
              <a:rect l="l" t="t" r="r" b="b"/>
              <a:pathLst>
                <a:path w="4049" h="5094" extrusionOk="0">
                  <a:moveTo>
                    <a:pt x="1869" y="0"/>
                  </a:moveTo>
                  <a:lnTo>
                    <a:pt x="423" y="912"/>
                  </a:lnTo>
                  <a:lnTo>
                    <a:pt x="201" y="1068"/>
                  </a:lnTo>
                  <a:lnTo>
                    <a:pt x="1" y="1179"/>
                  </a:lnTo>
                  <a:lnTo>
                    <a:pt x="23" y="1268"/>
                  </a:lnTo>
                  <a:lnTo>
                    <a:pt x="67" y="1335"/>
                  </a:lnTo>
                  <a:lnTo>
                    <a:pt x="134" y="1424"/>
                  </a:lnTo>
                  <a:lnTo>
                    <a:pt x="223" y="1468"/>
                  </a:lnTo>
                  <a:lnTo>
                    <a:pt x="445" y="1335"/>
                  </a:lnTo>
                  <a:lnTo>
                    <a:pt x="646" y="1201"/>
                  </a:lnTo>
                  <a:lnTo>
                    <a:pt x="890" y="1046"/>
                  </a:lnTo>
                  <a:lnTo>
                    <a:pt x="1179" y="868"/>
                  </a:lnTo>
                  <a:lnTo>
                    <a:pt x="1268" y="801"/>
                  </a:lnTo>
                  <a:lnTo>
                    <a:pt x="1469" y="690"/>
                  </a:lnTo>
                  <a:lnTo>
                    <a:pt x="1669" y="556"/>
                  </a:lnTo>
                  <a:lnTo>
                    <a:pt x="1869" y="423"/>
                  </a:lnTo>
                  <a:lnTo>
                    <a:pt x="2047" y="312"/>
                  </a:lnTo>
                  <a:lnTo>
                    <a:pt x="1958" y="156"/>
                  </a:lnTo>
                  <a:lnTo>
                    <a:pt x="1869" y="0"/>
                  </a:lnTo>
                  <a:close/>
                  <a:moveTo>
                    <a:pt x="3915" y="4560"/>
                  </a:moveTo>
                  <a:lnTo>
                    <a:pt x="3804" y="4671"/>
                  </a:lnTo>
                  <a:lnTo>
                    <a:pt x="3648" y="4782"/>
                  </a:lnTo>
                  <a:lnTo>
                    <a:pt x="3381" y="4938"/>
                  </a:lnTo>
                  <a:lnTo>
                    <a:pt x="3470" y="5094"/>
                  </a:lnTo>
                  <a:lnTo>
                    <a:pt x="3760" y="4916"/>
                  </a:lnTo>
                  <a:lnTo>
                    <a:pt x="3782" y="4916"/>
                  </a:lnTo>
                  <a:lnTo>
                    <a:pt x="4049" y="4760"/>
                  </a:lnTo>
                  <a:lnTo>
                    <a:pt x="3915" y="4560"/>
                  </a:lnTo>
                  <a:close/>
                </a:path>
              </a:pathLst>
            </a:custGeom>
            <a:solidFill>
              <a:srgbClr val="C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1"/>
            <p:cNvSpPr/>
            <p:nvPr/>
          </p:nvSpPr>
          <p:spPr>
            <a:xfrm>
              <a:off x="4325438" y="5203288"/>
              <a:ext cx="16700" cy="13350"/>
            </a:xfrm>
            <a:custGeom>
              <a:avLst/>
              <a:gdLst/>
              <a:ahLst/>
              <a:cxnLst/>
              <a:rect l="l" t="t" r="r" b="b"/>
              <a:pathLst>
                <a:path w="668" h="534" fill="none" extrusionOk="0">
                  <a:moveTo>
                    <a:pt x="379" y="356"/>
                  </a:moveTo>
                  <a:lnTo>
                    <a:pt x="379" y="356"/>
                  </a:lnTo>
                  <a:lnTo>
                    <a:pt x="401" y="356"/>
                  </a:lnTo>
                  <a:lnTo>
                    <a:pt x="401" y="356"/>
                  </a:lnTo>
                  <a:lnTo>
                    <a:pt x="668" y="200"/>
                  </a:lnTo>
                  <a:lnTo>
                    <a:pt x="668" y="200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423" y="111"/>
                  </a:lnTo>
                  <a:lnTo>
                    <a:pt x="267" y="222"/>
                  </a:lnTo>
                  <a:lnTo>
                    <a:pt x="267" y="222"/>
                  </a:lnTo>
                  <a:lnTo>
                    <a:pt x="0" y="378"/>
                  </a:lnTo>
                  <a:lnTo>
                    <a:pt x="0" y="378"/>
                  </a:lnTo>
                  <a:lnTo>
                    <a:pt x="89" y="534"/>
                  </a:lnTo>
                  <a:lnTo>
                    <a:pt x="89" y="534"/>
                  </a:lnTo>
                  <a:lnTo>
                    <a:pt x="89" y="534"/>
                  </a:lnTo>
                  <a:lnTo>
                    <a:pt x="89" y="534"/>
                  </a:lnTo>
                  <a:lnTo>
                    <a:pt x="379" y="3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1"/>
            <p:cNvSpPr/>
            <p:nvPr/>
          </p:nvSpPr>
          <p:spPr>
            <a:xfrm>
              <a:off x="4240913" y="5089288"/>
              <a:ext cx="51175" cy="36725"/>
            </a:xfrm>
            <a:custGeom>
              <a:avLst/>
              <a:gdLst/>
              <a:ahLst/>
              <a:cxnLst/>
              <a:rect l="l" t="t" r="r" b="b"/>
              <a:pathLst>
                <a:path w="2047" h="1469" fill="none" extrusionOk="0">
                  <a:moveTo>
                    <a:pt x="1869" y="423"/>
                  </a:moveTo>
                  <a:lnTo>
                    <a:pt x="1869" y="423"/>
                  </a:lnTo>
                  <a:lnTo>
                    <a:pt x="2047" y="312"/>
                  </a:lnTo>
                  <a:lnTo>
                    <a:pt x="2047" y="312"/>
                  </a:lnTo>
                  <a:lnTo>
                    <a:pt x="1958" y="156"/>
                  </a:lnTo>
                  <a:lnTo>
                    <a:pt x="1869" y="0"/>
                  </a:lnTo>
                  <a:lnTo>
                    <a:pt x="423" y="912"/>
                  </a:lnTo>
                  <a:lnTo>
                    <a:pt x="423" y="912"/>
                  </a:lnTo>
                  <a:lnTo>
                    <a:pt x="512" y="1023"/>
                  </a:lnTo>
                  <a:lnTo>
                    <a:pt x="512" y="1023"/>
                  </a:lnTo>
                  <a:lnTo>
                    <a:pt x="423" y="912"/>
                  </a:lnTo>
                  <a:lnTo>
                    <a:pt x="201" y="1068"/>
                  </a:lnTo>
                  <a:lnTo>
                    <a:pt x="201" y="1068"/>
                  </a:lnTo>
                  <a:lnTo>
                    <a:pt x="267" y="1135"/>
                  </a:lnTo>
                  <a:lnTo>
                    <a:pt x="267" y="1135"/>
                  </a:lnTo>
                  <a:lnTo>
                    <a:pt x="201" y="1068"/>
                  </a:lnTo>
                  <a:lnTo>
                    <a:pt x="1" y="1179"/>
                  </a:lnTo>
                  <a:lnTo>
                    <a:pt x="1" y="1179"/>
                  </a:lnTo>
                  <a:lnTo>
                    <a:pt x="23" y="1268"/>
                  </a:lnTo>
                  <a:lnTo>
                    <a:pt x="67" y="1335"/>
                  </a:lnTo>
                  <a:lnTo>
                    <a:pt x="134" y="1424"/>
                  </a:lnTo>
                  <a:lnTo>
                    <a:pt x="223" y="1468"/>
                  </a:lnTo>
                  <a:lnTo>
                    <a:pt x="223" y="1468"/>
                  </a:lnTo>
                  <a:lnTo>
                    <a:pt x="445" y="1335"/>
                  </a:lnTo>
                  <a:lnTo>
                    <a:pt x="445" y="1335"/>
                  </a:lnTo>
                  <a:lnTo>
                    <a:pt x="423" y="1313"/>
                  </a:lnTo>
                  <a:lnTo>
                    <a:pt x="423" y="1313"/>
                  </a:lnTo>
                  <a:lnTo>
                    <a:pt x="356" y="1246"/>
                  </a:lnTo>
                  <a:lnTo>
                    <a:pt x="356" y="1246"/>
                  </a:lnTo>
                  <a:lnTo>
                    <a:pt x="423" y="1313"/>
                  </a:lnTo>
                  <a:lnTo>
                    <a:pt x="423" y="1313"/>
                  </a:lnTo>
                  <a:lnTo>
                    <a:pt x="445" y="1335"/>
                  </a:lnTo>
                  <a:lnTo>
                    <a:pt x="445" y="1335"/>
                  </a:lnTo>
                  <a:lnTo>
                    <a:pt x="646" y="1201"/>
                  </a:lnTo>
                  <a:lnTo>
                    <a:pt x="646" y="1201"/>
                  </a:lnTo>
                  <a:lnTo>
                    <a:pt x="890" y="1046"/>
                  </a:lnTo>
                  <a:lnTo>
                    <a:pt x="890" y="1046"/>
                  </a:lnTo>
                  <a:lnTo>
                    <a:pt x="757" y="868"/>
                  </a:lnTo>
                  <a:lnTo>
                    <a:pt x="757" y="868"/>
                  </a:lnTo>
                  <a:lnTo>
                    <a:pt x="890" y="1046"/>
                  </a:lnTo>
                  <a:lnTo>
                    <a:pt x="890" y="1046"/>
                  </a:lnTo>
                  <a:lnTo>
                    <a:pt x="1179" y="868"/>
                  </a:lnTo>
                  <a:lnTo>
                    <a:pt x="1179" y="868"/>
                  </a:lnTo>
                  <a:lnTo>
                    <a:pt x="1068" y="712"/>
                  </a:lnTo>
                  <a:lnTo>
                    <a:pt x="1068" y="712"/>
                  </a:lnTo>
                  <a:lnTo>
                    <a:pt x="1179" y="868"/>
                  </a:lnTo>
                  <a:lnTo>
                    <a:pt x="1179" y="868"/>
                  </a:lnTo>
                  <a:lnTo>
                    <a:pt x="1268" y="801"/>
                  </a:lnTo>
                  <a:lnTo>
                    <a:pt x="1268" y="801"/>
                  </a:lnTo>
                  <a:lnTo>
                    <a:pt x="1469" y="690"/>
                  </a:lnTo>
                  <a:lnTo>
                    <a:pt x="1469" y="690"/>
                  </a:lnTo>
                  <a:lnTo>
                    <a:pt x="1446" y="645"/>
                  </a:lnTo>
                  <a:lnTo>
                    <a:pt x="1446" y="645"/>
                  </a:lnTo>
                  <a:lnTo>
                    <a:pt x="1402" y="556"/>
                  </a:lnTo>
                  <a:lnTo>
                    <a:pt x="1402" y="556"/>
                  </a:lnTo>
                  <a:lnTo>
                    <a:pt x="1446" y="645"/>
                  </a:lnTo>
                  <a:lnTo>
                    <a:pt x="1446" y="645"/>
                  </a:lnTo>
                  <a:lnTo>
                    <a:pt x="1469" y="690"/>
                  </a:lnTo>
                  <a:lnTo>
                    <a:pt x="1469" y="690"/>
                  </a:lnTo>
                  <a:lnTo>
                    <a:pt x="1669" y="556"/>
                  </a:lnTo>
                  <a:lnTo>
                    <a:pt x="1669" y="556"/>
                  </a:lnTo>
                  <a:lnTo>
                    <a:pt x="1558" y="401"/>
                  </a:lnTo>
                  <a:lnTo>
                    <a:pt x="1558" y="401"/>
                  </a:lnTo>
                  <a:lnTo>
                    <a:pt x="1669" y="556"/>
                  </a:lnTo>
                  <a:lnTo>
                    <a:pt x="1669" y="556"/>
                  </a:lnTo>
                  <a:lnTo>
                    <a:pt x="1869" y="423"/>
                  </a:lnTo>
                  <a:lnTo>
                    <a:pt x="1869" y="423"/>
                  </a:lnTo>
                  <a:lnTo>
                    <a:pt x="1713" y="223"/>
                  </a:lnTo>
                  <a:lnTo>
                    <a:pt x="1713" y="223"/>
                  </a:lnTo>
                  <a:lnTo>
                    <a:pt x="1869" y="423"/>
                  </a:lnTo>
                  <a:lnTo>
                    <a:pt x="1869" y="4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1"/>
            <p:cNvSpPr/>
            <p:nvPr/>
          </p:nvSpPr>
          <p:spPr>
            <a:xfrm>
              <a:off x="4246463" y="5097063"/>
              <a:ext cx="94575" cy="116800"/>
            </a:xfrm>
            <a:custGeom>
              <a:avLst/>
              <a:gdLst/>
              <a:ahLst/>
              <a:cxnLst/>
              <a:rect l="l" t="t" r="r" b="b"/>
              <a:pathLst>
                <a:path w="3783" h="4672" extrusionOk="0">
                  <a:moveTo>
                    <a:pt x="1825" y="1"/>
                  </a:moveTo>
                  <a:lnTo>
                    <a:pt x="1647" y="112"/>
                  </a:lnTo>
                  <a:lnTo>
                    <a:pt x="1447" y="245"/>
                  </a:lnTo>
                  <a:lnTo>
                    <a:pt x="1247" y="379"/>
                  </a:lnTo>
                  <a:lnTo>
                    <a:pt x="1046" y="490"/>
                  </a:lnTo>
                  <a:lnTo>
                    <a:pt x="957" y="557"/>
                  </a:lnTo>
                  <a:lnTo>
                    <a:pt x="668" y="735"/>
                  </a:lnTo>
                  <a:lnTo>
                    <a:pt x="424" y="890"/>
                  </a:lnTo>
                  <a:lnTo>
                    <a:pt x="223" y="1024"/>
                  </a:lnTo>
                  <a:lnTo>
                    <a:pt x="1" y="1157"/>
                  </a:lnTo>
                  <a:lnTo>
                    <a:pt x="1135" y="2648"/>
                  </a:lnTo>
                  <a:lnTo>
                    <a:pt x="1447" y="2425"/>
                  </a:lnTo>
                  <a:lnTo>
                    <a:pt x="1491" y="2403"/>
                  </a:lnTo>
                  <a:lnTo>
                    <a:pt x="1202" y="1825"/>
                  </a:lnTo>
                  <a:lnTo>
                    <a:pt x="935" y="1268"/>
                  </a:lnTo>
                  <a:lnTo>
                    <a:pt x="891" y="1113"/>
                  </a:lnTo>
                  <a:lnTo>
                    <a:pt x="868" y="1046"/>
                  </a:lnTo>
                  <a:lnTo>
                    <a:pt x="913" y="979"/>
                  </a:lnTo>
                  <a:lnTo>
                    <a:pt x="980" y="890"/>
                  </a:lnTo>
                  <a:lnTo>
                    <a:pt x="1224" y="668"/>
                  </a:lnTo>
                  <a:lnTo>
                    <a:pt x="1580" y="357"/>
                  </a:lnTo>
                  <a:lnTo>
                    <a:pt x="1869" y="90"/>
                  </a:lnTo>
                  <a:lnTo>
                    <a:pt x="1825" y="1"/>
                  </a:lnTo>
                  <a:close/>
                  <a:moveTo>
                    <a:pt x="2336" y="3648"/>
                  </a:moveTo>
                  <a:lnTo>
                    <a:pt x="2025" y="3826"/>
                  </a:lnTo>
                  <a:lnTo>
                    <a:pt x="2314" y="4205"/>
                  </a:lnTo>
                  <a:lnTo>
                    <a:pt x="2492" y="4427"/>
                  </a:lnTo>
                  <a:lnTo>
                    <a:pt x="2648" y="4560"/>
                  </a:lnTo>
                  <a:lnTo>
                    <a:pt x="2804" y="4649"/>
                  </a:lnTo>
                  <a:lnTo>
                    <a:pt x="2848" y="4672"/>
                  </a:lnTo>
                  <a:lnTo>
                    <a:pt x="2915" y="4672"/>
                  </a:lnTo>
                  <a:lnTo>
                    <a:pt x="3159" y="4627"/>
                  </a:lnTo>
                  <a:lnTo>
                    <a:pt x="3426" y="4471"/>
                  </a:lnTo>
                  <a:lnTo>
                    <a:pt x="3582" y="4360"/>
                  </a:lnTo>
                  <a:lnTo>
                    <a:pt x="3693" y="4249"/>
                  </a:lnTo>
                  <a:lnTo>
                    <a:pt x="3760" y="4160"/>
                  </a:lnTo>
                  <a:lnTo>
                    <a:pt x="3782" y="4049"/>
                  </a:lnTo>
                  <a:lnTo>
                    <a:pt x="3782" y="3938"/>
                  </a:lnTo>
                  <a:lnTo>
                    <a:pt x="3760" y="3826"/>
                  </a:lnTo>
                  <a:lnTo>
                    <a:pt x="3716" y="3715"/>
                  </a:lnTo>
                  <a:lnTo>
                    <a:pt x="3649" y="3782"/>
                  </a:lnTo>
                  <a:lnTo>
                    <a:pt x="3515" y="3893"/>
                  </a:lnTo>
                  <a:lnTo>
                    <a:pt x="3360" y="3960"/>
                  </a:lnTo>
                  <a:lnTo>
                    <a:pt x="3293" y="3982"/>
                  </a:lnTo>
                  <a:lnTo>
                    <a:pt x="3226" y="4004"/>
                  </a:lnTo>
                  <a:lnTo>
                    <a:pt x="3137" y="4004"/>
                  </a:lnTo>
                  <a:lnTo>
                    <a:pt x="3048" y="3982"/>
                  </a:lnTo>
                  <a:lnTo>
                    <a:pt x="2870" y="3960"/>
                  </a:lnTo>
                  <a:lnTo>
                    <a:pt x="2826" y="3938"/>
                  </a:lnTo>
                  <a:lnTo>
                    <a:pt x="2626" y="3871"/>
                  </a:lnTo>
                  <a:lnTo>
                    <a:pt x="2537" y="3849"/>
                  </a:lnTo>
                  <a:lnTo>
                    <a:pt x="2448" y="3804"/>
                  </a:lnTo>
                  <a:lnTo>
                    <a:pt x="2381" y="3737"/>
                  </a:lnTo>
                  <a:lnTo>
                    <a:pt x="2336" y="3648"/>
                  </a:lnTo>
                  <a:close/>
                </a:path>
              </a:pathLst>
            </a:custGeom>
            <a:solidFill>
              <a:srgbClr val="E8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1"/>
            <p:cNvSpPr/>
            <p:nvPr/>
          </p:nvSpPr>
          <p:spPr>
            <a:xfrm>
              <a:off x="4297088" y="5188263"/>
              <a:ext cx="43950" cy="25600"/>
            </a:xfrm>
            <a:custGeom>
              <a:avLst/>
              <a:gdLst/>
              <a:ahLst/>
              <a:cxnLst/>
              <a:rect l="l" t="t" r="r" b="b"/>
              <a:pathLst>
                <a:path w="1758" h="1024" fill="none" extrusionOk="0">
                  <a:moveTo>
                    <a:pt x="801" y="290"/>
                  </a:moveTo>
                  <a:lnTo>
                    <a:pt x="801" y="290"/>
                  </a:lnTo>
                  <a:lnTo>
                    <a:pt x="601" y="223"/>
                  </a:lnTo>
                  <a:lnTo>
                    <a:pt x="601" y="223"/>
                  </a:lnTo>
                  <a:lnTo>
                    <a:pt x="512" y="201"/>
                  </a:lnTo>
                  <a:lnTo>
                    <a:pt x="423" y="156"/>
                  </a:lnTo>
                  <a:lnTo>
                    <a:pt x="356" y="89"/>
                  </a:lnTo>
                  <a:lnTo>
                    <a:pt x="311" y="0"/>
                  </a:lnTo>
                  <a:lnTo>
                    <a:pt x="311" y="0"/>
                  </a:lnTo>
                  <a:lnTo>
                    <a:pt x="0" y="178"/>
                  </a:lnTo>
                  <a:lnTo>
                    <a:pt x="289" y="557"/>
                  </a:lnTo>
                  <a:lnTo>
                    <a:pt x="289" y="557"/>
                  </a:lnTo>
                  <a:lnTo>
                    <a:pt x="467" y="779"/>
                  </a:lnTo>
                  <a:lnTo>
                    <a:pt x="623" y="912"/>
                  </a:lnTo>
                  <a:lnTo>
                    <a:pt x="779" y="1001"/>
                  </a:lnTo>
                  <a:lnTo>
                    <a:pt x="823" y="1024"/>
                  </a:lnTo>
                  <a:lnTo>
                    <a:pt x="890" y="1024"/>
                  </a:lnTo>
                  <a:lnTo>
                    <a:pt x="890" y="1024"/>
                  </a:lnTo>
                  <a:lnTo>
                    <a:pt x="1134" y="979"/>
                  </a:lnTo>
                  <a:lnTo>
                    <a:pt x="1134" y="979"/>
                  </a:lnTo>
                  <a:lnTo>
                    <a:pt x="1401" y="823"/>
                  </a:lnTo>
                  <a:lnTo>
                    <a:pt x="1401" y="823"/>
                  </a:lnTo>
                  <a:lnTo>
                    <a:pt x="1557" y="712"/>
                  </a:lnTo>
                  <a:lnTo>
                    <a:pt x="1668" y="601"/>
                  </a:lnTo>
                  <a:lnTo>
                    <a:pt x="1668" y="601"/>
                  </a:lnTo>
                  <a:lnTo>
                    <a:pt x="1735" y="512"/>
                  </a:lnTo>
                  <a:lnTo>
                    <a:pt x="1757" y="401"/>
                  </a:lnTo>
                  <a:lnTo>
                    <a:pt x="1757" y="290"/>
                  </a:lnTo>
                  <a:lnTo>
                    <a:pt x="1735" y="178"/>
                  </a:lnTo>
                  <a:lnTo>
                    <a:pt x="1735" y="178"/>
                  </a:lnTo>
                  <a:lnTo>
                    <a:pt x="1691" y="67"/>
                  </a:lnTo>
                  <a:lnTo>
                    <a:pt x="1691" y="67"/>
                  </a:lnTo>
                  <a:lnTo>
                    <a:pt x="1624" y="134"/>
                  </a:lnTo>
                  <a:lnTo>
                    <a:pt x="1624" y="134"/>
                  </a:lnTo>
                  <a:lnTo>
                    <a:pt x="1490" y="245"/>
                  </a:lnTo>
                  <a:lnTo>
                    <a:pt x="1335" y="312"/>
                  </a:lnTo>
                  <a:lnTo>
                    <a:pt x="1335" y="312"/>
                  </a:lnTo>
                  <a:lnTo>
                    <a:pt x="1268" y="334"/>
                  </a:lnTo>
                  <a:lnTo>
                    <a:pt x="1201" y="356"/>
                  </a:lnTo>
                  <a:lnTo>
                    <a:pt x="1112" y="356"/>
                  </a:lnTo>
                  <a:lnTo>
                    <a:pt x="1023" y="334"/>
                  </a:lnTo>
                  <a:lnTo>
                    <a:pt x="1023" y="334"/>
                  </a:lnTo>
                  <a:lnTo>
                    <a:pt x="845" y="312"/>
                  </a:lnTo>
                  <a:lnTo>
                    <a:pt x="845" y="312"/>
                  </a:lnTo>
                  <a:lnTo>
                    <a:pt x="845" y="312"/>
                  </a:lnTo>
                  <a:lnTo>
                    <a:pt x="801" y="2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1"/>
            <p:cNvSpPr/>
            <p:nvPr/>
          </p:nvSpPr>
          <p:spPr>
            <a:xfrm>
              <a:off x="4246463" y="5097063"/>
              <a:ext cx="46750" cy="66200"/>
            </a:xfrm>
            <a:custGeom>
              <a:avLst/>
              <a:gdLst/>
              <a:ahLst/>
              <a:cxnLst/>
              <a:rect l="l" t="t" r="r" b="b"/>
              <a:pathLst>
                <a:path w="1870" h="2648" fill="none" extrusionOk="0">
                  <a:moveTo>
                    <a:pt x="1447" y="2425"/>
                  </a:moveTo>
                  <a:lnTo>
                    <a:pt x="1447" y="2425"/>
                  </a:lnTo>
                  <a:lnTo>
                    <a:pt x="1491" y="2403"/>
                  </a:lnTo>
                  <a:lnTo>
                    <a:pt x="1491" y="2403"/>
                  </a:lnTo>
                  <a:lnTo>
                    <a:pt x="1202" y="1825"/>
                  </a:lnTo>
                  <a:lnTo>
                    <a:pt x="1202" y="1825"/>
                  </a:lnTo>
                  <a:lnTo>
                    <a:pt x="935" y="1268"/>
                  </a:lnTo>
                  <a:lnTo>
                    <a:pt x="891" y="1113"/>
                  </a:lnTo>
                  <a:lnTo>
                    <a:pt x="868" y="1046"/>
                  </a:lnTo>
                  <a:lnTo>
                    <a:pt x="868" y="1046"/>
                  </a:lnTo>
                  <a:lnTo>
                    <a:pt x="913" y="979"/>
                  </a:lnTo>
                  <a:lnTo>
                    <a:pt x="980" y="890"/>
                  </a:lnTo>
                  <a:lnTo>
                    <a:pt x="1224" y="668"/>
                  </a:lnTo>
                  <a:lnTo>
                    <a:pt x="1224" y="668"/>
                  </a:lnTo>
                  <a:lnTo>
                    <a:pt x="1580" y="357"/>
                  </a:lnTo>
                  <a:lnTo>
                    <a:pt x="1869" y="90"/>
                  </a:lnTo>
                  <a:lnTo>
                    <a:pt x="1869" y="90"/>
                  </a:lnTo>
                  <a:lnTo>
                    <a:pt x="1825" y="1"/>
                  </a:lnTo>
                  <a:lnTo>
                    <a:pt x="1825" y="1"/>
                  </a:lnTo>
                  <a:lnTo>
                    <a:pt x="1647" y="112"/>
                  </a:lnTo>
                  <a:lnTo>
                    <a:pt x="1647" y="112"/>
                  </a:lnTo>
                  <a:lnTo>
                    <a:pt x="1447" y="245"/>
                  </a:lnTo>
                  <a:lnTo>
                    <a:pt x="1447" y="245"/>
                  </a:lnTo>
                  <a:lnTo>
                    <a:pt x="1247" y="379"/>
                  </a:lnTo>
                  <a:lnTo>
                    <a:pt x="1247" y="379"/>
                  </a:lnTo>
                  <a:lnTo>
                    <a:pt x="1046" y="490"/>
                  </a:lnTo>
                  <a:lnTo>
                    <a:pt x="1046" y="490"/>
                  </a:lnTo>
                  <a:lnTo>
                    <a:pt x="957" y="557"/>
                  </a:lnTo>
                  <a:lnTo>
                    <a:pt x="957" y="557"/>
                  </a:lnTo>
                  <a:lnTo>
                    <a:pt x="668" y="735"/>
                  </a:lnTo>
                  <a:lnTo>
                    <a:pt x="668" y="735"/>
                  </a:lnTo>
                  <a:lnTo>
                    <a:pt x="424" y="890"/>
                  </a:lnTo>
                  <a:lnTo>
                    <a:pt x="424" y="890"/>
                  </a:lnTo>
                  <a:lnTo>
                    <a:pt x="223" y="1024"/>
                  </a:lnTo>
                  <a:lnTo>
                    <a:pt x="223" y="1024"/>
                  </a:lnTo>
                  <a:lnTo>
                    <a:pt x="1" y="1157"/>
                  </a:lnTo>
                  <a:lnTo>
                    <a:pt x="1135" y="2648"/>
                  </a:lnTo>
                  <a:lnTo>
                    <a:pt x="1135" y="2648"/>
                  </a:lnTo>
                  <a:lnTo>
                    <a:pt x="1447" y="2425"/>
                  </a:lnTo>
                  <a:lnTo>
                    <a:pt x="1447" y="24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51"/>
            <p:cNvSpPr/>
            <p:nvPr/>
          </p:nvSpPr>
          <p:spPr>
            <a:xfrm>
              <a:off x="4274838" y="5157113"/>
              <a:ext cx="30050" cy="35625"/>
            </a:xfrm>
            <a:custGeom>
              <a:avLst/>
              <a:gdLst/>
              <a:ahLst/>
              <a:cxnLst/>
              <a:rect l="l" t="t" r="r" b="b"/>
              <a:pathLst>
                <a:path w="1202" h="1425" extrusionOk="0">
                  <a:moveTo>
                    <a:pt x="356" y="1"/>
                  </a:moveTo>
                  <a:lnTo>
                    <a:pt x="312" y="23"/>
                  </a:lnTo>
                  <a:lnTo>
                    <a:pt x="0" y="246"/>
                  </a:lnTo>
                  <a:lnTo>
                    <a:pt x="890" y="1424"/>
                  </a:lnTo>
                  <a:lnTo>
                    <a:pt x="1201" y="1246"/>
                  </a:lnTo>
                  <a:lnTo>
                    <a:pt x="1179" y="1246"/>
                  </a:lnTo>
                  <a:lnTo>
                    <a:pt x="1001" y="980"/>
                  </a:lnTo>
                  <a:lnTo>
                    <a:pt x="623" y="423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F8B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51"/>
            <p:cNvSpPr/>
            <p:nvPr/>
          </p:nvSpPr>
          <p:spPr>
            <a:xfrm>
              <a:off x="4283738" y="5139888"/>
              <a:ext cx="47275" cy="48400"/>
            </a:xfrm>
            <a:custGeom>
              <a:avLst/>
              <a:gdLst/>
              <a:ahLst/>
              <a:cxnLst/>
              <a:rect l="l" t="t" r="r" b="b"/>
              <a:pathLst>
                <a:path w="1891" h="1936" extrusionOk="0">
                  <a:moveTo>
                    <a:pt x="1179" y="0"/>
                  </a:moveTo>
                  <a:lnTo>
                    <a:pt x="579" y="334"/>
                  </a:lnTo>
                  <a:lnTo>
                    <a:pt x="334" y="467"/>
                  </a:lnTo>
                  <a:lnTo>
                    <a:pt x="0" y="690"/>
                  </a:lnTo>
                  <a:lnTo>
                    <a:pt x="267" y="1112"/>
                  </a:lnTo>
                  <a:lnTo>
                    <a:pt x="645" y="1669"/>
                  </a:lnTo>
                  <a:lnTo>
                    <a:pt x="823" y="1935"/>
                  </a:lnTo>
                  <a:lnTo>
                    <a:pt x="845" y="1935"/>
                  </a:lnTo>
                  <a:lnTo>
                    <a:pt x="934" y="1869"/>
                  </a:lnTo>
                  <a:lnTo>
                    <a:pt x="1535" y="1535"/>
                  </a:lnTo>
                  <a:lnTo>
                    <a:pt x="1891" y="1290"/>
                  </a:lnTo>
                  <a:lnTo>
                    <a:pt x="1846" y="1201"/>
                  </a:lnTo>
                  <a:lnTo>
                    <a:pt x="1379" y="356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FBC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1"/>
            <p:cNvSpPr/>
            <p:nvPr/>
          </p:nvSpPr>
          <p:spPr>
            <a:xfrm>
              <a:off x="4283188" y="5098738"/>
              <a:ext cx="30600" cy="58975"/>
            </a:xfrm>
            <a:custGeom>
              <a:avLst/>
              <a:gdLst/>
              <a:ahLst/>
              <a:cxnLst/>
              <a:rect l="l" t="t" r="r" b="b"/>
              <a:pathLst>
                <a:path w="1224" h="2359" extrusionOk="0">
                  <a:moveTo>
                    <a:pt x="356" y="0"/>
                  </a:moveTo>
                  <a:lnTo>
                    <a:pt x="356" y="23"/>
                  </a:lnTo>
                  <a:lnTo>
                    <a:pt x="489" y="379"/>
                  </a:lnTo>
                  <a:lnTo>
                    <a:pt x="667" y="712"/>
                  </a:lnTo>
                  <a:lnTo>
                    <a:pt x="1023" y="1379"/>
                  </a:lnTo>
                  <a:lnTo>
                    <a:pt x="1068" y="1468"/>
                  </a:lnTo>
                  <a:lnTo>
                    <a:pt x="1112" y="1535"/>
                  </a:lnTo>
                  <a:lnTo>
                    <a:pt x="1112" y="1557"/>
                  </a:lnTo>
                  <a:lnTo>
                    <a:pt x="1090" y="1624"/>
                  </a:lnTo>
                  <a:lnTo>
                    <a:pt x="1068" y="1669"/>
                  </a:lnTo>
                  <a:lnTo>
                    <a:pt x="956" y="1713"/>
                  </a:lnTo>
                  <a:lnTo>
                    <a:pt x="623" y="1913"/>
                  </a:lnTo>
                  <a:lnTo>
                    <a:pt x="311" y="2091"/>
                  </a:lnTo>
                  <a:lnTo>
                    <a:pt x="0" y="2291"/>
                  </a:lnTo>
                  <a:lnTo>
                    <a:pt x="0" y="2314"/>
                  </a:lnTo>
                  <a:lnTo>
                    <a:pt x="0" y="2358"/>
                  </a:lnTo>
                  <a:lnTo>
                    <a:pt x="67" y="2358"/>
                  </a:lnTo>
                  <a:lnTo>
                    <a:pt x="623" y="2002"/>
                  </a:lnTo>
                  <a:lnTo>
                    <a:pt x="1223" y="1669"/>
                  </a:lnTo>
                  <a:lnTo>
                    <a:pt x="1223" y="1646"/>
                  </a:lnTo>
                  <a:lnTo>
                    <a:pt x="1223" y="1624"/>
                  </a:lnTo>
                  <a:lnTo>
                    <a:pt x="801" y="846"/>
                  </a:lnTo>
                  <a:lnTo>
                    <a:pt x="601" y="445"/>
                  </a:lnTo>
                  <a:lnTo>
                    <a:pt x="423" y="45"/>
                  </a:lnTo>
                  <a:lnTo>
                    <a:pt x="400" y="23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1"/>
            <p:cNvSpPr/>
            <p:nvPr/>
          </p:nvSpPr>
          <p:spPr>
            <a:xfrm>
              <a:off x="4303738" y="5138763"/>
              <a:ext cx="28400" cy="50075"/>
            </a:xfrm>
            <a:custGeom>
              <a:avLst/>
              <a:gdLst/>
              <a:ahLst/>
              <a:cxnLst/>
              <a:rect l="l" t="t" r="r" b="b"/>
              <a:pathLst>
                <a:path w="1136" h="2003" extrusionOk="0">
                  <a:moveTo>
                    <a:pt x="357" y="1"/>
                  </a:moveTo>
                  <a:lnTo>
                    <a:pt x="335" y="23"/>
                  </a:lnTo>
                  <a:lnTo>
                    <a:pt x="335" y="45"/>
                  </a:lnTo>
                  <a:lnTo>
                    <a:pt x="668" y="646"/>
                  </a:lnTo>
                  <a:lnTo>
                    <a:pt x="824" y="935"/>
                  </a:lnTo>
                  <a:lnTo>
                    <a:pt x="957" y="1113"/>
                  </a:lnTo>
                  <a:lnTo>
                    <a:pt x="1002" y="1224"/>
                  </a:lnTo>
                  <a:lnTo>
                    <a:pt x="1024" y="1291"/>
                  </a:lnTo>
                  <a:lnTo>
                    <a:pt x="1024" y="1335"/>
                  </a:lnTo>
                  <a:lnTo>
                    <a:pt x="980" y="1380"/>
                  </a:lnTo>
                  <a:lnTo>
                    <a:pt x="846" y="1469"/>
                  </a:lnTo>
                  <a:lnTo>
                    <a:pt x="602" y="1602"/>
                  </a:lnTo>
                  <a:lnTo>
                    <a:pt x="1" y="1936"/>
                  </a:lnTo>
                  <a:lnTo>
                    <a:pt x="1" y="1958"/>
                  </a:lnTo>
                  <a:lnTo>
                    <a:pt x="1" y="2003"/>
                  </a:lnTo>
                  <a:lnTo>
                    <a:pt x="68" y="2003"/>
                  </a:lnTo>
                  <a:lnTo>
                    <a:pt x="602" y="1691"/>
                  </a:lnTo>
                  <a:lnTo>
                    <a:pt x="1113" y="1380"/>
                  </a:lnTo>
                  <a:lnTo>
                    <a:pt x="1135" y="1358"/>
                  </a:lnTo>
                  <a:lnTo>
                    <a:pt x="1135" y="1335"/>
                  </a:lnTo>
                  <a:lnTo>
                    <a:pt x="779" y="690"/>
                  </a:lnTo>
                  <a:lnTo>
                    <a:pt x="401" y="23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1"/>
            <p:cNvSpPr/>
            <p:nvPr/>
          </p:nvSpPr>
          <p:spPr>
            <a:xfrm>
              <a:off x="4273713" y="5156013"/>
              <a:ext cx="11150" cy="8375"/>
            </a:xfrm>
            <a:custGeom>
              <a:avLst/>
              <a:gdLst/>
              <a:ahLst/>
              <a:cxnLst/>
              <a:rect l="l" t="t" r="r" b="b"/>
              <a:pathLst>
                <a:path w="446" h="335" extrusionOk="0">
                  <a:moveTo>
                    <a:pt x="379" y="0"/>
                  </a:moveTo>
                  <a:lnTo>
                    <a:pt x="1" y="245"/>
                  </a:lnTo>
                  <a:lnTo>
                    <a:pt x="1" y="290"/>
                  </a:lnTo>
                  <a:lnTo>
                    <a:pt x="1" y="312"/>
                  </a:lnTo>
                  <a:lnTo>
                    <a:pt x="45" y="334"/>
                  </a:lnTo>
                  <a:lnTo>
                    <a:pt x="68" y="312"/>
                  </a:lnTo>
                  <a:lnTo>
                    <a:pt x="446" y="67"/>
                  </a:lnTo>
                  <a:lnTo>
                    <a:pt x="446" y="45"/>
                  </a:lnTo>
                  <a:lnTo>
                    <a:pt x="446" y="23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1"/>
            <p:cNvSpPr/>
            <p:nvPr/>
          </p:nvSpPr>
          <p:spPr>
            <a:xfrm>
              <a:off x="4329888" y="5171588"/>
              <a:ext cx="10600" cy="19475"/>
            </a:xfrm>
            <a:custGeom>
              <a:avLst/>
              <a:gdLst/>
              <a:ahLst/>
              <a:cxnLst/>
              <a:rect l="l" t="t" r="r" b="b"/>
              <a:pathLst>
                <a:path w="424" h="779" extrusionOk="0">
                  <a:moveTo>
                    <a:pt x="0" y="0"/>
                  </a:moveTo>
                  <a:lnTo>
                    <a:pt x="23" y="45"/>
                  </a:lnTo>
                  <a:lnTo>
                    <a:pt x="201" y="378"/>
                  </a:lnTo>
                  <a:lnTo>
                    <a:pt x="334" y="734"/>
                  </a:lnTo>
                  <a:lnTo>
                    <a:pt x="356" y="756"/>
                  </a:lnTo>
                  <a:lnTo>
                    <a:pt x="401" y="779"/>
                  </a:lnTo>
                  <a:lnTo>
                    <a:pt x="423" y="779"/>
                  </a:lnTo>
                  <a:lnTo>
                    <a:pt x="423" y="756"/>
                  </a:lnTo>
                  <a:lnTo>
                    <a:pt x="267" y="378"/>
                  </a:lnTo>
                  <a:lnTo>
                    <a:pt x="89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1"/>
            <p:cNvSpPr/>
            <p:nvPr/>
          </p:nvSpPr>
          <p:spPr>
            <a:xfrm>
              <a:off x="4295963" y="5189363"/>
              <a:ext cx="45625" cy="25625"/>
            </a:xfrm>
            <a:custGeom>
              <a:avLst/>
              <a:gdLst/>
              <a:ahLst/>
              <a:cxnLst/>
              <a:rect l="l" t="t" r="r" b="b"/>
              <a:pathLst>
                <a:path w="1825" h="1025" extrusionOk="0">
                  <a:moveTo>
                    <a:pt x="1713" y="1"/>
                  </a:moveTo>
                  <a:lnTo>
                    <a:pt x="1691" y="23"/>
                  </a:lnTo>
                  <a:lnTo>
                    <a:pt x="1736" y="157"/>
                  </a:lnTo>
                  <a:lnTo>
                    <a:pt x="1758" y="290"/>
                  </a:lnTo>
                  <a:lnTo>
                    <a:pt x="1736" y="401"/>
                  </a:lnTo>
                  <a:lnTo>
                    <a:pt x="1691" y="535"/>
                  </a:lnTo>
                  <a:lnTo>
                    <a:pt x="1602" y="602"/>
                  </a:lnTo>
                  <a:lnTo>
                    <a:pt x="1513" y="690"/>
                  </a:lnTo>
                  <a:lnTo>
                    <a:pt x="1335" y="802"/>
                  </a:lnTo>
                  <a:lnTo>
                    <a:pt x="1135" y="891"/>
                  </a:lnTo>
                  <a:lnTo>
                    <a:pt x="1046" y="935"/>
                  </a:lnTo>
                  <a:lnTo>
                    <a:pt x="824" y="935"/>
                  </a:lnTo>
                  <a:lnTo>
                    <a:pt x="735" y="891"/>
                  </a:lnTo>
                  <a:lnTo>
                    <a:pt x="646" y="824"/>
                  </a:lnTo>
                  <a:lnTo>
                    <a:pt x="557" y="735"/>
                  </a:lnTo>
                  <a:lnTo>
                    <a:pt x="423" y="602"/>
                  </a:lnTo>
                  <a:lnTo>
                    <a:pt x="312" y="446"/>
                  </a:lnTo>
                  <a:lnTo>
                    <a:pt x="67" y="134"/>
                  </a:lnTo>
                  <a:lnTo>
                    <a:pt x="45" y="112"/>
                  </a:lnTo>
                  <a:lnTo>
                    <a:pt x="23" y="112"/>
                  </a:lnTo>
                  <a:lnTo>
                    <a:pt x="1" y="134"/>
                  </a:lnTo>
                  <a:lnTo>
                    <a:pt x="23" y="157"/>
                  </a:lnTo>
                  <a:lnTo>
                    <a:pt x="179" y="401"/>
                  </a:lnTo>
                  <a:lnTo>
                    <a:pt x="379" y="646"/>
                  </a:lnTo>
                  <a:lnTo>
                    <a:pt x="468" y="757"/>
                  </a:lnTo>
                  <a:lnTo>
                    <a:pt x="579" y="868"/>
                  </a:lnTo>
                  <a:lnTo>
                    <a:pt x="712" y="935"/>
                  </a:lnTo>
                  <a:lnTo>
                    <a:pt x="824" y="1002"/>
                  </a:lnTo>
                  <a:lnTo>
                    <a:pt x="935" y="1024"/>
                  </a:lnTo>
                  <a:lnTo>
                    <a:pt x="1024" y="1024"/>
                  </a:lnTo>
                  <a:lnTo>
                    <a:pt x="1113" y="1002"/>
                  </a:lnTo>
                  <a:lnTo>
                    <a:pt x="1202" y="957"/>
                  </a:lnTo>
                  <a:lnTo>
                    <a:pt x="1380" y="868"/>
                  </a:lnTo>
                  <a:lnTo>
                    <a:pt x="1535" y="757"/>
                  </a:lnTo>
                  <a:lnTo>
                    <a:pt x="1647" y="690"/>
                  </a:lnTo>
                  <a:lnTo>
                    <a:pt x="1713" y="624"/>
                  </a:lnTo>
                  <a:lnTo>
                    <a:pt x="1758" y="535"/>
                  </a:lnTo>
                  <a:lnTo>
                    <a:pt x="1802" y="446"/>
                  </a:lnTo>
                  <a:lnTo>
                    <a:pt x="1825" y="357"/>
                  </a:lnTo>
                  <a:lnTo>
                    <a:pt x="1825" y="246"/>
                  </a:lnTo>
                  <a:lnTo>
                    <a:pt x="1802" y="157"/>
                  </a:lnTo>
                  <a:lnTo>
                    <a:pt x="1780" y="45"/>
                  </a:lnTo>
                  <a:lnTo>
                    <a:pt x="1758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1"/>
            <p:cNvSpPr/>
            <p:nvPr/>
          </p:nvSpPr>
          <p:spPr>
            <a:xfrm>
              <a:off x="4295963" y="5187138"/>
              <a:ext cx="9475" cy="6700"/>
            </a:xfrm>
            <a:custGeom>
              <a:avLst/>
              <a:gdLst/>
              <a:ahLst/>
              <a:cxnLst/>
              <a:rect l="l" t="t" r="r" b="b"/>
              <a:pathLst>
                <a:path w="379" h="268" extrusionOk="0">
                  <a:moveTo>
                    <a:pt x="312" y="1"/>
                  </a:moveTo>
                  <a:lnTo>
                    <a:pt x="23" y="201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45" y="268"/>
                  </a:lnTo>
                  <a:lnTo>
                    <a:pt x="67" y="268"/>
                  </a:lnTo>
                  <a:lnTo>
                    <a:pt x="379" y="68"/>
                  </a:lnTo>
                  <a:lnTo>
                    <a:pt x="379" y="45"/>
                  </a:lnTo>
                  <a:lnTo>
                    <a:pt x="379" y="23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1"/>
            <p:cNvSpPr/>
            <p:nvPr/>
          </p:nvSpPr>
          <p:spPr>
            <a:xfrm>
              <a:off x="4326538" y="5202713"/>
              <a:ext cx="16725" cy="15050"/>
            </a:xfrm>
            <a:custGeom>
              <a:avLst/>
              <a:gdLst/>
              <a:ahLst/>
              <a:cxnLst/>
              <a:rect l="l" t="t" r="r" b="b"/>
              <a:pathLst>
                <a:path w="669" h="602" extrusionOk="0">
                  <a:moveTo>
                    <a:pt x="468" y="1"/>
                  </a:moveTo>
                  <a:lnTo>
                    <a:pt x="468" y="23"/>
                  </a:lnTo>
                  <a:lnTo>
                    <a:pt x="575" y="215"/>
                  </a:lnTo>
                  <a:lnTo>
                    <a:pt x="575" y="215"/>
                  </a:lnTo>
                  <a:lnTo>
                    <a:pt x="312" y="357"/>
                  </a:lnTo>
                  <a:lnTo>
                    <a:pt x="23" y="535"/>
                  </a:lnTo>
                  <a:lnTo>
                    <a:pt x="1" y="557"/>
                  </a:lnTo>
                  <a:lnTo>
                    <a:pt x="23" y="579"/>
                  </a:lnTo>
                  <a:lnTo>
                    <a:pt x="45" y="601"/>
                  </a:lnTo>
                  <a:lnTo>
                    <a:pt x="68" y="601"/>
                  </a:lnTo>
                  <a:lnTo>
                    <a:pt x="357" y="423"/>
                  </a:lnTo>
                  <a:lnTo>
                    <a:pt x="646" y="268"/>
                  </a:lnTo>
                  <a:lnTo>
                    <a:pt x="668" y="245"/>
                  </a:lnTo>
                  <a:lnTo>
                    <a:pt x="668" y="223"/>
                  </a:lnTo>
                  <a:lnTo>
                    <a:pt x="535" y="23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1"/>
            <p:cNvSpPr/>
            <p:nvPr/>
          </p:nvSpPr>
          <p:spPr>
            <a:xfrm>
              <a:off x="4324313" y="5212163"/>
              <a:ext cx="23400" cy="24500"/>
            </a:xfrm>
            <a:custGeom>
              <a:avLst/>
              <a:gdLst/>
              <a:ahLst/>
              <a:cxnLst/>
              <a:rect l="l" t="t" r="r" b="b"/>
              <a:pathLst>
                <a:path w="936" h="980" extrusionOk="0">
                  <a:moveTo>
                    <a:pt x="1" y="1"/>
                  </a:moveTo>
                  <a:lnTo>
                    <a:pt x="1" y="45"/>
                  </a:lnTo>
                  <a:lnTo>
                    <a:pt x="45" y="134"/>
                  </a:lnTo>
                  <a:lnTo>
                    <a:pt x="84" y="173"/>
                  </a:lnTo>
                  <a:lnTo>
                    <a:pt x="84" y="173"/>
                  </a:lnTo>
                  <a:lnTo>
                    <a:pt x="1" y="223"/>
                  </a:lnTo>
                  <a:lnTo>
                    <a:pt x="1" y="246"/>
                  </a:lnTo>
                  <a:lnTo>
                    <a:pt x="23" y="268"/>
                  </a:lnTo>
                  <a:lnTo>
                    <a:pt x="513" y="957"/>
                  </a:lnTo>
                  <a:lnTo>
                    <a:pt x="535" y="980"/>
                  </a:lnTo>
                  <a:lnTo>
                    <a:pt x="579" y="980"/>
                  </a:lnTo>
                  <a:lnTo>
                    <a:pt x="757" y="935"/>
                  </a:lnTo>
                  <a:lnTo>
                    <a:pt x="913" y="868"/>
                  </a:lnTo>
                  <a:lnTo>
                    <a:pt x="935" y="846"/>
                  </a:lnTo>
                  <a:lnTo>
                    <a:pt x="913" y="824"/>
                  </a:lnTo>
                  <a:lnTo>
                    <a:pt x="891" y="802"/>
                  </a:lnTo>
                  <a:lnTo>
                    <a:pt x="868" y="802"/>
                  </a:lnTo>
                  <a:lnTo>
                    <a:pt x="713" y="868"/>
                  </a:lnTo>
                  <a:lnTo>
                    <a:pt x="646" y="891"/>
                  </a:lnTo>
                  <a:lnTo>
                    <a:pt x="557" y="891"/>
                  </a:lnTo>
                  <a:lnTo>
                    <a:pt x="513" y="846"/>
                  </a:lnTo>
                  <a:lnTo>
                    <a:pt x="468" y="779"/>
                  </a:lnTo>
                  <a:lnTo>
                    <a:pt x="379" y="668"/>
                  </a:lnTo>
                  <a:lnTo>
                    <a:pt x="246" y="468"/>
                  </a:lnTo>
                  <a:lnTo>
                    <a:pt x="134" y="335"/>
                  </a:lnTo>
                  <a:lnTo>
                    <a:pt x="112" y="268"/>
                  </a:lnTo>
                  <a:lnTo>
                    <a:pt x="134" y="246"/>
                  </a:lnTo>
                  <a:lnTo>
                    <a:pt x="157" y="223"/>
                  </a:lnTo>
                  <a:lnTo>
                    <a:pt x="179" y="179"/>
                  </a:lnTo>
                  <a:lnTo>
                    <a:pt x="157" y="157"/>
                  </a:lnTo>
                  <a:lnTo>
                    <a:pt x="112" y="90"/>
                  </a:lnTo>
                  <a:lnTo>
                    <a:pt x="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1"/>
            <p:cNvSpPr/>
            <p:nvPr/>
          </p:nvSpPr>
          <p:spPr>
            <a:xfrm>
              <a:off x="4341013" y="5206063"/>
              <a:ext cx="15600" cy="27825"/>
            </a:xfrm>
            <a:custGeom>
              <a:avLst/>
              <a:gdLst/>
              <a:ahLst/>
              <a:cxnLst/>
              <a:rect l="l" t="t" r="r" b="b"/>
              <a:pathLst>
                <a:path w="624" h="1113" extrusionOk="0">
                  <a:moveTo>
                    <a:pt x="111" y="0"/>
                  </a:moveTo>
                  <a:lnTo>
                    <a:pt x="23" y="67"/>
                  </a:lnTo>
                  <a:lnTo>
                    <a:pt x="0" y="89"/>
                  </a:lnTo>
                  <a:lnTo>
                    <a:pt x="23" y="111"/>
                  </a:lnTo>
                  <a:lnTo>
                    <a:pt x="45" y="134"/>
                  </a:lnTo>
                  <a:lnTo>
                    <a:pt x="67" y="134"/>
                  </a:lnTo>
                  <a:lnTo>
                    <a:pt x="139" y="90"/>
                  </a:lnTo>
                  <a:lnTo>
                    <a:pt x="139" y="90"/>
                  </a:lnTo>
                  <a:lnTo>
                    <a:pt x="356" y="445"/>
                  </a:lnTo>
                  <a:lnTo>
                    <a:pt x="445" y="601"/>
                  </a:lnTo>
                  <a:lnTo>
                    <a:pt x="490" y="690"/>
                  </a:lnTo>
                  <a:lnTo>
                    <a:pt x="512" y="779"/>
                  </a:lnTo>
                  <a:lnTo>
                    <a:pt x="490" y="823"/>
                  </a:lnTo>
                  <a:lnTo>
                    <a:pt x="467" y="868"/>
                  </a:lnTo>
                  <a:lnTo>
                    <a:pt x="378" y="934"/>
                  </a:lnTo>
                  <a:lnTo>
                    <a:pt x="200" y="1046"/>
                  </a:lnTo>
                  <a:lnTo>
                    <a:pt x="178" y="1068"/>
                  </a:lnTo>
                  <a:lnTo>
                    <a:pt x="200" y="1090"/>
                  </a:lnTo>
                  <a:lnTo>
                    <a:pt x="223" y="1112"/>
                  </a:lnTo>
                  <a:lnTo>
                    <a:pt x="245" y="1112"/>
                  </a:lnTo>
                  <a:lnTo>
                    <a:pt x="445" y="979"/>
                  </a:lnTo>
                  <a:lnTo>
                    <a:pt x="534" y="912"/>
                  </a:lnTo>
                  <a:lnTo>
                    <a:pt x="623" y="823"/>
                  </a:lnTo>
                  <a:lnTo>
                    <a:pt x="623" y="779"/>
                  </a:lnTo>
                  <a:lnTo>
                    <a:pt x="178" y="22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1"/>
            <p:cNvSpPr/>
            <p:nvPr/>
          </p:nvSpPr>
          <p:spPr>
            <a:xfrm>
              <a:off x="4250363" y="5088163"/>
              <a:ext cx="42850" cy="27825"/>
            </a:xfrm>
            <a:custGeom>
              <a:avLst/>
              <a:gdLst/>
              <a:ahLst/>
              <a:cxnLst/>
              <a:rect l="l" t="t" r="r" b="b"/>
              <a:pathLst>
                <a:path w="1714" h="1113" extrusionOk="0">
                  <a:moveTo>
                    <a:pt x="1469" y="1"/>
                  </a:moveTo>
                  <a:lnTo>
                    <a:pt x="23" y="935"/>
                  </a:lnTo>
                  <a:lnTo>
                    <a:pt x="1" y="957"/>
                  </a:lnTo>
                  <a:lnTo>
                    <a:pt x="23" y="979"/>
                  </a:lnTo>
                  <a:lnTo>
                    <a:pt x="112" y="1091"/>
                  </a:lnTo>
                  <a:lnTo>
                    <a:pt x="134" y="1113"/>
                  </a:lnTo>
                  <a:lnTo>
                    <a:pt x="156" y="1113"/>
                  </a:lnTo>
                  <a:lnTo>
                    <a:pt x="179" y="1091"/>
                  </a:lnTo>
                  <a:lnTo>
                    <a:pt x="179" y="1046"/>
                  </a:lnTo>
                  <a:lnTo>
                    <a:pt x="112" y="1002"/>
                  </a:lnTo>
                  <a:lnTo>
                    <a:pt x="90" y="1002"/>
                  </a:lnTo>
                  <a:lnTo>
                    <a:pt x="90" y="979"/>
                  </a:lnTo>
                  <a:lnTo>
                    <a:pt x="134" y="957"/>
                  </a:lnTo>
                  <a:lnTo>
                    <a:pt x="290" y="868"/>
                  </a:lnTo>
                  <a:lnTo>
                    <a:pt x="779" y="557"/>
                  </a:lnTo>
                  <a:lnTo>
                    <a:pt x="1481" y="89"/>
                  </a:lnTo>
                  <a:lnTo>
                    <a:pt x="1481" y="89"/>
                  </a:lnTo>
                  <a:lnTo>
                    <a:pt x="1535" y="156"/>
                  </a:lnTo>
                  <a:lnTo>
                    <a:pt x="1580" y="268"/>
                  </a:lnTo>
                  <a:lnTo>
                    <a:pt x="1580" y="334"/>
                  </a:lnTo>
                  <a:lnTo>
                    <a:pt x="1558" y="379"/>
                  </a:lnTo>
                  <a:lnTo>
                    <a:pt x="1469" y="446"/>
                  </a:lnTo>
                  <a:lnTo>
                    <a:pt x="1446" y="468"/>
                  </a:lnTo>
                  <a:lnTo>
                    <a:pt x="1469" y="490"/>
                  </a:lnTo>
                  <a:lnTo>
                    <a:pt x="1491" y="512"/>
                  </a:lnTo>
                  <a:lnTo>
                    <a:pt x="1513" y="512"/>
                  </a:lnTo>
                  <a:lnTo>
                    <a:pt x="1691" y="401"/>
                  </a:lnTo>
                  <a:lnTo>
                    <a:pt x="1713" y="379"/>
                  </a:lnTo>
                  <a:lnTo>
                    <a:pt x="1691" y="357"/>
                  </a:lnTo>
                  <a:lnTo>
                    <a:pt x="1624" y="201"/>
                  </a:lnTo>
                  <a:lnTo>
                    <a:pt x="1513" y="45"/>
                  </a:lnTo>
                  <a:lnTo>
                    <a:pt x="149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1"/>
            <p:cNvSpPr/>
            <p:nvPr/>
          </p:nvSpPr>
          <p:spPr>
            <a:xfrm>
              <a:off x="4290963" y="5096513"/>
              <a:ext cx="2800" cy="3925"/>
            </a:xfrm>
            <a:custGeom>
              <a:avLst/>
              <a:gdLst/>
              <a:ahLst/>
              <a:cxnLst/>
              <a:rect l="l" t="t" r="r" b="b"/>
              <a:pathLst>
                <a:path w="112" h="157" extrusionOk="0">
                  <a:moveTo>
                    <a:pt x="0" y="0"/>
                  </a:moveTo>
                  <a:lnTo>
                    <a:pt x="0" y="23"/>
                  </a:lnTo>
                  <a:lnTo>
                    <a:pt x="45" y="112"/>
                  </a:lnTo>
                  <a:lnTo>
                    <a:pt x="67" y="134"/>
                  </a:lnTo>
                  <a:lnTo>
                    <a:pt x="89" y="156"/>
                  </a:lnTo>
                  <a:lnTo>
                    <a:pt x="112" y="156"/>
                  </a:lnTo>
                  <a:lnTo>
                    <a:pt x="112" y="134"/>
                  </a:lnTo>
                  <a:lnTo>
                    <a:pt x="89" y="2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1"/>
            <p:cNvSpPr/>
            <p:nvPr/>
          </p:nvSpPr>
          <p:spPr>
            <a:xfrm>
              <a:off x="4278738" y="5093738"/>
              <a:ext cx="10025" cy="10575"/>
            </a:xfrm>
            <a:custGeom>
              <a:avLst/>
              <a:gdLst/>
              <a:ahLst/>
              <a:cxnLst/>
              <a:rect l="l" t="t" r="r" b="b"/>
              <a:pathLst>
                <a:path w="401" h="423" extrusionOk="0">
                  <a:moveTo>
                    <a:pt x="178" y="0"/>
                  </a:moveTo>
                  <a:lnTo>
                    <a:pt x="178" y="22"/>
                  </a:lnTo>
                  <a:lnTo>
                    <a:pt x="178" y="67"/>
                  </a:lnTo>
                  <a:lnTo>
                    <a:pt x="310" y="237"/>
                  </a:lnTo>
                  <a:lnTo>
                    <a:pt x="310" y="237"/>
                  </a:lnTo>
                  <a:lnTo>
                    <a:pt x="152" y="332"/>
                  </a:lnTo>
                  <a:lnTo>
                    <a:pt x="152" y="332"/>
                  </a:lnTo>
                  <a:lnTo>
                    <a:pt x="89" y="223"/>
                  </a:lnTo>
                  <a:lnTo>
                    <a:pt x="67" y="200"/>
                  </a:lnTo>
                  <a:lnTo>
                    <a:pt x="0" y="200"/>
                  </a:lnTo>
                  <a:lnTo>
                    <a:pt x="22" y="223"/>
                  </a:lnTo>
                  <a:lnTo>
                    <a:pt x="111" y="378"/>
                  </a:lnTo>
                  <a:lnTo>
                    <a:pt x="134" y="423"/>
                  </a:lnTo>
                  <a:lnTo>
                    <a:pt x="178" y="423"/>
                  </a:lnTo>
                  <a:lnTo>
                    <a:pt x="378" y="289"/>
                  </a:lnTo>
                  <a:lnTo>
                    <a:pt x="400" y="267"/>
                  </a:lnTo>
                  <a:lnTo>
                    <a:pt x="378" y="223"/>
                  </a:lnTo>
                  <a:lnTo>
                    <a:pt x="245" y="22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1"/>
            <p:cNvSpPr/>
            <p:nvPr/>
          </p:nvSpPr>
          <p:spPr>
            <a:xfrm>
              <a:off x="4269263" y="5102638"/>
              <a:ext cx="8925" cy="9475"/>
            </a:xfrm>
            <a:custGeom>
              <a:avLst/>
              <a:gdLst/>
              <a:ahLst/>
              <a:cxnLst/>
              <a:rect l="l" t="t" r="r" b="b"/>
              <a:pathLst>
                <a:path w="357" h="379" extrusionOk="0">
                  <a:moveTo>
                    <a:pt x="223" y="0"/>
                  </a:moveTo>
                  <a:lnTo>
                    <a:pt x="223" y="22"/>
                  </a:lnTo>
                  <a:lnTo>
                    <a:pt x="273" y="122"/>
                  </a:lnTo>
                  <a:lnTo>
                    <a:pt x="273" y="122"/>
                  </a:lnTo>
                  <a:lnTo>
                    <a:pt x="1" y="289"/>
                  </a:lnTo>
                  <a:lnTo>
                    <a:pt x="1" y="334"/>
                  </a:lnTo>
                  <a:lnTo>
                    <a:pt x="23" y="356"/>
                  </a:lnTo>
                  <a:lnTo>
                    <a:pt x="45" y="378"/>
                  </a:lnTo>
                  <a:lnTo>
                    <a:pt x="68" y="356"/>
                  </a:lnTo>
                  <a:lnTo>
                    <a:pt x="357" y="178"/>
                  </a:lnTo>
                  <a:lnTo>
                    <a:pt x="357" y="156"/>
                  </a:lnTo>
                  <a:lnTo>
                    <a:pt x="290" y="2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1"/>
            <p:cNvSpPr/>
            <p:nvPr/>
          </p:nvSpPr>
          <p:spPr>
            <a:xfrm>
              <a:off x="4276513" y="5102638"/>
              <a:ext cx="6675" cy="5025"/>
            </a:xfrm>
            <a:custGeom>
              <a:avLst/>
              <a:gdLst/>
              <a:ahLst/>
              <a:cxnLst/>
              <a:rect l="l" t="t" r="r" b="b"/>
              <a:pathLst>
                <a:path w="267" h="201" extrusionOk="0">
                  <a:moveTo>
                    <a:pt x="200" y="0"/>
                  </a:moveTo>
                  <a:lnTo>
                    <a:pt x="0" y="111"/>
                  </a:lnTo>
                  <a:lnTo>
                    <a:pt x="0" y="156"/>
                  </a:lnTo>
                  <a:lnTo>
                    <a:pt x="0" y="178"/>
                  </a:lnTo>
                  <a:lnTo>
                    <a:pt x="22" y="200"/>
                  </a:lnTo>
                  <a:lnTo>
                    <a:pt x="67" y="178"/>
                  </a:lnTo>
                  <a:lnTo>
                    <a:pt x="267" y="67"/>
                  </a:lnTo>
                  <a:lnTo>
                    <a:pt x="267" y="45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1"/>
            <p:cNvSpPr/>
            <p:nvPr/>
          </p:nvSpPr>
          <p:spPr>
            <a:xfrm>
              <a:off x="4245363" y="5106513"/>
              <a:ext cx="52850" cy="87325"/>
            </a:xfrm>
            <a:custGeom>
              <a:avLst/>
              <a:gdLst/>
              <a:ahLst/>
              <a:cxnLst/>
              <a:rect l="l" t="t" r="r" b="b"/>
              <a:pathLst>
                <a:path w="2114" h="3493" extrusionOk="0">
                  <a:moveTo>
                    <a:pt x="846" y="1"/>
                  </a:moveTo>
                  <a:lnTo>
                    <a:pt x="868" y="45"/>
                  </a:lnTo>
                  <a:lnTo>
                    <a:pt x="912" y="112"/>
                  </a:lnTo>
                  <a:lnTo>
                    <a:pt x="912" y="156"/>
                  </a:lnTo>
                  <a:lnTo>
                    <a:pt x="890" y="201"/>
                  </a:lnTo>
                  <a:lnTo>
                    <a:pt x="823" y="245"/>
                  </a:lnTo>
                  <a:lnTo>
                    <a:pt x="534" y="423"/>
                  </a:lnTo>
                  <a:lnTo>
                    <a:pt x="267" y="579"/>
                  </a:lnTo>
                  <a:lnTo>
                    <a:pt x="1" y="757"/>
                  </a:lnTo>
                  <a:lnTo>
                    <a:pt x="1" y="779"/>
                  </a:lnTo>
                  <a:lnTo>
                    <a:pt x="1" y="802"/>
                  </a:lnTo>
                  <a:lnTo>
                    <a:pt x="2047" y="3471"/>
                  </a:lnTo>
                  <a:lnTo>
                    <a:pt x="2069" y="3493"/>
                  </a:lnTo>
                  <a:lnTo>
                    <a:pt x="2091" y="3493"/>
                  </a:lnTo>
                  <a:lnTo>
                    <a:pt x="2114" y="3471"/>
                  </a:lnTo>
                  <a:lnTo>
                    <a:pt x="2091" y="3448"/>
                  </a:lnTo>
                  <a:lnTo>
                    <a:pt x="178" y="935"/>
                  </a:lnTo>
                  <a:lnTo>
                    <a:pt x="134" y="868"/>
                  </a:lnTo>
                  <a:lnTo>
                    <a:pt x="89" y="802"/>
                  </a:lnTo>
                  <a:lnTo>
                    <a:pt x="67" y="779"/>
                  </a:lnTo>
                  <a:lnTo>
                    <a:pt x="134" y="779"/>
                  </a:lnTo>
                  <a:lnTo>
                    <a:pt x="201" y="735"/>
                  </a:lnTo>
                  <a:lnTo>
                    <a:pt x="1024" y="201"/>
                  </a:lnTo>
                  <a:lnTo>
                    <a:pt x="1024" y="179"/>
                  </a:lnTo>
                  <a:lnTo>
                    <a:pt x="1024" y="156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1"/>
            <p:cNvSpPr/>
            <p:nvPr/>
          </p:nvSpPr>
          <p:spPr>
            <a:xfrm>
              <a:off x="4248688" y="5119313"/>
              <a:ext cx="3925" cy="3925"/>
            </a:xfrm>
            <a:custGeom>
              <a:avLst/>
              <a:gdLst/>
              <a:ahLst/>
              <a:cxnLst/>
              <a:rect l="l" t="t" r="r" b="b"/>
              <a:pathLst>
                <a:path w="157" h="157" extrusionOk="0">
                  <a:moveTo>
                    <a:pt x="1" y="0"/>
                  </a:moveTo>
                  <a:lnTo>
                    <a:pt x="1" y="45"/>
                  </a:lnTo>
                  <a:lnTo>
                    <a:pt x="1" y="67"/>
                  </a:lnTo>
                  <a:lnTo>
                    <a:pt x="112" y="156"/>
                  </a:lnTo>
                  <a:lnTo>
                    <a:pt x="157" y="156"/>
                  </a:lnTo>
                  <a:lnTo>
                    <a:pt x="157" y="134"/>
                  </a:lnTo>
                  <a:lnTo>
                    <a:pt x="157" y="112"/>
                  </a:lnTo>
                  <a:lnTo>
                    <a:pt x="68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1"/>
            <p:cNvSpPr/>
            <p:nvPr/>
          </p:nvSpPr>
          <p:spPr>
            <a:xfrm>
              <a:off x="4258713" y="5110413"/>
              <a:ext cx="5025" cy="6150"/>
            </a:xfrm>
            <a:custGeom>
              <a:avLst/>
              <a:gdLst/>
              <a:ahLst/>
              <a:cxnLst/>
              <a:rect l="l" t="t" r="r" b="b"/>
              <a:pathLst>
                <a:path w="201" h="246" extrusionOk="0">
                  <a:moveTo>
                    <a:pt x="23" y="0"/>
                  </a:moveTo>
                  <a:lnTo>
                    <a:pt x="0" y="23"/>
                  </a:lnTo>
                  <a:lnTo>
                    <a:pt x="23" y="45"/>
                  </a:lnTo>
                  <a:lnTo>
                    <a:pt x="134" y="223"/>
                  </a:lnTo>
                  <a:lnTo>
                    <a:pt x="156" y="245"/>
                  </a:lnTo>
                  <a:lnTo>
                    <a:pt x="178" y="245"/>
                  </a:lnTo>
                  <a:lnTo>
                    <a:pt x="201" y="223"/>
                  </a:lnTo>
                  <a:lnTo>
                    <a:pt x="201" y="201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1"/>
            <p:cNvSpPr/>
            <p:nvPr/>
          </p:nvSpPr>
          <p:spPr>
            <a:xfrm>
              <a:off x="4239813" y="5114863"/>
              <a:ext cx="7250" cy="12250"/>
            </a:xfrm>
            <a:custGeom>
              <a:avLst/>
              <a:gdLst/>
              <a:ahLst/>
              <a:cxnLst/>
              <a:rect l="l" t="t" r="r" b="b"/>
              <a:pathLst>
                <a:path w="290" h="490" extrusionOk="0">
                  <a:moveTo>
                    <a:pt x="223" y="0"/>
                  </a:moveTo>
                  <a:lnTo>
                    <a:pt x="0" y="134"/>
                  </a:lnTo>
                  <a:lnTo>
                    <a:pt x="0" y="156"/>
                  </a:lnTo>
                  <a:lnTo>
                    <a:pt x="22" y="267"/>
                  </a:lnTo>
                  <a:lnTo>
                    <a:pt x="89" y="356"/>
                  </a:lnTo>
                  <a:lnTo>
                    <a:pt x="156" y="423"/>
                  </a:lnTo>
                  <a:lnTo>
                    <a:pt x="245" y="490"/>
                  </a:lnTo>
                  <a:lnTo>
                    <a:pt x="289" y="490"/>
                  </a:lnTo>
                  <a:lnTo>
                    <a:pt x="289" y="445"/>
                  </a:lnTo>
                  <a:lnTo>
                    <a:pt x="267" y="423"/>
                  </a:lnTo>
                  <a:lnTo>
                    <a:pt x="200" y="379"/>
                  </a:lnTo>
                  <a:lnTo>
                    <a:pt x="134" y="312"/>
                  </a:lnTo>
                  <a:lnTo>
                    <a:pt x="89" y="245"/>
                  </a:lnTo>
                  <a:lnTo>
                    <a:pt x="73" y="197"/>
                  </a:lnTo>
                  <a:lnTo>
                    <a:pt x="267" y="67"/>
                  </a:lnTo>
                  <a:lnTo>
                    <a:pt x="289" y="45"/>
                  </a:lnTo>
                  <a:lnTo>
                    <a:pt x="267" y="23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1"/>
            <p:cNvSpPr/>
            <p:nvPr/>
          </p:nvSpPr>
          <p:spPr>
            <a:xfrm>
              <a:off x="4244813" y="5111513"/>
              <a:ext cx="7800" cy="6700"/>
            </a:xfrm>
            <a:custGeom>
              <a:avLst/>
              <a:gdLst/>
              <a:ahLst/>
              <a:cxnLst/>
              <a:rect l="l" t="t" r="r" b="b"/>
              <a:pathLst>
                <a:path w="312" h="268" extrusionOk="0">
                  <a:moveTo>
                    <a:pt x="245" y="1"/>
                  </a:moveTo>
                  <a:lnTo>
                    <a:pt x="23" y="134"/>
                  </a:lnTo>
                  <a:lnTo>
                    <a:pt x="0" y="157"/>
                  </a:lnTo>
                  <a:lnTo>
                    <a:pt x="23" y="179"/>
                  </a:lnTo>
                  <a:lnTo>
                    <a:pt x="67" y="268"/>
                  </a:lnTo>
                  <a:lnTo>
                    <a:pt x="134" y="268"/>
                  </a:lnTo>
                  <a:lnTo>
                    <a:pt x="134" y="223"/>
                  </a:lnTo>
                  <a:lnTo>
                    <a:pt x="95" y="184"/>
                  </a:lnTo>
                  <a:lnTo>
                    <a:pt x="95" y="184"/>
                  </a:lnTo>
                  <a:lnTo>
                    <a:pt x="289" y="68"/>
                  </a:lnTo>
                  <a:lnTo>
                    <a:pt x="312" y="45"/>
                  </a:lnTo>
                  <a:lnTo>
                    <a:pt x="289" y="23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709" t="2549" r="1200" b="23459"/>
          <a:stretch/>
        </p:blipFill>
        <p:spPr>
          <a:xfrm>
            <a:off x="5486022" y="1121651"/>
            <a:ext cx="2520568" cy="27738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3012" y="126125"/>
            <a:ext cx="3751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7557" y="754262"/>
            <a:ext cx="2049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7557" y="1274551"/>
            <a:ext cx="46266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Đa-ni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en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Gót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-li-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ép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1946.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chuyên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khỏe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TP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(2001),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gửi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cháu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Sam (2008),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(2008)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3296" y="0"/>
            <a:ext cx="681531" cy="68153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42" y="681531"/>
            <a:ext cx="681531" cy="68153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6" y="1289080"/>
            <a:ext cx="681531" cy="68153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47"/>
          <p:cNvGrpSpPr/>
          <p:nvPr/>
        </p:nvGrpSpPr>
        <p:grpSpPr>
          <a:xfrm>
            <a:off x="7237444" y="1511105"/>
            <a:ext cx="2043817" cy="1738362"/>
            <a:chOff x="3158275" y="2452400"/>
            <a:chExt cx="323650" cy="275275"/>
          </a:xfrm>
        </p:grpSpPr>
        <p:sp>
          <p:nvSpPr>
            <p:cNvPr id="1274" name="Google Shape;1274;p47"/>
            <p:cNvSpPr/>
            <p:nvPr/>
          </p:nvSpPr>
          <p:spPr>
            <a:xfrm>
              <a:off x="3168275" y="2678150"/>
              <a:ext cx="263050" cy="48400"/>
            </a:xfrm>
            <a:custGeom>
              <a:avLst/>
              <a:gdLst/>
              <a:ahLst/>
              <a:cxnLst/>
              <a:rect l="l" t="t" r="r" b="b"/>
              <a:pathLst>
                <a:path w="10522" h="1936" extrusionOk="0">
                  <a:moveTo>
                    <a:pt x="0" y="1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72" y="1024"/>
                  </a:lnTo>
                  <a:lnTo>
                    <a:pt x="6184" y="1135"/>
                  </a:lnTo>
                  <a:lnTo>
                    <a:pt x="6139" y="646"/>
                  </a:lnTo>
                  <a:lnTo>
                    <a:pt x="5339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close/>
                  <a:moveTo>
                    <a:pt x="7074" y="801"/>
                  </a:moveTo>
                  <a:lnTo>
                    <a:pt x="7163" y="1291"/>
                  </a:lnTo>
                  <a:lnTo>
                    <a:pt x="7785" y="1402"/>
                  </a:lnTo>
                  <a:lnTo>
                    <a:pt x="8230" y="1491"/>
                  </a:lnTo>
                  <a:lnTo>
                    <a:pt x="9454" y="1758"/>
                  </a:lnTo>
                  <a:lnTo>
                    <a:pt x="10410" y="1936"/>
                  </a:lnTo>
                  <a:lnTo>
                    <a:pt x="10521" y="1469"/>
                  </a:lnTo>
                  <a:lnTo>
                    <a:pt x="9431" y="1269"/>
                  </a:lnTo>
                  <a:lnTo>
                    <a:pt x="8275" y="1024"/>
                  </a:lnTo>
                  <a:lnTo>
                    <a:pt x="7785" y="913"/>
                  </a:lnTo>
                  <a:lnTo>
                    <a:pt x="7074" y="801"/>
                  </a:lnTo>
                  <a:close/>
                </a:path>
              </a:pathLst>
            </a:custGeom>
            <a:solidFill>
              <a:srgbClr val="DFA8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3298950" y="2691500"/>
              <a:ext cx="23925" cy="15050"/>
            </a:xfrm>
            <a:custGeom>
              <a:avLst/>
              <a:gdLst/>
              <a:ahLst/>
              <a:cxnLst/>
              <a:rect l="l" t="t" r="r" b="b"/>
              <a:pathLst>
                <a:path w="957" h="602" fill="none" extrusionOk="0">
                  <a:moveTo>
                    <a:pt x="0" y="468"/>
                  </a:moveTo>
                  <a:lnTo>
                    <a:pt x="0" y="468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957" y="601"/>
                  </a:lnTo>
                  <a:lnTo>
                    <a:pt x="957" y="601"/>
                  </a:lnTo>
                  <a:lnTo>
                    <a:pt x="912" y="112"/>
                  </a:lnTo>
                  <a:lnTo>
                    <a:pt x="912" y="112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7" y="1"/>
                  </a:lnTo>
                  <a:lnTo>
                    <a:pt x="0" y="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3168275" y="2678150"/>
              <a:ext cx="132375" cy="25050"/>
            </a:xfrm>
            <a:custGeom>
              <a:avLst/>
              <a:gdLst/>
              <a:ahLst/>
              <a:cxnLst/>
              <a:rect l="l" t="t" r="r" b="b"/>
              <a:pathLst>
                <a:path w="5295" h="1002" fill="none" extrusionOk="0">
                  <a:moveTo>
                    <a:pt x="0" y="446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94" y="535"/>
                  </a:lnTo>
                  <a:lnTo>
                    <a:pt x="5294" y="535"/>
                  </a:lnTo>
                  <a:lnTo>
                    <a:pt x="5227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lnTo>
                    <a:pt x="0" y="4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3345100" y="2698175"/>
              <a:ext cx="86225" cy="28375"/>
            </a:xfrm>
            <a:custGeom>
              <a:avLst/>
              <a:gdLst/>
              <a:ahLst/>
              <a:cxnLst/>
              <a:rect l="l" t="t" r="r" b="b"/>
              <a:pathLst>
                <a:path w="3449" h="1135" fill="none" extrusionOk="0">
                  <a:moveTo>
                    <a:pt x="1157" y="690"/>
                  </a:moveTo>
                  <a:lnTo>
                    <a:pt x="1157" y="690"/>
                  </a:lnTo>
                  <a:lnTo>
                    <a:pt x="2381" y="957"/>
                  </a:lnTo>
                  <a:lnTo>
                    <a:pt x="3337" y="1135"/>
                  </a:lnTo>
                  <a:lnTo>
                    <a:pt x="3448" y="668"/>
                  </a:lnTo>
                  <a:lnTo>
                    <a:pt x="3448" y="668"/>
                  </a:lnTo>
                  <a:lnTo>
                    <a:pt x="2358" y="468"/>
                  </a:lnTo>
                  <a:lnTo>
                    <a:pt x="1202" y="223"/>
                  </a:lnTo>
                  <a:lnTo>
                    <a:pt x="1202" y="223"/>
                  </a:lnTo>
                  <a:lnTo>
                    <a:pt x="712" y="112"/>
                  </a:lnTo>
                  <a:lnTo>
                    <a:pt x="1" y="0"/>
                  </a:lnTo>
                  <a:lnTo>
                    <a:pt x="1" y="0"/>
                  </a:lnTo>
                  <a:lnTo>
                    <a:pt x="90" y="490"/>
                  </a:lnTo>
                  <a:lnTo>
                    <a:pt x="90" y="490"/>
                  </a:lnTo>
                  <a:lnTo>
                    <a:pt x="712" y="601"/>
                  </a:lnTo>
                  <a:lnTo>
                    <a:pt x="1157" y="690"/>
                  </a:lnTo>
                  <a:lnTo>
                    <a:pt x="1157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3168275" y="2637550"/>
              <a:ext cx="273050" cy="77325"/>
            </a:xfrm>
            <a:custGeom>
              <a:avLst/>
              <a:gdLst/>
              <a:ahLst/>
              <a:cxnLst/>
              <a:rect l="l" t="t" r="r" b="b"/>
              <a:pathLst>
                <a:path w="10922" h="3093" extrusionOk="0">
                  <a:moveTo>
                    <a:pt x="45" y="1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339" y="2159"/>
                  </a:lnTo>
                  <a:lnTo>
                    <a:pt x="6139" y="2270"/>
                  </a:lnTo>
                  <a:lnTo>
                    <a:pt x="6117" y="2003"/>
                  </a:lnTo>
                  <a:lnTo>
                    <a:pt x="6117" y="1825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close/>
                  <a:moveTo>
                    <a:pt x="10922" y="1513"/>
                  </a:moveTo>
                  <a:lnTo>
                    <a:pt x="10788" y="1602"/>
                  </a:lnTo>
                  <a:lnTo>
                    <a:pt x="10699" y="1691"/>
                  </a:lnTo>
                  <a:lnTo>
                    <a:pt x="10610" y="1803"/>
                  </a:lnTo>
                  <a:lnTo>
                    <a:pt x="10521" y="1914"/>
                  </a:lnTo>
                  <a:lnTo>
                    <a:pt x="10454" y="2025"/>
                  </a:lnTo>
                  <a:lnTo>
                    <a:pt x="10410" y="2181"/>
                  </a:lnTo>
                  <a:lnTo>
                    <a:pt x="10388" y="2314"/>
                  </a:lnTo>
                  <a:lnTo>
                    <a:pt x="10365" y="2492"/>
                  </a:lnTo>
                  <a:lnTo>
                    <a:pt x="6962" y="1869"/>
                  </a:lnTo>
                  <a:lnTo>
                    <a:pt x="6985" y="1936"/>
                  </a:lnTo>
                  <a:lnTo>
                    <a:pt x="7074" y="2425"/>
                  </a:lnTo>
                  <a:lnTo>
                    <a:pt x="7785" y="2537"/>
                  </a:lnTo>
                  <a:lnTo>
                    <a:pt x="8275" y="2648"/>
                  </a:lnTo>
                  <a:lnTo>
                    <a:pt x="9431" y="2893"/>
                  </a:lnTo>
                  <a:lnTo>
                    <a:pt x="10521" y="3093"/>
                  </a:lnTo>
                  <a:lnTo>
                    <a:pt x="10632" y="2581"/>
                  </a:lnTo>
                  <a:lnTo>
                    <a:pt x="10677" y="2403"/>
                  </a:lnTo>
                  <a:lnTo>
                    <a:pt x="10922" y="1513"/>
                  </a:lnTo>
                  <a:close/>
                </a:path>
              </a:pathLst>
            </a:custGeom>
            <a:solidFill>
              <a:srgbClr val="D593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7"/>
            <p:cNvSpPr/>
            <p:nvPr/>
          </p:nvSpPr>
          <p:spPr>
            <a:xfrm>
              <a:off x="3300625" y="2680375"/>
              <a:ext cx="21150" cy="13925"/>
            </a:xfrm>
            <a:custGeom>
              <a:avLst/>
              <a:gdLst/>
              <a:ahLst/>
              <a:cxnLst/>
              <a:rect l="l" t="t" r="r" b="b"/>
              <a:pathLst>
                <a:path w="846" h="557" fill="none" extrusionOk="0">
                  <a:moveTo>
                    <a:pt x="67" y="1"/>
                  </a:moveTo>
                  <a:lnTo>
                    <a:pt x="0" y="446"/>
                  </a:lnTo>
                  <a:lnTo>
                    <a:pt x="0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845" y="557"/>
                  </a:lnTo>
                  <a:lnTo>
                    <a:pt x="845" y="557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3" y="112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7"/>
            <p:cNvSpPr/>
            <p:nvPr/>
          </p:nvSpPr>
          <p:spPr>
            <a:xfrm>
              <a:off x="3168275" y="2637550"/>
              <a:ext cx="134025" cy="53975"/>
            </a:xfrm>
            <a:custGeom>
              <a:avLst/>
              <a:gdLst/>
              <a:ahLst/>
              <a:cxnLst/>
              <a:rect l="l" t="t" r="r" b="b"/>
              <a:pathLst>
                <a:path w="5361" h="2159" fill="none" extrusionOk="0">
                  <a:moveTo>
                    <a:pt x="0" y="1625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227" y="2159"/>
                  </a:lnTo>
                  <a:lnTo>
                    <a:pt x="5294" y="2159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0" y="1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3342325" y="2675375"/>
              <a:ext cx="99000" cy="39500"/>
            </a:xfrm>
            <a:custGeom>
              <a:avLst/>
              <a:gdLst/>
              <a:ahLst/>
              <a:cxnLst/>
              <a:rect l="l" t="t" r="r" b="b"/>
              <a:pathLst>
                <a:path w="3960" h="1580" fill="none" extrusionOk="0">
                  <a:moveTo>
                    <a:pt x="3960" y="0"/>
                  </a:moveTo>
                  <a:lnTo>
                    <a:pt x="3960" y="0"/>
                  </a:lnTo>
                  <a:lnTo>
                    <a:pt x="3826" y="89"/>
                  </a:lnTo>
                  <a:lnTo>
                    <a:pt x="3737" y="178"/>
                  </a:lnTo>
                  <a:lnTo>
                    <a:pt x="3648" y="290"/>
                  </a:lnTo>
                  <a:lnTo>
                    <a:pt x="3559" y="401"/>
                  </a:lnTo>
                  <a:lnTo>
                    <a:pt x="3492" y="512"/>
                  </a:lnTo>
                  <a:lnTo>
                    <a:pt x="3448" y="668"/>
                  </a:lnTo>
                  <a:lnTo>
                    <a:pt x="3426" y="801"/>
                  </a:lnTo>
                  <a:lnTo>
                    <a:pt x="3403" y="979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23" y="423"/>
                  </a:lnTo>
                  <a:lnTo>
                    <a:pt x="23" y="423"/>
                  </a:lnTo>
                  <a:lnTo>
                    <a:pt x="112" y="912"/>
                  </a:lnTo>
                  <a:lnTo>
                    <a:pt x="112" y="912"/>
                  </a:lnTo>
                  <a:lnTo>
                    <a:pt x="823" y="1024"/>
                  </a:lnTo>
                  <a:lnTo>
                    <a:pt x="1313" y="1135"/>
                  </a:lnTo>
                  <a:lnTo>
                    <a:pt x="1313" y="1135"/>
                  </a:lnTo>
                  <a:lnTo>
                    <a:pt x="2469" y="1380"/>
                  </a:lnTo>
                  <a:lnTo>
                    <a:pt x="3559" y="1580"/>
                  </a:lnTo>
                  <a:lnTo>
                    <a:pt x="3559" y="1580"/>
                  </a:lnTo>
                  <a:lnTo>
                    <a:pt x="3670" y="1068"/>
                  </a:lnTo>
                  <a:lnTo>
                    <a:pt x="3670" y="1068"/>
                  </a:lnTo>
                  <a:lnTo>
                    <a:pt x="3715" y="890"/>
                  </a:lnTo>
                  <a:lnTo>
                    <a:pt x="3715" y="890"/>
                  </a:lnTo>
                  <a:lnTo>
                    <a:pt x="3960" y="0"/>
                  </a:lnTo>
                  <a:lnTo>
                    <a:pt x="39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3319525" y="2653675"/>
              <a:ext cx="31150" cy="69550"/>
            </a:xfrm>
            <a:custGeom>
              <a:avLst/>
              <a:gdLst/>
              <a:ahLst/>
              <a:cxnLst/>
              <a:rect l="l" t="t" r="r" b="b"/>
              <a:pathLst>
                <a:path w="1246" h="2782" extrusionOk="0">
                  <a:moveTo>
                    <a:pt x="690" y="1"/>
                  </a:moveTo>
                  <a:lnTo>
                    <a:pt x="423" y="112"/>
                  </a:lnTo>
                  <a:lnTo>
                    <a:pt x="45" y="312"/>
                  </a:lnTo>
                  <a:lnTo>
                    <a:pt x="0" y="335"/>
                  </a:lnTo>
                  <a:lnTo>
                    <a:pt x="45" y="957"/>
                  </a:lnTo>
                  <a:lnTo>
                    <a:pt x="67" y="1180"/>
                  </a:lnTo>
                  <a:lnTo>
                    <a:pt x="67" y="1358"/>
                  </a:lnTo>
                  <a:lnTo>
                    <a:pt x="89" y="1625"/>
                  </a:lnTo>
                  <a:lnTo>
                    <a:pt x="134" y="2114"/>
                  </a:lnTo>
                  <a:lnTo>
                    <a:pt x="134" y="2648"/>
                  </a:lnTo>
                  <a:lnTo>
                    <a:pt x="379" y="2470"/>
                  </a:lnTo>
                  <a:lnTo>
                    <a:pt x="468" y="2425"/>
                  </a:lnTo>
                  <a:lnTo>
                    <a:pt x="534" y="2403"/>
                  </a:lnTo>
                  <a:lnTo>
                    <a:pt x="1246" y="2781"/>
                  </a:lnTo>
                  <a:lnTo>
                    <a:pt x="1113" y="2270"/>
                  </a:lnTo>
                  <a:lnTo>
                    <a:pt x="1024" y="1780"/>
                  </a:lnTo>
                  <a:lnTo>
                    <a:pt x="935" y="1291"/>
                  </a:lnTo>
                  <a:lnTo>
                    <a:pt x="912" y="1224"/>
                  </a:lnTo>
                  <a:lnTo>
                    <a:pt x="801" y="691"/>
                  </a:lnTo>
                  <a:lnTo>
                    <a:pt x="801" y="62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EC6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3159925" y="2454050"/>
              <a:ext cx="320875" cy="216900"/>
            </a:xfrm>
            <a:custGeom>
              <a:avLst/>
              <a:gdLst/>
              <a:ahLst/>
              <a:cxnLst/>
              <a:rect l="l" t="t" r="r" b="b"/>
              <a:pathLst>
                <a:path w="12835" h="8676" extrusionOk="0">
                  <a:moveTo>
                    <a:pt x="3537" y="1"/>
                  </a:move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029" y="7786"/>
                  </a:lnTo>
                  <a:lnTo>
                    <a:pt x="6318" y="7541"/>
                  </a:lnTo>
                  <a:lnTo>
                    <a:pt x="6629" y="7341"/>
                  </a:lnTo>
                  <a:lnTo>
                    <a:pt x="6940" y="7185"/>
                  </a:lnTo>
                  <a:lnTo>
                    <a:pt x="7296" y="7074"/>
                  </a:lnTo>
                  <a:lnTo>
                    <a:pt x="7674" y="7007"/>
                  </a:lnTo>
                  <a:lnTo>
                    <a:pt x="8053" y="6985"/>
                  </a:lnTo>
                  <a:lnTo>
                    <a:pt x="8453" y="7007"/>
                  </a:lnTo>
                  <a:lnTo>
                    <a:pt x="8876" y="7074"/>
                  </a:lnTo>
                  <a:lnTo>
                    <a:pt x="9276" y="7163"/>
                  </a:lnTo>
                  <a:lnTo>
                    <a:pt x="9654" y="7274"/>
                  </a:lnTo>
                  <a:lnTo>
                    <a:pt x="10010" y="7430"/>
                  </a:lnTo>
                  <a:lnTo>
                    <a:pt x="10344" y="7608"/>
                  </a:lnTo>
                  <a:lnTo>
                    <a:pt x="10677" y="7830"/>
                  </a:lnTo>
                  <a:lnTo>
                    <a:pt x="10989" y="8075"/>
                  </a:lnTo>
                  <a:lnTo>
                    <a:pt x="11278" y="8342"/>
                  </a:lnTo>
                  <a:lnTo>
                    <a:pt x="11434" y="8498"/>
                  </a:lnTo>
                  <a:lnTo>
                    <a:pt x="11567" y="8676"/>
                  </a:lnTo>
                  <a:lnTo>
                    <a:pt x="12835" y="3115"/>
                  </a:lnTo>
                  <a:lnTo>
                    <a:pt x="12679" y="2826"/>
                  </a:lnTo>
                  <a:lnTo>
                    <a:pt x="12523" y="2559"/>
                  </a:lnTo>
                  <a:lnTo>
                    <a:pt x="12345" y="2336"/>
                  </a:lnTo>
                  <a:lnTo>
                    <a:pt x="12168" y="2136"/>
                  </a:lnTo>
                  <a:lnTo>
                    <a:pt x="11856" y="1847"/>
                  </a:lnTo>
                  <a:lnTo>
                    <a:pt x="11567" y="1602"/>
                  </a:lnTo>
                  <a:lnTo>
                    <a:pt x="11233" y="1402"/>
                  </a:lnTo>
                  <a:lnTo>
                    <a:pt x="10877" y="1202"/>
                  </a:lnTo>
                  <a:lnTo>
                    <a:pt x="10522" y="1046"/>
                  </a:lnTo>
                  <a:lnTo>
                    <a:pt x="10143" y="935"/>
                  </a:lnTo>
                  <a:lnTo>
                    <a:pt x="9765" y="846"/>
                  </a:lnTo>
                  <a:lnTo>
                    <a:pt x="9343" y="779"/>
                  </a:lnTo>
                  <a:lnTo>
                    <a:pt x="8942" y="757"/>
                  </a:lnTo>
                  <a:lnTo>
                    <a:pt x="8542" y="779"/>
                  </a:lnTo>
                  <a:lnTo>
                    <a:pt x="8186" y="846"/>
                  </a:lnTo>
                  <a:lnTo>
                    <a:pt x="7830" y="957"/>
                  </a:lnTo>
                  <a:lnTo>
                    <a:pt x="7497" y="1113"/>
                  </a:lnTo>
                  <a:lnTo>
                    <a:pt x="7185" y="1313"/>
                  </a:lnTo>
                  <a:lnTo>
                    <a:pt x="6896" y="1558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F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3159925" y="2454050"/>
              <a:ext cx="166300" cy="201325"/>
            </a:xfrm>
            <a:custGeom>
              <a:avLst/>
              <a:gdLst/>
              <a:ahLst/>
              <a:cxnLst/>
              <a:rect l="l" t="t" r="r" b="b"/>
              <a:pathLst>
                <a:path w="6652" h="8053" fill="none" extrusionOk="0">
                  <a:moveTo>
                    <a:pt x="4338" y="90"/>
                  </a:move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651" y="1847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3289500" y="2501325"/>
              <a:ext cx="11150" cy="8925"/>
            </a:xfrm>
            <a:custGeom>
              <a:avLst/>
              <a:gdLst/>
              <a:ahLst/>
              <a:cxnLst/>
              <a:rect l="l" t="t" r="r" b="b"/>
              <a:pathLst>
                <a:path w="446" h="357" fill="none" extrusionOk="0">
                  <a:moveTo>
                    <a:pt x="178" y="112"/>
                  </a:moveTo>
                  <a:lnTo>
                    <a:pt x="178" y="112"/>
                  </a:lnTo>
                  <a:lnTo>
                    <a:pt x="445" y="356"/>
                  </a:lnTo>
                  <a:lnTo>
                    <a:pt x="445" y="356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8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3240550" y="2526350"/>
              <a:ext cx="48425" cy="22275"/>
            </a:xfrm>
            <a:custGeom>
              <a:avLst/>
              <a:gdLst/>
              <a:ahLst/>
              <a:cxnLst/>
              <a:rect l="l" t="t" r="r" b="b"/>
              <a:pathLst>
                <a:path w="1937" h="891" fill="none" extrusionOk="0">
                  <a:moveTo>
                    <a:pt x="1669" y="623"/>
                  </a:moveTo>
                  <a:lnTo>
                    <a:pt x="1669" y="623"/>
                  </a:lnTo>
                  <a:lnTo>
                    <a:pt x="1936" y="890"/>
                  </a:lnTo>
                  <a:lnTo>
                    <a:pt x="1936" y="890"/>
                  </a:lnTo>
                  <a:lnTo>
                    <a:pt x="1669" y="623"/>
                  </a:lnTo>
                  <a:lnTo>
                    <a:pt x="1669" y="623"/>
                  </a:lnTo>
                  <a:lnTo>
                    <a:pt x="1536" y="512"/>
                  </a:lnTo>
                  <a:lnTo>
                    <a:pt x="1402" y="401"/>
                  </a:lnTo>
                  <a:lnTo>
                    <a:pt x="1247" y="312"/>
                  </a:lnTo>
                  <a:lnTo>
                    <a:pt x="1091" y="223"/>
                  </a:lnTo>
                  <a:lnTo>
                    <a:pt x="935" y="156"/>
                  </a:lnTo>
                  <a:lnTo>
                    <a:pt x="757" y="112"/>
                  </a:lnTo>
                  <a:lnTo>
                    <a:pt x="557" y="67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179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79" y="23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557" y="67"/>
                  </a:lnTo>
                  <a:lnTo>
                    <a:pt x="757" y="112"/>
                  </a:lnTo>
                  <a:lnTo>
                    <a:pt x="935" y="156"/>
                  </a:lnTo>
                  <a:lnTo>
                    <a:pt x="1091" y="223"/>
                  </a:lnTo>
                  <a:lnTo>
                    <a:pt x="1247" y="312"/>
                  </a:lnTo>
                  <a:lnTo>
                    <a:pt x="1402" y="401"/>
                  </a:lnTo>
                  <a:lnTo>
                    <a:pt x="1536" y="512"/>
                  </a:lnTo>
                  <a:lnTo>
                    <a:pt x="1669" y="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3196075" y="2488525"/>
              <a:ext cx="63425" cy="12825"/>
            </a:xfrm>
            <a:custGeom>
              <a:avLst/>
              <a:gdLst/>
              <a:ahLst/>
              <a:cxnLst/>
              <a:rect l="l" t="t" r="r" b="b"/>
              <a:pathLst>
                <a:path w="2537" h="513" fill="none" extrusionOk="0">
                  <a:moveTo>
                    <a:pt x="1" y="512"/>
                  </a:moveTo>
                  <a:lnTo>
                    <a:pt x="1" y="512"/>
                  </a:lnTo>
                  <a:lnTo>
                    <a:pt x="267" y="357"/>
                  </a:lnTo>
                  <a:lnTo>
                    <a:pt x="557" y="246"/>
                  </a:lnTo>
                  <a:lnTo>
                    <a:pt x="868" y="134"/>
                  </a:lnTo>
                  <a:lnTo>
                    <a:pt x="1179" y="68"/>
                  </a:lnTo>
                  <a:lnTo>
                    <a:pt x="1513" y="23"/>
                  </a:lnTo>
                  <a:lnTo>
                    <a:pt x="1847" y="1"/>
                  </a:lnTo>
                  <a:lnTo>
                    <a:pt x="2180" y="1"/>
                  </a:lnTo>
                  <a:lnTo>
                    <a:pt x="2536" y="23"/>
                  </a:lnTo>
                  <a:lnTo>
                    <a:pt x="2536" y="23"/>
                  </a:lnTo>
                  <a:lnTo>
                    <a:pt x="2180" y="1"/>
                  </a:lnTo>
                  <a:lnTo>
                    <a:pt x="1847" y="1"/>
                  </a:lnTo>
                  <a:lnTo>
                    <a:pt x="1513" y="23"/>
                  </a:lnTo>
                  <a:lnTo>
                    <a:pt x="1179" y="68"/>
                  </a:lnTo>
                  <a:lnTo>
                    <a:pt x="868" y="134"/>
                  </a:lnTo>
                  <a:lnTo>
                    <a:pt x="557" y="246"/>
                  </a:lnTo>
                  <a:lnTo>
                    <a:pt x="267" y="357"/>
                  </a:lnTo>
                  <a:lnTo>
                    <a:pt x="1" y="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3208875" y="2528025"/>
              <a:ext cx="13350" cy="3350"/>
            </a:xfrm>
            <a:custGeom>
              <a:avLst/>
              <a:gdLst/>
              <a:ahLst/>
              <a:cxnLst/>
              <a:rect l="l" t="t" r="r" b="b"/>
              <a:pathLst>
                <a:path w="534" h="134" fill="none" extrusionOk="0">
                  <a:moveTo>
                    <a:pt x="0" y="134"/>
                  </a:moveTo>
                  <a:lnTo>
                    <a:pt x="0" y="134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3192175" y="2564150"/>
              <a:ext cx="74550" cy="10050"/>
            </a:xfrm>
            <a:custGeom>
              <a:avLst/>
              <a:gdLst/>
              <a:ahLst/>
              <a:cxnLst/>
              <a:rect l="l" t="t" r="r" b="b"/>
              <a:pathLst>
                <a:path w="2982" h="402" fill="none" extrusionOk="0">
                  <a:moveTo>
                    <a:pt x="757" y="68"/>
                  </a:moveTo>
                  <a:lnTo>
                    <a:pt x="757" y="68"/>
                  </a:lnTo>
                  <a:lnTo>
                    <a:pt x="1091" y="23"/>
                  </a:lnTo>
                  <a:lnTo>
                    <a:pt x="1447" y="1"/>
                  </a:lnTo>
                  <a:lnTo>
                    <a:pt x="1825" y="23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2625" y="134"/>
                  </a:lnTo>
                  <a:lnTo>
                    <a:pt x="2981" y="268"/>
                  </a:lnTo>
                  <a:lnTo>
                    <a:pt x="2981" y="268"/>
                  </a:lnTo>
                  <a:lnTo>
                    <a:pt x="2625" y="134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1825" y="23"/>
                  </a:lnTo>
                  <a:lnTo>
                    <a:pt x="1447" y="1"/>
                  </a:lnTo>
                  <a:lnTo>
                    <a:pt x="1091" y="23"/>
                  </a:lnTo>
                  <a:lnTo>
                    <a:pt x="757" y="68"/>
                  </a:lnTo>
                  <a:lnTo>
                    <a:pt x="757" y="68"/>
                  </a:lnTo>
                  <a:lnTo>
                    <a:pt x="535" y="134"/>
                  </a:lnTo>
                  <a:lnTo>
                    <a:pt x="334" y="201"/>
                  </a:lnTo>
                  <a:lnTo>
                    <a:pt x="157" y="290"/>
                  </a:lnTo>
                  <a:lnTo>
                    <a:pt x="1" y="401"/>
                  </a:lnTo>
                  <a:lnTo>
                    <a:pt x="1" y="401"/>
                  </a:lnTo>
                  <a:lnTo>
                    <a:pt x="157" y="290"/>
                  </a:lnTo>
                  <a:lnTo>
                    <a:pt x="334" y="201"/>
                  </a:lnTo>
                  <a:lnTo>
                    <a:pt x="535" y="134"/>
                  </a:lnTo>
                  <a:lnTo>
                    <a:pt x="757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3277250" y="2576950"/>
              <a:ext cx="7275" cy="5025"/>
            </a:xfrm>
            <a:custGeom>
              <a:avLst/>
              <a:gdLst/>
              <a:ahLst/>
              <a:cxnLst/>
              <a:rect l="l" t="t" r="r" b="b"/>
              <a:pathLst>
                <a:path w="291" h="2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3273375" y="2492425"/>
              <a:ext cx="6125" cy="2250"/>
            </a:xfrm>
            <a:custGeom>
              <a:avLst/>
              <a:gdLst/>
              <a:ahLst/>
              <a:cxnLst/>
              <a:rect l="l" t="t" r="r" b="b"/>
              <a:pathLst>
                <a:path w="245" h="9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1" y="45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111" y="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3303950" y="2472975"/>
              <a:ext cx="176850" cy="197975"/>
            </a:xfrm>
            <a:custGeom>
              <a:avLst/>
              <a:gdLst/>
              <a:ahLst/>
              <a:cxnLst/>
              <a:rect l="l" t="t" r="r" b="b"/>
              <a:pathLst>
                <a:path w="7074" h="7919" fill="none" extrusionOk="0">
                  <a:moveTo>
                    <a:pt x="7074" y="2358"/>
                  </a:moveTo>
                  <a:lnTo>
                    <a:pt x="7074" y="2358"/>
                  </a:lnTo>
                  <a:lnTo>
                    <a:pt x="6918" y="2069"/>
                  </a:lnTo>
                  <a:lnTo>
                    <a:pt x="6762" y="1802"/>
                  </a:lnTo>
                  <a:lnTo>
                    <a:pt x="6584" y="1579"/>
                  </a:lnTo>
                  <a:lnTo>
                    <a:pt x="6407" y="1379"/>
                  </a:lnTo>
                  <a:lnTo>
                    <a:pt x="6407" y="1379"/>
                  </a:lnTo>
                  <a:lnTo>
                    <a:pt x="6095" y="1090"/>
                  </a:lnTo>
                  <a:lnTo>
                    <a:pt x="5806" y="845"/>
                  </a:lnTo>
                  <a:lnTo>
                    <a:pt x="5472" y="645"/>
                  </a:lnTo>
                  <a:lnTo>
                    <a:pt x="5116" y="445"/>
                  </a:lnTo>
                  <a:lnTo>
                    <a:pt x="4761" y="289"/>
                  </a:lnTo>
                  <a:lnTo>
                    <a:pt x="4382" y="178"/>
                  </a:lnTo>
                  <a:lnTo>
                    <a:pt x="4004" y="89"/>
                  </a:lnTo>
                  <a:lnTo>
                    <a:pt x="3582" y="22"/>
                  </a:lnTo>
                  <a:lnTo>
                    <a:pt x="3582" y="22"/>
                  </a:lnTo>
                  <a:lnTo>
                    <a:pt x="3181" y="0"/>
                  </a:lnTo>
                  <a:lnTo>
                    <a:pt x="2781" y="22"/>
                  </a:lnTo>
                  <a:lnTo>
                    <a:pt x="2425" y="89"/>
                  </a:lnTo>
                  <a:lnTo>
                    <a:pt x="2069" y="200"/>
                  </a:lnTo>
                  <a:lnTo>
                    <a:pt x="1736" y="356"/>
                  </a:lnTo>
                  <a:lnTo>
                    <a:pt x="1424" y="556"/>
                  </a:lnTo>
                  <a:lnTo>
                    <a:pt x="1135" y="801"/>
                  </a:lnTo>
                  <a:lnTo>
                    <a:pt x="890" y="1090"/>
                  </a:lnTo>
                  <a:lnTo>
                    <a:pt x="1" y="7296"/>
                  </a:lnTo>
                  <a:lnTo>
                    <a:pt x="1" y="7296"/>
                  </a:lnTo>
                  <a:lnTo>
                    <a:pt x="268" y="7029"/>
                  </a:lnTo>
                  <a:lnTo>
                    <a:pt x="557" y="6784"/>
                  </a:lnTo>
                  <a:lnTo>
                    <a:pt x="868" y="6584"/>
                  </a:lnTo>
                  <a:lnTo>
                    <a:pt x="1179" y="6428"/>
                  </a:lnTo>
                  <a:lnTo>
                    <a:pt x="1535" y="6317"/>
                  </a:lnTo>
                  <a:lnTo>
                    <a:pt x="1913" y="6250"/>
                  </a:lnTo>
                  <a:lnTo>
                    <a:pt x="2292" y="6228"/>
                  </a:lnTo>
                  <a:lnTo>
                    <a:pt x="2692" y="6250"/>
                  </a:lnTo>
                  <a:lnTo>
                    <a:pt x="2692" y="6250"/>
                  </a:lnTo>
                  <a:lnTo>
                    <a:pt x="3115" y="6317"/>
                  </a:lnTo>
                  <a:lnTo>
                    <a:pt x="3515" y="6406"/>
                  </a:lnTo>
                  <a:lnTo>
                    <a:pt x="3893" y="6517"/>
                  </a:lnTo>
                  <a:lnTo>
                    <a:pt x="4249" y="6673"/>
                  </a:lnTo>
                  <a:lnTo>
                    <a:pt x="4583" y="6851"/>
                  </a:lnTo>
                  <a:lnTo>
                    <a:pt x="4916" y="7073"/>
                  </a:lnTo>
                  <a:lnTo>
                    <a:pt x="5228" y="7318"/>
                  </a:lnTo>
                  <a:lnTo>
                    <a:pt x="5517" y="7585"/>
                  </a:lnTo>
                  <a:lnTo>
                    <a:pt x="5517" y="7585"/>
                  </a:lnTo>
                  <a:lnTo>
                    <a:pt x="5673" y="7741"/>
                  </a:lnTo>
                  <a:lnTo>
                    <a:pt x="5806" y="7919"/>
                  </a:lnTo>
                  <a:lnTo>
                    <a:pt x="7074" y="23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3431850" y="260252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3382350" y="2581400"/>
              <a:ext cx="40625" cy="13375"/>
            </a:xfrm>
            <a:custGeom>
              <a:avLst/>
              <a:gdLst/>
              <a:ahLst/>
              <a:cxnLst/>
              <a:rect l="l" t="t" r="r" b="b"/>
              <a:pathLst>
                <a:path w="1625" h="535" fill="none" extrusionOk="0">
                  <a:moveTo>
                    <a:pt x="1424" y="401"/>
                  </a:moveTo>
                  <a:lnTo>
                    <a:pt x="1424" y="401"/>
                  </a:lnTo>
                  <a:lnTo>
                    <a:pt x="1625" y="534"/>
                  </a:lnTo>
                  <a:lnTo>
                    <a:pt x="1625" y="534"/>
                  </a:lnTo>
                  <a:lnTo>
                    <a:pt x="1424" y="401"/>
                  </a:lnTo>
                  <a:lnTo>
                    <a:pt x="1424" y="401"/>
                  </a:lnTo>
                  <a:lnTo>
                    <a:pt x="1157" y="267"/>
                  </a:lnTo>
                  <a:lnTo>
                    <a:pt x="868" y="178"/>
                  </a:lnTo>
                  <a:lnTo>
                    <a:pt x="601" y="89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601" y="89"/>
                  </a:lnTo>
                  <a:lnTo>
                    <a:pt x="868" y="178"/>
                  </a:lnTo>
                  <a:lnTo>
                    <a:pt x="1157" y="267"/>
                  </a:lnTo>
                  <a:lnTo>
                    <a:pt x="1424" y="4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7"/>
            <p:cNvSpPr/>
            <p:nvPr/>
          </p:nvSpPr>
          <p:spPr>
            <a:xfrm>
              <a:off x="3332875" y="2548600"/>
              <a:ext cx="62850" cy="8900"/>
            </a:xfrm>
            <a:custGeom>
              <a:avLst/>
              <a:gdLst/>
              <a:ahLst/>
              <a:cxnLst/>
              <a:rect l="l" t="t" r="r" b="b"/>
              <a:pathLst>
                <a:path w="2514" h="356" fill="none" extrusionOk="0">
                  <a:moveTo>
                    <a:pt x="1201" y="22"/>
                  </a:moveTo>
                  <a:lnTo>
                    <a:pt x="1201" y="22"/>
                  </a:lnTo>
                  <a:lnTo>
                    <a:pt x="1468" y="0"/>
                  </a:lnTo>
                  <a:lnTo>
                    <a:pt x="1757" y="0"/>
                  </a:lnTo>
                  <a:lnTo>
                    <a:pt x="2069" y="0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514" y="67"/>
                  </a:lnTo>
                  <a:lnTo>
                    <a:pt x="2514" y="67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069" y="0"/>
                  </a:lnTo>
                  <a:lnTo>
                    <a:pt x="1757" y="0"/>
                  </a:lnTo>
                  <a:lnTo>
                    <a:pt x="1468" y="0"/>
                  </a:lnTo>
                  <a:lnTo>
                    <a:pt x="1201" y="22"/>
                  </a:lnTo>
                  <a:lnTo>
                    <a:pt x="1201" y="22"/>
                  </a:lnTo>
                  <a:lnTo>
                    <a:pt x="979" y="67"/>
                  </a:lnTo>
                  <a:lnTo>
                    <a:pt x="712" y="134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712" y="134"/>
                  </a:lnTo>
                  <a:lnTo>
                    <a:pt x="979" y="67"/>
                  </a:lnTo>
                  <a:lnTo>
                    <a:pt x="1201" y="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7"/>
            <p:cNvSpPr/>
            <p:nvPr/>
          </p:nvSpPr>
          <p:spPr>
            <a:xfrm>
              <a:off x="3387375" y="2507450"/>
              <a:ext cx="67850" cy="41175"/>
            </a:xfrm>
            <a:custGeom>
              <a:avLst/>
              <a:gdLst/>
              <a:ahLst/>
              <a:cxnLst/>
              <a:rect l="l" t="t" r="r" b="b"/>
              <a:pathLst>
                <a:path w="2714" h="164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867" y="89"/>
                  </a:lnTo>
                  <a:lnTo>
                    <a:pt x="1179" y="200"/>
                  </a:lnTo>
                  <a:lnTo>
                    <a:pt x="1468" y="334"/>
                  </a:lnTo>
                  <a:lnTo>
                    <a:pt x="1757" y="512"/>
                  </a:lnTo>
                  <a:lnTo>
                    <a:pt x="2024" y="734"/>
                  </a:lnTo>
                  <a:lnTo>
                    <a:pt x="2269" y="1001"/>
                  </a:lnTo>
                  <a:lnTo>
                    <a:pt x="2491" y="1290"/>
                  </a:lnTo>
                  <a:lnTo>
                    <a:pt x="2714" y="1646"/>
                  </a:lnTo>
                  <a:lnTo>
                    <a:pt x="2714" y="1646"/>
                  </a:lnTo>
                  <a:lnTo>
                    <a:pt x="2491" y="1290"/>
                  </a:lnTo>
                  <a:lnTo>
                    <a:pt x="2269" y="1001"/>
                  </a:lnTo>
                  <a:lnTo>
                    <a:pt x="2024" y="734"/>
                  </a:lnTo>
                  <a:lnTo>
                    <a:pt x="1757" y="512"/>
                  </a:lnTo>
                  <a:lnTo>
                    <a:pt x="1468" y="334"/>
                  </a:lnTo>
                  <a:lnTo>
                    <a:pt x="1179" y="200"/>
                  </a:lnTo>
                  <a:lnTo>
                    <a:pt x="867" y="89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2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3351775" y="2509675"/>
              <a:ext cx="16150" cy="4475"/>
            </a:xfrm>
            <a:custGeom>
              <a:avLst/>
              <a:gdLst/>
              <a:ahLst/>
              <a:cxnLst/>
              <a:rect l="l" t="t" r="r" b="b"/>
              <a:pathLst>
                <a:path w="646" h="179" fill="none" extrusionOk="0">
                  <a:moveTo>
                    <a:pt x="0" y="178"/>
                  </a:moveTo>
                  <a:lnTo>
                    <a:pt x="0" y="178"/>
                  </a:lnTo>
                  <a:lnTo>
                    <a:pt x="312" y="89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312" y="89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3365675" y="2580275"/>
              <a:ext cx="5025" cy="600"/>
            </a:xfrm>
            <a:custGeom>
              <a:avLst/>
              <a:gdLst/>
              <a:ahLst/>
              <a:cxnLst/>
              <a:rect l="l" t="t" r="r" b="b"/>
              <a:pathLst>
                <a:path w="201" h="24" fill="none" extrusionOk="0">
                  <a:moveTo>
                    <a:pt x="45" y="1"/>
                  </a:moveTo>
                  <a:lnTo>
                    <a:pt x="45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3329525" y="2581950"/>
              <a:ext cx="23950" cy="6700"/>
            </a:xfrm>
            <a:custGeom>
              <a:avLst/>
              <a:gdLst/>
              <a:ahLst/>
              <a:cxnLst/>
              <a:rect l="l" t="t" r="r" b="b"/>
              <a:pathLst>
                <a:path w="958" h="268" fill="none" extrusionOk="0">
                  <a:moveTo>
                    <a:pt x="1" y="268"/>
                  </a:moveTo>
                  <a:lnTo>
                    <a:pt x="1" y="268"/>
                  </a:lnTo>
                  <a:lnTo>
                    <a:pt x="245" y="179"/>
                  </a:lnTo>
                  <a:lnTo>
                    <a:pt x="490" y="112"/>
                  </a:lnTo>
                  <a:lnTo>
                    <a:pt x="713" y="45"/>
                  </a:lnTo>
                  <a:lnTo>
                    <a:pt x="957" y="1"/>
                  </a:lnTo>
                  <a:lnTo>
                    <a:pt x="957" y="1"/>
                  </a:lnTo>
                  <a:lnTo>
                    <a:pt x="713" y="45"/>
                  </a:lnTo>
                  <a:lnTo>
                    <a:pt x="490" y="112"/>
                  </a:lnTo>
                  <a:lnTo>
                    <a:pt x="245" y="179"/>
                  </a:lnTo>
                  <a:lnTo>
                    <a:pt x="1" y="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3407950" y="2553600"/>
              <a:ext cx="11700" cy="6700"/>
            </a:xfrm>
            <a:custGeom>
              <a:avLst/>
              <a:gdLst/>
              <a:ahLst/>
              <a:cxnLst/>
              <a:rect l="l" t="t" r="r" b="b"/>
              <a:pathLst>
                <a:path w="468" h="26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5" y="111"/>
                  </a:lnTo>
                  <a:lnTo>
                    <a:pt x="467" y="267"/>
                  </a:lnTo>
                  <a:lnTo>
                    <a:pt x="467" y="267"/>
                  </a:lnTo>
                  <a:lnTo>
                    <a:pt x="245" y="1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extrusionOk="0">
                  <a:moveTo>
                    <a:pt x="2247" y="1"/>
                  </a:move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rgbClr val="EFE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fill="none" extrusionOk="0">
                  <a:moveTo>
                    <a:pt x="11567" y="2448"/>
                  </a:move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lnTo>
                    <a:pt x="2247" y="1"/>
                  </a:ln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206" y="2158"/>
                  </a:lnTo>
                  <a:lnTo>
                    <a:pt x="6206" y="2158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385" y="1625"/>
                  </a:lnTo>
                  <a:lnTo>
                    <a:pt x="7385" y="1625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452" y="2336"/>
                  </a:lnTo>
                  <a:lnTo>
                    <a:pt x="7741" y="2314"/>
                  </a:lnTo>
                  <a:lnTo>
                    <a:pt x="8053" y="2292"/>
                  </a:lnTo>
                  <a:lnTo>
                    <a:pt x="8364" y="2314"/>
                  </a:lnTo>
                  <a:lnTo>
                    <a:pt x="8364" y="2314"/>
                  </a:lnTo>
                  <a:lnTo>
                    <a:pt x="8053" y="2292"/>
                  </a:lnTo>
                  <a:lnTo>
                    <a:pt x="7741" y="2314"/>
                  </a:lnTo>
                  <a:lnTo>
                    <a:pt x="7452" y="2336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3240000" y="2638675"/>
              <a:ext cx="37850" cy="13925"/>
            </a:xfrm>
            <a:custGeom>
              <a:avLst/>
              <a:gdLst/>
              <a:ahLst/>
              <a:cxnLst/>
              <a:rect l="l" t="t" r="r" b="b"/>
              <a:pathLst>
                <a:path w="1514" h="5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5" y="0"/>
                  </a:lnTo>
                  <a:lnTo>
                    <a:pt x="490" y="67"/>
                  </a:lnTo>
                  <a:lnTo>
                    <a:pt x="757" y="156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1291" y="423"/>
                  </a:lnTo>
                  <a:lnTo>
                    <a:pt x="1513" y="557"/>
                  </a:lnTo>
                  <a:lnTo>
                    <a:pt x="1513" y="557"/>
                  </a:lnTo>
                  <a:lnTo>
                    <a:pt x="1291" y="423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757" y="156"/>
                  </a:lnTo>
                  <a:lnTo>
                    <a:pt x="490" y="67"/>
                  </a:lnTo>
                  <a:lnTo>
                    <a:pt x="245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3286150" y="26587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3233900" y="2654250"/>
              <a:ext cx="47825" cy="11150"/>
            </a:xfrm>
            <a:custGeom>
              <a:avLst/>
              <a:gdLst/>
              <a:ahLst/>
              <a:cxnLst/>
              <a:rect l="l" t="t" r="r" b="b"/>
              <a:pathLst>
                <a:path w="1913" h="446" fill="none" extrusionOk="0">
                  <a:moveTo>
                    <a:pt x="1601" y="312"/>
                  </a:moveTo>
                  <a:lnTo>
                    <a:pt x="1601" y="312"/>
                  </a:lnTo>
                  <a:lnTo>
                    <a:pt x="1913" y="445"/>
                  </a:lnTo>
                  <a:lnTo>
                    <a:pt x="1913" y="445"/>
                  </a:lnTo>
                  <a:lnTo>
                    <a:pt x="1601" y="312"/>
                  </a:lnTo>
                  <a:lnTo>
                    <a:pt x="1601" y="312"/>
                  </a:lnTo>
                  <a:lnTo>
                    <a:pt x="1268" y="223"/>
                  </a:lnTo>
                  <a:lnTo>
                    <a:pt x="890" y="134"/>
                  </a:lnTo>
                  <a:lnTo>
                    <a:pt x="467" y="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7" y="67"/>
                  </a:lnTo>
                  <a:lnTo>
                    <a:pt x="890" y="134"/>
                  </a:lnTo>
                  <a:lnTo>
                    <a:pt x="1268" y="223"/>
                  </a:lnTo>
                  <a:lnTo>
                    <a:pt x="1601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3378475" y="2668150"/>
              <a:ext cx="7800" cy="1125"/>
            </a:xfrm>
            <a:custGeom>
              <a:avLst/>
              <a:gdLst/>
              <a:ahLst/>
              <a:cxnLst/>
              <a:rect l="l" t="t" r="r" b="b"/>
              <a:pathLst>
                <a:path w="312" h="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2" y="45"/>
                  </a:lnTo>
                  <a:lnTo>
                    <a:pt x="312" y="4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3430175" y="2600850"/>
              <a:ext cx="3925" cy="5050"/>
            </a:xfrm>
            <a:custGeom>
              <a:avLst/>
              <a:gdLst/>
              <a:ahLst/>
              <a:cxnLst/>
              <a:rect l="l" t="t" r="r" b="b"/>
              <a:pathLst>
                <a:path w="157" h="202" extrusionOk="0">
                  <a:moveTo>
                    <a:pt x="45" y="1"/>
                  </a:moveTo>
                  <a:lnTo>
                    <a:pt x="1" y="45"/>
                  </a:lnTo>
                  <a:lnTo>
                    <a:pt x="1" y="68"/>
                  </a:lnTo>
                  <a:lnTo>
                    <a:pt x="1" y="90"/>
                  </a:lnTo>
                  <a:lnTo>
                    <a:pt x="45" y="157"/>
                  </a:lnTo>
                  <a:lnTo>
                    <a:pt x="90" y="201"/>
                  </a:lnTo>
                  <a:lnTo>
                    <a:pt x="134" y="179"/>
                  </a:lnTo>
                  <a:lnTo>
                    <a:pt x="156" y="157"/>
                  </a:lnTo>
                  <a:lnTo>
                    <a:pt x="156" y="90"/>
                  </a:lnTo>
                  <a:lnTo>
                    <a:pt x="134" y="45"/>
                  </a:lnTo>
                  <a:lnTo>
                    <a:pt x="9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3380700" y="2579725"/>
              <a:ext cx="43950" cy="16700"/>
            </a:xfrm>
            <a:custGeom>
              <a:avLst/>
              <a:gdLst/>
              <a:ahLst/>
              <a:cxnLst/>
              <a:rect l="l" t="t" r="r" b="b"/>
              <a:pathLst>
                <a:path w="1758" h="668" extrusionOk="0">
                  <a:moveTo>
                    <a:pt x="22" y="1"/>
                  </a:moveTo>
                  <a:lnTo>
                    <a:pt x="0" y="45"/>
                  </a:lnTo>
                  <a:lnTo>
                    <a:pt x="45" y="90"/>
                  </a:lnTo>
                  <a:lnTo>
                    <a:pt x="89" y="134"/>
                  </a:lnTo>
                  <a:lnTo>
                    <a:pt x="489" y="201"/>
                  </a:lnTo>
                  <a:lnTo>
                    <a:pt x="890" y="290"/>
                  </a:lnTo>
                  <a:lnTo>
                    <a:pt x="1090" y="357"/>
                  </a:lnTo>
                  <a:lnTo>
                    <a:pt x="1268" y="446"/>
                  </a:lnTo>
                  <a:lnTo>
                    <a:pt x="1468" y="535"/>
                  </a:lnTo>
                  <a:lnTo>
                    <a:pt x="1646" y="646"/>
                  </a:lnTo>
                  <a:lnTo>
                    <a:pt x="1691" y="668"/>
                  </a:lnTo>
                  <a:lnTo>
                    <a:pt x="1735" y="646"/>
                  </a:lnTo>
                  <a:lnTo>
                    <a:pt x="1757" y="601"/>
                  </a:lnTo>
                  <a:lnTo>
                    <a:pt x="1713" y="557"/>
                  </a:lnTo>
                  <a:lnTo>
                    <a:pt x="1513" y="446"/>
                  </a:lnTo>
                  <a:lnTo>
                    <a:pt x="1335" y="334"/>
                  </a:lnTo>
                  <a:lnTo>
                    <a:pt x="1134" y="245"/>
                  </a:lnTo>
                  <a:lnTo>
                    <a:pt x="912" y="179"/>
                  </a:lnTo>
                  <a:lnTo>
                    <a:pt x="51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3302275" y="2471300"/>
              <a:ext cx="179650" cy="201325"/>
            </a:xfrm>
            <a:custGeom>
              <a:avLst/>
              <a:gdLst/>
              <a:ahLst/>
              <a:cxnLst/>
              <a:rect l="l" t="t" r="r" b="b"/>
              <a:pathLst>
                <a:path w="7186" h="8053" extrusionOk="0">
                  <a:moveTo>
                    <a:pt x="3449" y="134"/>
                  </a:moveTo>
                  <a:lnTo>
                    <a:pt x="3893" y="178"/>
                  </a:lnTo>
                  <a:lnTo>
                    <a:pt x="4338" y="267"/>
                  </a:lnTo>
                  <a:lnTo>
                    <a:pt x="4761" y="401"/>
                  </a:lnTo>
                  <a:lnTo>
                    <a:pt x="5183" y="579"/>
                  </a:lnTo>
                  <a:lnTo>
                    <a:pt x="5584" y="801"/>
                  </a:lnTo>
                  <a:lnTo>
                    <a:pt x="5962" y="1068"/>
                  </a:lnTo>
                  <a:lnTo>
                    <a:pt x="6296" y="1357"/>
                  </a:lnTo>
                  <a:lnTo>
                    <a:pt x="6474" y="1557"/>
                  </a:lnTo>
                  <a:lnTo>
                    <a:pt x="6651" y="1758"/>
                  </a:lnTo>
                  <a:lnTo>
                    <a:pt x="6807" y="1980"/>
                  </a:lnTo>
                  <a:lnTo>
                    <a:pt x="6941" y="2202"/>
                  </a:lnTo>
                  <a:lnTo>
                    <a:pt x="7030" y="2336"/>
                  </a:lnTo>
                  <a:lnTo>
                    <a:pt x="7052" y="2380"/>
                  </a:lnTo>
                  <a:lnTo>
                    <a:pt x="7052" y="2447"/>
                  </a:lnTo>
                  <a:lnTo>
                    <a:pt x="7052" y="2558"/>
                  </a:lnTo>
                  <a:lnTo>
                    <a:pt x="7030" y="2647"/>
                  </a:lnTo>
                  <a:lnTo>
                    <a:pt x="6963" y="2870"/>
                  </a:lnTo>
                  <a:lnTo>
                    <a:pt x="6562" y="4605"/>
                  </a:lnTo>
                  <a:lnTo>
                    <a:pt x="5829" y="7861"/>
                  </a:lnTo>
                  <a:lnTo>
                    <a:pt x="5829" y="7861"/>
                  </a:lnTo>
                  <a:lnTo>
                    <a:pt x="5651" y="7652"/>
                  </a:lnTo>
                  <a:lnTo>
                    <a:pt x="5339" y="7363"/>
                  </a:lnTo>
                  <a:lnTo>
                    <a:pt x="5005" y="7096"/>
                  </a:lnTo>
                  <a:lnTo>
                    <a:pt x="4627" y="6851"/>
                  </a:lnTo>
                  <a:lnTo>
                    <a:pt x="4249" y="6651"/>
                  </a:lnTo>
                  <a:lnTo>
                    <a:pt x="3871" y="6495"/>
                  </a:lnTo>
                  <a:lnTo>
                    <a:pt x="3449" y="6362"/>
                  </a:lnTo>
                  <a:lnTo>
                    <a:pt x="3048" y="6295"/>
                  </a:lnTo>
                  <a:lnTo>
                    <a:pt x="2626" y="6251"/>
                  </a:lnTo>
                  <a:lnTo>
                    <a:pt x="2225" y="6251"/>
                  </a:lnTo>
                  <a:lnTo>
                    <a:pt x="1803" y="6295"/>
                  </a:lnTo>
                  <a:lnTo>
                    <a:pt x="1402" y="6384"/>
                  </a:lnTo>
                  <a:lnTo>
                    <a:pt x="1224" y="6451"/>
                  </a:lnTo>
                  <a:lnTo>
                    <a:pt x="1024" y="6540"/>
                  </a:lnTo>
                  <a:lnTo>
                    <a:pt x="846" y="6629"/>
                  </a:lnTo>
                  <a:lnTo>
                    <a:pt x="668" y="6740"/>
                  </a:lnTo>
                  <a:lnTo>
                    <a:pt x="490" y="6873"/>
                  </a:lnTo>
                  <a:lnTo>
                    <a:pt x="312" y="7007"/>
                  </a:lnTo>
                  <a:lnTo>
                    <a:pt x="166" y="7153"/>
                  </a:lnTo>
                  <a:lnTo>
                    <a:pt x="512" y="4649"/>
                  </a:lnTo>
                  <a:lnTo>
                    <a:pt x="802" y="2581"/>
                  </a:lnTo>
                  <a:lnTo>
                    <a:pt x="891" y="1935"/>
                  </a:lnTo>
                  <a:lnTo>
                    <a:pt x="935" y="1602"/>
                  </a:lnTo>
                  <a:lnTo>
                    <a:pt x="1002" y="1290"/>
                  </a:lnTo>
                  <a:lnTo>
                    <a:pt x="1024" y="1201"/>
                  </a:lnTo>
                  <a:lnTo>
                    <a:pt x="1069" y="1112"/>
                  </a:lnTo>
                  <a:lnTo>
                    <a:pt x="1180" y="979"/>
                  </a:lnTo>
                  <a:lnTo>
                    <a:pt x="1335" y="846"/>
                  </a:lnTo>
                  <a:lnTo>
                    <a:pt x="1469" y="734"/>
                  </a:lnTo>
                  <a:lnTo>
                    <a:pt x="1647" y="623"/>
                  </a:lnTo>
                  <a:lnTo>
                    <a:pt x="1825" y="512"/>
                  </a:lnTo>
                  <a:lnTo>
                    <a:pt x="2003" y="401"/>
                  </a:lnTo>
                  <a:lnTo>
                    <a:pt x="2181" y="334"/>
                  </a:lnTo>
                  <a:lnTo>
                    <a:pt x="2381" y="267"/>
                  </a:lnTo>
                  <a:lnTo>
                    <a:pt x="2581" y="223"/>
                  </a:lnTo>
                  <a:lnTo>
                    <a:pt x="2781" y="178"/>
                  </a:lnTo>
                  <a:lnTo>
                    <a:pt x="2981" y="156"/>
                  </a:lnTo>
                  <a:lnTo>
                    <a:pt x="3449" y="134"/>
                  </a:lnTo>
                  <a:close/>
                  <a:moveTo>
                    <a:pt x="3404" y="0"/>
                  </a:moveTo>
                  <a:lnTo>
                    <a:pt x="3026" y="23"/>
                  </a:lnTo>
                  <a:lnTo>
                    <a:pt x="2648" y="67"/>
                  </a:lnTo>
                  <a:lnTo>
                    <a:pt x="2270" y="156"/>
                  </a:lnTo>
                  <a:lnTo>
                    <a:pt x="1914" y="289"/>
                  </a:lnTo>
                  <a:lnTo>
                    <a:pt x="1736" y="378"/>
                  </a:lnTo>
                  <a:lnTo>
                    <a:pt x="1580" y="490"/>
                  </a:lnTo>
                  <a:lnTo>
                    <a:pt x="1402" y="601"/>
                  </a:lnTo>
                  <a:lnTo>
                    <a:pt x="1246" y="734"/>
                  </a:lnTo>
                  <a:lnTo>
                    <a:pt x="1135" y="846"/>
                  </a:lnTo>
                  <a:lnTo>
                    <a:pt x="1024" y="957"/>
                  </a:lnTo>
                  <a:lnTo>
                    <a:pt x="913" y="1090"/>
                  </a:lnTo>
                  <a:lnTo>
                    <a:pt x="868" y="1224"/>
                  </a:lnTo>
                  <a:lnTo>
                    <a:pt x="824" y="1491"/>
                  </a:lnTo>
                  <a:lnTo>
                    <a:pt x="779" y="1758"/>
                  </a:lnTo>
                  <a:lnTo>
                    <a:pt x="512" y="3693"/>
                  </a:lnTo>
                  <a:lnTo>
                    <a:pt x="8" y="7311"/>
                  </a:lnTo>
                  <a:lnTo>
                    <a:pt x="1" y="7318"/>
                  </a:lnTo>
                  <a:lnTo>
                    <a:pt x="7" y="7321"/>
                  </a:lnTo>
                  <a:lnTo>
                    <a:pt x="1" y="7363"/>
                  </a:lnTo>
                  <a:lnTo>
                    <a:pt x="1" y="7385"/>
                  </a:lnTo>
                  <a:lnTo>
                    <a:pt x="45" y="7429"/>
                  </a:lnTo>
                  <a:lnTo>
                    <a:pt x="90" y="7429"/>
                  </a:lnTo>
                  <a:lnTo>
                    <a:pt x="112" y="7407"/>
                  </a:lnTo>
                  <a:lnTo>
                    <a:pt x="268" y="7252"/>
                  </a:lnTo>
                  <a:lnTo>
                    <a:pt x="423" y="7118"/>
                  </a:lnTo>
                  <a:lnTo>
                    <a:pt x="579" y="6985"/>
                  </a:lnTo>
                  <a:lnTo>
                    <a:pt x="757" y="6851"/>
                  </a:lnTo>
                  <a:lnTo>
                    <a:pt x="935" y="6762"/>
                  </a:lnTo>
                  <a:lnTo>
                    <a:pt x="1113" y="6651"/>
                  </a:lnTo>
                  <a:lnTo>
                    <a:pt x="1291" y="6584"/>
                  </a:lnTo>
                  <a:lnTo>
                    <a:pt x="1469" y="6517"/>
                  </a:lnTo>
                  <a:lnTo>
                    <a:pt x="1847" y="6429"/>
                  </a:lnTo>
                  <a:lnTo>
                    <a:pt x="2247" y="6384"/>
                  </a:lnTo>
                  <a:lnTo>
                    <a:pt x="2648" y="6362"/>
                  </a:lnTo>
                  <a:lnTo>
                    <a:pt x="3048" y="6406"/>
                  </a:lnTo>
                  <a:lnTo>
                    <a:pt x="3449" y="6495"/>
                  </a:lnTo>
                  <a:lnTo>
                    <a:pt x="3827" y="6606"/>
                  </a:lnTo>
                  <a:lnTo>
                    <a:pt x="4227" y="6784"/>
                  </a:lnTo>
                  <a:lnTo>
                    <a:pt x="4583" y="6962"/>
                  </a:lnTo>
                  <a:lnTo>
                    <a:pt x="4939" y="7185"/>
                  </a:lnTo>
                  <a:lnTo>
                    <a:pt x="5250" y="7452"/>
                  </a:lnTo>
                  <a:lnTo>
                    <a:pt x="5562" y="7719"/>
                  </a:lnTo>
                  <a:lnTo>
                    <a:pt x="5806" y="8004"/>
                  </a:lnTo>
                  <a:lnTo>
                    <a:pt x="5806" y="8004"/>
                  </a:lnTo>
                  <a:lnTo>
                    <a:pt x="5806" y="8008"/>
                  </a:lnTo>
                  <a:lnTo>
                    <a:pt x="5851" y="8052"/>
                  </a:lnTo>
                  <a:lnTo>
                    <a:pt x="5917" y="8052"/>
                  </a:lnTo>
                  <a:lnTo>
                    <a:pt x="5940" y="8030"/>
                  </a:lnTo>
                  <a:lnTo>
                    <a:pt x="6651" y="4894"/>
                  </a:lnTo>
                  <a:lnTo>
                    <a:pt x="7074" y="2981"/>
                  </a:lnTo>
                  <a:lnTo>
                    <a:pt x="7141" y="2736"/>
                  </a:lnTo>
                  <a:lnTo>
                    <a:pt x="7163" y="2625"/>
                  </a:lnTo>
                  <a:lnTo>
                    <a:pt x="7185" y="2492"/>
                  </a:lnTo>
                  <a:lnTo>
                    <a:pt x="7185" y="2403"/>
                  </a:lnTo>
                  <a:lnTo>
                    <a:pt x="7163" y="2314"/>
                  </a:lnTo>
                  <a:lnTo>
                    <a:pt x="7052" y="2113"/>
                  </a:lnTo>
                  <a:lnTo>
                    <a:pt x="6918" y="1913"/>
                  </a:lnTo>
                  <a:lnTo>
                    <a:pt x="6807" y="1758"/>
                  </a:lnTo>
                  <a:lnTo>
                    <a:pt x="6562" y="1446"/>
                  </a:lnTo>
                  <a:lnTo>
                    <a:pt x="6296" y="1179"/>
                  </a:lnTo>
                  <a:lnTo>
                    <a:pt x="5984" y="935"/>
                  </a:lnTo>
                  <a:lnTo>
                    <a:pt x="5673" y="712"/>
                  </a:lnTo>
                  <a:lnTo>
                    <a:pt x="5317" y="512"/>
                  </a:lnTo>
                  <a:lnTo>
                    <a:pt x="4961" y="334"/>
                  </a:lnTo>
                  <a:lnTo>
                    <a:pt x="4583" y="201"/>
                  </a:lnTo>
                  <a:lnTo>
                    <a:pt x="4183" y="112"/>
                  </a:lnTo>
                  <a:lnTo>
                    <a:pt x="3804" y="45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3158275" y="2452400"/>
              <a:ext cx="292500" cy="275275"/>
            </a:xfrm>
            <a:custGeom>
              <a:avLst/>
              <a:gdLst/>
              <a:ahLst/>
              <a:cxnLst/>
              <a:rect l="l" t="t" r="r" b="b"/>
              <a:pathLst>
                <a:path w="11700" h="11011" extrusionOk="0">
                  <a:moveTo>
                    <a:pt x="3314" y="0"/>
                  </a:moveTo>
                  <a:lnTo>
                    <a:pt x="3025" y="22"/>
                  </a:lnTo>
                  <a:lnTo>
                    <a:pt x="2758" y="67"/>
                  </a:lnTo>
                  <a:lnTo>
                    <a:pt x="2491" y="111"/>
                  </a:lnTo>
                  <a:lnTo>
                    <a:pt x="2224" y="200"/>
                  </a:lnTo>
                  <a:lnTo>
                    <a:pt x="1957" y="289"/>
                  </a:lnTo>
                  <a:lnTo>
                    <a:pt x="1513" y="467"/>
                  </a:lnTo>
                  <a:lnTo>
                    <a:pt x="1290" y="578"/>
                  </a:lnTo>
                  <a:lnTo>
                    <a:pt x="1090" y="712"/>
                  </a:lnTo>
                  <a:lnTo>
                    <a:pt x="890" y="845"/>
                  </a:lnTo>
                  <a:lnTo>
                    <a:pt x="667" y="1001"/>
                  </a:lnTo>
                  <a:lnTo>
                    <a:pt x="467" y="1201"/>
                  </a:lnTo>
                  <a:lnTo>
                    <a:pt x="378" y="1290"/>
                  </a:lnTo>
                  <a:lnTo>
                    <a:pt x="334" y="1379"/>
                  </a:lnTo>
                  <a:lnTo>
                    <a:pt x="311" y="1468"/>
                  </a:lnTo>
                  <a:lnTo>
                    <a:pt x="311" y="1557"/>
                  </a:lnTo>
                  <a:lnTo>
                    <a:pt x="311" y="1735"/>
                  </a:lnTo>
                  <a:lnTo>
                    <a:pt x="245" y="2714"/>
                  </a:lnTo>
                  <a:lnTo>
                    <a:pt x="89" y="5361"/>
                  </a:lnTo>
                  <a:lnTo>
                    <a:pt x="0" y="7118"/>
                  </a:lnTo>
                  <a:lnTo>
                    <a:pt x="22" y="7162"/>
                  </a:lnTo>
                  <a:lnTo>
                    <a:pt x="44" y="7185"/>
                  </a:lnTo>
                  <a:lnTo>
                    <a:pt x="178" y="7273"/>
                  </a:lnTo>
                  <a:lnTo>
                    <a:pt x="289" y="7340"/>
                  </a:lnTo>
                  <a:lnTo>
                    <a:pt x="334" y="7385"/>
                  </a:lnTo>
                  <a:lnTo>
                    <a:pt x="356" y="7429"/>
                  </a:lnTo>
                  <a:lnTo>
                    <a:pt x="356" y="7496"/>
                  </a:lnTo>
                  <a:lnTo>
                    <a:pt x="378" y="7563"/>
                  </a:lnTo>
                  <a:lnTo>
                    <a:pt x="356" y="8208"/>
                  </a:lnTo>
                  <a:lnTo>
                    <a:pt x="334" y="8830"/>
                  </a:lnTo>
                  <a:lnTo>
                    <a:pt x="334" y="9453"/>
                  </a:lnTo>
                  <a:lnTo>
                    <a:pt x="356" y="9520"/>
                  </a:lnTo>
                  <a:lnTo>
                    <a:pt x="423" y="9542"/>
                  </a:lnTo>
                  <a:lnTo>
                    <a:pt x="1223" y="9631"/>
                  </a:lnTo>
                  <a:lnTo>
                    <a:pt x="2024" y="9698"/>
                  </a:lnTo>
                  <a:lnTo>
                    <a:pt x="2825" y="9765"/>
                  </a:lnTo>
                  <a:lnTo>
                    <a:pt x="3626" y="9854"/>
                  </a:lnTo>
                  <a:lnTo>
                    <a:pt x="4538" y="9965"/>
                  </a:lnTo>
                  <a:lnTo>
                    <a:pt x="5427" y="10076"/>
                  </a:lnTo>
                  <a:lnTo>
                    <a:pt x="6206" y="10187"/>
                  </a:lnTo>
                  <a:lnTo>
                    <a:pt x="6361" y="10210"/>
                  </a:lnTo>
                  <a:lnTo>
                    <a:pt x="6450" y="10232"/>
                  </a:lnTo>
                  <a:lnTo>
                    <a:pt x="6517" y="10276"/>
                  </a:lnTo>
                  <a:lnTo>
                    <a:pt x="6539" y="10365"/>
                  </a:lnTo>
                  <a:lnTo>
                    <a:pt x="6539" y="10476"/>
                  </a:lnTo>
                  <a:lnTo>
                    <a:pt x="6517" y="10677"/>
                  </a:lnTo>
                  <a:lnTo>
                    <a:pt x="6539" y="10721"/>
                  </a:lnTo>
                  <a:lnTo>
                    <a:pt x="6562" y="10766"/>
                  </a:lnTo>
                  <a:lnTo>
                    <a:pt x="6628" y="10766"/>
                  </a:lnTo>
                  <a:lnTo>
                    <a:pt x="6806" y="10610"/>
                  </a:lnTo>
                  <a:lnTo>
                    <a:pt x="6895" y="10565"/>
                  </a:lnTo>
                  <a:lnTo>
                    <a:pt x="6984" y="10521"/>
                  </a:lnTo>
                  <a:lnTo>
                    <a:pt x="7051" y="10543"/>
                  </a:lnTo>
                  <a:lnTo>
                    <a:pt x="7095" y="10588"/>
                  </a:lnTo>
                  <a:lnTo>
                    <a:pt x="7229" y="10654"/>
                  </a:lnTo>
                  <a:lnTo>
                    <a:pt x="7674" y="10877"/>
                  </a:lnTo>
                  <a:lnTo>
                    <a:pt x="7696" y="10899"/>
                  </a:lnTo>
                  <a:lnTo>
                    <a:pt x="7718" y="10877"/>
                  </a:lnTo>
                  <a:lnTo>
                    <a:pt x="7740" y="10855"/>
                  </a:lnTo>
                  <a:lnTo>
                    <a:pt x="7740" y="10832"/>
                  </a:lnTo>
                  <a:lnTo>
                    <a:pt x="7647" y="10404"/>
                  </a:lnTo>
                  <a:lnTo>
                    <a:pt x="7647" y="10404"/>
                  </a:lnTo>
                  <a:lnTo>
                    <a:pt x="8363" y="10543"/>
                  </a:lnTo>
                  <a:lnTo>
                    <a:pt x="9186" y="10699"/>
                  </a:lnTo>
                  <a:lnTo>
                    <a:pt x="9987" y="10877"/>
                  </a:lnTo>
                  <a:lnTo>
                    <a:pt x="10810" y="11010"/>
                  </a:lnTo>
                  <a:lnTo>
                    <a:pt x="10854" y="11010"/>
                  </a:lnTo>
                  <a:lnTo>
                    <a:pt x="10877" y="10988"/>
                  </a:lnTo>
                  <a:lnTo>
                    <a:pt x="11055" y="10254"/>
                  </a:lnTo>
                  <a:lnTo>
                    <a:pt x="11210" y="9565"/>
                  </a:lnTo>
                  <a:lnTo>
                    <a:pt x="11255" y="9342"/>
                  </a:lnTo>
                  <a:lnTo>
                    <a:pt x="11322" y="9120"/>
                  </a:lnTo>
                  <a:lnTo>
                    <a:pt x="11388" y="9031"/>
                  </a:lnTo>
                  <a:lnTo>
                    <a:pt x="11455" y="8942"/>
                  </a:lnTo>
                  <a:lnTo>
                    <a:pt x="11544" y="8875"/>
                  </a:lnTo>
                  <a:lnTo>
                    <a:pt x="11655" y="8808"/>
                  </a:lnTo>
                  <a:lnTo>
                    <a:pt x="11677" y="8808"/>
                  </a:lnTo>
                  <a:lnTo>
                    <a:pt x="11700" y="8786"/>
                  </a:lnTo>
                  <a:lnTo>
                    <a:pt x="11677" y="8719"/>
                  </a:lnTo>
                  <a:lnTo>
                    <a:pt x="11655" y="8697"/>
                  </a:lnTo>
                  <a:lnTo>
                    <a:pt x="11588" y="8697"/>
                  </a:lnTo>
                  <a:lnTo>
                    <a:pt x="11455" y="8764"/>
                  </a:lnTo>
                  <a:lnTo>
                    <a:pt x="11344" y="8830"/>
                  </a:lnTo>
                  <a:lnTo>
                    <a:pt x="11255" y="8919"/>
                  </a:lnTo>
                  <a:lnTo>
                    <a:pt x="11188" y="9075"/>
                  </a:lnTo>
                  <a:lnTo>
                    <a:pt x="10988" y="9854"/>
                  </a:lnTo>
                  <a:lnTo>
                    <a:pt x="10854" y="10476"/>
                  </a:lnTo>
                  <a:lnTo>
                    <a:pt x="10810" y="10699"/>
                  </a:lnTo>
                  <a:lnTo>
                    <a:pt x="10788" y="10832"/>
                  </a:lnTo>
                  <a:lnTo>
                    <a:pt x="10743" y="10899"/>
                  </a:lnTo>
                  <a:lnTo>
                    <a:pt x="10654" y="10899"/>
                  </a:lnTo>
                  <a:lnTo>
                    <a:pt x="10454" y="10855"/>
                  </a:lnTo>
                  <a:lnTo>
                    <a:pt x="10120" y="10766"/>
                  </a:lnTo>
                  <a:lnTo>
                    <a:pt x="9297" y="10610"/>
                  </a:lnTo>
                  <a:lnTo>
                    <a:pt x="8430" y="10432"/>
                  </a:lnTo>
                  <a:lnTo>
                    <a:pt x="7563" y="10254"/>
                  </a:lnTo>
                  <a:lnTo>
                    <a:pt x="7518" y="10276"/>
                  </a:lnTo>
                  <a:lnTo>
                    <a:pt x="7496" y="10299"/>
                  </a:lnTo>
                  <a:lnTo>
                    <a:pt x="7496" y="10321"/>
                  </a:lnTo>
                  <a:lnTo>
                    <a:pt x="7579" y="10703"/>
                  </a:lnTo>
                  <a:lnTo>
                    <a:pt x="7579" y="10703"/>
                  </a:lnTo>
                  <a:lnTo>
                    <a:pt x="7407" y="10610"/>
                  </a:lnTo>
                  <a:lnTo>
                    <a:pt x="7095" y="10454"/>
                  </a:lnTo>
                  <a:lnTo>
                    <a:pt x="7006" y="10432"/>
                  </a:lnTo>
                  <a:lnTo>
                    <a:pt x="6940" y="10410"/>
                  </a:lnTo>
                  <a:lnTo>
                    <a:pt x="6873" y="10432"/>
                  </a:lnTo>
                  <a:lnTo>
                    <a:pt x="6806" y="10454"/>
                  </a:lnTo>
                  <a:lnTo>
                    <a:pt x="6695" y="10543"/>
                  </a:lnTo>
                  <a:lnTo>
                    <a:pt x="6651" y="10575"/>
                  </a:lnTo>
                  <a:lnTo>
                    <a:pt x="6651" y="10187"/>
                  </a:lnTo>
                  <a:lnTo>
                    <a:pt x="6628" y="10143"/>
                  </a:lnTo>
                  <a:lnTo>
                    <a:pt x="6584" y="10121"/>
                  </a:lnTo>
                  <a:lnTo>
                    <a:pt x="5027" y="9898"/>
                  </a:lnTo>
                  <a:lnTo>
                    <a:pt x="4248" y="9787"/>
                  </a:lnTo>
                  <a:lnTo>
                    <a:pt x="3492" y="9698"/>
                  </a:lnTo>
                  <a:lnTo>
                    <a:pt x="2714" y="9631"/>
                  </a:lnTo>
                  <a:lnTo>
                    <a:pt x="1935" y="9565"/>
                  </a:lnTo>
                  <a:lnTo>
                    <a:pt x="1157" y="9498"/>
                  </a:lnTo>
                  <a:lnTo>
                    <a:pt x="467" y="9419"/>
                  </a:lnTo>
                  <a:lnTo>
                    <a:pt x="467" y="9419"/>
                  </a:lnTo>
                  <a:lnTo>
                    <a:pt x="467" y="9075"/>
                  </a:lnTo>
                  <a:lnTo>
                    <a:pt x="467" y="8675"/>
                  </a:lnTo>
                  <a:lnTo>
                    <a:pt x="489" y="7830"/>
                  </a:lnTo>
                  <a:lnTo>
                    <a:pt x="512" y="7629"/>
                  </a:lnTo>
                  <a:lnTo>
                    <a:pt x="512" y="7518"/>
                  </a:lnTo>
                  <a:lnTo>
                    <a:pt x="512" y="7407"/>
                  </a:lnTo>
                  <a:lnTo>
                    <a:pt x="467" y="7340"/>
                  </a:lnTo>
                  <a:lnTo>
                    <a:pt x="400" y="7296"/>
                  </a:lnTo>
                  <a:lnTo>
                    <a:pt x="245" y="7207"/>
                  </a:lnTo>
                  <a:lnTo>
                    <a:pt x="133" y="7140"/>
                  </a:lnTo>
                  <a:lnTo>
                    <a:pt x="111" y="7073"/>
                  </a:lnTo>
                  <a:lnTo>
                    <a:pt x="111" y="7007"/>
                  </a:lnTo>
                  <a:lnTo>
                    <a:pt x="133" y="6829"/>
                  </a:lnTo>
                  <a:lnTo>
                    <a:pt x="178" y="6517"/>
                  </a:lnTo>
                  <a:lnTo>
                    <a:pt x="245" y="5249"/>
                  </a:lnTo>
                  <a:lnTo>
                    <a:pt x="400" y="2425"/>
                  </a:lnTo>
                  <a:lnTo>
                    <a:pt x="423" y="1980"/>
                  </a:lnTo>
                  <a:lnTo>
                    <a:pt x="423" y="1757"/>
                  </a:lnTo>
                  <a:lnTo>
                    <a:pt x="445" y="1557"/>
                  </a:lnTo>
                  <a:lnTo>
                    <a:pt x="467" y="1446"/>
                  </a:lnTo>
                  <a:lnTo>
                    <a:pt x="534" y="1357"/>
                  </a:lnTo>
                  <a:lnTo>
                    <a:pt x="645" y="1223"/>
                  </a:lnTo>
                  <a:lnTo>
                    <a:pt x="779" y="1112"/>
                  </a:lnTo>
                  <a:lnTo>
                    <a:pt x="1068" y="890"/>
                  </a:lnTo>
                  <a:lnTo>
                    <a:pt x="1379" y="690"/>
                  </a:lnTo>
                  <a:lnTo>
                    <a:pt x="1690" y="534"/>
                  </a:lnTo>
                  <a:lnTo>
                    <a:pt x="2024" y="400"/>
                  </a:lnTo>
                  <a:lnTo>
                    <a:pt x="2380" y="289"/>
                  </a:lnTo>
                  <a:lnTo>
                    <a:pt x="2714" y="200"/>
                  </a:lnTo>
                  <a:lnTo>
                    <a:pt x="3070" y="156"/>
                  </a:lnTo>
                  <a:lnTo>
                    <a:pt x="3448" y="134"/>
                  </a:lnTo>
                  <a:lnTo>
                    <a:pt x="3804" y="134"/>
                  </a:lnTo>
                  <a:lnTo>
                    <a:pt x="4159" y="178"/>
                  </a:lnTo>
                  <a:lnTo>
                    <a:pt x="4493" y="223"/>
                  </a:lnTo>
                  <a:lnTo>
                    <a:pt x="4827" y="334"/>
                  </a:lnTo>
                  <a:lnTo>
                    <a:pt x="5160" y="445"/>
                  </a:lnTo>
                  <a:lnTo>
                    <a:pt x="5472" y="623"/>
                  </a:lnTo>
                  <a:lnTo>
                    <a:pt x="5761" y="801"/>
                  </a:lnTo>
                  <a:lnTo>
                    <a:pt x="6028" y="1045"/>
                  </a:lnTo>
                  <a:lnTo>
                    <a:pt x="6250" y="1290"/>
                  </a:lnTo>
                  <a:lnTo>
                    <a:pt x="6473" y="1602"/>
                  </a:lnTo>
                  <a:lnTo>
                    <a:pt x="6628" y="1935"/>
                  </a:lnTo>
                  <a:lnTo>
                    <a:pt x="6673" y="1957"/>
                  </a:lnTo>
                  <a:lnTo>
                    <a:pt x="6717" y="1980"/>
                  </a:lnTo>
                  <a:lnTo>
                    <a:pt x="6762" y="1957"/>
                  </a:lnTo>
                  <a:lnTo>
                    <a:pt x="6762" y="1935"/>
                  </a:lnTo>
                  <a:lnTo>
                    <a:pt x="6762" y="1891"/>
                  </a:lnTo>
                  <a:lnTo>
                    <a:pt x="6673" y="1691"/>
                  </a:lnTo>
                  <a:lnTo>
                    <a:pt x="6562" y="1513"/>
                  </a:lnTo>
                  <a:lnTo>
                    <a:pt x="6428" y="1335"/>
                  </a:lnTo>
                  <a:lnTo>
                    <a:pt x="6317" y="1157"/>
                  </a:lnTo>
                  <a:lnTo>
                    <a:pt x="6161" y="1001"/>
                  </a:lnTo>
                  <a:lnTo>
                    <a:pt x="6028" y="868"/>
                  </a:lnTo>
                  <a:lnTo>
                    <a:pt x="5872" y="734"/>
                  </a:lnTo>
                  <a:lnTo>
                    <a:pt x="5694" y="623"/>
                  </a:lnTo>
                  <a:lnTo>
                    <a:pt x="5538" y="512"/>
                  </a:lnTo>
                  <a:lnTo>
                    <a:pt x="5361" y="400"/>
                  </a:lnTo>
                  <a:lnTo>
                    <a:pt x="4982" y="245"/>
                  </a:lnTo>
                  <a:lnTo>
                    <a:pt x="4560" y="111"/>
                  </a:lnTo>
                  <a:lnTo>
                    <a:pt x="4137" y="45"/>
                  </a:lnTo>
                  <a:lnTo>
                    <a:pt x="3870" y="22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3340650" y="2673700"/>
              <a:ext cx="102350" cy="42850"/>
            </a:xfrm>
            <a:custGeom>
              <a:avLst/>
              <a:gdLst/>
              <a:ahLst/>
              <a:cxnLst/>
              <a:rect l="l" t="t" r="r" b="b"/>
              <a:pathLst>
                <a:path w="4094" h="1714" extrusionOk="0">
                  <a:moveTo>
                    <a:pt x="3960" y="1"/>
                  </a:moveTo>
                  <a:lnTo>
                    <a:pt x="3782" y="134"/>
                  </a:lnTo>
                  <a:lnTo>
                    <a:pt x="3648" y="312"/>
                  </a:lnTo>
                  <a:lnTo>
                    <a:pt x="3537" y="490"/>
                  </a:lnTo>
                  <a:lnTo>
                    <a:pt x="3448" y="690"/>
                  </a:lnTo>
                  <a:lnTo>
                    <a:pt x="3426" y="868"/>
                  </a:lnTo>
                  <a:lnTo>
                    <a:pt x="3426" y="957"/>
                  </a:lnTo>
                  <a:lnTo>
                    <a:pt x="3426" y="968"/>
                  </a:lnTo>
                  <a:lnTo>
                    <a:pt x="3404" y="957"/>
                  </a:lnTo>
                  <a:lnTo>
                    <a:pt x="3226" y="957"/>
                  </a:lnTo>
                  <a:lnTo>
                    <a:pt x="3092" y="935"/>
                  </a:lnTo>
                  <a:lnTo>
                    <a:pt x="2803" y="890"/>
                  </a:lnTo>
                  <a:lnTo>
                    <a:pt x="2247" y="757"/>
                  </a:lnTo>
                  <a:lnTo>
                    <a:pt x="67" y="357"/>
                  </a:lnTo>
                  <a:lnTo>
                    <a:pt x="1" y="357"/>
                  </a:lnTo>
                  <a:lnTo>
                    <a:pt x="1" y="379"/>
                  </a:lnTo>
                  <a:lnTo>
                    <a:pt x="1" y="423"/>
                  </a:lnTo>
                  <a:lnTo>
                    <a:pt x="90" y="979"/>
                  </a:lnTo>
                  <a:lnTo>
                    <a:pt x="134" y="1024"/>
                  </a:lnTo>
                  <a:lnTo>
                    <a:pt x="156" y="1046"/>
                  </a:lnTo>
                  <a:lnTo>
                    <a:pt x="1024" y="1202"/>
                  </a:lnTo>
                  <a:lnTo>
                    <a:pt x="1891" y="1358"/>
                  </a:lnTo>
                  <a:lnTo>
                    <a:pt x="2759" y="1535"/>
                  </a:lnTo>
                  <a:lnTo>
                    <a:pt x="3626" y="1713"/>
                  </a:lnTo>
                  <a:lnTo>
                    <a:pt x="3671" y="1691"/>
                  </a:lnTo>
                  <a:lnTo>
                    <a:pt x="3693" y="1647"/>
                  </a:lnTo>
                  <a:lnTo>
                    <a:pt x="3671" y="1602"/>
                  </a:lnTo>
                  <a:lnTo>
                    <a:pt x="3626" y="1580"/>
                  </a:lnTo>
                  <a:lnTo>
                    <a:pt x="2536" y="1380"/>
                  </a:lnTo>
                  <a:lnTo>
                    <a:pt x="1446" y="1157"/>
                  </a:lnTo>
                  <a:lnTo>
                    <a:pt x="735" y="1002"/>
                  </a:lnTo>
                  <a:lnTo>
                    <a:pt x="490" y="979"/>
                  </a:lnTo>
                  <a:lnTo>
                    <a:pt x="357" y="957"/>
                  </a:lnTo>
                  <a:lnTo>
                    <a:pt x="268" y="890"/>
                  </a:lnTo>
                  <a:lnTo>
                    <a:pt x="223" y="868"/>
                  </a:lnTo>
                  <a:lnTo>
                    <a:pt x="201" y="801"/>
                  </a:lnTo>
                  <a:lnTo>
                    <a:pt x="156" y="668"/>
                  </a:lnTo>
                  <a:lnTo>
                    <a:pt x="142" y="507"/>
                  </a:lnTo>
                  <a:lnTo>
                    <a:pt x="142" y="507"/>
                  </a:lnTo>
                  <a:lnTo>
                    <a:pt x="3448" y="1091"/>
                  </a:lnTo>
                  <a:lnTo>
                    <a:pt x="3493" y="1091"/>
                  </a:lnTo>
                  <a:lnTo>
                    <a:pt x="3515" y="1046"/>
                  </a:lnTo>
                  <a:lnTo>
                    <a:pt x="3582" y="779"/>
                  </a:lnTo>
                  <a:lnTo>
                    <a:pt x="3626" y="646"/>
                  </a:lnTo>
                  <a:lnTo>
                    <a:pt x="3671" y="512"/>
                  </a:lnTo>
                  <a:lnTo>
                    <a:pt x="3760" y="401"/>
                  </a:lnTo>
                  <a:lnTo>
                    <a:pt x="3849" y="312"/>
                  </a:lnTo>
                  <a:lnTo>
                    <a:pt x="3938" y="201"/>
                  </a:lnTo>
                  <a:lnTo>
                    <a:pt x="4071" y="112"/>
                  </a:lnTo>
                  <a:lnTo>
                    <a:pt x="4093" y="90"/>
                  </a:lnTo>
                  <a:lnTo>
                    <a:pt x="4071" y="23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3287825" y="2499650"/>
              <a:ext cx="14475" cy="12275"/>
            </a:xfrm>
            <a:custGeom>
              <a:avLst/>
              <a:gdLst/>
              <a:ahLst/>
              <a:cxnLst/>
              <a:rect l="l" t="t" r="r" b="b"/>
              <a:pathLst>
                <a:path w="579" h="491" extrusionOk="0">
                  <a:moveTo>
                    <a:pt x="45" y="1"/>
                  </a:move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245" y="268"/>
                  </a:lnTo>
                  <a:lnTo>
                    <a:pt x="468" y="468"/>
                  </a:lnTo>
                  <a:lnTo>
                    <a:pt x="512" y="490"/>
                  </a:lnTo>
                  <a:lnTo>
                    <a:pt x="557" y="468"/>
                  </a:lnTo>
                  <a:lnTo>
                    <a:pt x="579" y="423"/>
                  </a:lnTo>
                  <a:lnTo>
                    <a:pt x="534" y="379"/>
                  </a:lnTo>
                  <a:lnTo>
                    <a:pt x="334" y="179"/>
                  </a:lnTo>
                  <a:lnTo>
                    <a:pt x="112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3238900" y="2524675"/>
              <a:ext cx="51725" cy="25600"/>
            </a:xfrm>
            <a:custGeom>
              <a:avLst/>
              <a:gdLst/>
              <a:ahLst/>
              <a:cxnLst/>
              <a:rect l="l" t="t" r="r" b="b"/>
              <a:pathLst>
                <a:path w="2069" h="1024" extrusionOk="0">
                  <a:moveTo>
                    <a:pt x="45" y="1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67" y="134"/>
                  </a:lnTo>
                  <a:lnTo>
                    <a:pt x="356" y="156"/>
                  </a:lnTo>
                  <a:lnTo>
                    <a:pt x="623" y="201"/>
                  </a:lnTo>
                  <a:lnTo>
                    <a:pt x="868" y="268"/>
                  </a:lnTo>
                  <a:lnTo>
                    <a:pt x="1112" y="357"/>
                  </a:lnTo>
                  <a:lnTo>
                    <a:pt x="1335" y="490"/>
                  </a:lnTo>
                  <a:lnTo>
                    <a:pt x="1535" y="623"/>
                  </a:lnTo>
                  <a:lnTo>
                    <a:pt x="1757" y="801"/>
                  </a:lnTo>
                  <a:lnTo>
                    <a:pt x="1935" y="1002"/>
                  </a:lnTo>
                  <a:lnTo>
                    <a:pt x="1980" y="1024"/>
                  </a:lnTo>
                  <a:lnTo>
                    <a:pt x="2047" y="1024"/>
                  </a:lnTo>
                  <a:lnTo>
                    <a:pt x="2069" y="979"/>
                  </a:lnTo>
                  <a:lnTo>
                    <a:pt x="2047" y="935"/>
                  </a:lnTo>
                  <a:lnTo>
                    <a:pt x="1846" y="712"/>
                  </a:lnTo>
                  <a:lnTo>
                    <a:pt x="1624" y="534"/>
                  </a:lnTo>
                  <a:lnTo>
                    <a:pt x="1379" y="379"/>
                  </a:lnTo>
                  <a:lnTo>
                    <a:pt x="1157" y="245"/>
                  </a:lnTo>
                  <a:lnTo>
                    <a:pt x="890" y="156"/>
                  </a:lnTo>
                  <a:lnTo>
                    <a:pt x="623" y="67"/>
                  </a:lnTo>
                  <a:lnTo>
                    <a:pt x="334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3331200" y="2546925"/>
              <a:ext cx="65650" cy="12250"/>
            </a:xfrm>
            <a:custGeom>
              <a:avLst/>
              <a:gdLst/>
              <a:ahLst/>
              <a:cxnLst/>
              <a:rect l="l" t="t" r="r" b="b"/>
              <a:pathLst>
                <a:path w="2626" h="490" extrusionOk="0">
                  <a:moveTo>
                    <a:pt x="1557" y="0"/>
                  </a:moveTo>
                  <a:lnTo>
                    <a:pt x="1224" y="23"/>
                  </a:lnTo>
                  <a:lnTo>
                    <a:pt x="935" y="89"/>
                  </a:lnTo>
                  <a:lnTo>
                    <a:pt x="623" y="178"/>
                  </a:lnTo>
                  <a:lnTo>
                    <a:pt x="45" y="356"/>
                  </a:lnTo>
                  <a:lnTo>
                    <a:pt x="23" y="378"/>
                  </a:lnTo>
                  <a:lnTo>
                    <a:pt x="1" y="401"/>
                  </a:lnTo>
                  <a:lnTo>
                    <a:pt x="1" y="445"/>
                  </a:lnTo>
                  <a:lnTo>
                    <a:pt x="45" y="490"/>
                  </a:lnTo>
                  <a:lnTo>
                    <a:pt x="89" y="490"/>
                  </a:lnTo>
                  <a:lnTo>
                    <a:pt x="646" y="312"/>
                  </a:lnTo>
                  <a:lnTo>
                    <a:pt x="935" y="223"/>
                  </a:lnTo>
                  <a:lnTo>
                    <a:pt x="1224" y="156"/>
                  </a:lnTo>
                  <a:lnTo>
                    <a:pt x="1557" y="134"/>
                  </a:lnTo>
                  <a:lnTo>
                    <a:pt x="1891" y="134"/>
                  </a:lnTo>
                  <a:lnTo>
                    <a:pt x="2247" y="156"/>
                  </a:lnTo>
                  <a:lnTo>
                    <a:pt x="2581" y="178"/>
                  </a:lnTo>
                  <a:lnTo>
                    <a:pt x="2625" y="178"/>
                  </a:lnTo>
                  <a:lnTo>
                    <a:pt x="2625" y="134"/>
                  </a:lnTo>
                  <a:lnTo>
                    <a:pt x="2603" y="89"/>
                  </a:lnTo>
                  <a:lnTo>
                    <a:pt x="2558" y="67"/>
                  </a:lnTo>
                  <a:lnTo>
                    <a:pt x="2225" y="23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3385700" y="2505775"/>
              <a:ext cx="71200" cy="43950"/>
            </a:xfrm>
            <a:custGeom>
              <a:avLst/>
              <a:gdLst/>
              <a:ahLst/>
              <a:cxnLst/>
              <a:rect l="l" t="t" r="r" b="b"/>
              <a:pathLst>
                <a:path w="2848" h="1758" extrusionOk="0">
                  <a:moveTo>
                    <a:pt x="23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89" y="134"/>
                  </a:lnTo>
                  <a:lnTo>
                    <a:pt x="289" y="134"/>
                  </a:lnTo>
                  <a:lnTo>
                    <a:pt x="512" y="156"/>
                  </a:lnTo>
                  <a:lnTo>
                    <a:pt x="712" y="178"/>
                  </a:lnTo>
                  <a:lnTo>
                    <a:pt x="912" y="223"/>
                  </a:lnTo>
                  <a:lnTo>
                    <a:pt x="1090" y="290"/>
                  </a:lnTo>
                  <a:lnTo>
                    <a:pt x="1268" y="356"/>
                  </a:lnTo>
                  <a:lnTo>
                    <a:pt x="1446" y="445"/>
                  </a:lnTo>
                  <a:lnTo>
                    <a:pt x="1624" y="556"/>
                  </a:lnTo>
                  <a:lnTo>
                    <a:pt x="1935" y="779"/>
                  </a:lnTo>
                  <a:lnTo>
                    <a:pt x="2225" y="1068"/>
                  </a:lnTo>
                  <a:lnTo>
                    <a:pt x="2491" y="1379"/>
                  </a:lnTo>
                  <a:lnTo>
                    <a:pt x="2714" y="1713"/>
                  </a:lnTo>
                  <a:lnTo>
                    <a:pt x="2758" y="1758"/>
                  </a:lnTo>
                  <a:lnTo>
                    <a:pt x="2803" y="1758"/>
                  </a:lnTo>
                  <a:lnTo>
                    <a:pt x="2847" y="1735"/>
                  </a:lnTo>
                  <a:lnTo>
                    <a:pt x="2847" y="1713"/>
                  </a:lnTo>
                  <a:lnTo>
                    <a:pt x="2847" y="1691"/>
                  </a:lnTo>
                  <a:lnTo>
                    <a:pt x="2603" y="1313"/>
                  </a:lnTo>
                  <a:lnTo>
                    <a:pt x="2314" y="979"/>
                  </a:lnTo>
                  <a:lnTo>
                    <a:pt x="2002" y="690"/>
                  </a:lnTo>
                  <a:lnTo>
                    <a:pt x="1846" y="556"/>
                  </a:lnTo>
                  <a:lnTo>
                    <a:pt x="1668" y="445"/>
                  </a:lnTo>
                  <a:lnTo>
                    <a:pt x="1491" y="334"/>
                  </a:lnTo>
                  <a:lnTo>
                    <a:pt x="1313" y="245"/>
                  </a:lnTo>
                  <a:lnTo>
                    <a:pt x="1135" y="178"/>
                  </a:lnTo>
                  <a:lnTo>
                    <a:pt x="934" y="112"/>
                  </a:lnTo>
                  <a:lnTo>
                    <a:pt x="712" y="45"/>
                  </a:lnTo>
                  <a:lnTo>
                    <a:pt x="512" y="2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3350100" y="2508000"/>
              <a:ext cx="19500" cy="7250"/>
            </a:xfrm>
            <a:custGeom>
              <a:avLst/>
              <a:gdLst/>
              <a:ahLst/>
              <a:cxnLst/>
              <a:rect l="l" t="t" r="r" b="b"/>
              <a:pathLst>
                <a:path w="780" h="290" extrusionOk="0">
                  <a:moveTo>
                    <a:pt x="690" y="0"/>
                  </a:moveTo>
                  <a:lnTo>
                    <a:pt x="357" y="89"/>
                  </a:lnTo>
                  <a:lnTo>
                    <a:pt x="45" y="178"/>
                  </a:lnTo>
                  <a:lnTo>
                    <a:pt x="23" y="178"/>
                  </a:lnTo>
                  <a:lnTo>
                    <a:pt x="1" y="201"/>
                  </a:lnTo>
                  <a:lnTo>
                    <a:pt x="23" y="245"/>
                  </a:lnTo>
                  <a:lnTo>
                    <a:pt x="45" y="290"/>
                  </a:lnTo>
                  <a:lnTo>
                    <a:pt x="112" y="290"/>
                  </a:lnTo>
                  <a:lnTo>
                    <a:pt x="423" y="201"/>
                  </a:lnTo>
                  <a:lnTo>
                    <a:pt x="735" y="134"/>
                  </a:lnTo>
                  <a:lnTo>
                    <a:pt x="757" y="134"/>
                  </a:lnTo>
                  <a:lnTo>
                    <a:pt x="779" y="112"/>
                  </a:lnTo>
                  <a:lnTo>
                    <a:pt x="779" y="67"/>
                  </a:lnTo>
                  <a:lnTo>
                    <a:pt x="735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3363450" y="2578625"/>
              <a:ext cx="8925" cy="3900"/>
            </a:xfrm>
            <a:custGeom>
              <a:avLst/>
              <a:gdLst/>
              <a:ahLst/>
              <a:cxnLst/>
              <a:rect l="l" t="t" r="r" b="b"/>
              <a:pathLst>
                <a:path w="357" h="156" extrusionOk="0">
                  <a:moveTo>
                    <a:pt x="267" y="0"/>
                  </a:moveTo>
                  <a:lnTo>
                    <a:pt x="67" y="22"/>
                  </a:lnTo>
                  <a:lnTo>
                    <a:pt x="23" y="22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45" y="134"/>
                  </a:lnTo>
                  <a:lnTo>
                    <a:pt x="90" y="156"/>
                  </a:lnTo>
                  <a:lnTo>
                    <a:pt x="312" y="134"/>
                  </a:lnTo>
                  <a:lnTo>
                    <a:pt x="334" y="134"/>
                  </a:lnTo>
                  <a:lnTo>
                    <a:pt x="356" y="111"/>
                  </a:lnTo>
                  <a:lnTo>
                    <a:pt x="356" y="67"/>
                  </a:lnTo>
                  <a:lnTo>
                    <a:pt x="334" y="2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3193850" y="2486875"/>
              <a:ext cx="67300" cy="16150"/>
            </a:xfrm>
            <a:custGeom>
              <a:avLst/>
              <a:gdLst/>
              <a:ahLst/>
              <a:cxnLst/>
              <a:rect l="l" t="t" r="r" b="b"/>
              <a:pathLst>
                <a:path w="2692" h="646" extrusionOk="0">
                  <a:moveTo>
                    <a:pt x="1936" y="0"/>
                  </a:moveTo>
                  <a:lnTo>
                    <a:pt x="1602" y="22"/>
                  </a:lnTo>
                  <a:lnTo>
                    <a:pt x="1268" y="67"/>
                  </a:lnTo>
                  <a:lnTo>
                    <a:pt x="957" y="134"/>
                  </a:lnTo>
                  <a:lnTo>
                    <a:pt x="646" y="245"/>
                  </a:lnTo>
                  <a:lnTo>
                    <a:pt x="334" y="356"/>
                  </a:lnTo>
                  <a:lnTo>
                    <a:pt x="23" y="512"/>
                  </a:lnTo>
                  <a:lnTo>
                    <a:pt x="23" y="534"/>
                  </a:lnTo>
                  <a:lnTo>
                    <a:pt x="1" y="556"/>
                  </a:lnTo>
                  <a:lnTo>
                    <a:pt x="23" y="601"/>
                  </a:lnTo>
                  <a:lnTo>
                    <a:pt x="67" y="645"/>
                  </a:lnTo>
                  <a:lnTo>
                    <a:pt x="112" y="623"/>
                  </a:lnTo>
                  <a:lnTo>
                    <a:pt x="423" y="489"/>
                  </a:lnTo>
                  <a:lnTo>
                    <a:pt x="712" y="356"/>
                  </a:lnTo>
                  <a:lnTo>
                    <a:pt x="1024" y="267"/>
                  </a:lnTo>
                  <a:lnTo>
                    <a:pt x="1335" y="200"/>
                  </a:lnTo>
                  <a:lnTo>
                    <a:pt x="1647" y="156"/>
                  </a:lnTo>
                  <a:lnTo>
                    <a:pt x="1980" y="134"/>
                  </a:lnTo>
                  <a:lnTo>
                    <a:pt x="2314" y="134"/>
                  </a:lnTo>
                  <a:lnTo>
                    <a:pt x="2625" y="156"/>
                  </a:lnTo>
                  <a:lnTo>
                    <a:pt x="2670" y="156"/>
                  </a:lnTo>
                  <a:lnTo>
                    <a:pt x="2670" y="134"/>
                  </a:lnTo>
                  <a:lnTo>
                    <a:pt x="2692" y="89"/>
                  </a:lnTo>
                  <a:lnTo>
                    <a:pt x="2647" y="45"/>
                  </a:lnTo>
                  <a:lnTo>
                    <a:pt x="2603" y="2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3207200" y="2526350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556" y="0"/>
                  </a:moveTo>
                  <a:lnTo>
                    <a:pt x="312" y="67"/>
                  </a:lnTo>
                  <a:lnTo>
                    <a:pt x="45" y="134"/>
                  </a:lnTo>
                  <a:lnTo>
                    <a:pt x="23" y="156"/>
                  </a:lnTo>
                  <a:lnTo>
                    <a:pt x="0" y="178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67"/>
                  </a:lnTo>
                  <a:lnTo>
                    <a:pt x="356" y="201"/>
                  </a:lnTo>
                  <a:lnTo>
                    <a:pt x="623" y="134"/>
                  </a:lnTo>
                  <a:lnTo>
                    <a:pt x="645" y="134"/>
                  </a:lnTo>
                  <a:lnTo>
                    <a:pt x="668" y="112"/>
                  </a:lnTo>
                  <a:lnTo>
                    <a:pt x="668" y="67"/>
                  </a:lnTo>
                  <a:lnTo>
                    <a:pt x="623" y="23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3190525" y="2561925"/>
              <a:ext cx="77875" cy="13925"/>
            </a:xfrm>
            <a:custGeom>
              <a:avLst/>
              <a:gdLst/>
              <a:ahLst/>
              <a:cxnLst/>
              <a:rect l="l" t="t" r="r" b="b"/>
              <a:pathLst>
                <a:path w="3115" h="557" extrusionOk="0">
                  <a:moveTo>
                    <a:pt x="1513" y="1"/>
                  </a:moveTo>
                  <a:lnTo>
                    <a:pt x="1112" y="23"/>
                  </a:lnTo>
                  <a:lnTo>
                    <a:pt x="912" y="68"/>
                  </a:lnTo>
                  <a:lnTo>
                    <a:pt x="712" y="112"/>
                  </a:lnTo>
                  <a:lnTo>
                    <a:pt x="534" y="157"/>
                  </a:lnTo>
                  <a:lnTo>
                    <a:pt x="356" y="246"/>
                  </a:lnTo>
                  <a:lnTo>
                    <a:pt x="178" y="335"/>
                  </a:lnTo>
                  <a:lnTo>
                    <a:pt x="22" y="424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67" y="557"/>
                  </a:lnTo>
                  <a:lnTo>
                    <a:pt x="111" y="557"/>
                  </a:lnTo>
                  <a:lnTo>
                    <a:pt x="267" y="446"/>
                  </a:lnTo>
                  <a:lnTo>
                    <a:pt x="423" y="357"/>
                  </a:lnTo>
                  <a:lnTo>
                    <a:pt x="601" y="290"/>
                  </a:lnTo>
                  <a:lnTo>
                    <a:pt x="779" y="223"/>
                  </a:lnTo>
                  <a:lnTo>
                    <a:pt x="957" y="179"/>
                  </a:lnTo>
                  <a:lnTo>
                    <a:pt x="1157" y="157"/>
                  </a:lnTo>
                  <a:lnTo>
                    <a:pt x="1535" y="134"/>
                  </a:lnTo>
                  <a:lnTo>
                    <a:pt x="1935" y="157"/>
                  </a:lnTo>
                  <a:lnTo>
                    <a:pt x="2313" y="201"/>
                  </a:lnTo>
                  <a:lnTo>
                    <a:pt x="2691" y="290"/>
                  </a:lnTo>
                  <a:lnTo>
                    <a:pt x="3025" y="424"/>
                  </a:lnTo>
                  <a:lnTo>
                    <a:pt x="3070" y="424"/>
                  </a:lnTo>
                  <a:lnTo>
                    <a:pt x="3114" y="379"/>
                  </a:lnTo>
                  <a:lnTo>
                    <a:pt x="3092" y="335"/>
                  </a:lnTo>
                  <a:lnTo>
                    <a:pt x="3070" y="312"/>
                  </a:lnTo>
                  <a:lnTo>
                    <a:pt x="2714" y="179"/>
                  </a:lnTo>
                  <a:lnTo>
                    <a:pt x="2336" y="90"/>
                  </a:lnTo>
                  <a:lnTo>
                    <a:pt x="1935" y="2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3166600" y="2635900"/>
              <a:ext cx="137375" cy="57300"/>
            </a:xfrm>
            <a:custGeom>
              <a:avLst/>
              <a:gdLst/>
              <a:ahLst/>
              <a:cxnLst/>
              <a:rect l="l" t="t" r="r" b="b"/>
              <a:pathLst>
                <a:path w="5495" h="2292" extrusionOk="0">
                  <a:moveTo>
                    <a:pt x="5361" y="1824"/>
                  </a:moveTo>
                  <a:lnTo>
                    <a:pt x="5406" y="1846"/>
                  </a:lnTo>
                  <a:lnTo>
                    <a:pt x="5383" y="1846"/>
                  </a:lnTo>
                  <a:lnTo>
                    <a:pt x="5361" y="1824"/>
                  </a:lnTo>
                  <a:close/>
                  <a:moveTo>
                    <a:pt x="67" y="0"/>
                  </a:moveTo>
                  <a:lnTo>
                    <a:pt x="45" y="45"/>
                  </a:lnTo>
                  <a:lnTo>
                    <a:pt x="45" y="89"/>
                  </a:lnTo>
                  <a:lnTo>
                    <a:pt x="245" y="356"/>
                  </a:lnTo>
                  <a:lnTo>
                    <a:pt x="379" y="645"/>
                  </a:lnTo>
                  <a:lnTo>
                    <a:pt x="446" y="801"/>
                  </a:lnTo>
                  <a:lnTo>
                    <a:pt x="468" y="957"/>
                  </a:lnTo>
                  <a:lnTo>
                    <a:pt x="490" y="1112"/>
                  </a:lnTo>
                  <a:lnTo>
                    <a:pt x="512" y="1290"/>
                  </a:lnTo>
                  <a:lnTo>
                    <a:pt x="512" y="1313"/>
                  </a:lnTo>
                  <a:lnTo>
                    <a:pt x="534" y="1357"/>
                  </a:lnTo>
                  <a:lnTo>
                    <a:pt x="579" y="1379"/>
                  </a:lnTo>
                  <a:lnTo>
                    <a:pt x="1491" y="1424"/>
                  </a:lnTo>
                  <a:lnTo>
                    <a:pt x="2403" y="1490"/>
                  </a:lnTo>
                  <a:lnTo>
                    <a:pt x="3315" y="1557"/>
                  </a:lnTo>
                  <a:lnTo>
                    <a:pt x="4227" y="1668"/>
                  </a:lnTo>
                  <a:lnTo>
                    <a:pt x="5005" y="1780"/>
                  </a:lnTo>
                  <a:lnTo>
                    <a:pt x="5183" y="1824"/>
                  </a:lnTo>
                  <a:lnTo>
                    <a:pt x="5350" y="1824"/>
                  </a:lnTo>
                  <a:lnTo>
                    <a:pt x="5317" y="1958"/>
                  </a:lnTo>
                  <a:lnTo>
                    <a:pt x="5317" y="2069"/>
                  </a:lnTo>
                  <a:lnTo>
                    <a:pt x="5317" y="2113"/>
                  </a:lnTo>
                  <a:lnTo>
                    <a:pt x="5294" y="2158"/>
                  </a:lnTo>
                  <a:lnTo>
                    <a:pt x="5294" y="2180"/>
                  </a:lnTo>
                  <a:lnTo>
                    <a:pt x="5161" y="2136"/>
                  </a:lnTo>
                  <a:lnTo>
                    <a:pt x="4939" y="2091"/>
                  </a:lnTo>
                  <a:lnTo>
                    <a:pt x="4716" y="2069"/>
                  </a:lnTo>
                  <a:lnTo>
                    <a:pt x="4249" y="2002"/>
                  </a:lnTo>
                  <a:lnTo>
                    <a:pt x="2892" y="1846"/>
                  </a:lnTo>
                  <a:lnTo>
                    <a:pt x="2180" y="1780"/>
                  </a:lnTo>
                  <a:lnTo>
                    <a:pt x="1469" y="1735"/>
                  </a:lnTo>
                  <a:lnTo>
                    <a:pt x="757" y="1668"/>
                  </a:lnTo>
                  <a:lnTo>
                    <a:pt x="45" y="1624"/>
                  </a:lnTo>
                  <a:lnTo>
                    <a:pt x="1" y="1624"/>
                  </a:lnTo>
                  <a:lnTo>
                    <a:pt x="1" y="1668"/>
                  </a:lnTo>
                  <a:lnTo>
                    <a:pt x="23" y="1713"/>
                  </a:lnTo>
                  <a:lnTo>
                    <a:pt x="67" y="1735"/>
                  </a:lnTo>
                  <a:lnTo>
                    <a:pt x="712" y="1802"/>
                  </a:lnTo>
                  <a:lnTo>
                    <a:pt x="1357" y="1846"/>
                  </a:lnTo>
                  <a:lnTo>
                    <a:pt x="2648" y="1935"/>
                  </a:lnTo>
                  <a:lnTo>
                    <a:pt x="3337" y="2024"/>
                  </a:lnTo>
                  <a:lnTo>
                    <a:pt x="4004" y="2091"/>
                  </a:lnTo>
                  <a:lnTo>
                    <a:pt x="5361" y="2291"/>
                  </a:lnTo>
                  <a:lnTo>
                    <a:pt x="5406" y="2269"/>
                  </a:lnTo>
                  <a:lnTo>
                    <a:pt x="5428" y="2247"/>
                  </a:lnTo>
                  <a:lnTo>
                    <a:pt x="5495" y="1802"/>
                  </a:lnTo>
                  <a:lnTo>
                    <a:pt x="5472" y="1735"/>
                  </a:lnTo>
                  <a:lnTo>
                    <a:pt x="5428" y="1713"/>
                  </a:lnTo>
                  <a:lnTo>
                    <a:pt x="4205" y="1557"/>
                  </a:lnTo>
                  <a:lnTo>
                    <a:pt x="3003" y="1424"/>
                  </a:lnTo>
                  <a:lnTo>
                    <a:pt x="1780" y="1313"/>
                  </a:lnTo>
                  <a:lnTo>
                    <a:pt x="636" y="1250"/>
                  </a:lnTo>
                  <a:lnTo>
                    <a:pt x="636" y="1250"/>
                  </a:lnTo>
                  <a:lnTo>
                    <a:pt x="623" y="1135"/>
                  </a:lnTo>
                  <a:lnTo>
                    <a:pt x="601" y="957"/>
                  </a:lnTo>
                  <a:lnTo>
                    <a:pt x="557" y="801"/>
                  </a:lnTo>
                  <a:lnTo>
                    <a:pt x="512" y="645"/>
                  </a:lnTo>
                  <a:lnTo>
                    <a:pt x="446" y="467"/>
                  </a:lnTo>
                  <a:lnTo>
                    <a:pt x="357" y="334"/>
                  </a:lnTo>
                  <a:lnTo>
                    <a:pt x="156" y="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3158275" y="2608100"/>
              <a:ext cx="147375" cy="48950"/>
            </a:xfrm>
            <a:custGeom>
              <a:avLst/>
              <a:gdLst/>
              <a:ahLst/>
              <a:cxnLst/>
              <a:rect l="l" t="t" r="r" b="b"/>
              <a:pathLst>
                <a:path w="5895" h="1958" extrusionOk="0">
                  <a:moveTo>
                    <a:pt x="2691" y="0"/>
                  </a:moveTo>
                  <a:lnTo>
                    <a:pt x="2224" y="22"/>
                  </a:lnTo>
                  <a:lnTo>
                    <a:pt x="1735" y="67"/>
                  </a:lnTo>
                  <a:lnTo>
                    <a:pt x="1290" y="200"/>
                  </a:lnTo>
                  <a:lnTo>
                    <a:pt x="1045" y="267"/>
                  </a:lnTo>
                  <a:lnTo>
                    <a:pt x="823" y="356"/>
                  </a:lnTo>
                  <a:lnTo>
                    <a:pt x="623" y="445"/>
                  </a:lnTo>
                  <a:lnTo>
                    <a:pt x="423" y="578"/>
                  </a:lnTo>
                  <a:lnTo>
                    <a:pt x="222" y="690"/>
                  </a:lnTo>
                  <a:lnTo>
                    <a:pt x="22" y="845"/>
                  </a:lnTo>
                  <a:lnTo>
                    <a:pt x="0" y="868"/>
                  </a:lnTo>
                  <a:lnTo>
                    <a:pt x="0" y="890"/>
                  </a:lnTo>
                  <a:lnTo>
                    <a:pt x="22" y="934"/>
                  </a:lnTo>
                  <a:lnTo>
                    <a:pt x="67" y="957"/>
                  </a:lnTo>
                  <a:lnTo>
                    <a:pt x="111" y="957"/>
                  </a:lnTo>
                  <a:lnTo>
                    <a:pt x="289" y="823"/>
                  </a:lnTo>
                  <a:lnTo>
                    <a:pt x="489" y="690"/>
                  </a:lnTo>
                  <a:lnTo>
                    <a:pt x="667" y="578"/>
                  </a:lnTo>
                  <a:lnTo>
                    <a:pt x="867" y="489"/>
                  </a:lnTo>
                  <a:lnTo>
                    <a:pt x="1290" y="334"/>
                  </a:lnTo>
                  <a:lnTo>
                    <a:pt x="1735" y="223"/>
                  </a:lnTo>
                  <a:lnTo>
                    <a:pt x="2180" y="156"/>
                  </a:lnTo>
                  <a:lnTo>
                    <a:pt x="2625" y="134"/>
                  </a:lnTo>
                  <a:lnTo>
                    <a:pt x="3070" y="134"/>
                  </a:lnTo>
                  <a:lnTo>
                    <a:pt x="3514" y="200"/>
                  </a:lnTo>
                  <a:lnTo>
                    <a:pt x="3892" y="289"/>
                  </a:lnTo>
                  <a:lnTo>
                    <a:pt x="4248" y="423"/>
                  </a:lnTo>
                  <a:lnTo>
                    <a:pt x="4560" y="578"/>
                  </a:lnTo>
                  <a:lnTo>
                    <a:pt x="4871" y="779"/>
                  </a:lnTo>
                  <a:lnTo>
                    <a:pt x="5138" y="1001"/>
                  </a:lnTo>
                  <a:lnTo>
                    <a:pt x="5383" y="1268"/>
                  </a:lnTo>
                  <a:lnTo>
                    <a:pt x="5583" y="1579"/>
                  </a:lnTo>
                  <a:lnTo>
                    <a:pt x="5761" y="1913"/>
                  </a:lnTo>
                  <a:lnTo>
                    <a:pt x="5805" y="1957"/>
                  </a:lnTo>
                  <a:lnTo>
                    <a:pt x="5850" y="1957"/>
                  </a:lnTo>
                  <a:lnTo>
                    <a:pt x="5894" y="1935"/>
                  </a:lnTo>
                  <a:lnTo>
                    <a:pt x="5894" y="1913"/>
                  </a:lnTo>
                  <a:lnTo>
                    <a:pt x="5872" y="1891"/>
                  </a:lnTo>
                  <a:lnTo>
                    <a:pt x="5694" y="1535"/>
                  </a:lnTo>
                  <a:lnTo>
                    <a:pt x="5494" y="1223"/>
                  </a:lnTo>
                  <a:lnTo>
                    <a:pt x="5249" y="957"/>
                  </a:lnTo>
                  <a:lnTo>
                    <a:pt x="4982" y="712"/>
                  </a:lnTo>
                  <a:lnTo>
                    <a:pt x="4671" y="489"/>
                  </a:lnTo>
                  <a:lnTo>
                    <a:pt x="4360" y="334"/>
                  </a:lnTo>
                  <a:lnTo>
                    <a:pt x="4004" y="200"/>
                  </a:lnTo>
                  <a:lnTo>
                    <a:pt x="3626" y="89"/>
                  </a:lnTo>
                  <a:lnTo>
                    <a:pt x="3158" y="22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3335100" y="2648675"/>
              <a:ext cx="11150" cy="6150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356" y="1"/>
                  </a:moveTo>
                  <a:lnTo>
                    <a:pt x="22" y="134"/>
                  </a:lnTo>
                  <a:lnTo>
                    <a:pt x="0" y="134"/>
                  </a:lnTo>
                  <a:lnTo>
                    <a:pt x="0" y="157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45"/>
                  </a:lnTo>
                  <a:lnTo>
                    <a:pt x="401" y="134"/>
                  </a:lnTo>
                  <a:lnTo>
                    <a:pt x="423" y="112"/>
                  </a:lnTo>
                  <a:lnTo>
                    <a:pt x="445" y="90"/>
                  </a:lnTo>
                  <a:lnTo>
                    <a:pt x="445" y="45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3337325" y="2667600"/>
              <a:ext cx="6700" cy="18375"/>
            </a:xfrm>
            <a:custGeom>
              <a:avLst/>
              <a:gdLst/>
              <a:ahLst/>
              <a:cxnLst/>
              <a:rect l="l" t="t" r="r" b="b"/>
              <a:pathLst>
                <a:path w="268" h="735" extrusionOk="0">
                  <a:moveTo>
                    <a:pt x="67" y="0"/>
                  </a:moveTo>
                  <a:lnTo>
                    <a:pt x="22" y="22"/>
                  </a:lnTo>
                  <a:lnTo>
                    <a:pt x="22" y="45"/>
                  </a:lnTo>
                  <a:lnTo>
                    <a:pt x="0" y="67"/>
                  </a:lnTo>
                  <a:lnTo>
                    <a:pt x="67" y="356"/>
                  </a:lnTo>
                  <a:lnTo>
                    <a:pt x="134" y="667"/>
                  </a:lnTo>
                  <a:lnTo>
                    <a:pt x="156" y="712"/>
                  </a:lnTo>
                  <a:lnTo>
                    <a:pt x="200" y="734"/>
                  </a:lnTo>
                  <a:lnTo>
                    <a:pt x="245" y="712"/>
                  </a:lnTo>
                  <a:lnTo>
                    <a:pt x="267" y="690"/>
                  </a:lnTo>
                  <a:lnTo>
                    <a:pt x="267" y="667"/>
                  </a:lnTo>
                  <a:lnTo>
                    <a:pt x="200" y="356"/>
                  </a:lnTo>
                  <a:lnTo>
                    <a:pt x="134" y="67"/>
                  </a:lnTo>
                  <a:lnTo>
                    <a:pt x="111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3317850" y="2652025"/>
              <a:ext cx="52850" cy="18925"/>
            </a:xfrm>
            <a:custGeom>
              <a:avLst/>
              <a:gdLst/>
              <a:ahLst/>
              <a:cxnLst/>
              <a:rect l="l" t="t" r="r" b="b"/>
              <a:pathLst>
                <a:path w="2114" h="757" extrusionOk="0">
                  <a:moveTo>
                    <a:pt x="712" y="0"/>
                  </a:moveTo>
                  <a:lnTo>
                    <a:pt x="357" y="156"/>
                  </a:lnTo>
                  <a:lnTo>
                    <a:pt x="179" y="245"/>
                  </a:lnTo>
                  <a:lnTo>
                    <a:pt x="23" y="334"/>
                  </a:lnTo>
                  <a:lnTo>
                    <a:pt x="1" y="356"/>
                  </a:lnTo>
                  <a:lnTo>
                    <a:pt x="1" y="378"/>
                  </a:lnTo>
                  <a:lnTo>
                    <a:pt x="23" y="423"/>
                  </a:lnTo>
                  <a:lnTo>
                    <a:pt x="67" y="467"/>
                  </a:lnTo>
                  <a:lnTo>
                    <a:pt x="112" y="445"/>
                  </a:lnTo>
                  <a:lnTo>
                    <a:pt x="268" y="356"/>
                  </a:lnTo>
                  <a:lnTo>
                    <a:pt x="446" y="267"/>
                  </a:lnTo>
                  <a:lnTo>
                    <a:pt x="703" y="155"/>
                  </a:lnTo>
                  <a:lnTo>
                    <a:pt x="703" y="155"/>
                  </a:lnTo>
                  <a:lnTo>
                    <a:pt x="779" y="690"/>
                  </a:lnTo>
                  <a:lnTo>
                    <a:pt x="801" y="712"/>
                  </a:lnTo>
                  <a:lnTo>
                    <a:pt x="824" y="734"/>
                  </a:lnTo>
                  <a:lnTo>
                    <a:pt x="890" y="757"/>
                  </a:lnTo>
                  <a:lnTo>
                    <a:pt x="1180" y="712"/>
                  </a:lnTo>
                  <a:lnTo>
                    <a:pt x="1469" y="690"/>
                  </a:lnTo>
                  <a:lnTo>
                    <a:pt x="1758" y="668"/>
                  </a:lnTo>
                  <a:lnTo>
                    <a:pt x="2069" y="690"/>
                  </a:lnTo>
                  <a:lnTo>
                    <a:pt x="2091" y="690"/>
                  </a:lnTo>
                  <a:lnTo>
                    <a:pt x="2114" y="668"/>
                  </a:lnTo>
                  <a:lnTo>
                    <a:pt x="2114" y="623"/>
                  </a:lnTo>
                  <a:lnTo>
                    <a:pt x="2091" y="579"/>
                  </a:lnTo>
                  <a:lnTo>
                    <a:pt x="2025" y="556"/>
                  </a:lnTo>
                  <a:lnTo>
                    <a:pt x="1424" y="556"/>
                  </a:lnTo>
                  <a:lnTo>
                    <a:pt x="1135" y="579"/>
                  </a:lnTo>
                  <a:lnTo>
                    <a:pt x="902" y="612"/>
                  </a:lnTo>
                  <a:lnTo>
                    <a:pt x="902" y="612"/>
                  </a:lnTo>
                  <a:lnTo>
                    <a:pt x="824" y="67"/>
                  </a:lnTo>
                  <a:lnTo>
                    <a:pt x="801" y="23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3313400" y="2660350"/>
              <a:ext cx="11150" cy="47850"/>
            </a:xfrm>
            <a:custGeom>
              <a:avLst/>
              <a:gdLst/>
              <a:ahLst/>
              <a:cxnLst/>
              <a:rect l="l" t="t" r="r" b="b"/>
              <a:pathLst>
                <a:path w="446" h="1914" extrusionOk="0">
                  <a:moveTo>
                    <a:pt x="223" y="1"/>
                  </a:moveTo>
                  <a:lnTo>
                    <a:pt x="23" y="68"/>
                  </a:lnTo>
                  <a:lnTo>
                    <a:pt x="1" y="90"/>
                  </a:lnTo>
                  <a:lnTo>
                    <a:pt x="1" y="112"/>
                  </a:lnTo>
                  <a:lnTo>
                    <a:pt x="1" y="157"/>
                  </a:lnTo>
                  <a:lnTo>
                    <a:pt x="45" y="201"/>
                  </a:lnTo>
                  <a:lnTo>
                    <a:pt x="90" y="201"/>
                  </a:lnTo>
                  <a:lnTo>
                    <a:pt x="179" y="157"/>
                  </a:lnTo>
                  <a:lnTo>
                    <a:pt x="179" y="490"/>
                  </a:lnTo>
                  <a:lnTo>
                    <a:pt x="223" y="957"/>
                  </a:lnTo>
                  <a:lnTo>
                    <a:pt x="312" y="1847"/>
                  </a:lnTo>
                  <a:lnTo>
                    <a:pt x="334" y="1892"/>
                  </a:lnTo>
                  <a:lnTo>
                    <a:pt x="379" y="1914"/>
                  </a:lnTo>
                  <a:lnTo>
                    <a:pt x="423" y="1914"/>
                  </a:lnTo>
                  <a:lnTo>
                    <a:pt x="446" y="1892"/>
                  </a:lnTo>
                  <a:lnTo>
                    <a:pt x="446" y="1847"/>
                  </a:lnTo>
                  <a:lnTo>
                    <a:pt x="357" y="957"/>
                  </a:lnTo>
                  <a:lnTo>
                    <a:pt x="312" y="512"/>
                  </a:lnTo>
                  <a:lnTo>
                    <a:pt x="312" y="68"/>
                  </a:lnTo>
                  <a:lnTo>
                    <a:pt x="312" y="45"/>
                  </a:lnTo>
                  <a:lnTo>
                    <a:pt x="290" y="2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3238325" y="2637000"/>
              <a:ext cx="41175" cy="17275"/>
            </a:xfrm>
            <a:custGeom>
              <a:avLst/>
              <a:gdLst/>
              <a:ahLst/>
              <a:cxnLst/>
              <a:rect l="l" t="t" r="r" b="b"/>
              <a:pathLst>
                <a:path w="1647" h="691" extrusionOk="0">
                  <a:moveTo>
                    <a:pt x="45" y="1"/>
                  </a:moveTo>
                  <a:lnTo>
                    <a:pt x="23" y="23"/>
                  </a:ln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68" y="134"/>
                  </a:lnTo>
                  <a:lnTo>
                    <a:pt x="268" y="134"/>
                  </a:lnTo>
                  <a:lnTo>
                    <a:pt x="468" y="179"/>
                  </a:lnTo>
                  <a:lnTo>
                    <a:pt x="668" y="223"/>
                  </a:lnTo>
                  <a:lnTo>
                    <a:pt x="846" y="290"/>
                  </a:lnTo>
                  <a:lnTo>
                    <a:pt x="1024" y="379"/>
                  </a:lnTo>
                  <a:lnTo>
                    <a:pt x="1202" y="468"/>
                  </a:lnTo>
                  <a:lnTo>
                    <a:pt x="1536" y="668"/>
                  </a:lnTo>
                  <a:lnTo>
                    <a:pt x="1602" y="690"/>
                  </a:lnTo>
                  <a:lnTo>
                    <a:pt x="1647" y="668"/>
                  </a:lnTo>
                  <a:lnTo>
                    <a:pt x="1647" y="624"/>
                  </a:lnTo>
                  <a:lnTo>
                    <a:pt x="1625" y="579"/>
                  </a:lnTo>
                  <a:lnTo>
                    <a:pt x="1247" y="357"/>
                  </a:lnTo>
                  <a:lnTo>
                    <a:pt x="1069" y="245"/>
                  </a:lnTo>
                  <a:lnTo>
                    <a:pt x="868" y="179"/>
                  </a:lnTo>
                  <a:lnTo>
                    <a:pt x="668" y="90"/>
                  </a:lnTo>
                  <a:lnTo>
                    <a:pt x="468" y="45"/>
                  </a:lnTo>
                  <a:lnTo>
                    <a:pt x="2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3284500" y="2657025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45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178" y="267"/>
                  </a:lnTo>
                  <a:lnTo>
                    <a:pt x="223" y="290"/>
                  </a:lnTo>
                  <a:lnTo>
                    <a:pt x="267" y="267"/>
                  </a:lnTo>
                  <a:lnTo>
                    <a:pt x="289" y="223"/>
                  </a:lnTo>
                  <a:lnTo>
                    <a:pt x="245" y="178"/>
                  </a:lnTo>
                  <a:lnTo>
                    <a:pt x="89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3275600" y="2575275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45" y="1"/>
                  </a:moveTo>
                  <a:lnTo>
                    <a:pt x="22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312" y="312"/>
                  </a:lnTo>
                  <a:lnTo>
                    <a:pt x="356" y="334"/>
                  </a:lnTo>
                  <a:lnTo>
                    <a:pt x="401" y="312"/>
                  </a:lnTo>
                  <a:lnTo>
                    <a:pt x="401" y="268"/>
                  </a:lnTo>
                  <a:lnTo>
                    <a:pt x="378" y="223"/>
                  </a:lnTo>
                  <a:lnTo>
                    <a:pt x="111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232225" y="2652575"/>
              <a:ext cx="50625" cy="13925"/>
            </a:xfrm>
            <a:custGeom>
              <a:avLst/>
              <a:gdLst/>
              <a:ahLst/>
              <a:cxnLst/>
              <a:rect l="l" t="t" r="r" b="b"/>
              <a:pathLst>
                <a:path w="2025" h="557" extrusionOk="0">
                  <a:moveTo>
                    <a:pt x="45" y="1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67" y="134"/>
                  </a:lnTo>
                  <a:lnTo>
                    <a:pt x="556" y="201"/>
                  </a:lnTo>
                  <a:lnTo>
                    <a:pt x="1023" y="290"/>
                  </a:lnTo>
                  <a:lnTo>
                    <a:pt x="1491" y="401"/>
                  </a:lnTo>
                  <a:lnTo>
                    <a:pt x="1713" y="468"/>
                  </a:lnTo>
                  <a:lnTo>
                    <a:pt x="1935" y="557"/>
                  </a:lnTo>
                  <a:lnTo>
                    <a:pt x="2002" y="557"/>
                  </a:lnTo>
                  <a:lnTo>
                    <a:pt x="2024" y="534"/>
                  </a:lnTo>
                  <a:lnTo>
                    <a:pt x="2024" y="490"/>
                  </a:lnTo>
                  <a:lnTo>
                    <a:pt x="1980" y="445"/>
                  </a:lnTo>
                  <a:lnTo>
                    <a:pt x="1757" y="356"/>
                  </a:lnTo>
                  <a:lnTo>
                    <a:pt x="1513" y="267"/>
                  </a:lnTo>
                  <a:lnTo>
                    <a:pt x="1023" y="156"/>
                  </a:lnTo>
                  <a:lnTo>
                    <a:pt x="534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42875" y="2696500"/>
              <a:ext cx="6150" cy="15600"/>
            </a:xfrm>
            <a:custGeom>
              <a:avLst/>
              <a:gdLst/>
              <a:ahLst/>
              <a:cxnLst/>
              <a:rect l="l" t="t" r="r" b="b"/>
              <a:pathLst>
                <a:path w="246" h="624" extrusionOk="0">
                  <a:moveTo>
                    <a:pt x="67" y="1"/>
                  </a:moveTo>
                  <a:lnTo>
                    <a:pt x="23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112" y="557"/>
                  </a:lnTo>
                  <a:lnTo>
                    <a:pt x="134" y="601"/>
                  </a:lnTo>
                  <a:lnTo>
                    <a:pt x="179" y="623"/>
                  </a:lnTo>
                  <a:lnTo>
                    <a:pt x="223" y="601"/>
                  </a:lnTo>
                  <a:lnTo>
                    <a:pt x="245" y="579"/>
                  </a:lnTo>
                  <a:lnTo>
                    <a:pt x="245" y="557"/>
                  </a:lnTo>
                  <a:lnTo>
                    <a:pt x="156" y="67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297275" y="2689825"/>
              <a:ext cx="26175" cy="15050"/>
            </a:xfrm>
            <a:custGeom>
              <a:avLst/>
              <a:gdLst/>
              <a:ahLst/>
              <a:cxnLst/>
              <a:rect l="l" t="t" r="r" b="b"/>
              <a:pathLst>
                <a:path w="1047" h="602" extrusionOk="0">
                  <a:moveTo>
                    <a:pt x="90" y="1"/>
                  </a:moveTo>
                  <a:lnTo>
                    <a:pt x="67" y="45"/>
                  </a:lnTo>
                  <a:lnTo>
                    <a:pt x="1" y="535"/>
                  </a:lnTo>
                  <a:lnTo>
                    <a:pt x="1" y="579"/>
                  </a:lnTo>
                  <a:lnTo>
                    <a:pt x="45" y="601"/>
                  </a:lnTo>
                  <a:lnTo>
                    <a:pt x="112" y="601"/>
                  </a:lnTo>
                  <a:lnTo>
                    <a:pt x="112" y="579"/>
                  </a:lnTo>
                  <a:lnTo>
                    <a:pt x="134" y="557"/>
                  </a:lnTo>
                  <a:lnTo>
                    <a:pt x="193" y="147"/>
                  </a:lnTo>
                  <a:lnTo>
                    <a:pt x="193" y="147"/>
                  </a:lnTo>
                  <a:lnTo>
                    <a:pt x="334" y="179"/>
                  </a:lnTo>
                  <a:lnTo>
                    <a:pt x="557" y="201"/>
                  </a:lnTo>
                  <a:lnTo>
                    <a:pt x="979" y="245"/>
                  </a:lnTo>
                  <a:lnTo>
                    <a:pt x="1024" y="245"/>
                  </a:lnTo>
                  <a:lnTo>
                    <a:pt x="1046" y="201"/>
                  </a:lnTo>
                  <a:lnTo>
                    <a:pt x="1024" y="156"/>
                  </a:lnTo>
                  <a:lnTo>
                    <a:pt x="979" y="134"/>
                  </a:lnTo>
                  <a:lnTo>
                    <a:pt x="557" y="68"/>
                  </a:lnTo>
                  <a:lnTo>
                    <a:pt x="334" y="4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00625" y="2678700"/>
              <a:ext cx="21700" cy="6150"/>
            </a:xfrm>
            <a:custGeom>
              <a:avLst/>
              <a:gdLst/>
              <a:ahLst/>
              <a:cxnLst/>
              <a:rect l="l" t="t" r="r" b="b"/>
              <a:pathLst>
                <a:path w="868" h="246" extrusionOk="0">
                  <a:moveTo>
                    <a:pt x="22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67" y="134"/>
                  </a:lnTo>
                  <a:lnTo>
                    <a:pt x="801" y="246"/>
                  </a:lnTo>
                  <a:lnTo>
                    <a:pt x="868" y="223"/>
                  </a:lnTo>
                  <a:lnTo>
                    <a:pt x="868" y="179"/>
                  </a:lnTo>
                  <a:lnTo>
                    <a:pt x="868" y="134"/>
                  </a:lnTo>
                  <a:lnTo>
                    <a:pt x="823" y="11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327875" y="2580850"/>
              <a:ext cx="27250" cy="9475"/>
            </a:xfrm>
            <a:custGeom>
              <a:avLst/>
              <a:gdLst/>
              <a:ahLst/>
              <a:cxnLst/>
              <a:rect l="l" t="t" r="r" b="b"/>
              <a:pathLst>
                <a:path w="1090" h="379" extrusionOk="0">
                  <a:moveTo>
                    <a:pt x="979" y="0"/>
                  </a:moveTo>
                  <a:lnTo>
                    <a:pt x="734" y="45"/>
                  </a:lnTo>
                  <a:lnTo>
                    <a:pt x="512" y="89"/>
                  </a:lnTo>
                  <a:lnTo>
                    <a:pt x="45" y="245"/>
                  </a:lnTo>
                  <a:lnTo>
                    <a:pt x="22" y="267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5" y="378"/>
                  </a:lnTo>
                  <a:lnTo>
                    <a:pt x="89" y="378"/>
                  </a:lnTo>
                  <a:lnTo>
                    <a:pt x="556" y="223"/>
                  </a:lnTo>
                  <a:lnTo>
                    <a:pt x="801" y="156"/>
                  </a:lnTo>
                  <a:lnTo>
                    <a:pt x="1045" y="111"/>
                  </a:lnTo>
                  <a:lnTo>
                    <a:pt x="1068" y="111"/>
                  </a:lnTo>
                  <a:lnTo>
                    <a:pt x="1090" y="89"/>
                  </a:lnTo>
                  <a:lnTo>
                    <a:pt x="1068" y="45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271700" y="2490750"/>
              <a:ext cx="8925" cy="5600"/>
            </a:xfrm>
            <a:custGeom>
              <a:avLst/>
              <a:gdLst/>
              <a:ahLst/>
              <a:cxnLst/>
              <a:rect l="l" t="t" r="r" b="b"/>
              <a:pathLst>
                <a:path w="357" h="224" extrusionOk="0">
                  <a:moveTo>
                    <a:pt x="23" y="1"/>
                  </a:moveTo>
                  <a:lnTo>
                    <a:pt x="1" y="45"/>
                  </a:lnTo>
                  <a:lnTo>
                    <a:pt x="23" y="90"/>
                  </a:lnTo>
                  <a:lnTo>
                    <a:pt x="67" y="134"/>
                  </a:lnTo>
                  <a:lnTo>
                    <a:pt x="267" y="223"/>
                  </a:lnTo>
                  <a:lnTo>
                    <a:pt x="334" y="223"/>
                  </a:lnTo>
                  <a:lnTo>
                    <a:pt x="356" y="201"/>
                  </a:lnTo>
                  <a:lnTo>
                    <a:pt x="356" y="134"/>
                  </a:lnTo>
                  <a:lnTo>
                    <a:pt x="312" y="112"/>
                  </a:lnTo>
                  <a:lnTo>
                    <a:pt x="201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406275" y="2551925"/>
              <a:ext cx="14475" cy="10025"/>
            </a:xfrm>
            <a:custGeom>
              <a:avLst/>
              <a:gdLst/>
              <a:ahLst/>
              <a:cxnLst/>
              <a:rect l="l" t="t" r="r" b="b"/>
              <a:pathLst>
                <a:path w="579" h="401" extrusionOk="0">
                  <a:moveTo>
                    <a:pt x="23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45" y="112"/>
                  </a:lnTo>
                  <a:lnTo>
                    <a:pt x="267" y="245"/>
                  </a:lnTo>
                  <a:lnTo>
                    <a:pt x="490" y="379"/>
                  </a:lnTo>
                  <a:lnTo>
                    <a:pt x="534" y="401"/>
                  </a:lnTo>
                  <a:lnTo>
                    <a:pt x="579" y="379"/>
                  </a:lnTo>
                  <a:lnTo>
                    <a:pt x="579" y="334"/>
                  </a:lnTo>
                  <a:lnTo>
                    <a:pt x="556" y="290"/>
                  </a:lnTo>
                  <a:lnTo>
                    <a:pt x="334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376800" y="2667025"/>
              <a:ext cx="11150" cy="3925"/>
            </a:xfrm>
            <a:custGeom>
              <a:avLst/>
              <a:gdLst/>
              <a:ahLst/>
              <a:cxnLst/>
              <a:rect l="l" t="t" r="r" b="b"/>
              <a:pathLst>
                <a:path w="446" h="157" extrusionOk="0">
                  <a:moveTo>
                    <a:pt x="0" y="1"/>
                  </a:moveTo>
                  <a:lnTo>
                    <a:pt x="0" y="45"/>
                  </a:lnTo>
                  <a:lnTo>
                    <a:pt x="23" y="90"/>
                  </a:lnTo>
                  <a:lnTo>
                    <a:pt x="67" y="112"/>
                  </a:lnTo>
                  <a:lnTo>
                    <a:pt x="379" y="157"/>
                  </a:lnTo>
                  <a:lnTo>
                    <a:pt x="423" y="134"/>
                  </a:lnTo>
                  <a:lnTo>
                    <a:pt x="445" y="90"/>
                  </a:lnTo>
                  <a:lnTo>
                    <a:pt x="423" y="45"/>
                  </a:lnTo>
                  <a:lnTo>
                    <a:pt x="379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1039657" y="116097"/>
            <a:ext cx="27020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5592" y="687162"/>
            <a:ext cx="16850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675211" y="1908773"/>
            <a:ext cx="16850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607906" y="2877119"/>
            <a:ext cx="34355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2386672" y="728984"/>
            <a:ext cx="556601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cuốn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gửi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cháu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Sam”.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96386" y="1918621"/>
            <a:ext cx="1008609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just"/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75509" y="2883248"/>
            <a:ext cx="1406154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endParaRPr lang="en-US" sz="2400" dirty="0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8" y="700872"/>
            <a:ext cx="613983" cy="613983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6" y="1830802"/>
            <a:ext cx="613983" cy="61398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7" y="2807088"/>
            <a:ext cx="613983" cy="6139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7" name="Google Shape;1597;p53"/>
          <p:cNvGrpSpPr/>
          <p:nvPr/>
        </p:nvGrpSpPr>
        <p:grpSpPr>
          <a:xfrm>
            <a:off x="3521176" y="2266945"/>
            <a:ext cx="2378965" cy="1415506"/>
            <a:chOff x="6459632" y="3043449"/>
            <a:chExt cx="4487767" cy="2052648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598" name="Google Shape;1598;p53"/>
            <p:cNvSpPr/>
            <p:nvPr/>
          </p:nvSpPr>
          <p:spPr>
            <a:xfrm>
              <a:off x="6501965" y="3085782"/>
              <a:ext cx="4403100" cy="19680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599" name="Google Shape;1599;p53"/>
            <p:cNvSpPr/>
            <p:nvPr/>
          </p:nvSpPr>
          <p:spPr>
            <a:xfrm>
              <a:off x="6459632" y="3043449"/>
              <a:ext cx="4487767" cy="2052648"/>
            </a:xfrm>
            <a:custGeom>
              <a:avLst/>
              <a:gdLst/>
              <a:ahLst/>
              <a:cxnLst/>
              <a:rect l="l" t="t" r="r" b="b"/>
              <a:pathLst>
                <a:path w="4487767" h="2052648" extrusionOk="0">
                  <a:moveTo>
                    <a:pt x="0" y="2052648"/>
                  </a:moveTo>
                  <a:lnTo>
                    <a:pt x="0" y="0"/>
                  </a:lnTo>
                  <a:lnTo>
                    <a:pt x="4487767" y="0"/>
                  </a:lnTo>
                  <a:lnTo>
                    <a:pt x="4487767" y="2052648"/>
                  </a:lnTo>
                  <a:close/>
                  <a:moveTo>
                    <a:pt x="84666" y="1967981"/>
                  </a:moveTo>
                  <a:lnTo>
                    <a:pt x="4403100" y="1967981"/>
                  </a:lnTo>
                  <a:lnTo>
                    <a:pt x="4403100" y="84666"/>
                  </a:lnTo>
                  <a:lnTo>
                    <a:pt x="84666" y="846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600" name="Google Shape;1600;p53"/>
          <p:cNvGrpSpPr/>
          <p:nvPr/>
        </p:nvGrpSpPr>
        <p:grpSpPr>
          <a:xfrm>
            <a:off x="6285518" y="2308478"/>
            <a:ext cx="2378965" cy="1415506"/>
            <a:chOff x="6459632" y="3043449"/>
            <a:chExt cx="4487767" cy="205264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601" name="Google Shape;1601;p53"/>
            <p:cNvSpPr/>
            <p:nvPr/>
          </p:nvSpPr>
          <p:spPr>
            <a:xfrm>
              <a:off x="6501965" y="3085782"/>
              <a:ext cx="4403100" cy="19680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602" name="Google Shape;1602;p53"/>
            <p:cNvSpPr/>
            <p:nvPr/>
          </p:nvSpPr>
          <p:spPr>
            <a:xfrm>
              <a:off x="6459632" y="3043449"/>
              <a:ext cx="4487767" cy="2052648"/>
            </a:xfrm>
            <a:custGeom>
              <a:avLst/>
              <a:gdLst/>
              <a:ahLst/>
              <a:cxnLst/>
              <a:rect l="l" t="t" r="r" b="b"/>
              <a:pathLst>
                <a:path w="4487767" h="2052648" extrusionOk="0">
                  <a:moveTo>
                    <a:pt x="0" y="2052648"/>
                  </a:moveTo>
                  <a:lnTo>
                    <a:pt x="0" y="0"/>
                  </a:lnTo>
                  <a:lnTo>
                    <a:pt x="4487767" y="0"/>
                  </a:lnTo>
                  <a:lnTo>
                    <a:pt x="4487767" y="2052648"/>
                  </a:lnTo>
                  <a:close/>
                  <a:moveTo>
                    <a:pt x="84666" y="1967981"/>
                  </a:moveTo>
                  <a:lnTo>
                    <a:pt x="4403100" y="1967981"/>
                  </a:lnTo>
                  <a:lnTo>
                    <a:pt x="4403100" y="84666"/>
                  </a:lnTo>
                  <a:lnTo>
                    <a:pt x="84666" y="846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603" name="Google Shape;1603;p53"/>
          <p:cNvGrpSpPr/>
          <p:nvPr/>
        </p:nvGrpSpPr>
        <p:grpSpPr>
          <a:xfrm>
            <a:off x="747415" y="2268875"/>
            <a:ext cx="2378965" cy="1415506"/>
            <a:chOff x="6459632" y="3043449"/>
            <a:chExt cx="4487767" cy="2052648"/>
          </a:xfrm>
          <a:solidFill>
            <a:schemeClr val="bg2"/>
          </a:solidFill>
        </p:grpSpPr>
        <p:sp>
          <p:nvSpPr>
            <p:cNvPr id="1604" name="Google Shape;1604;p53"/>
            <p:cNvSpPr/>
            <p:nvPr/>
          </p:nvSpPr>
          <p:spPr>
            <a:xfrm>
              <a:off x="6501965" y="3085782"/>
              <a:ext cx="4403100" cy="19680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605" name="Google Shape;1605;p53"/>
            <p:cNvSpPr/>
            <p:nvPr/>
          </p:nvSpPr>
          <p:spPr>
            <a:xfrm>
              <a:off x="6459632" y="3043449"/>
              <a:ext cx="4487767" cy="2052648"/>
            </a:xfrm>
            <a:custGeom>
              <a:avLst/>
              <a:gdLst/>
              <a:ahLst/>
              <a:cxnLst/>
              <a:rect l="l" t="t" r="r" b="b"/>
              <a:pathLst>
                <a:path w="4487767" h="2052648" extrusionOk="0">
                  <a:moveTo>
                    <a:pt x="0" y="2052648"/>
                  </a:moveTo>
                  <a:lnTo>
                    <a:pt x="0" y="0"/>
                  </a:lnTo>
                  <a:lnTo>
                    <a:pt x="4487767" y="0"/>
                  </a:lnTo>
                  <a:lnTo>
                    <a:pt x="4487767" y="2052648"/>
                  </a:lnTo>
                  <a:close/>
                  <a:moveTo>
                    <a:pt x="84666" y="1967981"/>
                  </a:moveTo>
                  <a:lnTo>
                    <a:pt x="4403100" y="1967981"/>
                  </a:lnTo>
                  <a:lnTo>
                    <a:pt x="4403100" y="84666"/>
                  </a:lnTo>
                  <a:lnTo>
                    <a:pt x="84666" y="846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sp>
        <p:nvSpPr>
          <p:cNvPr id="1606" name="Google Shape;1606;p53"/>
          <p:cNvSpPr txBox="1">
            <a:spLocks noGrp="1"/>
          </p:cNvSpPr>
          <p:nvPr>
            <p:ph type="title"/>
          </p:nvPr>
        </p:nvSpPr>
        <p:spPr>
          <a:xfrm>
            <a:off x="677750" y="100961"/>
            <a:ext cx="1729119" cy="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>
              <a:buSzPts val="800"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dirty="0"/>
          </a:p>
        </p:txBody>
      </p:sp>
      <p:sp>
        <p:nvSpPr>
          <p:cNvPr id="1607" name="Google Shape;1607;p53"/>
          <p:cNvSpPr txBox="1">
            <a:spLocks noGrp="1"/>
          </p:cNvSpPr>
          <p:nvPr>
            <p:ph type="subTitle" idx="2"/>
          </p:nvPr>
        </p:nvSpPr>
        <p:spPr>
          <a:xfrm>
            <a:off x="441435" y="1231495"/>
            <a:ext cx="2758518" cy="7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R="30480">
              <a:lnSpc>
                <a:spcPct val="100000"/>
              </a:lnSpc>
              <a:spcAft>
                <a:spcPts val="120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400" dirty="0"/>
          </a:p>
        </p:txBody>
      </p:sp>
      <p:sp>
        <p:nvSpPr>
          <p:cNvPr id="1608" name="Google Shape;1608;p53"/>
          <p:cNvSpPr txBox="1">
            <a:spLocks noGrp="1"/>
          </p:cNvSpPr>
          <p:nvPr>
            <p:ph type="body" idx="3"/>
          </p:nvPr>
        </p:nvSpPr>
        <p:spPr>
          <a:xfrm>
            <a:off x="721784" y="2416612"/>
            <a:ext cx="2414015" cy="10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3350" indent="0">
              <a:buNone/>
            </a:pPr>
            <a:r>
              <a:rPr lang="en-US" sz="1800" dirty="0" err="1">
                <a:solidFill>
                  <a:schemeClr val="tx1"/>
                </a:solidFill>
              </a:rPr>
              <a:t>Từ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đầu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đến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i="1" dirty="0">
                <a:solidFill>
                  <a:schemeClr val="tx1"/>
                </a:solidFill>
              </a:rPr>
              <a:t>"</a:t>
            </a:r>
            <a:r>
              <a:rPr lang="en-US" sz="1800" i="1" dirty="0" err="1">
                <a:solidFill>
                  <a:schemeClr val="tx1"/>
                </a:solidFill>
              </a:rPr>
              <a:t>Chúng</a:t>
            </a:r>
            <a:r>
              <a:rPr lang="en-US" sz="1800" i="1" dirty="0">
                <a:solidFill>
                  <a:schemeClr val="tx1"/>
                </a:solidFill>
              </a:rPr>
              <a:t> ta </a:t>
            </a:r>
            <a:r>
              <a:rPr lang="en-US" sz="1800" i="1" dirty="0" err="1">
                <a:solidFill>
                  <a:schemeClr val="tx1"/>
                </a:solidFill>
              </a:rPr>
              <a:t>cần</a:t>
            </a:r>
            <a:r>
              <a:rPr lang="en-US" sz="1800" i="1" dirty="0">
                <a:solidFill>
                  <a:schemeClr val="tx1"/>
                </a:solidFill>
              </a:rPr>
              <a:t> </a:t>
            </a:r>
            <a:r>
              <a:rPr lang="en-US" sz="1800" i="1" dirty="0" err="1">
                <a:solidFill>
                  <a:schemeClr val="tx1"/>
                </a:solidFill>
              </a:rPr>
              <a:t>phải</a:t>
            </a:r>
            <a:r>
              <a:rPr lang="en-US" sz="1800" i="1" dirty="0">
                <a:solidFill>
                  <a:schemeClr val="tx1"/>
                </a:solidFill>
              </a:rPr>
              <a:t> </a:t>
            </a:r>
            <a:r>
              <a:rPr lang="en-US" sz="1800" i="1" dirty="0" err="1">
                <a:solidFill>
                  <a:schemeClr val="tx1"/>
                </a:solidFill>
              </a:rPr>
              <a:t>bước</a:t>
            </a:r>
            <a:r>
              <a:rPr lang="en-US" sz="1800" i="1" dirty="0">
                <a:solidFill>
                  <a:schemeClr val="tx1"/>
                </a:solidFill>
              </a:rPr>
              <a:t> </a:t>
            </a:r>
            <a:r>
              <a:rPr lang="en-US" sz="1800" i="1" dirty="0" err="1">
                <a:solidFill>
                  <a:schemeClr val="tx1"/>
                </a:solidFill>
              </a:rPr>
              <a:t>vào</a:t>
            </a:r>
            <a:r>
              <a:rPr lang="en-US" sz="1800" i="1" dirty="0">
                <a:solidFill>
                  <a:schemeClr val="tx1"/>
                </a:solidFill>
              </a:rPr>
              <a:t> </a:t>
            </a:r>
            <a:r>
              <a:rPr lang="en-US" sz="1800" i="1" dirty="0" err="1">
                <a:solidFill>
                  <a:schemeClr val="tx1"/>
                </a:solidFill>
              </a:rPr>
              <a:t>bóng</a:t>
            </a:r>
            <a:r>
              <a:rPr lang="en-US" sz="1800" i="1" dirty="0">
                <a:solidFill>
                  <a:schemeClr val="tx1"/>
                </a:solidFill>
              </a:rPr>
              <a:t> </a:t>
            </a:r>
            <a:r>
              <a:rPr lang="en-US" sz="1800" i="1" dirty="0" err="1">
                <a:solidFill>
                  <a:schemeClr val="tx1"/>
                </a:solidFill>
              </a:rPr>
              <a:t>tối</a:t>
            </a:r>
            <a:r>
              <a:rPr lang="en-US" sz="1800" i="1" dirty="0">
                <a:solidFill>
                  <a:schemeClr val="tx1"/>
                </a:solidFill>
              </a:rPr>
              <a:t>"</a:t>
            </a:r>
            <a:endParaRPr lang="en-US" sz="18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800" dirty="0">
              <a:solidFill>
                <a:schemeClr val="tx1"/>
              </a:solidFill>
            </a:endParaRPr>
          </a:p>
        </p:txBody>
      </p:sp>
      <p:sp>
        <p:nvSpPr>
          <p:cNvPr id="1609" name="Google Shape;1609;p53"/>
          <p:cNvSpPr txBox="1">
            <a:spLocks noGrp="1"/>
          </p:cNvSpPr>
          <p:nvPr>
            <p:ph type="subTitle" idx="4"/>
          </p:nvPr>
        </p:nvSpPr>
        <p:spPr>
          <a:xfrm>
            <a:off x="3126380" y="1151463"/>
            <a:ext cx="2671453" cy="7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500"/>
              </a:spcBef>
              <a:buSzPts val="1100"/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endParaRPr sz="2400" b="0" dirty="0"/>
          </a:p>
        </p:txBody>
      </p:sp>
      <p:sp>
        <p:nvSpPr>
          <p:cNvPr id="1610" name="Google Shape;1610;p53"/>
          <p:cNvSpPr txBox="1">
            <a:spLocks noGrp="1"/>
          </p:cNvSpPr>
          <p:nvPr>
            <p:ph type="body" idx="5"/>
          </p:nvPr>
        </p:nvSpPr>
        <p:spPr>
          <a:xfrm>
            <a:off x="3518754" y="2378810"/>
            <a:ext cx="2194844" cy="10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3350" indent="0">
              <a:buNone/>
            </a:pPr>
            <a:r>
              <a:rPr lang="en-US" sz="2000" dirty="0" err="1">
                <a:solidFill>
                  <a:schemeClr val="tx1"/>
                </a:solidFill>
              </a:rPr>
              <a:t>Tiếp</a:t>
            </a:r>
            <a:r>
              <a:rPr lang="en-US" sz="2000" dirty="0">
                <a:solidFill>
                  <a:schemeClr val="tx1"/>
                </a:solidFill>
              </a:rPr>
              <a:t> … </a:t>
            </a:r>
            <a:r>
              <a:rPr lang="en-US" sz="2000" dirty="0" err="1">
                <a:solidFill>
                  <a:schemeClr val="tx1"/>
                </a:solidFill>
              </a:rPr>
              <a:t>đến</a:t>
            </a:r>
            <a:r>
              <a:rPr lang="en-US" sz="2000" dirty="0">
                <a:solidFill>
                  <a:schemeClr val="tx1"/>
                </a:solidFill>
              </a:rPr>
              <a:t> “</a:t>
            </a:r>
            <a:r>
              <a:rPr lang="en-US" sz="2000" i="1" dirty="0">
                <a:solidFill>
                  <a:schemeClr val="tx1"/>
                </a:solidFill>
              </a:rPr>
              <a:t>ý </a:t>
            </a:r>
            <a:r>
              <a:rPr lang="en-US" sz="2000" i="1" dirty="0" err="1">
                <a:solidFill>
                  <a:schemeClr val="tx1"/>
                </a:solidFill>
              </a:rPr>
              <a:t>nghĩa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của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cuộc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sống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là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gì</a:t>
            </a:r>
            <a:r>
              <a:rPr lang="en-US" sz="2000" i="1" dirty="0">
                <a:solidFill>
                  <a:schemeClr val="tx1"/>
                </a:solidFill>
              </a:rPr>
              <a:t>”</a:t>
            </a:r>
            <a:endParaRPr lang="en-US" sz="2000" dirty="0">
              <a:solidFill>
                <a:schemeClr val="tx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1611" name="Google Shape;1611;p53"/>
          <p:cNvSpPr txBox="1">
            <a:spLocks noGrp="1"/>
          </p:cNvSpPr>
          <p:nvPr>
            <p:ph type="subTitle" idx="6"/>
          </p:nvPr>
        </p:nvSpPr>
        <p:spPr>
          <a:xfrm>
            <a:off x="5911796" y="1151463"/>
            <a:ext cx="2434428" cy="7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500"/>
              </a:spcBef>
              <a:buSzPts val="1100"/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endParaRPr sz="2400" b="0" dirty="0"/>
          </a:p>
        </p:txBody>
      </p:sp>
      <p:sp>
        <p:nvSpPr>
          <p:cNvPr id="1612" name="Google Shape;1612;p53"/>
          <p:cNvSpPr txBox="1">
            <a:spLocks noGrp="1"/>
          </p:cNvSpPr>
          <p:nvPr>
            <p:ph type="body" idx="1"/>
          </p:nvPr>
        </p:nvSpPr>
        <p:spPr>
          <a:xfrm>
            <a:off x="6504591" y="2775685"/>
            <a:ext cx="1721400" cy="4912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buSzPts val="800"/>
              <a:buNone/>
            </a:pPr>
            <a:r>
              <a:rPr lang="en-US" sz="2000" dirty="0" err="1">
                <a:solidFill>
                  <a:schemeClr val="tx1"/>
                </a:solidFill>
              </a:rPr>
              <a:t>Đoạn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còn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lại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endParaRPr sz="20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grpSp>
        <p:nvGrpSpPr>
          <p:cNvPr id="1613" name="Google Shape;1613;p53"/>
          <p:cNvGrpSpPr/>
          <p:nvPr/>
        </p:nvGrpSpPr>
        <p:grpSpPr>
          <a:xfrm rot="-918597" flipH="1">
            <a:off x="657765" y="3367152"/>
            <a:ext cx="462333" cy="426930"/>
            <a:chOff x="10254288" y="4243167"/>
            <a:chExt cx="840734" cy="775712"/>
          </a:xfrm>
        </p:grpSpPr>
        <p:sp>
          <p:nvSpPr>
            <p:cNvPr id="1614" name="Google Shape;1614;p53"/>
            <p:cNvSpPr/>
            <p:nvPr/>
          </p:nvSpPr>
          <p:spPr>
            <a:xfrm>
              <a:off x="10294656" y="4261159"/>
              <a:ext cx="740865" cy="727688"/>
            </a:xfrm>
            <a:custGeom>
              <a:avLst/>
              <a:gdLst/>
              <a:ahLst/>
              <a:cxnLst/>
              <a:rect l="l" t="t" r="r" b="b"/>
              <a:pathLst>
                <a:path w="740865" h="727688" extrusionOk="0">
                  <a:moveTo>
                    <a:pt x="126555" y="684477"/>
                  </a:moveTo>
                  <a:cubicBezTo>
                    <a:pt x="131857" y="703844"/>
                    <a:pt x="129582" y="718259"/>
                    <a:pt x="119718" y="727688"/>
                  </a:cubicBezTo>
                  <a:lnTo>
                    <a:pt x="740865" y="158178"/>
                  </a:lnTo>
                  <a:cubicBezTo>
                    <a:pt x="733149" y="76993"/>
                    <a:pt x="685725" y="24267"/>
                    <a:pt x="598582" y="0"/>
                  </a:cubicBezTo>
                  <a:lnTo>
                    <a:pt x="0" y="593195"/>
                  </a:lnTo>
                  <a:cubicBezTo>
                    <a:pt x="9789" y="587660"/>
                    <a:pt x="22796" y="587491"/>
                    <a:pt x="39052" y="592666"/>
                  </a:cubicBezTo>
                  <a:cubicBezTo>
                    <a:pt x="59203" y="597990"/>
                    <a:pt x="77713" y="609515"/>
                    <a:pt x="94636" y="627263"/>
                  </a:cubicBezTo>
                  <a:cubicBezTo>
                    <a:pt x="111590" y="645032"/>
                    <a:pt x="122226" y="664104"/>
                    <a:pt x="126555" y="684477"/>
                  </a:cubicBezTo>
                  <a:close/>
                </a:path>
              </a:pathLst>
            </a:custGeom>
            <a:solidFill>
              <a:srgbClr val="D7BEB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615" name="Google Shape;1615;p53"/>
            <p:cNvSpPr/>
            <p:nvPr/>
          </p:nvSpPr>
          <p:spPr>
            <a:xfrm>
              <a:off x="10274620" y="4848649"/>
              <a:ext cx="151902" cy="154442"/>
            </a:xfrm>
            <a:custGeom>
              <a:avLst/>
              <a:gdLst/>
              <a:ahLst/>
              <a:cxnLst/>
              <a:rect l="l" t="t" r="r" b="b"/>
              <a:pathLst>
                <a:path w="151902" h="154442" extrusionOk="0">
                  <a:moveTo>
                    <a:pt x="138292" y="141604"/>
                  </a:moveTo>
                  <a:lnTo>
                    <a:pt x="139752" y="140197"/>
                  </a:lnTo>
                  <a:cubicBezTo>
                    <a:pt x="149616" y="130778"/>
                    <a:pt x="151902" y="116353"/>
                    <a:pt x="146589" y="96985"/>
                  </a:cubicBezTo>
                  <a:cubicBezTo>
                    <a:pt x="142261" y="76612"/>
                    <a:pt x="131624" y="57552"/>
                    <a:pt x="114670" y="39772"/>
                  </a:cubicBezTo>
                  <a:cubicBezTo>
                    <a:pt x="97747" y="22023"/>
                    <a:pt x="79237" y="10498"/>
                    <a:pt x="59086" y="5175"/>
                  </a:cubicBezTo>
                  <a:cubicBezTo>
                    <a:pt x="42830" y="0"/>
                    <a:pt x="29823" y="169"/>
                    <a:pt x="20044" y="5704"/>
                  </a:cubicBezTo>
                  <a:cubicBezTo>
                    <a:pt x="18055" y="7577"/>
                    <a:pt x="16107" y="9482"/>
                    <a:pt x="14118" y="11355"/>
                  </a:cubicBezTo>
                  <a:cubicBezTo>
                    <a:pt x="3280" y="21685"/>
                    <a:pt x="0" y="37031"/>
                    <a:pt x="4328" y="57403"/>
                  </a:cubicBezTo>
                  <a:cubicBezTo>
                    <a:pt x="9673" y="76803"/>
                    <a:pt x="20775" y="95408"/>
                    <a:pt x="37697" y="113156"/>
                  </a:cubicBezTo>
                  <a:cubicBezTo>
                    <a:pt x="54652" y="130936"/>
                    <a:pt x="72696" y="142917"/>
                    <a:pt x="91820" y="149150"/>
                  </a:cubicBezTo>
                  <a:cubicBezTo>
                    <a:pt x="111929" y="154442"/>
                    <a:pt x="127433" y="151966"/>
                    <a:pt x="138292" y="141604"/>
                  </a:cubicBezTo>
                  <a:close/>
                </a:path>
              </a:pathLst>
            </a:custGeom>
            <a:solidFill>
              <a:srgbClr val="E9CAC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616" name="Google Shape;1616;p53"/>
            <p:cNvSpPr/>
            <p:nvPr/>
          </p:nvSpPr>
          <p:spPr>
            <a:xfrm>
              <a:off x="10255713" y="4830557"/>
              <a:ext cx="72823" cy="52133"/>
            </a:xfrm>
            <a:custGeom>
              <a:avLst/>
              <a:gdLst/>
              <a:ahLst/>
              <a:cxnLst/>
              <a:rect l="l" t="t" r="r" b="b"/>
              <a:pathLst>
                <a:path w="72823" h="52133" extrusionOk="0">
                  <a:moveTo>
                    <a:pt x="47614" y="37761"/>
                  </a:moveTo>
                  <a:cubicBezTo>
                    <a:pt x="49604" y="35888"/>
                    <a:pt x="51583" y="34014"/>
                    <a:pt x="53541" y="32109"/>
                  </a:cubicBezTo>
                  <a:cubicBezTo>
                    <a:pt x="72823" y="13588"/>
                    <a:pt x="40417" y="0"/>
                    <a:pt x="25336" y="14488"/>
                  </a:cubicBezTo>
                  <a:cubicBezTo>
                    <a:pt x="23367" y="16372"/>
                    <a:pt x="21399" y="18266"/>
                    <a:pt x="19409" y="20140"/>
                  </a:cubicBezTo>
                  <a:cubicBezTo>
                    <a:pt x="0" y="38533"/>
                    <a:pt x="32448" y="52133"/>
                    <a:pt x="47614" y="37761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617" name="Google Shape;1617;p53"/>
            <p:cNvSpPr/>
            <p:nvPr/>
          </p:nvSpPr>
          <p:spPr>
            <a:xfrm>
              <a:off x="10256073" y="4835014"/>
              <a:ext cx="65119" cy="96583"/>
            </a:xfrm>
            <a:custGeom>
              <a:avLst/>
              <a:gdLst/>
              <a:ahLst/>
              <a:cxnLst/>
              <a:rect l="l" t="t" r="r" b="b"/>
              <a:pathLst>
                <a:path w="65119" h="96583" extrusionOk="0">
                  <a:moveTo>
                    <a:pt x="42629" y="63669"/>
                  </a:moveTo>
                  <a:cubicBezTo>
                    <a:pt x="40925" y="53689"/>
                    <a:pt x="39867" y="41497"/>
                    <a:pt x="47254" y="33305"/>
                  </a:cubicBezTo>
                  <a:cubicBezTo>
                    <a:pt x="65119" y="13514"/>
                    <a:pt x="33199" y="0"/>
                    <a:pt x="19049" y="15684"/>
                  </a:cubicBezTo>
                  <a:cubicBezTo>
                    <a:pt x="2307" y="34237"/>
                    <a:pt x="0" y="53255"/>
                    <a:pt x="4106" y="77417"/>
                  </a:cubicBezTo>
                  <a:cubicBezTo>
                    <a:pt x="7365" y="96583"/>
                    <a:pt x="46026" y="83650"/>
                    <a:pt x="42629" y="636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618" name="Google Shape;1618;p53"/>
            <p:cNvSpPr/>
            <p:nvPr/>
          </p:nvSpPr>
          <p:spPr>
            <a:xfrm>
              <a:off x="10254288" y="4879544"/>
              <a:ext cx="90265" cy="106362"/>
            </a:xfrm>
            <a:custGeom>
              <a:avLst/>
              <a:gdLst/>
              <a:ahLst/>
              <a:cxnLst/>
              <a:rect l="l" t="t" r="r" b="b"/>
              <a:pathLst>
                <a:path w="90265" h="106362" extrusionOk="0">
                  <a:moveTo>
                    <a:pt x="75776" y="71384"/>
                  </a:moveTo>
                  <a:cubicBezTo>
                    <a:pt x="61489" y="55848"/>
                    <a:pt x="50577" y="39454"/>
                    <a:pt x="44418" y="19134"/>
                  </a:cubicBezTo>
                  <a:cubicBezTo>
                    <a:pt x="38597" y="0"/>
                    <a:pt x="0" y="13483"/>
                    <a:pt x="5884" y="32882"/>
                  </a:cubicBezTo>
                  <a:cubicBezTo>
                    <a:pt x="12763" y="55509"/>
                    <a:pt x="25399" y="74877"/>
                    <a:pt x="41327" y="92201"/>
                  </a:cubicBezTo>
                  <a:cubicBezTo>
                    <a:pt x="54355" y="106362"/>
                    <a:pt x="90265" y="87132"/>
                    <a:pt x="75776" y="71384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619" name="Google Shape;1619;p53"/>
            <p:cNvSpPr/>
            <p:nvPr/>
          </p:nvSpPr>
          <p:spPr>
            <a:xfrm>
              <a:off x="10280646" y="4937314"/>
              <a:ext cx="120268" cy="81565"/>
            </a:xfrm>
            <a:custGeom>
              <a:avLst/>
              <a:gdLst/>
              <a:ahLst/>
              <a:cxnLst/>
              <a:rect l="l" t="t" r="r" b="b"/>
              <a:pathLst>
                <a:path w="120268" h="81565" extrusionOk="0">
                  <a:moveTo>
                    <a:pt x="96350" y="45095"/>
                  </a:moveTo>
                  <a:cubicBezTo>
                    <a:pt x="77850" y="38396"/>
                    <a:pt x="63224" y="27484"/>
                    <a:pt x="49413" y="13610"/>
                  </a:cubicBezTo>
                  <a:cubicBezTo>
                    <a:pt x="35866" y="0"/>
                    <a:pt x="0" y="19388"/>
                    <a:pt x="14975" y="34427"/>
                  </a:cubicBezTo>
                  <a:cubicBezTo>
                    <a:pt x="32914" y="52440"/>
                    <a:pt x="52271" y="66230"/>
                    <a:pt x="76284" y="74919"/>
                  </a:cubicBezTo>
                  <a:cubicBezTo>
                    <a:pt x="94636" y="81565"/>
                    <a:pt x="120268" y="53752"/>
                    <a:pt x="96350" y="45095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620" name="Google Shape;1620;p53"/>
            <p:cNvSpPr/>
            <p:nvPr/>
          </p:nvSpPr>
          <p:spPr>
            <a:xfrm>
              <a:off x="10345046" y="4970771"/>
              <a:ext cx="90296" cy="47434"/>
            </a:xfrm>
            <a:custGeom>
              <a:avLst/>
              <a:gdLst/>
              <a:ahLst/>
              <a:cxnLst/>
              <a:rect l="l" t="t" r="r" b="b"/>
              <a:pathLst>
                <a:path w="90296" h="47434" extrusionOk="0">
                  <a:moveTo>
                    <a:pt x="54250" y="10170"/>
                  </a:moveTo>
                  <a:cubicBezTo>
                    <a:pt x="48080" y="15398"/>
                    <a:pt x="39137" y="13292"/>
                    <a:pt x="31951" y="11641"/>
                  </a:cubicBezTo>
                  <a:cubicBezTo>
                    <a:pt x="22309" y="9429"/>
                    <a:pt x="10234" y="12488"/>
                    <a:pt x="4709" y="21357"/>
                  </a:cubicBezTo>
                  <a:cubicBezTo>
                    <a:pt x="0" y="28913"/>
                    <a:pt x="2233" y="39253"/>
                    <a:pt x="11885" y="41465"/>
                  </a:cubicBezTo>
                  <a:cubicBezTo>
                    <a:pt x="37835" y="47434"/>
                    <a:pt x="61563" y="45465"/>
                    <a:pt x="82454" y="27802"/>
                  </a:cubicBezTo>
                  <a:cubicBezTo>
                    <a:pt x="89439" y="21886"/>
                    <a:pt x="90296" y="11260"/>
                    <a:pt x="82422" y="5873"/>
                  </a:cubicBezTo>
                  <a:cubicBezTo>
                    <a:pt x="73829" y="0"/>
                    <a:pt x="61393" y="4138"/>
                    <a:pt x="54250" y="10170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621" name="Google Shape;1621;p53"/>
            <p:cNvSpPr/>
            <p:nvPr/>
          </p:nvSpPr>
          <p:spPr>
            <a:xfrm>
              <a:off x="10265268" y="4243167"/>
              <a:ext cx="829754" cy="769873"/>
            </a:xfrm>
            <a:custGeom>
              <a:avLst/>
              <a:gdLst/>
              <a:ahLst/>
              <a:cxnLst/>
              <a:rect l="l" t="t" r="r" b="b"/>
              <a:pathLst>
                <a:path w="829754" h="769873" extrusionOk="0">
                  <a:moveTo>
                    <a:pt x="162231" y="755406"/>
                  </a:moveTo>
                  <a:cubicBezTo>
                    <a:pt x="236907" y="683831"/>
                    <a:pt x="94911" y="578887"/>
                    <a:pt x="24807" y="596455"/>
                  </a:cubicBezTo>
                  <a:cubicBezTo>
                    <a:pt x="31199" y="604138"/>
                    <a:pt x="37591" y="611822"/>
                    <a:pt x="43984" y="619495"/>
                  </a:cubicBezTo>
                  <a:cubicBezTo>
                    <a:pt x="148568" y="515852"/>
                    <a:pt x="253153" y="412220"/>
                    <a:pt x="357737" y="308578"/>
                  </a:cubicBezTo>
                  <a:cubicBezTo>
                    <a:pt x="423290" y="243628"/>
                    <a:pt x="488833" y="178667"/>
                    <a:pt x="554386" y="113707"/>
                  </a:cubicBezTo>
                  <a:cubicBezTo>
                    <a:pt x="573743" y="94530"/>
                    <a:pt x="597280" y="60240"/>
                    <a:pt x="621379" y="47328"/>
                  </a:cubicBezTo>
                  <a:cubicBezTo>
                    <a:pt x="626480" y="44587"/>
                    <a:pt x="632756" y="31273"/>
                    <a:pt x="638471" y="30374"/>
                  </a:cubicBezTo>
                  <a:cubicBezTo>
                    <a:pt x="646197" y="29178"/>
                    <a:pt x="706321" y="79110"/>
                    <a:pt x="712184" y="85672"/>
                  </a:cubicBezTo>
                  <a:cubicBezTo>
                    <a:pt x="790003" y="172751"/>
                    <a:pt x="729223" y="192002"/>
                    <a:pt x="665151" y="250729"/>
                  </a:cubicBezTo>
                  <a:cubicBezTo>
                    <a:pt x="597132" y="313107"/>
                    <a:pt x="529113" y="375475"/>
                    <a:pt x="461084" y="437843"/>
                  </a:cubicBezTo>
                  <a:cubicBezTo>
                    <a:pt x="352551" y="537347"/>
                    <a:pt x="244030" y="636862"/>
                    <a:pt x="135498" y="736377"/>
                  </a:cubicBezTo>
                  <a:cubicBezTo>
                    <a:pt x="115781" y="754443"/>
                    <a:pt x="148346" y="768074"/>
                    <a:pt x="163692" y="753998"/>
                  </a:cubicBezTo>
                  <a:cubicBezTo>
                    <a:pt x="304048" y="625316"/>
                    <a:pt x="444394" y="496633"/>
                    <a:pt x="584750" y="367950"/>
                  </a:cubicBezTo>
                  <a:cubicBezTo>
                    <a:pt x="641625" y="315796"/>
                    <a:pt x="733234" y="258296"/>
                    <a:pt x="775398" y="193145"/>
                  </a:cubicBezTo>
                  <a:cubicBezTo>
                    <a:pt x="829754" y="109145"/>
                    <a:pt x="708628" y="26341"/>
                    <a:pt x="638471" y="2624"/>
                  </a:cubicBezTo>
                  <a:cubicBezTo>
                    <a:pt x="630724" y="0"/>
                    <a:pt x="620088" y="3026"/>
                    <a:pt x="614341" y="8720"/>
                  </a:cubicBezTo>
                  <a:cubicBezTo>
                    <a:pt x="414824" y="206438"/>
                    <a:pt x="215296" y="404166"/>
                    <a:pt x="15779" y="601874"/>
                  </a:cubicBezTo>
                  <a:cubicBezTo>
                    <a:pt x="0" y="617516"/>
                    <a:pt x="19483" y="628787"/>
                    <a:pt x="34956" y="624914"/>
                  </a:cubicBezTo>
                  <a:cubicBezTo>
                    <a:pt x="109812" y="638323"/>
                    <a:pt x="142832" y="675946"/>
                    <a:pt x="134027" y="737774"/>
                  </a:cubicBezTo>
                  <a:cubicBezTo>
                    <a:pt x="114723" y="756284"/>
                    <a:pt x="147129" y="769873"/>
                    <a:pt x="162231" y="755406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622" name="Google Shape;1622;p53"/>
          <p:cNvGrpSpPr/>
          <p:nvPr/>
        </p:nvGrpSpPr>
        <p:grpSpPr>
          <a:xfrm rot="918597">
            <a:off x="8023415" y="2989527"/>
            <a:ext cx="462333" cy="426930"/>
            <a:chOff x="10254288" y="4243167"/>
            <a:chExt cx="840734" cy="775712"/>
          </a:xfrm>
        </p:grpSpPr>
        <p:sp>
          <p:nvSpPr>
            <p:cNvPr id="1623" name="Google Shape;1623;p53"/>
            <p:cNvSpPr/>
            <p:nvPr/>
          </p:nvSpPr>
          <p:spPr>
            <a:xfrm>
              <a:off x="10294656" y="4261159"/>
              <a:ext cx="740865" cy="727688"/>
            </a:xfrm>
            <a:custGeom>
              <a:avLst/>
              <a:gdLst/>
              <a:ahLst/>
              <a:cxnLst/>
              <a:rect l="l" t="t" r="r" b="b"/>
              <a:pathLst>
                <a:path w="740865" h="727688" extrusionOk="0">
                  <a:moveTo>
                    <a:pt x="126555" y="684477"/>
                  </a:moveTo>
                  <a:cubicBezTo>
                    <a:pt x="131857" y="703844"/>
                    <a:pt x="129582" y="718259"/>
                    <a:pt x="119718" y="727688"/>
                  </a:cubicBezTo>
                  <a:lnTo>
                    <a:pt x="740865" y="158178"/>
                  </a:lnTo>
                  <a:cubicBezTo>
                    <a:pt x="733149" y="76993"/>
                    <a:pt x="685725" y="24267"/>
                    <a:pt x="598582" y="0"/>
                  </a:cubicBezTo>
                  <a:lnTo>
                    <a:pt x="0" y="593195"/>
                  </a:lnTo>
                  <a:cubicBezTo>
                    <a:pt x="9789" y="587660"/>
                    <a:pt x="22796" y="587491"/>
                    <a:pt x="39052" y="592666"/>
                  </a:cubicBezTo>
                  <a:cubicBezTo>
                    <a:pt x="59203" y="597990"/>
                    <a:pt x="77713" y="609515"/>
                    <a:pt x="94636" y="627263"/>
                  </a:cubicBezTo>
                  <a:cubicBezTo>
                    <a:pt x="111590" y="645032"/>
                    <a:pt x="122226" y="664104"/>
                    <a:pt x="126555" y="684477"/>
                  </a:cubicBezTo>
                  <a:close/>
                </a:path>
              </a:pathLst>
            </a:custGeom>
            <a:solidFill>
              <a:srgbClr val="D7BEB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624" name="Google Shape;1624;p53"/>
            <p:cNvSpPr/>
            <p:nvPr/>
          </p:nvSpPr>
          <p:spPr>
            <a:xfrm>
              <a:off x="10274620" y="4848649"/>
              <a:ext cx="151902" cy="154442"/>
            </a:xfrm>
            <a:custGeom>
              <a:avLst/>
              <a:gdLst/>
              <a:ahLst/>
              <a:cxnLst/>
              <a:rect l="l" t="t" r="r" b="b"/>
              <a:pathLst>
                <a:path w="151902" h="154442" extrusionOk="0">
                  <a:moveTo>
                    <a:pt x="138292" y="141604"/>
                  </a:moveTo>
                  <a:lnTo>
                    <a:pt x="139752" y="140197"/>
                  </a:lnTo>
                  <a:cubicBezTo>
                    <a:pt x="149616" y="130778"/>
                    <a:pt x="151902" y="116353"/>
                    <a:pt x="146589" y="96985"/>
                  </a:cubicBezTo>
                  <a:cubicBezTo>
                    <a:pt x="142261" y="76612"/>
                    <a:pt x="131624" y="57552"/>
                    <a:pt x="114670" y="39772"/>
                  </a:cubicBezTo>
                  <a:cubicBezTo>
                    <a:pt x="97747" y="22023"/>
                    <a:pt x="79237" y="10498"/>
                    <a:pt x="59086" y="5175"/>
                  </a:cubicBezTo>
                  <a:cubicBezTo>
                    <a:pt x="42830" y="0"/>
                    <a:pt x="29823" y="169"/>
                    <a:pt x="20044" y="5704"/>
                  </a:cubicBezTo>
                  <a:cubicBezTo>
                    <a:pt x="18055" y="7577"/>
                    <a:pt x="16107" y="9482"/>
                    <a:pt x="14118" y="11355"/>
                  </a:cubicBezTo>
                  <a:cubicBezTo>
                    <a:pt x="3280" y="21685"/>
                    <a:pt x="0" y="37031"/>
                    <a:pt x="4328" y="57403"/>
                  </a:cubicBezTo>
                  <a:cubicBezTo>
                    <a:pt x="9673" y="76803"/>
                    <a:pt x="20775" y="95408"/>
                    <a:pt x="37697" y="113156"/>
                  </a:cubicBezTo>
                  <a:cubicBezTo>
                    <a:pt x="54652" y="130936"/>
                    <a:pt x="72696" y="142917"/>
                    <a:pt x="91820" y="149150"/>
                  </a:cubicBezTo>
                  <a:cubicBezTo>
                    <a:pt x="111929" y="154442"/>
                    <a:pt x="127433" y="151966"/>
                    <a:pt x="138292" y="141604"/>
                  </a:cubicBezTo>
                  <a:close/>
                </a:path>
              </a:pathLst>
            </a:custGeom>
            <a:solidFill>
              <a:srgbClr val="E9CAC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625" name="Google Shape;1625;p53"/>
            <p:cNvSpPr/>
            <p:nvPr/>
          </p:nvSpPr>
          <p:spPr>
            <a:xfrm>
              <a:off x="10255713" y="4830557"/>
              <a:ext cx="72823" cy="52133"/>
            </a:xfrm>
            <a:custGeom>
              <a:avLst/>
              <a:gdLst/>
              <a:ahLst/>
              <a:cxnLst/>
              <a:rect l="l" t="t" r="r" b="b"/>
              <a:pathLst>
                <a:path w="72823" h="52133" extrusionOk="0">
                  <a:moveTo>
                    <a:pt x="47614" y="37761"/>
                  </a:moveTo>
                  <a:cubicBezTo>
                    <a:pt x="49604" y="35888"/>
                    <a:pt x="51583" y="34014"/>
                    <a:pt x="53541" y="32109"/>
                  </a:cubicBezTo>
                  <a:cubicBezTo>
                    <a:pt x="72823" y="13588"/>
                    <a:pt x="40417" y="0"/>
                    <a:pt x="25336" y="14488"/>
                  </a:cubicBezTo>
                  <a:cubicBezTo>
                    <a:pt x="23367" y="16372"/>
                    <a:pt x="21399" y="18266"/>
                    <a:pt x="19409" y="20140"/>
                  </a:cubicBezTo>
                  <a:cubicBezTo>
                    <a:pt x="0" y="38533"/>
                    <a:pt x="32448" y="52133"/>
                    <a:pt x="47614" y="37761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626" name="Google Shape;1626;p53"/>
            <p:cNvSpPr/>
            <p:nvPr/>
          </p:nvSpPr>
          <p:spPr>
            <a:xfrm>
              <a:off x="10256073" y="4835014"/>
              <a:ext cx="65119" cy="96583"/>
            </a:xfrm>
            <a:custGeom>
              <a:avLst/>
              <a:gdLst/>
              <a:ahLst/>
              <a:cxnLst/>
              <a:rect l="l" t="t" r="r" b="b"/>
              <a:pathLst>
                <a:path w="65119" h="96583" extrusionOk="0">
                  <a:moveTo>
                    <a:pt x="42629" y="63669"/>
                  </a:moveTo>
                  <a:cubicBezTo>
                    <a:pt x="40925" y="53689"/>
                    <a:pt x="39867" y="41497"/>
                    <a:pt x="47254" y="33305"/>
                  </a:cubicBezTo>
                  <a:cubicBezTo>
                    <a:pt x="65119" y="13514"/>
                    <a:pt x="33199" y="0"/>
                    <a:pt x="19049" y="15684"/>
                  </a:cubicBezTo>
                  <a:cubicBezTo>
                    <a:pt x="2307" y="34237"/>
                    <a:pt x="0" y="53255"/>
                    <a:pt x="4106" y="77417"/>
                  </a:cubicBezTo>
                  <a:cubicBezTo>
                    <a:pt x="7365" y="96583"/>
                    <a:pt x="46026" y="83650"/>
                    <a:pt x="42629" y="636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627" name="Google Shape;1627;p53"/>
            <p:cNvSpPr/>
            <p:nvPr/>
          </p:nvSpPr>
          <p:spPr>
            <a:xfrm>
              <a:off x="10254288" y="4879544"/>
              <a:ext cx="90265" cy="106362"/>
            </a:xfrm>
            <a:custGeom>
              <a:avLst/>
              <a:gdLst/>
              <a:ahLst/>
              <a:cxnLst/>
              <a:rect l="l" t="t" r="r" b="b"/>
              <a:pathLst>
                <a:path w="90265" h="106362" extrusionOk="0">
                  <a:moveTo>
                    <a:pt x="75776" y="71384"/>
                  </a:moveTo>
                  <a:cubicBezTo>
                    <a:pt x="61489" y="55848"/>
                    <a:pt x="50577" y="39454"/>
                    <a:pt x="44418" y="19134"/>
                  </a:cubicBezTo>
                  <a:cubicBezTo>
                    <a:pt x="38597" y="0"/>
                    <a:pt x="0" y="13483"/>
                    <a:pt x="5884" y="32882"/>
                  </a:cubicBezTo>
                  <a:cubicBezTo>
                    <a:pt x="12763" y="55509"/>
                    <a:pt x="25399" y="74877"/>
                    <a:pt x="41327" y="92201"/>
                  </a:cubicBezTo>
                  <a:cubicBezTo>
                    <a:pt x="54355" y="106362"/>
                    <a:pt x="90265" y="87132"/>
                    <a:pt x="75776" y="71384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628" name="Google Shape;1628;p53"/>
            <p:cNvSpPr/>
            <p:nvPr/>
          </p:nvSpPr>
          <p:spPr>
            <a:xfrm>
              <a:off x="10280646" y="4937314"/>
              <a:ext cx="120268" cy="81565"/>
            </a:xfrm>
            <a:custGeom>
              <a:avLst/>
              <a:gdLst/>
              <a:ahLst/>
              <a:cxnLst/>
              <a:rect l="l" t="t" r="r" b="b"/>
              <a:pathLst>
                <a:path w="120268" h="81565" extrusionOk="0">
                  <a:moveTo>
                    <a:pt x="96350" y="45095"/>
                  </a:moveTo>
                  <a:cubicBezTo>
                    <a:pt x="77850" y="38396"/>
                    <a:pt x="63224" y="27484"/>
                    <a:pt x="49413" y="13610"/>
                  </a:cubicBezTo>
                  <a:cubicBezTo>
                    <a:pt x="35866" y="0"/>
                    <a:pt x="0" y="19388"/>
                    <a:pt x="14975" y="34427"/>
                  </a:cubicBezTo>
                  <a:cubicBezTo>
                    <a:pt x="32914" y="52440"/>
                    <a:pt x="52271" y="66230"/>
                    <a:pt x="76284" y="74919"/>
                  </a:cubicBezTo>
                  <a:cubicBezTo>
                    <a:pt x="94636" y="81565"/>
                    <a:pt x="120268" y="53752"/>
                    <a:pt x="96350" y="45095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629" name="Google Shape;1629;p53"/>
            <p:cNvSpPr/>
            <p:nvPr/>
          </p:nvSpPr>
          <p:spPr>
            <a:xfrm>
              <a:off x="10345046" y="4970771"/>
              <a:ext cx="90296" cy="47434"/>
            </a:xfrm>
            <a:custGeom>
              <a:avLst/>
              <a:gdLst/>
              <a:ahLst/>
              <a:cxnLst/>
              <a:rect l="l" t="t" r="r" b="b"/>
              <a:pathLst>
                <a:path w="90296" h="47434" extrusionOk="0">
                  <a:moveTo>
                    <a:pt x="54250" y="10170"/>
                  </a:moveTo>
                  <a:cubicBezTo>
                    <a:pt x="48080" y="15398"/>
                    <a:pt x="39137" y="13292"/>
                    <a:pt x="31951" y="11641"/>
                  </a:cubicBezTo>
                  <a:cubicBezTo>
                    <a:pt x="22309" y="9429"/>
                    <a:pt x="10234" y="12488"/>
                    <a:pt x="4709" y="21357"/>
                  </a:cubicBezTo>
                  <a:cubicBezTo>
                    <a:pt x="0" y="28913"/>
                    <a:pt x="2233" y="39253"/>
                    <a:pt x="11885" y="41465"/>
                  </a:cubicBezTo>
                  <a:cubicBezTo>
                    <a:pt x="37835" y="47434"/>
                    <a:pt x="61563" y="45465"/>
                    <a:pt x="82454" y="27802"/>
                  </a:cubicBezTo>
                  <a:cubicBezTo>
                    <a:pt x="89439" y="21886"/>
                    <a:pt x="90296" y="11260"/>
                    <a:pt x="82422" y="5873"/>
                  </a:cubicBezTo>
                  <a:cubicBezTo>
                    <a:pt x="73829" y="0"/>
                    <a:pt x="61393" y="4138"/>
                    <a:pt x="54250" y="10170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630" name="Google Shape;1630;p53"/>
            <p:cNvSpPr/>
            <p:nvPr/>
          </p:nvSpPr>
          <p:spPr>
            <a:xfrm>
              <a:off x="10265268" y="4243167"/>
              <a:ext cx="829754" cy="769873"/>
            </a:xfrm>
            <a:custGeom>
              <a:avLst/>
              <a:gdLst/>
              <a:ahLst/>
              <a:cxnLst/>
              <a:rect l="l" t="t" r="r" b="b"/>
              <a:pathLst>
                <a:path w="829754" h="769873" extrusionOk="0">
                  <a:moveTo>
                    <a:pt x="162231" y="755406"/>
                  </a:moveTo>
                  <a:cubicBezTo>
                    <a:pt x="236907" y="683831"/>
                    <a:pt x="94911" y="578887"/>
                    <a:pt x="24807" y="596455"/>
                  </a:cubicBezTo>
                  <a:cubicBezTo>
                    <a:pt x="31199" y="604138"/>
                    <a:pt x="37591" y="611822"/>
                    <a:pt x="43984" y="619495"/>
                  </a:cubicBezTo>
                  <a:cubicBezTo>
                    <a:pt x="148568" y="515852"/>
                    <a:pt x="253153" y="412220"/>
                    <a:pt x="357737" y="308578"/>
                  </a:cubicBezTo>
                  <a:cubicBezTo>
                    <a:pt x="423290" y="243628"/>
                    <a:pt x="488833" y="178667"/>
                    <a:pt x="554386" y="113707"/>
                  </a:cubicBezTo>
                  <a:cubicBezTo>
                    <a:pt x="573743" y="94530"/>
                    <a:pt x="597280" y="60240"/>
                    <a:pt x="621379" y="47328"/>
                  </a:cubicBezTo>
                  <a:cubicBezTo>
                    <a:pt x="626480" y="44587"/>
                    <a:pt x="632756" y="31273"/>
                    <a:pt x="638471" y="30374"/>
                  </a:cubicBezTo>
                  <a:cubicBezTo>
                    <a:pt x="646197" y="29178"/>
                    <a:pt x="706321" y="79110"/>
                    <a:pt x="712184" y="85672"/>
                  </a:cubicBezTo>
                  <a:cubicBezTo>
                    <a:pt x="790003" y="172751"/>
                    <a:pt x="729223" y="192002"/>
                    <a:pt x="665151" y="250729"/>
                  </a:cubicBezTo>
                  <a:cubicBezTo>
                    <a:pt x="597132" y="313107"/>
                    <a:pt x="529113" y="375475"/>
                    <a:pt x="461084" y="437843"/>
                  </a:cubicBezTo>
                  <a:cubicBezTo>
                    <a:pt x="352551" y="537347"/>
                    <a:pt x="244030" y="636862"/>
                    <a:pt x="135498" y="736377"/>
                  </a:cubicBezTo>
                  <a:cubicBezTo>
                    <a:pt x="115781" y="754443"/>
                    <a:pt x="148346" y="768074"/>
                    <a:pt x="163692" y="753998"/>
                  </a:cubicBezTo>
                  <a:cubicBezTo>
                    <a:pt x="304048" y="625316"/>
                    <a:pt x="444394" y="496633"/>
                    <a:pt x="584750" y="367950"/>
                  </a:cubicBezTo>
                  <a:cubicBezTo>
                    <a:pt x="641625" y="315796"/>
                    <a:pt x="733234" y="258296"/>
                    <a:pt x="775398" y="193145"/>
                  </a:cubicBezTo>
                  <a:cubicBezTo>
                    <a:pt x="829754" y="109145"/>
                    <a:pt x="708628" y="26341"/>
                    <a:pt x="638471" y="2624"/>
                  </a:cubicBezTo>
                  <a:cubicBezTo>
                    <a:pt x="630724" y="0"/>
                    <a:pt x="620088" y="3026"/>
                    <a:pt x="614341" y="8720"/>
                  </a:cubicBezTo>
                  <a:cubicBezTo>
                    <a:pt x="414824" y="206438"/>
                    <a:pt x="215296" y="404166"/>
                    <a:pt x="15779" y="601874"/>
                  </a:cubicBezTo>
                  <a:cubicBezTo>
                    <a:pt x="0" y="617516"/>
                    <a:pt x="19483" y="628787"/>
                    <a:pt x="34956" y="624914"/>
                  </a:cubicBezTo>
                  <a:cubicBezTo>
                    <a:pt x="109812" y="638323"/>
                    <a:pt x="142832" y="675946"/>
                    <a:pt x="134027" y="737774"/>
                  </a:cubicBezTo>
                  <a:cubicBezTo>
                    <a:pt x="114723" y="756284"/>
                    <a:pt x="147129" y="769873"/>
                    <a:pt x="162231" y="755406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sp>
        <p:nvSpPr>
          <p:cNvPr id="2" name="Rectangle 1"/>
          <p:cNvSpPr/>
          <p:nvPr/>
        </p:nvSpPr>
        <p:spPr>
          <a:xfrm>
            <a:off x="2406869" y="149551"/>
            <a:ext cx="1151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706172" y="3812565"/>
            <a:ext cx="24401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ngụ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41697" y="3697071"/>
            <a:ext cx="24231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96332" y="3765123"/>
            <a:ext cx="22396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endParaRPr lang="en-US" sz="1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2" name="Google Shape;1502;p51"/>
          <p:cNvGrpSpPr/>
          <p:nvPr/>
        </p:nvGrpSpPr>
        <p:grpSpPr>
          <a:xfrm>
            <a:off x="7149881" y="1046626"/>
            <a:ext cx="856708" cy="964846"/>
            <a:chOff x="7126131" y="926526"/>
            <a:chExt cx="856708" cy="964846"/>
          </a:xfrm>
        </p:grpSpPr>
        <p:sp>
          <p:nvSpPr>
            <p:cNvPr id="1503" name="Google Shape;1503;p51"/>
            <p:cNvSpPr/>
            <p:nvPr/>
          </p:nvSpPr>
          <p:spPr>
            <a:xfrm rot="6502557">
              <a:off x="7537153" y="1458517"/>
              <a:ext cx="120971" cy="107013"/>
            </a:xfrm>
            <a:custGeom>
              <a:avLst/>
              <a:gdLst/>
              <a:ahLst/>
              <a:cxnLst/>
              <a:rect l="l" t="t" r="r" b="b"/>
              <a:pathLst>
                <a:path w="780" h="690" extrusionOk="0">
                  <a:moveTo>
                    <a:pt x="357" y="0"/>
                  </a:moveTo>
                  <a:lnTo>
                    <a:pt x="1" y="356"/>
                  </a:lnTo>
                  <a:lnTo>
                    <a:pt x="68" y="467"/>
                  </a:lnTo>
                  <a:lnTo>
                    <a:pt x="156" y="579"/>
                  </a:lnTo>
                  <a:lnTo>
                    <a:pt x="290" y="645"/>
                  </a:lnTo>
                  <a:lnTo>
                    <a:pt x="446" y="690"/>
                  </a:lnTo>
                  <a:lnTo>
                    <a:pt x="779" y="289"/>
                  </a:lnTo>
                  <a:lnTo>
                    <a:pt x="579" y="178"/>
                  </a:lnTo>
                  <a:lnTo>
                    <a:pt x="468" y="112"/>
                  </a:lnTo>
                  <a:lnTo>
                    <a:pt x="379" y="23"/>
                  </a:lnTo>
                  <a:lnTo>
                    <a:pt x="357" y="0"/>
                  </a:lnTo>
                  <a:close/>
                </a:path>
              </a:pathLst>
            </a:custGeom>
            <a:solidFill>
              <a:srgbClr val="E8D5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51"/>
            <p:cNvSpPr/>
            <p:nvPr/>
          </p:nvSpPr>
          <p:spPr>
            <a:xfrm rot="6502557">
              <a:off x="7206924" y="984268"/>
              <a:ext cx="458914" cy="483108"/>
            </a:xfrm>
            <a:custGeom>
              <a:avLst/>
              <a:gdLst/>
              <a:ahLst/>
              <a:cxnLst/>
              <a:rect l="l" t="t" r="r" b="b"/>
              <a:pathLst>
                <a:path w="2959" h="3115" extrusionOk="0">
                  <a:moveTo>
                    <a:pt x="2514" y="0"/>
                  </a:moveTo>
                  <a:lnTo>
                    <a:pt x="312" y="2269"/>
                  </a:lnTo>
                  <a:lnTo>
                    <a:pt x="134" y="2447"/>
                  </a:lnTo>
                  <a:lnTo>
                    <a:pt x="45" y="2558"/>
                  </a:lnTo>
                  <a:lnTo>
                    <a:pt x="23" y="2625"/>
                  </a:lnTo>
                  <a:lnTo>
                    <a:pt x="0" y="2714"/>
                  </a:lnTo>
                  <a:lnTo>
                    <a:pt x="23" y="2781"/>
                  </a:lnTo>
                  <a:lnTo>
                    <a:pt x="67" y="2870"/>
                  </a:lnTo>
                  <a:lnTo>
                    <a:pt x="112" y="2936"/>
                  </a:lnTo>
                  <a:lnTo>
                    <a:pt x="134" y="2959"/>
                  </a:lnTo>
                  <a:lnTo>
                    <a:pt x="245" y="3047"/>
                  </a:lnTo>
                  <a:lnTo>
                    <a:pt x="356" y="3114"/>
                  </a:lnTo>
                  <a:lnTo>
                    <a:pt x="556" y="3114"/>
                  </a:lnTo>
                  <a:lnTo>
                    <a:pt x="645" y="3070"/>
                  </a:lnTo>
                  <a:lnTo>
                    <a:pt x="734" y="2981"/>
                  </a:lnTo>
                  <a:lnTo>
                    <a:pt x="1758" y="1780"/>
                  </a:lnTo>
                  <a:lnTo>
                    <a:pt x="2959" y="334"/>
                  </a:lnTo>
                  <a:lnTo>
                    <a:pt x="2803" y="289"/>
                  </a:lnTo>
                  <a:lnTo>
                    <a:pt x="2669" y="223"/>
                  </a:lnTo>
                  <a:lnTo>
                    <a:pt x="2581" y="111"/>
                  </a:lnTo>
                  <a:lnTo>
                    <a:pt x="2514" y="0"/>
                  </a:lnTo>
                  <a:close/>
                </a:path>
              </a:pathLst>
            </a:custGeom>
            <a:solidFill>
              <a:srgbClr val="EC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51"/>
            <p:cNvSpPr/>
            <p:nvPr/>
          </p:nvSpPr>
          <p:spPr>
            <a:xfrm rot="6502557">
              <a:off x="7607557" y="1495271"/>
              <a:ext cx="276217" cy="389898"/>
            </a:xfrm>
            <a:custGeom>
              <a:avLst/>
              <a:gdLst/>
              <a:ahLst/>
              <a:cxnLst/>
              <a:rect l="l" t="t" r="r" b="b"/>
              <a:pathLst>
                <a:path w="1781" h="2514" extrusionOk="0">
                  <a:moveTo>
                    <a:pt x="1580" y="1"/>
                  </a:moveTo>
                  <a:lnTo>
                    <a:pt x="1558" y="156"/>
                  </a:lnTo>
                  <a:lnTo>
                    <a:pt x="1491" y="290"/>
                  </a:lnTo>
                  <a:lnTo>
                    <a:pt x="1424" y="423"/>
                  </a:lnTo>
                  <a:lnTo>
                    <a:pt x="1358" y="557"/>
                  </a:lnTo>
                  <a:lnTo>
                    <a:pt x="1247" y="668"/>
                  </a:lnTo>
                  <a:lnTo>
                    <a:pt x="1135" y="779"/>
                  </a:lnTo>
                  <a:lnTo>
                    <a:pt x="1002" y="868"/>
                  </a:lnTo>
                  <a:lnTo>
                    <a:pt x="846" y="957"/>
                  </a:lnTo>
                  <a:lnTo>
                    <a:pt x="535" y="1090"/>
                  </a:lnTo>
                  <a:lnTo>
                    <a:pt x="312" y="1246"/>
                  </a:lnTo>
                  <a:lnTo>
                    <a:pt x="157" y="1402"/>
                  </a:lnTo>
                  <a:lnTo>
                    <a:pt x="68" y="1535"/>
                  </a:lnTo>
                  <a:lnTo>
                    <a:pt x="23" y="1669"/>
                  </a:lnTo>
                  <a:lnTo>
                    <a:pt x="1" y="1802"/>
                  </a:lnTo>
                  <a:lnTo>
                    <a:pt x="1" y="1936"/>
                  </a:lnTo>
                  <a:lnTo>
                    <a:pt x="23" y="2069"/>
                  </a:lnTo>
                  <a:lnTo>
                    <a:pt x="68" y="2180"/>
                  </a:lnTo>
                  <a:lnTo>
                    <a:pt x="90" y="2203"/>
                  </a:lnTo>
                  <a:lnTo>
                    <a:pt x="179" y="2292"/>
                  </a:lnTo>
                  <a:lnTo>
                    <a:pt x="290" y="2358"/>
                  </a:lnTo>
                  <a:lnTo>
                    <a:pt x="490" y="2469"/>
                  </a:lnTo>
                  <a:lnTo>
                    <a:pt x="668" y="2514"/>
                  </a:lnTo>
                  <a:lnTo>
                    <a:pt x="824" y="2514"/>
                  </a:lnTo>
                  <a:lnTo>
                    <a:pt x="980" y="2492"/>
                  </a:lnTo>
                  <a:lnTo>
                    <a:pt x="1113" y="2425"/>
                  </a:lnTo>
                  <a:lnTo>
                    <a:pt x="1247" y="2336"/>
                  </a:lnTo>
                  <a:lnTo>
                    <a:pt x="1380" y="2203"/>
                  </a:lnTo>
                  <a:lnTo>
                    <a:pt x="1491" y="2025"/>
                  </a:lnTo>
                  <a:lnTo>
                    <a:pt x="1580" y="1824"/>
                  </a:lnTo>
                  <a:lnTo>
                    <a:pt x="1669" y="1624"/>
                  </a:lnTo>
                  <a:lnTo>
                    <a:pt x="1736" y="1402"/>
                  </a:lnTo>
                  <a:lnTo>
                    <a:pt x="1780" y="1157"/>
                  </a:lnTo>
                  <a:lnTo>
                    <a:pt x="1780" y="935"/>
                  </a:lnTo>
                  <a:lnTo>
                    <a:pt x="1780" y="712"/>
                  </a:lnTo>
                  <a:lnTo>
                    <a:pt x="1736" y="468"/>
                  </a:lnTo>
                  <a:lnTo>
                    <a:pt x="1669" y="245"/>
                  </a:lnTo>
                  <a:lnTo>
                    <a:pt x="1580" y="1"/>
                  </a:lnTo>
                  <a:close/>
                </a:path>
              </a:pathLst>
            </a:custGeom>
            <a:solidFill>
              <a:srgbClr val="8880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51"/>
            <p:cNvSpPr/>
            <p:nvPr/>
          </p:nvSpPr>
          <p:spPr>
            <a:xfrm rot="6502557">
              <a:off x="7607557" y="1495271"/>
              <a:ext cx="276217" cy="389898"/>
            </a:xfrm>
            <a:custGeom>
              <a:avLst/>
              <a:gdLst/>
              <a:ahLst/>
              <a:cxnLst/>
              <a:rect l="l" t="t" r="r" b="b"/>
              <a:pathLst>
                <a:path w="1781" h="2514" fill="none" extrusionOk="0">
                  <a:moveTo>
                    <a:pt x="1580" y="1"/>
                  </a:moveTo>
                  <a:lnTo>
                    <a:pt x="1580" y="1"/>
                  </a:lnTo>
                  <a:lnTo>
                    <a:pt x="1558" y="156"/>
                  </a:lnTo>
                  <a:lnTo>
                    <a:pt x="1491" y="290"/>
                  </a:lnTo>
                  <a:lnTo>
                    <a:pt x="1424" y="423"/>
                  </a:lnTo>
                  <a:lnTo>
                    <a:pt x="1358" y="557"/>
                  </a:lnTo>
                  <a:lnTo>
                    <a:pt x="1247" y="668"/>
                  </a:lnTo>
                  <a:lnTo>
                    <a:pt x="1135" y="779"/>
                  </a:lnTo>
                  <a:lnTo>
                    <a:pt x="1002" y="868"/>
                  </a:lnTo>
                  <a:lnTo>
                    <a:pt x="846" y="957"/>
                  </a:lnTo>
                  <a:lnTo>
                    <a:pt x="846" y="957"/>
                  </a:lnTo>
                  <a:lnTo>
                    <a:pt x="535" y="1090"/>
                  </a:lnTo>
                  <a:lnTo>
                    <a:pt x="312" y="1246"/>
                  </a:lnTo>
                  <a:lnTo>
                    <a:pt x="157" y="1402"/>
                  </a:lnTo>
                  <a:lnTo>
                    <a:pt x="68" y="1535"/>
                  </a:lnTo>
                  <a:lnTo>
                    <a:pt x="68" y="1535"/>
                  </a:lnTo>
                  <a:lnTo>
                    <a:pt x="23" y="1669"/>
                  </a:lnTo>
                  <a:lnTo>
                    <a:pt x="1" y="1802"/>
                  </a:lnTo>
                  <a:lnTo>
                    <a:pt x="1" y="1936"/>
                  </a:lnTo>
                  <a:lnTo>
                    <a:pt x="23" y="2069"/>
                  </a:lnTo>
                  <a:lnTo>
                    <a:pt x="23" y="2069"/>
                  </a:lnTo>
                  <a:lnTo>
                    <a:pt x="68" y="2180"/>
                  </a:lnTo>
                  <a:lnTo>
                    <a:pt x="68" y="2180"/>
                  </a:lnTo>
                  <a:lnTo>
                    <a:pt x="90" y="2203"/>
                  </a:lnTo>
                  <a:lnTo>
                    <a:pt x="90" y="2203"/>
                  </a:lnTo>
                  <a:lnTo>
                    <a:pt x="134" y="2047"/>
                  </a:lnTo>
                  <a:lnTo>
                    <a:pt x="179" y="1891"/>
                  </a:lnTo>
                  <a:lnTo>
                    <a:pt x="179" y="1891"/>
                  </a:lnTo>
                  <a:lnTo>
                    <a:pt x="246" y="1735"/>
                  </a:lnTo>
                  <a:lnTo>
                    <a:pt x="312" y="1602"/>
                  </a:lnTo>
                  <a:lnTo>
                    <a:pt x="379" y="1513"/>
                  </a:lnTo>
                  <a:lnTo>
                    <a:pt x="468" y="1446"/>
                  </a:lnTo>
                  <a:lnTo>
                    <a:pt x="468" y="1446"/>
                  </a:lnTo>
                  <a:lnTo>
                    <a:pt x="379" y="1513"/>
                  </a:lnTo>
                  <a:lnTo>
                    <a:pt x="312" y="1602"/>
                  </a:lnTo>
                  <a:lnTo>
                    <a:pt x="246" y="1735"/>
                  </a:lnTo>
                  <a:lnTo>
                    <a:pt x="179" y="1891"/>
                  </a:lnTo>
                  <a:lnTo>
                    <a:pt x="179" y="1891"/>
                  </a:lnTo>
                  <a:lnTo>
                    <a:pt x="134" y="2047"/>
                  </a:lnTo>
                  <a:lnTo>
                    <a:pt x="90" y="2203"/>
                  </a:lnTo>
                  <a:lnTo>
                    <a:pt x="90" y="2203"/>
                  </a:lnTo>
                  <a:lnTo>
                    <a:pt x="179" y="2292"/>
                  </a:lnTo>
                  <a:lnTo>
                    <a:pt x="290" y="2358"/>
                  </a:lnTo>
                  <a:lnTo>
                    <a:pt x="290" y="2358"/>
                  </a:lnTo>
                  <a:lnTo>
                    <a:pt x="424" y="2292"/>
                  </a:lnTo>
                  <a:lnTo>
                    <a:pt x="579" y="2203"/>
                  </a:lnTo>
                  <a:lnTo>
                    <a:pt x="579" y="2203"/>
                  </a:lnTo>
                  <a:lnTo>
                    <a:pt x="735" y="2091"/>
                  </a:lnTo>
                  <a:lnTo>
                    <a:pt x="735" y="2091"/>
                  </a:lnTo>
                  <a:lnTo>
                    <a:pt x="579" y="2203"/>
                  </a:lnTo>
                  <a:lnTo>
                    <a:pt x="579" y="2203"/>
                  </a:lnTo>
                  <a:lnTo>
                    <a:pt x="424" y="2292"/>
                  </a:lnTo>
                  <a:lnTo>
                    <a:pt x="290" y="2358"/>
                  </a:lnTo>
                  <a:lnTo>
                    <a:pt x="290" y="2358"/>
                  </a:lnTo>
                  <a:lnTo>
                    <a:pt x="490" y="2469"/>
                  </a:lnTo>
                  <a:lnTo>
                    <a:pt x="490" y="2469"/>
                  </a:lnTo>
                  <a:lnTo>
                    <a:pt x="490" y="2469"/>
                  </a:lnTo>
                  <a:lnTo>
                    <a:pt x="490" y="2469"/>
                  </a:lnTo>
                  <a:lnTo>
                    <a:pt x="668" y="2514"/>
                  </a:lnTo>
                  <a:lnTo>
                    <a:pt x="824" y="2514"/>
                  </a:lnTo>
                  <a:lnTo>
                    <a:pt x="980" y="2492"/>
                  </a:lnTo>
                  <a:lnTo>
                    <a:pt x="1113" y="2425"/>
                  </a:lnTo>
                  <a:lnTo>
                    <a:pt x="1247" y="2336"/>
                  </a:lnTo>
                  <a:lnTo>
                    <a:pt x="1380" y="2203"/>
                  </a:lnTo>
                  <a:lnTo>
                    <a:pt x="1491" y="2025"/>
                  </a:lnTo>
                  <a:lnTo>
                    <a:pt x="1580" y="1824"/>
                  </a:lnTo>
                  <a:lnTo>
                    <a:pt x="1580" y="1824"/>
                  </a:lnTo>
                  <a:lnTo>
                    <a:pt x="1669" y="1624"/>
                  </a:lnTo>
                  <a:lnTo>
                    <a:pt x="1736" y="1402"/>
                  </a:lnTo>
                  <a:lnTo>
                    <a:pt x="1780" y="1157"/>
                  </a:lnTo>
                  <a:lnTo>
                    <a:pt x="1780" y="935"/>
                  </a:lnTo>
                  <a:lnTo>
                    <a:pt x="1780" y="712"/>
                  </a:lnTo>
                  <a:lnTo>
                    <a:pt x="1736" y="468"/>
                  </a:lnTo>
                  <a:lnTo>
                    <a:pt x="1669" y="245"/>
                  </a:lnTo>
                  <a:lnTo>
                    <a:pt x="1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1"/>
            <p:cNvSpPr/>
            <p:nvPr/>
          </p:nvSpPr>
          <p:spPr>
            <a:xfrm rot="6502557">
              <a:off x="7644897" y="1651692"/>
              <a:ext cx="10546" cy="17370"/>
            </a:xfrm>
            <a:custGeom>
              <a:avLst/>
              <a:gdLst/>
              <a:ahLst/>
              <a:cxnLst/>
              <a:rect l="l" t="t" r="r" b="b"/>
              <a:pathLst>
                <a:path w="68" h="112" fill="none" extrusionOk="0">
                  <a:moveTo>
                    <a:pt x="67" y="1"/>
                  </a:moveTo>
                  <a:lnTo>
                    <a:pt x="67" y="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67" y="1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1"/>
            <p:cNvSpPr/>
            <p:nvPr/>
          </p:nvSpPr>
          <p:spPr>
            <a:xfrm rot="6502557">
              <a:off x="7602278" y="1490589"/>
              <a:ext cx="289865" cy="400289"/>
            </a:xfrm>
            <a:custGeom>
              <a:avLst/>
              <a:gdLst/>
              <a:ahLst/>
              <a:cxnLst/>
              <a:rect l="l" t="t" r="r" b="b"/>
              <a:pathLst>
                <a:path w="1869" h="2581" extrusionOk="0">
                  <a:moveTo>
                    <a:pt x="1624" y="0"/>
                  </a:moveTo>
                  <a:lnTo>
                    <a:pt x="1602" y="22"/>
                  </a:lnTo>
                  <a:lnTo>
                    <a:pt x="1580" y="45"/>
                  </a:lnTo>
                  <a:lnTo>
                    <a:pt x="1535" y="245"/>
                  </a:lnTo>
                  <a:lnTo>
                    <a:pt x="1424" y="467"/>
                  </a:lnTo>
                  <a:lnTo>
                    <a:pt x="1313" y="645"/>
                  </a:lnTo>
                  <a:lnTo>
                    <a:pt x="1135" y="801"/>
                  </a:lnTo>
                  <a:lnTo>
                    <a:pt x="957" y="912"/>
                  </a:lnTo>
                  <a:lnTo>
                    <a:pt x="757" y="1001"/>
                  </a:lnTo>
                  <a:lnTo>
                    <a:pt x="557" y="1112"/>
                  </a:lnTo>
                  <a:lnTo>
                    <a:pt x="379" y="1223"/>
                  </a:lnTo>
                  <a:lnTo>
                    <a:pt x="267" y="1312"/>
                  </a:lnTo>
                  <a:lnTo>
                    <a:pt x="156" y="1424"/>
                  </a:lnTo>
                  <a:lnTo>
                    <a:pt x="89" y="1557"/>
                  </a:lnTo>
                  <a:lnTo>
                    <a:pt x="23" y="1691"/>
                  </a:lnTo>
                  <a:lnTo>
                    <a:pt x="0" y="1846"/>
                  </a:lnTo>
                  <a:lnTo>
                    <a:pt x="0" y="1980"/>
                  </a:lnTo>
                  <a:lnTo>
                    <a:pt x="23" y="2113"/>
                  </a:lnTo>
                  <a:lnTo>
                    <a:pt x="112" y="2269"/>
                  </a:lnTo>
                  <a:lnTo>
                    <a:pt x="134" y="2291"/>
                  </a:lnTo>
                  <a:lnTo>
                    <a:pt x="156" y="2269"/>
                  </a:lnTo>
                  <a:lnTo>
                    <a:pt x="178" y="2269"/>
                  </a:lnTo>
                  <a:lnTo>
                    <a:pt x="223" y="2069"/>
                  </a:lnTo>
                  <a:lnTo>
                    <a:pt x="290" y="1868"/>
                  </a:lnTo>
                  <a:lnTo>
                    <a:pt x="334" y="1757"/>
                  </a:lnTo>
                  <a:lnTo>
                    <a:pt x="401" y="1668"/>
                  </a:lnTo>
                  <a:lnTo>
                    <a:pt x="468" y="1602"/>
                  </a:lnTo>
                  <a:lnTo>
                    <a:pt x="534" y="1535"/>
                  </a:lnTo>
                  <a:lnTo>
                    <a:pt x="557" y="1513"/>
                  </a:lnTo>
                  <a:lnTo>
                    <a:pt x="534" y="1490"/>
                  </a:lnTo>
                  <a:lnTo>
                    <a:pt x="512" y="1468"/>
                  </a:lnTo>
                  <a:lnTo>
                    <a:pt x="490" y="1468"/>
                  </a:lnTo>
                  <a:lnTo>
                    <a:pt x="401" y="1535"/>
                  </a:lnTo>
                  <a:lnTo>
                    <a:pt x="334" y="1602"/>
                  </a:lnTo>
                  <a:lnTo>
                    <a:pt x="267" y="1713"/>
                  </a:lnTo>
                  <a:lnTo>
                    <a:pt x="223" y="1802"/>
                  </a:lnTo>
                  <a:lnTo>
                    <a:pt x="156" y="2024"/>
                  </a:lnTo>
                  <a:lnTo>
                    <a:pt x="117" y="2142"/>
                  </a:lnTo>
                  <a:lnTo>
                    <a:pt x="117" y="2142"/>
                  </a:lnTo>
                  <a:lnTo>
                    <a:pt x="112" y="2135"/>
                  </a:lnTo>
                  <a:lnTo>
                    <a:pt x="89" y="2024"/>
                  </a:lnTo>
                  <a:lnTo>
                    <a:pt x="67" y="1913"/>
                  </a:lnTo>
                  <a:lnTo>
                    <a:pt x="89" y="1802"/>
                  </a:lnTo>
                  <a:lnTo>
                    <a:pt x="112" y="1691"/>
                  </a:lnTo>
                  <a:lnTo>
                    <a:pt x="156" y="1579"/>
                  </a:lnTo>
                  <a:lnTo>
                    <a:pt x="223" y="1490"/>
                  </a:lnTo>
                  <a:lnTo>
                    <a:pt x="290" y="1401"/>
                  </a:lnTo>
                  <a:lnTo>
                    <a:pt x="468" y="1290"/>
                  </a:lnTo>
                  <a:lnTo>
                    <a:pt x="623" y="1179"/>
                  </a:lnTo>
                  <a:lnTo>
                    <a:pt x="1001" y="979"/>
                  </a:lnTo>
                  <a:lnTo>
                    <a:pt x="1135" y="890"/>
                  </a:lnTo>
                  <a:lnTo>
                    <a:pt x="1246" y="801"/>
                  </a:lnTo>
                  <a:lnTo>
                    <a:pt x="1357" y="712"/>
                  </a:lnTo>
                  <a:lnTo>
                    <a:pt x="1446" y="601"/>
                  </a:lnTo>
                  <a:lnTo>
                    <a:pt x="1513" y="467"/>
                  </a:lnTo>
                  <a:lnTo>
                    <a:pt x="1580" y="334"/>
                  </a:lnTo>
                  <a:lnTo>
                    <a:pt x="1645" y="203"/>
                  </a:lnTo>
                  <a:lnTo>
                    <a:pt x="1669" y="289"/>
                  </a:lnTo>
                  <a:lnTo>
                    <a:pt x="1735" y="512"/>
                  </a:lnTo>
                  <a:lnTo>
                    <a:pt x="1780" y="734"/>
                  </a:lnTo>
                  <a:lnTo>
                    <a:pt x="1780" y="979"/>
                  </a:lnTo>
                  <a:lnTo>
                    <a:pt x="1780" y="1201"/>
                  </a:lnTo>
                  <a:lnTo>
                    <a:pt x="1735" y="1446"/>
                  </a:lnTo>
                  <a:lnTo>
                    <a:pt x="1669" y="1668"/>
                  </a:lnTo>
                  <a:lnTo>
                    <a:pt x="1580" y="1891"/>
                  </a:lnTo>
                  <a:lnTo>
                    <a:pt x="1491" y="2046"/>
                  </a:lnTo>
                  <a:lnTo>
                    <a:pt x="1402" y="2202"/>
                  </a:lnTo>
                  <a:lnTo>
                    <a:pt x="1291" y="2336"/>
                  </a:lnTo>
                  <a:lnTo>
                    <a:pt x="1135" y="2447"/>
                  </a:lnTo>
                  <a:lnTo>
                    <a:pt x="979" y="2491"/>
                  </a:lnTo>
                  <a:lnTo>
                    <a:pt x="846" y="2513"/>
                  </a:lnTo>
                  <a:lnTo>
                    <a:pt x="690" y="2491"/>
                  </a:lnTo>
                  <a:lnTo>
                    <a:pt x="534" y="2469"/>
                  </a:lnTo>
                  <a:lnTo>
                    <a:pt x="490" y="2469"/>
                  </a:lnTo>
                  <a:lnTo>
                    <a:pt x="490" y="2491"/>
                  </a:lnTo>
                  <a:lnTo>
                    <a:pt x="490" y="2513"/>
                  </a:lnTo>
                  <a:lnTo>
                    <a:pt x="534" y="2536"/>
                  </a:lnTo>
                  <a:lnTo>
                    <a:pt x="712" y="2580"/>
                  </a:lnTo>
                  <a:lnTo>
                    <a:pt x="868" y="2580"/>
                  </a:lnTo>
                  <a:lnTo>
                    <a:pt x="1024" y="2558"/>
                  </a:lnTo>
                  <a:lnTo>
                    <a:pt x="1157" y="2513"/>
                  </a:lnTo>
                  <a:lnTo>
                    <a:pt x="1268" y="2447"/>
                  </a:lnTo>
                  <a:lnTo>
                    <a:pt x="1402" y="2336"/>
                  </a:lnTo>
                  <a:lnTo>
                    <a:pt x="1491" y="2202"/>
                  </a:lnTo>
                  <a:lnTo>
                    <a:pt x="1602" y="2046"/>
                  </a:lnTo>
                  <a:lnTo>
                    <a:pt x="1713" y="1824"/>
                  </a:lnTo>
                  <a:lnTo>
                    <a:pt x="1802" y="1557"/>
                  </a:lnTo>
                  <a:lnTo>
                    <a:pt x="1847" y="1312"/>
                  </a:lnTo>
                  <a:lnTo>
                    <a:pt x="1869" y="1045"/>
                  </a:lnTo>
                  <a:lnTo>
                    <a:pt x="1847" y="801"/>
                  </a:lnTo>
                  <a:lnTo>
                    <a:pt x="1824" y="534"/>
                  </a:lnTo>
                  <a:lnTo>
                    <a:pt x="1758" y="289"/>
                  </a:lnTo>
                  <a:lnTo>
                    <a:pt x="1669" y="45"/>
                  </a:lnTo>
                  <a:lnTo>
                    <a:pt x="1646" y="22"/>
                  </a:lnTo>
                  <a:lnTo>
                    <a:pt x="162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1"/>
            <p:cNvSpPr/>
            <p:nvPr/>
          </p:nvSpPr>
          <p:spPr>
            <a:xfrm rot="6502557">
              <a:off x="7201240" y="979083"/>
              <a:ext cx="469305" cy="496911"/>
            </a:xfrm>
            <a:custGeom>
              <a:avLst/>
              <a:gdLst/>
              <a:ahLst/>
              <a:cxnLst/>
              <a:rect l="l" t="t" r="r" b="b"/>
              <a:pathLst>
                <a:path w="3026" h="3204" extrusionOk="0">
                  <a:moveTo>
                    <a:pt x="2540" y="108"/>
                  </a:moveTo>
                  <a:lnTo>
                    <a:pt x="2580" y="201"/>
                  </a:lnTo>
                  <a:lnTo>
                    <a:pt x="2691" y="290"/>
                  </a:lnTo>
                  <a:lnTo>
                    <a:pt x="2825" y="379"/>
                  </a:lnTo>
                  <a:lnTo>
                    <a:pt x="2902" y="401"/>
                  </a:lnTo>
                  <a:lnTo>
                    <a:pt x="2902" y="401"/>
                  </a:lnTo>
                  <a:lnTo>
                    <a:pt x="2558" y="846"/>
                  </a:lnTo>
                  <a:lnTo>
                    <a:pt x="2158" y="1313"/>
                  </a:lnTo>
                  <a:lnTo>
                    <a:pt x="1379" y="2225"/>
                  </a:lnTo>
                  <a:lnTo>
                    <a:pt x="1068" y="2625"/>
                  </a:lnTo>
                  <a:lnTo>
                    <a:pt x="912" y="2803"/>
                  </a:lnTo>
                  <a:lnTo>
                    <a:pt x="734" y="2981"/>
                  </a:lnTo>
                  <a:lnTo>
                    <a:pt x="667" y="3048"/>
                  </a:lnTo>
                  <a:lnTo>
                    <a:pt x="601" y="3092"/>
                  </a:lnTo>
                  <a:lnTo>
                    <a:pt x="512" y="3115"/>
                  </a:lnTo>
                  <a:lnTo>
                    <a:pt x="378" y="3115"/>
                  </a:lnTo>
                  <a:lnTo>
                    <a:pt x="289" y="3070"/>
                  </a:lnTo>
                  <a:lnTo>
                    <a:pt x="223" y="3026"/>
                  </a:lnTo>
                  <a:lnTo>
                    <a:pt x="178" y="2959"/>
                  </a:lnTo>
                  <a:lnTo>
                    <a:pt x="111" y="2870"/>
                  </a:lnTo>
                  <a:lnTo>
                    <a:pt x="89" y="2781"/>
                  </a:lnTo>
                  <a:lnTo>
                    <a:pt x="89" y="2692"/>
                  </a:lnTo>
                  <a:lnTo>
                    <a:pt x="134" y="2603"/>
                  </a:lnTo>
                  <a:lnTo>
                    <a:pt x="267" y="2447"/>
                  </a:lnTo>
                  <a:lnTo>
                    <a:pt x="400" y="2314"/>
                  </a:lnTo>
                  <a:lnTo>
                    <a:pt x="979" y="1691"/>
                  </a:lnTo>
                  <a:lnTo>
                    <a:pt x="2540" y="108"/>
                  </a:lnTo>
                  <a:close/>
                  <a:moveTo>
                    <a:pt x="2514" y="1"/>
                  </a:moveTo>
                  <a:lnTo>
                    <a:pt x="1001" y="1535"/>
                  </a:lnTo>
                  <a:lnTo>
                    <a:pt x="445" y="2136"/>
                  </a:lnTo>
                  <a:lnTo>
                    <a:pt x="178" y="2403"/>
                  </a:lnTo>
                  <a:lnTo>
                    <a:pt x="67" y="2536"/>
                  </a:lnTo>
                  <a:lnTo>
                    <a:pt x="22" y="2625"/>
                  </a:lnTo>
                  <a:lnTo>
                    <a:pt x="0" y="2692"/>
                  </a:lnTo>
                  <a:lnTo>
                    <a:pt x="0" y="2781"/>
                  </a:lnTo>
                  <a:lnTo>
                    <a:pt x="0" y="2848"/>
                  </a:lnTo>
                  <a:lnTo>
                    <a:pt x="89" y="2981"/>
                  </a:lnTo>
                  <a:lnTo>
                    <a:pt x="178" y="3092"/>
                  </a:lnTo>
                  <a:lnTo>
                    <a:pt x="311" y="3159"/>
                  </a:lnTo>
                  <a:lnTo>
                    <a:pt x="378" y="3181"/>
                  </a:lnTo>
                  <a:lnTo>
                    <a:pt x="445" y="3204"/>
                  </a:lnTo>
                  <a:lnTo>
                    <a:pt x="578" y="3181"/>
                  </a:lnTo>
                  <a:lnTo>
                    <a:pt x="712" y="3115"/>
                  </a:lnTo>
                  <a:lnTo>
                    <a:pt x="823" y="3026"/>
                  </a:lnTo>
                  <a:lnTo>
                    <a:pt x="1157" y="2648"/>
                  </a:lnTo>
                  <a:lnTo>
                    <a:pt x="1490" y="2247"/>
                  </a:lnTo>
                  <a:lnTo>
                    <a:pt x="2158" y="1447"/>
                  </a:lnTo>
                  <a:lnTo>
                    <a:pt x="2580" y="935"/>
                  </a:lnTo>
                  <a:lnTo>
                    <a:pt x="3003" y="423"/>
                  </a:lnTo>
                  <a:lnTo>
                    <a:pt x="3025" y="401"/>
                  </a:lnTo>
                  <a:lnTo>
                    <a:pt x="3003" y="379"/>
                  </a:lnTo>
                  <a:lnTo>
                    <a:pt x="2981" y="357"/>
                  </a:lnTo>
                  <a:lnTo>
                    <a:pt x="2847" y="312"/>
                  </a:lnTo>
                  <a:lnTo>
                    <a:pt x="2736" y="245"/>
                  </a:lnTo>
                  <a:lnTo>
                    <a:pt x="2647" y="156"/>
                  </a:lnTo>
                  <a:lnTo>
                    <a:pt x="2580" y="23"/>
                  </a:lnTo>
                  <a:lnTo>
                    <a:pt x="258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1"/>
            <p:cNvSpPr/>
            <p:nvPr/>
          </p:nvSpPr>
          <p:spPr>
            <a:xfrm rot="6502557">
              <a:off x="7599568" y="1456792"/>
              <a:ext cx="69171" cy="65759"/>
            </a:xfrm>
            <a:custGeom>
              <a:avLst/>
              <a:gdLst/>
              <a:ahLst/>
              <a:cxnLst/>
              <a:rect l="l" t="t" r="r" b="b"/>
              <a:pathLst>
                <a:path w="446" h="424" extrusionOk="0">
                  <a:moveTo>
                    <a:pt x="401" y="1"/>
                  </a:moveTo>
                  <a:lnTo>
                    <a:pt x="378" y="23"/>
                  </a:lnTo>
                  <a:lnTo>
                    <a:pt x="23" y="357"/>
                  </a:lnTo>
                  <a:lnTo>
                    <a:pt x="0" y="401"/>
                  </a:lnTo>
                  <a:lnTo>
                    <a:pt x="23" y="423"/>
                  </a:lnTo>
                  <a:lnTo>
                    <a:pt x="89" y="423"/>
                  </a:lnTo>
                  <a:lnTo>
                    <a:pt x="445" y="68"/>
                  </a:lnTo>
                  <a:lnTo>
                    <a:pt x="445" y="45"/>
                  </a:lnTo>
                  <a:lnTo>
                    <a:pt x="445" y="23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51"/>
            <p:cNvSpPr/>
            <p:nvPr/>
          </p:nvSpPr>
          <p:spPr>
            <a:xfrm rot="6502557">
              <a:off x="7535520" y="1497591"/>
              <a:ext cx="103601" cy="134774"/>
            </a:xfrm>
            <a:custGeom>
              <a:avLst/>
              <a:gdLst/>
              <a:ahLst/>
              <a:cxnLst/>
              <a:rect l="l" t="t" r="r" b="b"/>
              <a:pathLst>
                <a:path w="668" h="869" extrusionOk="0">
                  <a:moveTo>
                    <a:pt x="601" y="1"/>
                  </a:moveTo>
                  <a:lnTo>
                    <a:pt x="378" y="157"/>
                  </a:lnTo>
                  <a:lnTo>
                    <a:pt x="156" y="290"/>
                  </a:lnTo>
                  <a:lnTo>
                    <a:pt x="134" y="312"/>
                  </a:lnTo>
                  <a:lnTo>
                    <a:pt x="156" y="335"/>
                  </a:lnTo>
                  <a:lnTo>
                    <a:pt x="178" y="357"/>
                  </a:lnTo>
                  <a:lnTo>
                    <a:pt x="302" y="419"/>
                  </a:lnTo>
                  <a:lnTo>
                    <a:pt x="302" y="419"/>
                  </a:lnTo>
                  <a:lnTo>
                    <a:pt x="0" y="802"/>
                  </a:lnTo>
                  <a:lnTo>
                    <a:pt x="0" y="846"/>
                  </a:lnTo>
                  <a:lnTo>
                    <a:pt x="22" y="868"/>
                  </a:lnTo>
                  <a:lnTo>
                    <a:pt x="67" y="868"/>
                  </a:lnTo>
                  <a:lnTo>
                    <a:pt x="401" y="446"/>
                  </a:lnTo>
                  <a:lnTo>
                    <a:pt x="401" y="401"/>
                  </a:lnTo>
                  <a:lnTo>
                    <a:pt x="378" y="379"/>
                  </a:lnTo>
                  <a:lnTo>
                    <a:pt x="273" y="326"/>
                  </a:lnTo>
                  <a:lnTo>
                    <a:pt x="273" y="326"/>
                  </a:lnTo>
                  <a:lnTo>
                    <a:pt x="445" y="223"/>
                  </a:lnTo>
                  <a:lnTo>
                    <a:pt x="645" y="68"/>
                  </a:lnTo>
                  <a:lnTo>
                    <a:pt x="667" y="45"/>
                  </a:lnTo>
                  <a:lnTo>
                    <a:pt x="645" y="23"/>
                  </a:lnTo>
                  <a:lnTo>
                    <a:pt x="6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51"/>
            <p:cNvSpPr/>
            <p:nvPr/>
          </p:nvSpPr>
          <p:spPr>
            <a:xfrm rot="6502557">
              <a:off x="7637946" y="1644692"/>
              <a:ext cx="24349" cy="31173"/>
            </a:xfrm>
            <a:custGeom>
              <a:avLst/>
              <a:gdLst/>
              <a:ahLst/>
              <a:cxnLst/>
              <a:rect l="l" t="t" r="r" b="b"/>
              <a:pathLst>
                <a:path w="157" h="201" extrusionOk="0">
                  <a:moveTo>
                    <a:pt x="112" y="0"/>
                  </a:moveTo>
                  <a:lnTo>
                    <a:pt x="68" y="22"/>
                  </a:lnTo>
                  <a:lnTo>
                    <a:pt x="23" y="111"/>
                  </a:lnTo>
                  <a:lnTo>
                    <a:pt x="1" y="156"/>
                  </a:lnTo>
                  <a:lnTo>
                    <a:pt x="23" y="178"/>
                  </a:lnTo>
                  <a:lnTo>
                    <a:pt x="68" y="200"/>
                  </a:lnTo>
                  <a:lnTo>
                    <a:pt x="90" y="178"/>
                  </a:lnTo>
                  <a:lnTo>
                    <a:pt x="157" y="67"/>
                  </a:lnTo>
                  <a:lnTo>
                    <a:pt x="157" y="22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51"/>
            <p:cNvSpPr/>
            <p:nvPr/>
          </p:nvSpPr>
          <p:spPr>
            <a:xfrm rot="6502557">
              <a:off x="7606785" y="1518079"/>
              <a:ext cx="44976" cy="37997"/>
            </a:xfrm>
            <a:custGeom>
              <a:avLst/>
              <a:gdLst/>
              <a:ahLst/>
              <a:cxnLst/>
              <a:rect l="l" t="t" r="r" b="b"/>
              <a:pathLst>
                <a:path w="290" h="245" extrusionOk="0">
                  <a:moveTo>
                    <a:pt x="23" y="0"/>
                  </a:moveTo>
                  <a:lnTo>
                    <a:pt x="0" y="22"/>
                  </a:lnTo>
                  <a:lnTo>
                    <a:pt x="23" y="67"/>
                  </a:lnTo>
                  <a:lnTo>
                    <a:pt x="112" y="156"/>
                  </a:lnTo>
                  <a:lnTo>
                    <a:pt x="245" y="245"/>
                  </a:lnTo>
                  <a:lnTo>
                    <a:pt x="267" y="245"/>
                  </a:lnTo>
                  <a:lnTo>
                    <a:pt x="290" y="223"/>
                  </a:lnTo>
                  <a:lnTo>
                    <a:pt x="290" y="200"/>
                  </a:lnTo>
                  <a:lnTo>
                    <a:pt x="267" y="178"/>
                  </a:lnTo>
                  <a:lnTo>
                    <a:pt x="156" y="111"/>
                  </a:lnTo>
                  <a:lnTo>
                    <a:pt x="89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4" name="Google Shape;1514;p51"/>
          <p:cNvGrpSpPr/>
          <p:nvPr/>
        </p:nvGrpSpPr>
        <p:grpSpPr>
          <a:xfrm>
            <a:off x="-362290" y="4376858"/>
            <a:ext cx="724580" cy="921235"/>
            <a:chOff x="4239813" y="5088163"/>
            <a:chExt cx="116800" cy="148500"/>
          </a:xfrm>
        </p:grpSpPr>
        <p:sp>
          <p:nvSpPr>
            <p:cNvPr id="1515" name="Google Shape;1515;p51"/>
            <p:cNvSpPr/>
            <p:nvPr/>
          </p:nvSpPr>
          <p:spPr>
            <a:xfrm>
              <a:off x="4335438" y="5207163"/>
              <a:ext cx="20050" cy="25600"/>
            </a:xfrm>
            <a:custGeom>
              <a:avLst/>
              <a:gdLst/>
              <a:ahLst/>
              <a:cxnLst/>
              <a:rect l="l" t="t" r="r" b="b"/>
              <a:pathLst>
                <a:path w="802" h="1024" extrusionOk="0">
                  <a:moveTo>
                    <a:pt x="379" y="1"/>
                  </a:moveTo>
                  <a:lnTo>
                    <a:pt x="268" y="45"/>
                  </a:lnTo>
                  <a:lnTo>
                    <a:pt x="1" y="201"/>
                  </a:lnTo>
                  <a:lnTo>
                    <a:pt x="446" y="1024"/>
                  </a:lnTo>
                  <a:lnTo>
                    <a:pt x="646" y="913"/>
                  </a:lnTo>
                  <a:lnTo>
                    <a:pt x="735" y="824"/>
                  </a:lnTo>
                  <a:lnTo>
                    <a:pt x="802" y="73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1"/>
            <p:cNvSpPr/>
            <p:nvPr/>
          </p:nvSpPr>
          <p:spPr>
            <a:xfrm>
              <a:off x="4268163" y="5099288"/>
              <a:ext cx="78425" cy="136825"/>
            </a:xfrm>
            <a:custGeom>
              <a:avLst/>
              <a:gdLst/>
              <a:ahLst/>
              <a:cxnLst/>
              <a:rect l="l" t="t" r="r" b="b"/>
              <a:pathLst>
                <a:path w="3137" h="5473" extrusionOk="0">
                  <a:moveTo>
                    <a:pt x="1001" y="1"/>
                  </a:moveTo>
                  <a:lnTo>
                    <a:pt x="712" y="268"/>
                  </a:lnTo>
                  <a:lnTo>
                    <a:pt x="356" y="579"/>
                  </a:lnTo>
                  <a:lnTo>
                    <a:pt x="112" y="801"/>
                  </a:lnTo>
                  <a:lnTo>
                    <a:pt x="45" y="890"/>
                  </a:lnTo>
                  <a:lnTo>
                    <a:pt x="0" y="957"/>
                  </a:lnTo>
                  <a:lnTo>
                    <a:pt x="23" y="1024"/>
                  </a:lnTo>
                  <a:lnTo>
                    <a:pt x="67" y="1179"/>
                  </a:lnTo>
                  <a:lnTo>
                    <a:pt x="334" y="1736"/>
                  </a:lnTo>
                  <a:lnTo>
                    <a:pt x="623" y="2314"/>
                  </a:lnTo>
                  <a:lnTo>
                    <a:pt x="957" y="2091"/>
                  </a:lnTo>
                  <a:lnTo>
                    <a:pt x="1202" y="1958"/>
                  </a:lnTo>
                  <a:lnTo>
                    <a:pt x="1802" y="1624"/>
                  </a:lnTo>
                  <a:lnTo>
                    <a:pt x="1357" y="779"/>
                  </a:lnTo>
                  <a:lnTo>
                    <a:pt x="1135" y="334"/>
                  </a:lnTo>
                  <a:lnTo>
                    <a:pt x="1001" y="1"/>
                  </a:lnTo>
                  <a:close/>
                  <a:moveTo>
                    <a:pt x="2514" y="2914"/>
                  </a:moveTo>
                  <a:lnTo>
                    <a:pt x="2158" y="3159"/>
                  </a:lnTo>
                  <a:lnTo>
                    <a:pt x="1557" y="3493"/>
                  </a:lnTo>
                  <a:lnTo>
                    <a:pt x="1468" y="3559"/>
                  </a:lnTo>
                  <a:lnTo>
                    <a:pt x="1513" y="3648"/>
                  </a:lnTo>
                  <a:lnTo>
                    <a:pt x="1580" y="3715"/>
                  </a:lnTo>
                  <a:lnTo>
                    <a:pt x="1669" y="3760"/>
                  </a:lnTo>
                  <a:lnTo>
                    <a:pt x="1758" y="3782"/>
                  </a:lnTo>
                  <a:lnTo>
                    <a:pt x="1958" y="3849"/>
                  </a:lnTo>
                  <a:lnTo>
                    <a:pt x="2002" y="3871"/>
                  </a:lnTo>
                  <a:lnTo>
                    <a:pt x="2180" y="3893"/>
                  </a:lnTo>
                  <a:lnTo>
                    <a:pt x="2269" y="3915"/>
                  </a:lnTo>
                  <a:lnTo>
                    <a:pt x="2358" y="3915"/>
                  </a:lnTo>
                  <a:lnTo>
                    <a:pt x="2425" y="3893"/>
                  </a:lnTo>
                  <a:lnTo>
                    <a:pt x="2492" y="3871"/>
                  </a:lnTo>
                  <a:lnTo>
                    <a:pt x="2647" y="3804"/>
                  </a:lnTo>
                  <a:lnTo>
                    <a:pt x="2781" y="3693"/>
                  </a:lnTo>
                  <a:lnTo>
                    <a:pt x="2848" y="3626"/>
                  </a:lnTo>
                  <a:lnTo>
                    <a:pt x="2714" y="3293"/>
                  </a:lnTo>
                  <a:lnTo>
                    <a:pt x="2514" y="2914"/>
                  </a:lnTo>
                  <a:close/>
                  <a:moveTo>
                    <a:pt x="2670" y="4516"/>
                  </a:moveTo>
                  <a:lnTo>
                    <a:pt x="2380" y="4694"/>
                  </a:lnTo>
                  <a:lnTo>
                    <a:pt x="2291" y="4761"/>
                  </a:lnTo>
                  <a:lnTo>
                    <a:pt x="2803" y="5472"/>
                  </a:lnTo>
                  <a:lnTo>
                    <a:pt x="2981" y="5406"/>
                  </a:lnTo>
                  <a:lnTo>
                    <a:pt x="3137" y="5339"/>
                  </a:lnTo>
                  <a:lnTo>
                    <a:pt x="2692" y="4516"/>
                  </a:lnTo>
                  <a:close/>
                </a:path>
              </a:pathLst>
            </a:custGeom>
            <a:solidFill>
              <a:srgbClr val="F7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1"/>
            <p:cNvSpPr/>
            <p:nvPr/>
          </p:nvSpPr>
          <p:spPr>
            <a:xfrm>
              <a:off x="4325438" y="5212163"/>
              <a:ext cx="21150" cy="23950"/>
            </a:xfrm>
            <a:custGeom>
              <a:avLst/>
              <a:gdLst/>
              <a:ahLst/>
              <a:cxnLst/>
              <a:rect l="l" t="t" r="r" b="b"/>
              <a:pathLst>
                <a:path w="846" h="958" fill="none" extrusionOk="0">
                  <a:moveTo>
                    <a:pt x="401" y="1"/>
                  </a:moveTo>
                  <a:lnTo>
                    <a:pt x="401" y="1"/>
                  </a:lnTo>
                  <a:lnTo>
                    <a:pt x="379" y="1"/>
                  </a:lnTo>
                  <a:lnTo>
                    <a:pt x="379" y="1"/>
                  </a:lnTo>
                  <a:lnTo>
                    <a:pt x="89" y="179"/>
                  </a:lnTo>
                  <a:lnTo>
                    <a:pt x="89" y="179"/>
                  </a:lnTo>
                  <a:lnTo>
                    <a:pt x="0" y="246"/>
                  </a:lnTo>
                  <a:lnTo>
                    <a:pt x="0" y="246"/>
                  </a:lnTo>
                  <a:lnTo>
                    <a:pt x="512" y="957"/>
                  </a:lnTo>
                  <a:lnTo>
                    <a:pt x="512" y="957"/>
                  </a:lnTo>
                  <a:lnTo>
                    <a:pt x="690" y="891"/>
                  </a:lnTo>
                  <a:lnTo>
                    <a:pt x="846" y="824"/>
                  </a:lnTo>
                  <a:lnTo>
                    <a:pt x="846" y="824"/>
                  </a:lnTo>
                  <a:lnTo>
                    <a:pt x="4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1"/>
            <p:cNvSpPr/>
            <p:nvPr/>
          </p:nvSpPr>
          <p:spPr>
            <a:xfrm>
              <a:off x="4304863" y="5172138"/>
              <a:ext cx="34500" cy="25050"/>
            </a:xfrm>
            <a:custGeom>
              <a:avLst/>
              <a:gdLst/>
              <a:ahLst/>
              <a:cxnLst/>
              <a:rect l="l" t="t" r="r" b="b"/>
              <a:pathLst>
                <a:path w="1380" h="1002" fill="none" extrusionOk="0">
                  <a:moveTo>
                    <a:pt x="290" y="868"/>
                  </a:moveTo>
                  <a:lnTo>
                    <a:pt x="290" y="868"/>
                  </a:lnTo>
                  <a:lnTo>
                    <a:pt x="490" y="935"/>
                  </a:lnTo>
                  <a:lnTo>
                    <a:pt x="490" y="935"/>
                  </a:lnTo>
                  <a:lnTo>
                    <a:pt x="534" y="957"/>
                  </a:lnTo>
                  <a:lnTo>
                    <a:pt x="534" y="957"/>
                  </a:lnTo>
                  <a:lnTo>
                    <a:pt x="534" y="957"/>
                  </a:lnTo>
                  <a:lnTo>
                    <a:pt x="712" y="979"/>
                  </a:lnTo>
                  <a:lnTo>
                    <a:pt x="712" y="979"/>
                  </a:lnTo>
                  <a:lnTo>
                    <a:pt x="801" y="1001"/>
                  </a:lnTo>
                  <a:lnTo>
                    <a:pt x="890" y="1001"/>
                  </a:lnTo>
                  <a:lnTo>
                    <a:pt x="957" y="979"/>
                  </a:lnTo>
                  <a:lnTo>
                    <a:pt x="1024" y="957"/>
                  </a:lnTo>
                  <a:lnTo>
                    <a:pt x="1024" y="957"/>
                  </a:lnTo>
                  <a:lnTo>
                    <a:pt x="1179" y="890"/>
                  </a:lnTo>
                  <a:lnTo>
                    <a:pt x="1313" y="779"/>
                  </a:lnTo>
                  <a:lnTo>
                    <a:pt x="1313" y="779"/>
                  </a:lnTo>
                  <a:lnTo>
                    <a:pt x="1380" y="712"/>
                  </a:lnTo>
                  <a:lnTo>
                    <a:pt x="1380" y="712"/>
                  </a:lnTo>
                  <a:lnTo>
                    <a:pt x="1246" y="379"/>
                  </a:lnTo>
                  <a:lnTo>
                    <a:pt x="1046" y="0"/>
                  </a:lnTo>
                  <a:lnTo>
                    <a:pt x="1046" y="0"/>
                  </a:lnTo>
                  <a:lnTo>
                    <a:pt x="690" y="245"/>
                  </a:lnTo>
                  <a:lnTo>
                    <a:pt x="690" y="245"/>
                  </a:lnTo>
                  <a:lnTo>
                    <a:pt x="89" y="579"/>
                  </a:lnTo>
                  <a:lnTo>
                    <a:pt x="89" y="579"/>
                  </a:lnTo>
                  <a:lnTo>
                    <a:pt x="0" y="645"/>
                  </a:lnTo>
                  <a:lnTo>
                    <a:pt x="0" y="645"/>
                  </a:lnTo>
                  <a:lnTo>
                    <a:pt x="45" y="734"/>
                  </a:lnTo>
                  <a:lnTo>
                    <a:pt x="112" y="801"/>
                  </a:lnTo>
                  <a:lnTo>
                    <a:pt x="201" y="846"/>
                  </a:lnTo>
                  <a:lnTo>
                    <a:pt x="290" y="8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1"/>
            <p:cNvSpPr/>
            <p:nvPr/>
          </p:nvSpPr>
          <p:spPr>
            <a:xfrm>
              <a:off x="4268163" y="5099288"/>
              <a:ext cx="45075" cy="57850"/>
            </a:xfrm>
            <a:custGeom>
              <a:avLst/>
              <a:gdLst/>
              <a:ahLst/>
              <a:cxnLst/>
              <a:rect l="l" t="t" r="r" b="b"/>
              <a:pathLst>
                <a:path w="1803" h="2314" fill="none" extrusionOk="0">
                  <a:moveTo>
                    <a:pt x="1202" y="1958"/>
                  </a:moveTo>
                  <a:lnTo>
                    <a:pt x="1202" y="1958"/>
                  </a:lnTo>
                  <a:lnTo>
                    <a:pt x="1802" y="1624"/>
                  </a:lnTo>
                  <a:lnTo>
                    <a:pt x="1802" y="1624"/>
                  </a:lnTo>
                  <a:lnTo>
                    <a:pt x="1357" y="779"/>
                  </a:lnTo>
                  <a:lnTo>
                    <a:pt x="1357" y="779"/>
                  </a:lnTo>
                  <a:lnTo>
                    <a:pt x="1135" y="334"/>
                  </a:lnTo>
                  <a:lnTo>
                    <a:pt x="1001" y="1"/>
                  </a:lnTo>
                  <a:lnTo>
                    <a:pt x="1001" y="1"/>
                  </a:lnTo>
                  <a:lnTo>
                    <a:pt x="712" y="268"/>
                  </a:lnTo>
                  <a:lnTo>
                    <a:pt x="356" y="579"/>
                  </a:lnTo>
                  <a:lnTo>
                    <a:pt x="356" y="579"/>
                  </a:lnTo>
                  <a:lnTo>
                    <a:pt x="112" y="801"/>
                  </a:lnTo>
                  <a:lnTo>
                    <a:pt x="45" y="890"/>
                  </a:lnTo>
                  <a:lnTo>
                    <a:pt x="0" y="957"/>
                  </a:lnTo>
                  <a:lnTo>
                    <a:pt x="0" y="957"/>
                  </a:lnTo>
                  <a:lnTo>
                    <a:pt x="23" y="1024"/>
                  </a:lnTo>
                  <a:lnTo>
                    <a:pt x="67" y="1179"/>
                  </a:lnTo>
                  <a:lnTo>
                    <a:pt x="334" y="1736"/>
                  </a:lnTo>
                  <a:lnTo>
                    <a:pt x="334" y="1736"/>
                  </a:lnTo>
                  <a:lnTo>
                    <a:pt x="623" y="2314"/>
                  </a:lnTo>
                  <a:lnTo>
                    <a:pt x="623" y="2314"/>
                  </a:lnTo>
                  <a:lnTo>
                    <a:pt x="957" y="2091"/>
                  </a:lnTo>
                  <a:lnTo>
                    <a:pt x="1202" y="1958"/>
                  </a:lnTo>
                  <a:lnTo>
                    <a:pt x="1202" y="19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1"/>
            <p:cNvSpPr/>
            <p:nvPr/>
          </p:nvSpPr>
          <p:spPr>
            <a:xfrm>
              <a:off x="4240913" y="5089288"/>
              <a:ext cx="101225" cy="127350"/>
            </a:xfrm>
            <a:custGeom>
              <a:avLst/>
              <a:gdLst/>
              <a:ahLst/>
              <a:cxnLst/>
              <a:rect l="l" t="t" r="r" b="b"/>
              <a:pathLst>
                <a:path w="4049" h="5094" extrusionOk="0">
                  <a:moveTo>
                    <a:pt x="1869" y="0"/>
                  </a:moveTo>
                  <a:lnTo>
                    <a:pt x="423" y="912"/>
                  </a:lnTo>
                  <a:lnTo>
                    <a:pt x="201" y="1068"/>
                  </a:lnTo>
                  <a:lnTo>
                    <a:pt x="1" y="1179"/>
                  </a:lnTo>
                  <a:lnTo>
                    <a:pt x="23" y="1268"/>
                  </a:lnTo>
                  <a:lnTo>
                    <a:pt x="67" y="1335"/>
                  </a:lnTo>
                  <a:lnTo>
                    <a:pt x="134" y="1424"/>
                  </a:lnTo>
                  <a:lnTo>
                    <a:pt x="223" y="1468"/>
                  </a:lnTo>
                  <a:lnTo>
                    <a:pt x="445" y="1335"/>
                  </a:lnTo>
                  <a:lnTo>
                    <a:pt x="646" y="1201"/>
                  </a:lnTo>
                  <a:lnTo>
                    <a:pt x="890" y="1046"/>
                  </a:lnTo>
                  <a:lnTo>
                    <a:pt x="1179" y="868"/>
                  </a:lnTo>
                  <a:lnTo>
                    <a:pt x="1268" y="801"/>
                  </a:lnTo>
                  <a:lnTo>
                    <a:pt x="1469" y="690"/>
                  </a:lnTo>
                  <a:lnTo>
                    <a:pt x="1669" y="556"/>
                  </a:lnTo>
                  <a:lnTo>
                    <a:pt x="1869" y="423"/>
                  </a:lnTo>
                  <a:lnTo>
                    <a:pt x="2047" y="312"/>
                  </a:lnTo>
                  <a:lnTo>
                    <a:pt x="1958" y="156"/>
                  </a:lnTo>
                  <a:lnTo>
                    <a:pt x="1869" y="0"/>
                  </a:lnTo>
                  <a:close/>
                  <a:moveTo>
                    <a:pt x="3915" y="4560"/>
                  </a:moveTo>
                  <a:lnTo>
                    <a:pt x="3804" y="4671"/>
                  </a:lnTo>
                  <a:lnTo>
                    <a:pt x="3648" y="4782"/>
                  </a:lnTo>
                  <a:lnTo>
                    <a:pt x="3381" y="4938"/>
                  </a:lnTo>
                  <a:lnTo>
                    <a:pt x="3470" y="5094"/>
                  </a:lnTo>
                  <a:lnTo>
                    <a:pt x="3760" y="4916"/>
                  </a:lnTo>
                  <a:lnTo>
                    <a:pt x="3782" y="4916"/>
                  </a:lnTo>
                  <a:lnTo>
                    <a:pt x="4049" y="4760"/>
                  </a:lnTo>
                  <a:lnTo>
                    <a:pt x="3915" y="4560"/>
                  </a:lnTo>
                  <a:close/>
                </a:path>
              </a:pathLst>
            </a:custGeom>
            <a:solidFill>
              <a:srgbClr val="C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1"/>
            <p:cNvSpPr/>
            <p:nvPr/>
          </p:nvSpPr>
          <p:spPr>
            <a:xfrm>
              <a:off x="4325438" y="5203288"/>
              <a:ext cx="16700" cy="13350"/>
            </a:xfrm>
            <a:custGeom>
              <a:avLst/>
              <a:gdLst/>
              <a:ahLst/>
              <a:cxnLst/>
              <a:rect l="l" t="t" r="r" b="b"/>
              <a:pathLst>
                <a:path w="668" h="534" fill="none" extrusionOk="0">
                  <a:moveTo>
                    <a:pt x="379" y="356"/>
                  </a:moveTo>
                  <a:lnTo>
                    <a:pt x="379" y="356"/>
                  </a:lnTo>
                  <a:lnTo>
                    <a:pt x="401" y="356"/>
                  </a:lnTo>
                  <a:lnTo>
                    <a:pt x="401" y="356"/>
                  </a:lnTo>
                  <a:lnTo>
                    <a:pt x="668" y="200"/>
                  </a:lnTo>
                  <a:lnTo>
                    <a:pt x="668" y="200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423" y="111"/>
                  </a:lnTo>
                  <a:lnTo>
                    <a:pt x="267" y="222"/>
                  </a:lnTo>
                  <a:lnTo>
                    <a:pt x="267" y="222"/>
                  </a:lnTo>
                  <a:lnTo>
                    <a:pt x="0" y="378"/>
                  </a:lnTo>
                  <a:lnTo>
                    <a:pt x="0" y="378"/>
                  </a:lnTo>
                  <a:lnTo>
                    <a:pt x="89" y="534"/>
                  </a:lnTo>
                  <a:lnTo>
                    <a:pt x="89" y="534"/>
                  </a:lnTo>
                  <a:lnTo>
                    <a:pt x="89" y="534"/>
                  </a:lnTo>
                  <a:lnTo>
                    <a:pt x="89" y="534"/>
                  </a:lnTo>
                  <a:lnTo>
                    <a:pt x="379" y="3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1"/>
            <p:cNvSpPr/>
            <p:nvPr/>
          </p:nvSpPr>
          <p:spPr>
            <a:xfrm>
              <a:off x="4240913" y="5089288"/>
              <a:ext cx="51175" cy="36725"/>
            </a:xfrm>
            <a:custGeom>
              <a:avLst/>
              <a:gdLst/>
              <a:ahLst/>
              <a:cxnLst/>
              <a:rect l="l" t="t" r="r" b="b"/>
              <a:pathLst>
                <a:path w="2047" h="1469" fill="none" extrusionOk="0">
                  <a:moveTo>
                    <a:pt x="1869" y="423"/>
                  </a:moveTo>
                  <a:lnTo>
                    <a:pt x="1869" y="423"/>
                  </a:lnTo>
                  <a:lnTo>
                    <a:pt x="2047" y="312"/>
                  </a:lnTo>
                  <a:lnTo>
                    <a:pt x="2047" y="312"/>
                  </a:lnTo>
                  <a:lnTo>
                    <a:pt x="1958" y="156"/>
                  </a:lnTo>
                  <a:lnTo>
                    <a:pt x="1869" y="0"/>
                  </a:lnTo>
                  <a:lnTo>
                    <a:pt x="423" y="912"/>
                  </a:lnTo>
                  <a:lnTo>
                    <a:pt x="423" y="912"/>
                  </a:lnTo>
                  <a:lnTo>
                    <a:pt x="512" y="1023"/>
                  </a:lnTo>
                  <a:lnTo>
                    <a:pt x="512" y="1023"/>
                  </a:lnTo>
                  <a:lnTo>
                    <a:pt x="423" y="912"/>
                  </a:lnTo>
                  <a:lnTo>
                    <a:pt x="201" y="1068"/>
                  </a:lnTo>
                  <a:lnTo>
                    <a:pt x="201" y="1068"/>
                  </a:lnTo>
                  <a:lnTo>
                    <a:pt x="267" y="1135"/>
                  </a:lnTo>
                  <a:lnTo>
                    <a:pt x="267" y="1135"/>
                  </a:lnTo>
                  <a:lnTo>
                    <a:pt x="201" y="1068"/>
                  </a:lnTo>
                  <a:lnTo>
                    <a:pt x="1" y="1179"/>
                  </a:lnTo>
                  <a:lnTo>
                    <a:pt x="1" y="1179"/>
                  </a:lnTo>
                  <a:lnTo>
                    <a:pt x="23" y="1268"/>
                  </a:lnTo>
                  <a:lnTo>
                    <a:pt x="67" y="1335"/>
                  </a:lnTo>
                  <a:lnTo>
                    <a:pt x="134" y="1424"/>
                  </a:lnTo>
                  <a:lnTo>
                    <a:pt x="223" y="1468"/>
                  </a:lnTo>
                  <a:lnTo>
                    <a:pt x="223" y="1468"/>
                  </a:lnTo>
                  <a:lnTo>
                    <a:pt x="445" y="1335"/>
                  </a:lnTo>
                  <a:lnTo>
                    <a:pt x="445" y="1335"/>
                  </a:lnTo>
                  <a:lnTo>
                    <a:pt x="423" y="1313"/>
                  </a:lnTo>
                  <a:lnTo>
                    <a:pt x="423" y="1313"/>
                  </a:lnTo>
                  <a:lnTo>
                    <a:pt x="356" y="1246"/>
                  </a:lnTo>
                  <a:lnTo>
                    <a:pt x="356" y="1246"/>
                  </a:lnTo>
                  <a:lnTo>
                    <a:pt x="423" y="1313"/>
                  </a:lnTo>
                  <a:lnTo>
                    <a:pt x="423" y="1313"/>
                  </a:lnTo>
                  <a:lnTo>
                    <a:pt x="445" y="1335"/>
                  </a:lnTo>
                  <a:lnTo>
                    <a:pt x="445" y="1335"/>
                  </a:lnTo>
                  <a:lnTo>
                    <a:pt x="646" y="1201"/>
                  </a:lnTo>
                  <a:lnTo>
                    <a:pt x="646" y="1201"/>
                  </a:lnTo>
                  <a:lnTo>
                    <a:pt x="890" y="1046"/>
                  </a:lnTo>
                  <a:lnTo>
                    <a:pt x="890" y="1046"/>
                  </a:lnTo>
                  <a:lnTo>
                    <a:pt x="757" y="868"/>
                  </a:lnTo>
                  <a:lnTo>
                    <a:pt x="757" y="868"/>
                  </a:lnTo>
                  <a:lnTo>
                    <a:pt x="890" y="1046"/>
                  </a:lnTo>
                  <a:lnTo>
                    <a:pt x="890" y="1046"/>
                  </a:lnTo>
                  <a:lnTo>
                    <a:pt x="1179" y="868"/>
                  </a:lnTo>
                  <a:lnTo>
                    <a:pt x="1179" y="868"/>
                  </a:lnTo>
                  <a:lnTo>
                    <a:pt x="1068" y="712"/>
                  </a:lnTo>
                  <a:lnTo>
                    <a:pt x="1068" y="712"/>
                  </a:lnTo>
                  <a:lnTo>
                    <a:pt x="1179" y="868"/>
                  </a:lnTo>
                  <a:lnTo>
                    <a:pt x="1179" y="868"/>
                  </a:lnTo>
                  <a:lnTo>
                    <a:pt x="1268" y="801"/>
                  </a:lnTo>
                  <a:lnTo>
                    <a:pt x="1268" y="801"/>
                  </a:lnTo>
                  <a:lnTo>
                    <a:pt x="1469" y="690"/>
                  </a:lnTo>
                  <a:lnTo>
                    <a:pt x="1469" y="690"/>
                  </a:lnTo>
                  <a:lnTo>
                    <a:pt x="1446" y="645"/>
                  </a:lnTo>
                  <a:lnTo>
                    <a:pt x="1446" y="645"/>
                  </a:lnTo>
                  <a:lnTo>
                    <a:pt x="1402" y="556"/>
                  </a:lnTo>
                  <a:lnTo>
                    <a:pt x="1402" y="556"/>
                  </a:lnTo>
                  <a:lnTo>
                    <a:pt x="1446" y="645"/>
                  </a:lnTo>
                  <a:lnTo>
                    <a:pt x="1446" y="645"/>
                  </a:lnTo>
                  <a:lnTo>
                    <a:pt x="1469" y="690"/>
                  </a:lnTo>
                  <a:lnTo>
                    <a:pt x="1469" y="690"/>
                  </a:lnTo>
                  <a:lnTo>
                    <a:pt x="1669" y="556"/>
                  </a:lnTo>
                  <a:lnTo>
                    <a:pt x="1669" y="556"/>
                  </a:lnTo>
                  <a:lnTo>
                    <a:pt x="1558" y="401"/>
                  </a:lnTo>
                  <a:lnTo>
                    <a:pt x="1558" y="401"/>
                  </a:lnTo>
                  <a:lnTo>
                    <a:pt x="1669" y="556"/>
                  </a:lnTo>
                  <a:lnTo>
                    <a:pt x="1669" y="556"/>
                  </a:lnTo>
                  <a:lnTo>
                    <a:pt x="1869" y="423"/>
                  </a:lnTo>
                  <a:lnTo>
                    <a:pt x="1869" y="423"/>
                  </a:lnTo>
                  <a:lnTo>
                    <a:pt x="1713" y="223"/>
                  </a:lnTo>
                  <a:lnTo>
                    <a:pt x="1713" y="223"/>
                  </a:lnTo>
                  <a:lnTo>
                    <a:pt x="1869" y="423"/>
                  </a:lnTo>
                  <a:lnTo>
                    <a:pt x="1869" y="4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1"/>
            <p:cNvSpPr/>
            <p:nvPr/>
          </p:nvSpPr>
          <p:spPr>
            <a:xfrm>
              <a:off x="4246463" y="5097063"/>
              <a:ext cx="94575" cy="116800"/>
            </a:xfrm>
            <a:custGeom>
              <a:avLst/>
              <a:gdLst/>
              <a:ahLst/>
              <a:cxnLst/>
              <a:rect l="l" t="t" r="r" b="b"/>
              <a:pathLst>
                <a:path w="3783" h="4672" extrusionOk="0">
                  <a:moveTo>
                    <a:pt x="1825" y="1"/>
                  </a:moveTo>
                  <a:lnTo>
                    <a:pt x="1647" y="112"/>
                  </a:lnTo>
                  <a:lnTo>
                    <a:pt x="1447" y="245"/>
                  </a:lnTo>
                  <a:lnTo>
                    <a:pt x="1247" y="379"/>
                  </a:lnTo>
                  <a:lnTo>
                    <a:pt x="1046" y="490"/>
                  </a:lnTo>
                  <a:lnTo>
                    <a:pt x="957" y="557"/>
                  </a:lnTo>
                  <a:lnTo>
                    <a:pt x="668" y="735"/>
                  </a:lnTo>
                  <a:lnTo>
                    <a:pt x="424" y="890"/>
                  </a:lnTo>
                  <a:lnTo>
                    <a:pt x="223" y="1024"/>
                  </a:lnTo>
                  <a:lnTo>
                    <a:pt x="1" y="1157"/>
                  </a:lnTo>
                  <a:lnTo>
                    <a:pt x="1135" y="2648"/>
                  </a:lnTo>
                  <a:lnTo>
                    <a:pt x="1447" y="2425"/>
                  </a:lnTo>
                  <a:lnTo>
                    <a:pt x="1491" y="2403"/>
                  </a:lnTo>
                  <a:lnTo>
                    <a:pt x="1202" y="1825"/>
                  </a:lnTo>
                  <a:lnTo>
                    <a:pt x="935" y="1268"/>
                  </a:lnTo>
                  <a:lnTo>
                    <a:pt x="891" y="1113"/>
                  </a:lnTo>
                  <a:lnTo>
                    <a:pt x="868" y="1046"/>
                  </a:lnTo>
                  <a:lnTo>
                    <a:pt x="913" y="979"/>
                  </a:lnTo>
                  <a:lnTo>
                    <a:pt x="980" y="890"/>
                  </a:lnTo>
                  <a:lnTo>
                    <a:pt x="1224" y="668"/>
                  </a:lnTo>
                  <a:lnTo>
                    <a:pt x="1580" y="357"/>
                  </a:lnTo>
                  <a:lnTo>
                    <a:pt x="1869" y="90"/>
                  </a:lnTo>
                  <a:lnTo>
                    <a:pt x="1825" y="1"/>
                  </a:lnTo>
                  <a:close/>
                  <a:moveTo>
                    <a:pt x="2336" y="3648"/>
                  </a:moveTo>
                  <a:lnTo>
                    <a:pt x="2025" y="3826"/>
                  </a:lnTo>
                  <a:lnTo>
                    <a:pt x="2314" y="4205"/>
                  </a:lnTo>
                  <a:lnTo>
                    <a:pt x="2492" y="4427"/>
                  </a:lnTo>
                  <a:lnTo>
                    <a:pt x="2648" y="4560"/>
                  </a:lnTo>
                  <a:lnTo>
                    <a:pt x="2804" y="4649"/>
                  </a:lnTo>
                  <a:lnTo>
                    <a:pt x="2848" y="4672"/>
                  </a:lnTo>
                  <a:lnTo>
                    <a:pt x="2915" y="4672"/>
                  </a:lnTo>
                  <a:lnTo>
                    <a:pt x="3159" y="4627"/>
                  </a:lnTo>
                  <a:lnTo>
                    <a:pt x="3426" y="4471"/>
                  </a:lnTo>
                  <a:lnTo>
                    <a:pt x="3582" y="4360"/>
                  </a:lnTo>
                  <a:lnTo>
                    <a:pt x="3693" y="4249"/>
                  </a:lnTo>
                  <a:lnTo>
                    <a:pt x="3760" y="4160"/>
                  </a:lnTo>
                  <a:lnTo>
                    <a:pt x="3782" y="4049"/>
                  </a:lnTo>
                  <a:lnTo>
                    <a:pt x="3782" y="3938"/>
                  </a:lnTo>
                  <a:lnTo>
                    <a:pt x="3760" y="3826"/>
                  </a:lnTo>
                  <a:lnTo>
                    <a:pt x="3716" y="3715"/>
                  </a:lnTo>
                  <a:lnTo>
                    <a:pt x="3649" y="3782"/>
                  </a:lnTo>
                  <a:lnTo>
                    <a:pt x="3515" y="3893"/>
                  </a:lnTo>
                  <a:lnTo>
                    <a:pt x="3360" y="3960"/>
                  </a:lnTo>
                  <a:lnTo>
                    <a:pt x="3293" y="3982"/>
                  </a:lnTo>
                  <a:lnTo>
                    <a:pt x="3226" y="4004"/>
                  </a:lnTo>
                  <a:lnTo>
                    <a:pt x="3137" y="4004"/>
                  </a:lnTo>
                  <a:lnTo>
                    <a:pt x="3048" y="3982"/>
                  </a:lnTo>
                  <a:lnTo>
                    <a:pt x="2870" y="3960"/>
                  </a:lnTo>
                  <a:lnTo>
                    <a:pt x="2826" y="3938"/>
                  </a:lnTo>
                  <a:lnTo>
                    <a:pt x="2626" y="3871"/>
                  </a:lnTo>
                  <a:lnTo>
                    <a:pt x="2537" y="3849"/>
                  </a:lnTo>
                  <a:lnTo>
                    <a:pt x="2448" y="3804"/>
                  </a:lnTo>
                  <a:lnTo>
                    <a:pt x="2381" y="3737"/>
                  </a:lnTo>
                  <a:lnTo>
                    <a:pt x="2336" y="3648"/>
                  </a:lnTo>
                  <a:close/>
                </a:path>
              </a:pathLst>
            </a:custGeom>
            <a:solidFill>
              <a:srgbClr val="E8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1"/>
            <p:cNvSpPr/>
            <p:nvPr/>
          </p:nvSpPr>
          <p:spPr>
            <a:xfrm>
              <a:off x="4297088" y="5188263"/>
              <a:ext cx="43950" cy="25600"/>
            </a:xfrm>
            <a:custGeom>
              <a:avLst/>
              <a:gdLst/>
              <a:ahLst/>
              <a:cxnLst/>
              <a:rect l="l" t="t" r="r" b="b"/>
              <a:pathLst>
                <a:path w="1758" h="1024" fill="none" extrusionOk="0">
                  <a:moveTo>
                    <a:pt x="801" y="290"/>
                  </a:moveTo>
                  <a:lnTo>
                    <a:pt x="801" y="290"/>
                  </a:lnTo>
                  <a:lnTo>
                    <a:pt x="601" y="223"/>
                  </a:lnTo>
                  <a:lnTo>
                    <a:pt x="601" y="223"/>
                  </a:lnTo>
                  <a:lnTo>
                    <a:pt x="512" y="201"/>
                  </a:lnTo>
                  <a:lnTo>
                    <a:pt x="423" y="156"/>
                  </a:lnTo>
                  <a:lnTo>
                    <a:pt x="356" y="89"/>
                  </a:lnTo>
                  <a:lnTo>
                    <a:pt x="311" y="0"/>
                  </a:lnTo>
                  <a:lnTo>
                    <a:pt x="311" y="0"/>
                  </a:lnTo>
                  <a:lnTo>
                    <a:pt x="0" y="178"/>
                  </a:lnTo>
                  <a:lnTo>
                    <a:pt x="289" y="557"/>
                  </a:lnTo>
                  <a:lnTo>
                    <a:pt x="289" y="557"/>
                  </a:lnTo>
                  <a:lnTo>
                    <a:pt x="467" y="779"/>
                  </a:lnTo>
                  <a:lnTo>
                    <a:pt x="623" y="912"/>
                  </a:lnTo>
                  <a:lnTo>
                    <a:pt x="779" y="1001"/>
                  </a:lnTo>
                  <a:lnTo>
                    <a:pt x="823" y="1024"/>
                  </a:lnTo>
                  <a:lnTo>
                    <a:pt x="890" y="1024"/>
                  </a:lnTo>
                  <a:lnTo>
                    <a:pt x="890" y="1024"/>
                  </a:lnTo>
                  <a:lnTo>
                    <a:pt x="1134" y="979"/>
                  </a:lnTo>
                  <a:lnTo>
                    <a:pt x="1134" y="979"/>
                  </a:lnTo>
                  <a:lnTo>
                    <a:pt x="1401" y="823"/>
                  </a:lnTo>
                  <a:lnTo>
                    <a:pt x="1401" y="823"/>
                  </a:lnTo>
                  <a:lnTo>
                    <a:pt x="1557" y="712"/>
                  </a:lnTo>
                  <a:lnTo>
                    <a:pt x="1668" y="601"/>
                  </a:lnTo>
                  <a:lnTo>
                    <a:pt x="1668" y="601"/>
                  </a:lnTo>
                  <a:lnTo>
                    <a:pt x="1735" y="512"/>
                  </a:lnTo>
                  <a:lnTo>
                    <a:pt x="1757" y="401"/>
                  </a:lnTo>
                  <a:lnTo>
                    <a:pt x="1757" y="290"/>
                  </a:lnTo>
                  <a:lnTo>
                    <a:pt x="1735" y="178"/>
                  </a:lnTo>
                  <a:lnTo>
                    <a:pt x="1735" y="178"/>
                  </a:lnTo>
                  <a:lnTo>
                    <a:pt x="1691" y="67"/>
                  </a:lnTo>
                  <a:lnTo>
                    <a:pt x="1691" y="67"/>
                  </a:lnTo>
                  <a:lnTo>
                    <a:pt x="1624" y="134"/>
                  </a:lnTo>
                  <a:lnTo>
                    <a:pt x="1624" y="134"/>
                  </a:lnTo>
                  <a:lnTo>
                    <a:pt x="1490" y="245"/>
                  </a:lnTo>
                  <a:lnTo>
                    <a:pt x="1335" y="312"/>
                  </a:lnTo>
                  <a:lnTo>
                    <a:pt x="1335" y="312"/>
                  </a:lnTo>
                  <a:lnTo>
                    <a:pt x="1268" y="334"/>
                  </a:lnTo>
                  <a:lnTo>
                    <a:pt x="1201" y="356"/>
                  </a:lnTo>
                  <a:lnTo>
                    <a:pt x="1112" y="356"/>
                  </a:lnTo>
                  <a:lnTo>
                    <a:pt x="1023" y="334"/>
                  </a:lnTo>
                  <a:lnTo>
                    <a:pt x="1023" y="334"/>
                  </a:lnTo>
                  <a:lnTo>
                    <a:pt x="845" y="312"/>
                  </a:lnTo>
                  <a:lnTo>
                    <a:pt x="845" y="312"/>
                  </a:lnTo>
                  <a:lnTo>
                    <a:pt x="845" y="312"/>
                  </a:lnTo>
                  <a:lnTo>
                    <a:pt x="801" y="2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1"/>
            <p:cNvSpPr/>
            <p:nvPr/>
          </p:nvSpPr>
          <p:spPr>
            <a:xfrm>
              <a:off x="4246463" y="5097063"/>
              <a:ext cx="46750" cy="66200"/>
            </a:xfrm>
            <a:custGeom>
              <a:avLst/>
              <a:gdLst/>
              <a:ahLst/>
              <a:cxnLst/>
              <a:rect l="l" t="t" r="r" b="b"/>
              <a:pathLst>
                <a:path w="1870" h="2648" fill="none" extrusionOk="0">
                  <a:moveTo>
                    <a:pt x="1447" y="2425"/>
                  </a:moveTo>
                  <a:lnTo>
                    <a:pt x="1447" y="2425"/>
                  </a:lnTo>
                  <a:lnTo>
                    <a:pt x="1491" y="2403"/>
                  </a:lnTo>
                  <a:lnTo>
                    <a:pt x="1491" y="2403"/>
                  </a:lnTo>
                  <a:lnTo>
                    <a:pt x="1202" y="1825"/>
                  </a:lnTo>
                  <a:lnTo>
                    <a:pt x="1202" y="1825"/>
                  </a:lnTo>
                  <a:lnTo>
                    <a:pt x="935" y="1268"/>
                  </a:lnTo>
                  <a:lnTo>
                    <a:pt x="891" y="1113"/>
                  </a:lnTo>
                  <a:lnTo>
                    <a:pt x="868" y="1046"/>
                  </a:lnTo>
                  <a:lnTo>
                    <a:pt x="868" y="1046"/>
                  </a:lnTo>
                  <a:lnTo>
                    <a:pt x="913" y="979"/>
                  </a:lnTo>
                  <a:lnTo>
                    <a:pt x="980" y="890"/>
                  </a:lnTo>
                  <a:lnTo>
                    <a:pt x="1224" y="668"/>
                  </a:lnTo>
                  <a:lnTo>
                    <a:pt x="1224" y="668"/>
                  </a:lnTo>
                  <a:lnTo>
                    <a:pt x="1580" y="357"/>
                  </a:lnTo>
                  <a:lnTo>
                    <a:pt x="1869" y="90"/>
                  </a:lnTo>
                  <a:lnTo>
                    <a:pt x="1869" y="90"/>
                  </a:lnTo>
                  <a:lnTo>
                    <a:pt x="1825" y="1"/>
                  </a:lnTo>
                  <a:lnTo>
                    <a:pt x="1825" y="1"/>
                  </a:lnTo>
                  <a:lnTo>
                    <a:pt x="1647" y="112"/>
                  </a:lnTo>
                  <a:lnTo>
                    <a:pt x="1647" y="112"/>
                  </a:lnTo>
                  <a:lnTo>
                    <a:pt x="1447" y="245"/>
                  </a:lnTo>
                  <a:lnTo>
                    <a:pt x="1447" y="245"/>
                  </a:lnTo>
                  <a:lnTo>
                    <a:pt x="1247" y="379"/>
                  </a:lnTo>
                  <a:lnTo>
                    <a:pt x="1247" y="379"/>
                  </a:lnTo>
                  <a:lnTo>
                    <a:pt x="1046" y="490"/>
                  </a:lnTo>
                  <a:lnTo>
                    <a:pt x="1046" y="490"/>
                  </a:lnTo>
                  <a:lnTo>
                    <a:pt x="957" y="557"/>
                  </a:lnTo>
                  <a:lnTo>
                    <a:pt x="957" y="557"/>
                  </a:lnTo>
                  <a:lnTo>
                    <a:pt x="668" y="735"/>
                  </a:lnTo>
                  <a:lnTo>
                    <a:pt x="668" y="735"/>
                  </a:lnTo>
                  <a:lnTo>
                    <a:pt x="424" y="890"/>
                  </a:lnTo>
                  <a:lnTo>
                    <a:pt x="424" y="890"/>
                  </a:lnTo>
                  <a:lnTo>
                    <a:pt x="223" y="1024"/>
                  </a:lnTo>
                  <a:lnTo>
                    <a:pt x="223" y="1024"/>
                  </a:lnTo>
                  <a:lnTo>
                    <a:pt x="1" y="1157"/>
                  </a:lnTo>
                  <a:lnTo>
                    <a:pt x="1135" y="2648"/>
                  </a:lnTo>
                  <a:lnTo>
                    <a:pt x="1135" y="2648"/>
                  </a:lnTo>
                  <a:lnTo>
                    <a:pt x="1447" y="2425"/>
                  </a:lnTo>
                  <a:lnTo>
                    <a:pt x="1447" y="24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51"/>
            <p:cNvSpPr/>
            <p:nvPr/>
          </p:nvSpPr>
          <p:spPr>
            <a:xfrm>
              <a:off x="4274838" y="5157113"/>
              <a:ext cx="30050" cy="35625"/>
            </a:xfrm>
            <a:custGeom>
              <a:avLst/>
              <a:gdLst/>
              <a:ahLst/>
              <a:cxnLst/>
              <a:rect l="l" t="t" r="r" b="b"/>
              <a:pathLst>
                <a:path w="1202" h="1425" extrusionOk="0">
                  <a:moveTo>
                    <a:pt x="356" y="1"/>
                  </a:moveTo>
                  <a:lnTo>
                    <a:pt x="312" y="23"/>
                  </a:lnTo>
                  <a:lnTo>
                    <a:pt x="0" y="246"/>
                  </a:lnTo>
                  <a:lnTo>
                    <a:pt x="890" y="1424"/>
                  </a:lnTo>
                  <a:lnTo>
                    <a:pt x="1201" y="1246"/>
                  </a:lnTo>
                  <a:lnTo>
                    <a:pt x="1179" y="1246"/>
                  </a:lnTo>
                  <a:lnTo>
                    <a:pt x="1001" y="980"/>
                  </a:lnTo>
                  <a:lnTo>
                    <a:pt x="623" y="423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F8B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51"/>
            <p:cNvSpPr/>
            <p:nvPr/>
          </p:nvSpPr>
          <p:spPr>
            <a:xfrm>
              <a:off x="4283738" y="5139888"/>
              <a:ext cx="47275" cy="48400"/>
            </a:xfrm>
            <a:custGeom>
              <a:avLst/>
              <a:gdLst/>
              <a:ahLst/>
              <a:cxnLst/>
              <a:rect l="l" t="t" r="r" b="b"/>
              <a:pathLst>
                <a:path w="1891" h="1936" extrusionOk="0">
                  <a:moveTo>
                    <a:pt x="1179" y="0"/>
                  </a:moveTo>
                  <a:lnTo>
                    <a:pt x="579" y="334"/>
                  </a:lnTo>
                  <a:lnTo>
                    <a:pt x="334" y="467"/>
                  </a:lnTo>
                  <a:lnTo>
                    <a:pt x="0" y="690"/>
                  </a:lnTo>
                  <a:lnTo>
                    <a:pt x="267" y="1112"/>
                  </a:lnTo>
                  <a:lnTo>
                    <a:pt x="645" y="1669"/>
                  </a:lnTo>
                  <a:lnTo>
                    <a:pt x="823" y="1935"/>
                  </a:lnTo>
                  <a:lnTo>
                    <a:pt x="845" y="1935"/>
                  </a:lnTo>
                  <a:lnTo>
                    <a:pt x="934" y="1869"/>
                  </a:lnTo>
                  <a:lnTo>
                    <a:pt x="1535" y="1535"/>
                  </a:lnTo>
                  <a:lnTo>
                    <a:pt x="1891" y="1290"/>
                  </a:lnTo>
                  <a:lnTo>
                    <a:pt x="1846" y="1201"/>
                  </a:lnTo>
                  <a:lnTo>
                    <a:pt x="1379" y="356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FBC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1"/>
            <p:cNvSpPr/>
            <p:nvPr/>
          </p:nvSpPr>
          <p:spPr>
            <a:xfrm>
              <a:off x="4283188" y="5098738"/>
              <a:ext cx="30600" cy="58975"/>
            </a:xfrm>
            <a:custGeom>
              <a:avLst/>
              <a:gdLst/>
              <a:ahLst/>
              <a:cxnLst/>
              <a:rect l="l" t="t" r="r" b="b"/>
              <a:pathLst>
                <a:path w="1224" h="2359" extrusionOk="0">
                  <a:moveTo>
                    <a:pt x="356" y="0"/>
                  </a:moveTo>
                  <a:lnTo>
                    <a:pt x="356" y="23"/>
                  </a:lnTo>
                  <a:lnTo>
                    <a:pt x="489" y="379"/>
                  </a:lnTo>
                  <a:lnTo>
                    <a:pt x="667" y="712"/>
                  </a:lnTo>
                  <a:lnTo>
                    <a:pt x="1023" y="1379"/>
                  </a:lnTo>
                  <a:lnTo>
                    <a:pt x="1068" y="1468"/>
                  </a:lnTo>
                  <a:lnTo>
                    <a:pt x="1112" y="1535"/>
                  </a:lnTo>
                  <a:lnTo>
                    <a:pt x="1112" y="1557"/>
                  </a:lnTo>
                  <a:lnTo>
                    <a:pt x="1090" y="1624"/>
                  </a:lnTo>
                  <a:lnTo>
                    <a:pt x="1068" y="1669"/>
                  </a:lnTo>
                  <a:lnTo>
                    <a:pt x="956" y="1713"/>
                  </a:lnTo>
                  <a:lnTo>
                    <a:pt x="623" y="1913"/>
                  </a:lnTo>
                  <a:lnTo>
                    <a:pt x="311" y="2091"/>
                  </a:lnTo>
                  <a:lnTo>
                    <a:pt x="0" y="2291"/>
                  </a:lnTo>
                  <a:lnTo>
                    <a:pt x="0" y="2314"/>
                  </a:lnTo>
                  <a:lnTo>
                    <a:pt x="0" y="2358"/>
                  </a:lnTo>
                  <a:lnTo>
                    <a:pt x="67" y="2358"/>
                  </a:lnTo>
                  <a:lnTo>
                    <a:pt x="623" y="2002"/>
                  </a:lnTo>
                  <a:lnTo>
                    <a:pt x="1223" y="1669"/>
                  </a:lnTo>
                  <a:lnTo>
                    <a:pt x="1223" y="1646"/>
                  </a:lnTo>
                  <a:lnTo>
                    <a:pt x="1223" y="1624"/>
                  </a:lnTo>
                  <a:lnTo>
                    <a:pt x="801" y="846"/>
                  </a:lnTo>
                  <a:lnTo>
                    <a:pt x="601" y="445"/>
                  </a:lnTo>
                  <a:lnTo>
                    <a:pt x="423" y="45"/>
                  </a:lnTo>
                  <a:lnTo>
                    <a:pt x="400" y="23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1"/>
            <p:cNvSpPr/>
            <p:nvPr/>
          </p:nvSpPr>
          <p:spPr>
            <a:xfrm>
              <a:off x="4303738" y="5138763"/>
              <a:ext cx="28400" cy="50075"/>
            </a:xfrm>
            <a:custGeom>
              <a:avLst/>
              <a:gdLst/>
              <a:ahLst/>
              <a:cxnLst/>
              <a:rect l="l" t="t" r="r" b="b"/>
              <a:pathLst>
                <a:path w="1136" h="2003" extrusionOk="0">
                  <a:moveTo>
                    <a:pt x="357" y="1"/>
                  </a:moveTo>
                  <a:lnTo>
                    <a:pt x="335" y="23"/>
                  </a:lnTo>
                  <a:lnTo>
                    <a:pt x="335" y="45"/>
                  </a:lnTo>
                  <a:lnTo>
                    <a:pt x="668" y="646"/>
                  </a:lnTo>
                  <a:lnTo>
                    <a:pt x="824" y="935"/>
                  </a:lnTo>
                  <a:lnTo>
                    <a:pt x="957" y="1113"/>
                  </a:lnTo>
                  <a:lnTo>
                    <a:pt x="1002" y="1224"/>
                  </a:lnTo>
                  <a:lnTo>
                    <a:pt x="1024" y="1291"/>
                  </a:lnTo>
                  <a:lnTo>
                    <a:pt x="1024" y="1335"/>
                  </a:lnTo>
                  <a:lnTo>
                    <a:pt x="980" y="1380"/>
                  </a:lnTo>
                  <a:lnTo>
                    <a:pt x="846" y="1469"/>
                  </a:lnTo>
                  <a:lnTo>
                    <a:pt x="602" y="1602"/>
                  </a:lnTo>
                  <a:lnTo>
                    <a:pt x="1" y="1936"/>
                  </a:lnTo>
                  <a:lnTo>
                    <a:pt x="1" y="1958"/>
                  </a:lnTo>
                  <a:lnTo>
                    <a:pt x="1" y="2003"/>
                  </a:lnTo>
                  <a:lnTo>
                    <a:pt x="68" y="2003"/>
                  </a:lnTo>
                  <a:lnTo>
                    <a:pt x="602" y="1691"/>
                  </a:lnTo>
                  <a:lnTo>
                    <a:pt x="1113" y="1380"/>
                  </a:lnTo>
                  <a:lnTo>
                    <a:pt x="1135" y="1358"/>
                  </a:lnTo>
                  <a:lnTo>
                    <a:pt x="1135" y="1335"/>
                  </a:lnTo>
                  <a:lnTo>
                    <a:pt x="779" y="690"/>
                  </a:lnTo>
                  <a:lnTo>
                    <a:pt x="401" y="23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1"/>
            <p:cNvSpPr/>
            <p:nvPr/>
          </p:nvSpPr>
          <p:spPr>
            <a:xfrm>
              <a:off x="4273713" y="5156013"/>
              <a:ext cx="11150" cy="8375"/>
            </a:xfrm>
            <a:custGeom>
              <a:avLst/>
              <a:gdLst/>
              <a:ahLst/>
              <a:cxnLst/>
              <a:rect l="l" t="t" r="r" b="b"/>
              <a:pathLst>
                <a:path w="446" h="335" extrusionOk="0">
                  <a:moveTo>
                    <a:pt x="379" y="0"/>
                  </a:moveTo>
                  <a:lnTo>
                    <a:pt x="1" y="245"/>
                  </a:lnTo>
                  <a:lnTo>
                    <a:pt x="1" y="290"/>
                  </a:lnTo>
                  <a:lnTo>
                    <a:pt x="1" y="312"/>
                  </a:lnTo>
                  <a:lnTo>
                    <a:pt x="45" y="334"/>
                  </a:lnTo>
                  <a:lnTo>
                    <a:pt x="68" y="312"/>
                  </a:lnTo>
                  <a:lnTo>
                    <a:pt x="446" y="67"/>
                  </a:lnTo>
                  <a:lnTo>
                    <a:pt x="446" y="45"/>
                  </a:lnTo>
                  <a:lnTo>
                    <a:pt x="446" y="23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1"/>
            <p:cNvSpPr/>
            <p:nvPr/>
          </p:nvSpPr>
          <p:spPr>
            <a:xfrm>
              <a:off x="4329888" y="5171588"/>
              <a:ext cx="10600" cy="19475"/>
            </a:xfrm>
            <a:custGeom>
              <a:avLst/>
              <a:gdLst/>
              <a:ahLst/>
              <a:cxnLst/>
              <a:rect l="l" t="t" r="r" b="b"/>
              <a:pathLst>
                <a:path w="424" h="779" extrusionOk="0">
                  <a:moveTo>
                    <a:pt x="0" y="0"/>
                  </a:moveTo>
                  <a:lnTo>
                    <a:pt x="23" y="45"/>
                  </a:lnTo>
                  <a:lnTo>
                    <a:pt x="201" y="378"/>
                  </a:lnTo>
                  <a:lnTo>
                    <a:pt x="334" y="734"/>
                  </a:lnTo>
                  <a:lnTo>
                    <a:pt x="356" y="756"/>
                  </a:lnTo>
                  <a:lnTo>
                    <a:pt x="401" y="779"/>
                  </a:lnTo>
                  <a:lnTo>
                    <a:pt x="423" y="779"/>
                  </a:lnTo>
                  <a:lnTo>
                    <a:pt x="423" y="756"/>
                  </a:lnTo>
                  <a:lnTo>
                    <a:pt x="267" y="378"/>
                  </a:lnTo>
                  <a:lnTo>
                    <a:pt x="89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1"/>
            <p:cNvSpPr/>
            <p:nvPr/>
          </p:nvSpPr>
          <p:spPr>
            <a:xfrm>
              <a:off x="4295963" y="5189363"/>
              <a:ext cx="45625" cy="25625"/>
            </a:xfrm>
            <a:custGeom>
              <a:avLst/>
              <a:gdLst/>
              <a:ahLst/>
              <a:cxnLst/>
              <a:rect l="l" t="t" r="r" b="b"/>
              <a:pathLst>
                <a:path w="1825" h="1025" extrusionOk="0">
                  <a:moveTo>
                    <a:pt x="1713" y="1"/>
                  </a:moveTo>
                  <a:lnTo>
                    <a:pt x="1691" y="23"/>
                  </a:lnTo>
                  <a:lnTo>
                    <a:pt x="1736" y="157"/>
                  </a:lnTo>
                  <a:lnTo>
                    <a:pt x="1758" y="290"/>
                  </a:lnTo>
                  <a:lnTo>
                    <a:pt x="1736" y="401"/>
                  </a:lnTo>
                  <a:lnTo>
                    <a:pt x="1691" y="535"/>
                  </a:lnTo>
                  <a:lnTo>
                    <a:pt x="1602" y="602"/>
                  </a:lnTo>
                  <a:lnTo>
                    <a:pt x="1513" y="690"/>
                  </a:lnTo>
                  <a:lnTo>
                    <a:pt x="1335" y="802"/>
                  </a:lnTo>
                  <a:lnTo>
                    <a:pt x="1135" y="891"/>
                  </a:lnTo>
                  <a:lnTo>
                    <a:pt x="1046" y="935"/>
                  </a:lnTo>
                  <a:lnTo>
                    <a:pt x="824" y="935"/>
                  </a:lnTo>
                  <a:lnTo>
                    <a:pt x="735" y="891"/>
                  </a:lnTo>
                  <a:lnTo>
                    <a:pt x="646" y="824"/>
                  </a:lnTo>
                  <a:lnTo>
                    <a:pt x="557" y="735"/>
                  </a:lnTo>
                  <a:lnTo>
                    <a:pt x="423" y="602"/>
                  </a:lnTo>
                  <a:lnTo>
                    <a:pt x="312" y="446"/>
                  </a:lnTo>
                  <a:lnTo>
                    <a:pt x="67" y="134"/>
                  </a:lnTo>
                  <a:lnTo>
                    <a:pt x="45" y="112"/>
                  </a:lnTo>
                  <a:lnTo>
                    <a:pt x="23" y="112"/>
                  </a:lnTo>
                  <a:lnTo>
                    <a:pt x="1" y="134"/>
                  </a:lnTo>
                  <a:lnTo>
                    <a:pt x="23" y="157"/>
                  </a:lnTo>
                  <a:lnTo>
                    <a:pt x="179" y="401"/>
                  </a:lnTo>
                  <a:lnTo>
                    <a:pt x="379" y="646"/>
                  </a:lnTo>
                  <a:lnTo>
                    <a:pt x="468" y="757"/>
                  </a:lnTo>
                  <a:lnTo>
                    <a:pt x="579" y="868"/>
                  </a:lnTo>
                  <a:lnTo>
                    <a:pt x="712" y="935"/>
                  </a:lnTo>
                  <a:lnTo>
                    <a:pt x="824" y="1002"/>
                  </a:lnTo>
                  <a:lnTo>
                    <a:pt x="935" y="1024"/>
                  </a:lnTo>
                  <a:lnTo>
                    <a:pt x="1024" y="1024"/>
                  </a:lnTo>
                  <a:lnTo>
                    <a:pt x="1113" y="1002"/>
                  </a:lnTo>
                  <a:lnTo>
                    <a:pt x="1202" y="957"/>
                  </a:lnTo>
                  <a:lnTo>
                    <a:pt x="1380" y="868"/>
                  </a:lnTo>
                  <a:lnTo>
                    <a:pt x="1535" y="757"/>
                  </a:lnTo>
                  <a:lnTo>
                    <a:pt x="1647" y="690"/>
                  </a:lnTo>
                  <a:lnTo>
                    <a:pt x="1713" y="624"/>
                  </a:lnTo>
                  <a:lnTo>
                    <a:pt x="1758" y="535"/>
                  </a:lnTo>
                  <a:lnTo>
                    <a:pt x="1802" y="446"/>
                  </a:lnTo>
                  <a:lnTo>
                    <a:pt x="1825" y="357"/>
                  </a:lnTo>
                  <a:lnTo>
                    <a:pt x="1825" y="246"/>
                  </a:lnTo>
                  <a:lnTo>
                    <a:pt x="1802" y="157"/>
                  </a:lnTo>
                  <a:lnTo>
                    <a:pt x="1780" y="45"/>
                  </a:lnTo>
                  <a:lnTo>
                    <a:pt x="1758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1"/>
            <p:cNvSpPr/>
            <p:nvPr/>
          </p:nvSpPr>
          <p:spPr>
            <a:xfrm>
              <a:off x="4295963" y="5187138"/>
              <a:ext cx="9475" cy="6700"/>
            </a:xfrm>
            <a:custGeom>
              <a:avLst/>
              <a:gdLst/>
              <a:ahLst/>
              <a:cxnLst/>
              <a:rect l="l" t="t" r="r" b="b"/>
              <a:pathLst>
                <a:path w="379" h="268" extrusionOk="0">
                  <a:moveTo>
                    <a:pt x="312" y="1"/>
                  </a:moveTo>
                  <a:lnTo>
                    <a:pt x="23" y="201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45" y="268"/>
                  </a:lnTo>
                  <a:lnTo>
                    <a:pt x="67" y="268"/>
                  </a:lnTo>
                  <a:lnTo>
                    <a:pt x="379" y="68"/>
                  </a:lnTo>
                  <a:lnTo>
                    <a:pt x="379" y="45"/>
                  </a:lnTo>
                  <a:lnTo>
                    <a:pt x="379" y="23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1"/>
            <p:cNvSpPr/>
            <p:nvPr/>
          </p:nvSpPr>
          <p:spPr>
            <a:xfrm>
              <a:off x="4326538" y="5202713"/>
              <a:ext cx="16725" cy="15050"/>
            </a:xfrm>
            <a:custGeom>
              <a:avLst/>
              <a:gdLst/>
              <a:ahLst/>
              <a:cxnLst/>
              <a:rect l="l" t="t" r="r" b="b"/>
              <a:pathLst>
                <a:path w="669" h="602" extrusionOk="0">
                  <a:moveTo>
                    <a:pt x="468" y="1"/>
                  </a:moveTo>
                  <a:lnTo>
                    <a:pt x="468" y="23"/>
                  </a:lnTo>
                  <a:lnTo>
                    <a:pt x="575" y="215"/>
                  </a:lnTo>
                  <a:lnTo>
                    <a:pt x="575" y="215"/>
                  </a:lnTo>
                  <a:lnTo>
                    <a:pt x="312" y="357"/>
                  </a:lnTo>
                  <a:lnTo>
                    <a:pt x="23" y="535"/>
                  </a:lnTo>
                  <a:lnTo>
                    <a:pt x="1" y="557"/>
                  </a:lnTo>
                  <a:lnTo>
                    <a:pt x="23" y="579"/>
                  </a:lnTo>
                  <a:lnTo>
                    <a:pt x="45" y="601"/>
                  </a:lnTo>
                  <a:lnTo>
                    <a:pt x="68" y="601"/>
                  </a:lnTo>
                  <a:lnTo>
                    <a:pt x="357" y="423"/>
                  </a:lnTo>
                  <a:lnTo>
                    <a:pt x="646" y="268"/>
                  </a:lnTo>
                  <a:lnTo>
                    <a:pt x="668" y="245"/>
                  </a:lnTo>
                  <a:lnTo>
                    <a:pt x="668" y="223"/>
                  </a:lnTo>
                  <a:lnTo>
                    <a:pt x="535" y="23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1"/>
            <p:cNvSpPr/>
            <p:nvPr/>
          </p:nvSpPr>
          <p:spPr>
            <a:xfrm>
              <a:off x="4324313" y="5212163"/>
              <a:ext cx="23400" cy="24500"/>
            </a:xfrm>
            <a:custGeom>
              <a:avLst/>
              <a:gdLst/>
              <a:ahLst/>
              <a:cxnLst/>
              <a:rect l="l" t="t" r="r" b="b"/>
              <a:pathLst>
                <a:path w="936" h="980" extrusionOk="0">
                  <a:moveTo>
                    <a:pt x="1" y="1"/>
                  </a:moveTo>
                  <a:lnTo>
                    <a:pt x="1" y="45"/>
                  </a:lnTo>
                  <a:lnTo>
                    <a:pt x="45" y="134"/>
                  </a:lnTo>
                  <a:lnTo>
                    <a:pt x="84" y="173"/>
                  </a:lnTo>
                  <a:lnTo>
                    <a:pt x="84" y="173"/>
                  </a:lnTo>
                  <a:lnTo>
                    <a:pt x="1" y="223"/>
                  </a:lnTo>
                  <a:lnTo>
                    <a:pt x="1" y="246"/>
                  </a:lnTo>
                  <a:lnTo>
                    <a:pt x="23" y="268"/>
                  </a:lnTo>
                  <a:lnTo>
                    <a:pt x="513" y="957"/>
                  </a:lnTo>
                  <a:lnTo>
                    <a:pt x="535" y="980"/>
                  </a:lnTo>
                  <a:lnTo>
                    <a:pt x="579" y="980"/>
                  </a:lnTo>
                  <a:lnTo>
                    <a:pt x="757" y="935"/>
                  </a:lnTo>
                  <a:lnTo>
                    <a:pt x="913" y="868"/>
                  </a:lnTo>
                  <a:lnTo>
                    <a:pt x="935" y="846"/>
                  </a:lnTo>
                  <a:lnTo>
                    <a:pt x="913" y="824"/>
                  </a:lnTo>
                  <a:lnTo>
                    <a:pt x="891" y="802"/>
                  </a:lnTo>
                  <a:lnTo>
                    <a:pt x="868" y="802"/>
                  </a:lnTo>
                  <a:lnTo>
                    <a:pt x="713" y="868"/>
                  </a:lnTo>
                  <a:lnTo>
                    <a:pt x="646" y="891"/>
                  </a:lnTo>
                  <a:lnTo>
                    <a:pt x="557" y="891"/>
                  </a:lnTo>
                  <a:lnTo>
                    <a:pt x="513" y="846"/>
                  </a:lnTo>
                  <a:lnTo>
                    <a:pt x="468" y="779"/>
                  </a:lnTo>
                  <a:lnTo>
                    <a:pt x="379" y="668"/>
                  </a:lnTo>
                  <a:lnTo>
                    <a:pt x="246" y="468"/>
                  </a:lnTo>
                  <a:lnTo>
                    <a:pt x="134" y="335"/>
                  </a:lnTo>
                  <a:lnTo>
                    <a:pt x="112" y="268"/>
                  </a:lnTo>
                  <a:lnTo>
                    <a:pt x="134" y="246"/>
                  </a:lnTo>
                  <a:lnTo>
                    <a:pt x="157" y="223"/>
                  </a:lnTo>
                  <a:lnTo>
                    <a:pt x="179" y="179"/>
                  </a:lnTo>
                  <a:lnTo>
                    <a:pt x="157" y="157"/>
                  </a:lnTo>
                  <a:lnTo>
                    <a:pt x="112" y="90"/>
                  </a:lnTo>
                  <a:lnTo>
                    <a:pt x="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1"/>
            <p:cNvSpPr/>
            <p:nvPr/>
          </p:nvSpPr>
          <p:spPr>
            <a:xfrm>
              <a:off x="4341013" y="5206063"/>
              <a:ext cx="15600" cy="27825"/>
            </a:xfrm>
            <a:custGeom>
              <a:avLst/>
              <a:gdLst/>
              <a:ahLst/>
              <a:cxnLst/>
              <a:rect l="l" t="t" r="r" b="b"/>
              <a:pathLst>
                <a:path w="624" h="1113" extrusionOk="0">
                  <a:moveTo>
                    <a:pt x="111" y="0"/>
                  </a:moveTo>
                  <a:lnTo>
                    <a:pt x="23" y="67"/>
                  </a:lnTo>
                  <a:lnTo>
                    <a:pt x="0" y="89"/>
                  </a:lnTo>
                  <a:lnTo>
                    <a:pt x="23" y="111"/>
                  </a:lnTo>
                  <a:lnTo>
                    <a:pt x="45" y="134"/>
                  </a:lnTo>
                  <a:lnTo>
                    <a:pt x="67" y="134"/>
                  </a:lnTo>
                  <a:lnTo>
                    <a:pt x="139" y="90"/>
                  </a:lnTo>
                  <a:lnTo>
                    <a:pt x="139" y="90"/>
                  </a:lnTo>
                  <a:lnTo>
                    <a:pt x="356" y="445"/>
                  </a:lnTo>
                  <a:lnTo>
                    <a:pt x="445" y="601"/>
                  </a:lnTo>
                  <a:lnTo>
                    <a:pt x="490" y="690"/>
                  </a:lnTo>
                  <a:lnTo>
                    <a:pt x="512" y="779"/>
                  </a:lnTo>
                  <a:lnTo>
                    <a:pt x="490" y="823"/>
                  </a:lnTo>
                  <a:lnTo>
                    <a:pt x="467" y="868"/>
                  </a:lnTo>
                  <a:lnTo>
                    <a:pt x="378" y="934"/>
                  </a:lnTo>
                  <a:lnTo>
                    <a:pt x="200" y="1046"/>
                  </a:lnTo>
                  <a:lnTo>
                    <a:pt x="178" y="1068"/>
                  </a:lnTo>
                  <a:lnTo>
                    <a:pt x="200" y="1090"/>
                  </a:lnTo>
                  <a:lnTo>
                    <a:pt x="223" y="1112"/>
                  </a:lnTo>
                  <a:lnTo>
                    <a:pt x="245" y="1112"/>
                  </a:lnTo>
                  <a:lnTo>
                    <a:pt x="445" y="979"/>
                  </a:lnTo>
                  <a:lnTo>
                    <a:pt x="534" y="912"/>
                  </a:lnTo>
                  <a:lnTo>
                    <a:pt x="623" y="823"/>
                  </a:lnTo>
                  <a:lnTo>
                    <a:pt x="623" y="779"/>
                  </a:lnTo>
                  <a:lnTo>
                    <a:pt x="178" y="22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1"/>
            <p:cNvSpPr/>
            <p:nvPr/>
          </p:nvSpPr>
          <p:spPr>
            <a:xfrm>
              <a:off x="4250363" y="5088163"/>
              <a:ext cx="42850" cy="27825"/>
            </a:xfrm>
            <a:custGeom>
              <a:avLst/>
              <a:gdLst/>
              <a:ahLst/>
              <a:cxnLst/>
              <a:rect l="l" t="t" r="r" b="b"/>
              <a:pathLst>
                <a:path w="1714" h="1113" extrusionOk="0">
                  <a:moveTo>
                    <a:pt x="1469" y="1"/>
                  </a:moveTo>
                  <a:lnTo>
                    <a:pt x="23" y="935"/>
                  </a:lnTo>
                  <a:lnTo>
                    <a:pt x="1" y="957"/>
                  </a:lnTo>
                  <a:lnTo>
                    <a:pt x="23" y="979"/>
                  </a:lnTo>
                  <a:lnTo>
                    <a:pt x="112" y="1091"/>
                  </a:lnTo>
                  <a:lnTo>
                    <a:pt x="134" y="1113"/>
                  </a:lnTo>
                  <a:lnTo>
                    <a:pt x="156" y="1113"/>
                  </a:lnTo>
                  <a:lnTo>
                    <a:pt x="179" y="1091"/>
                  </a:lnTo>
                  <a:lnTo>
                    <a:pt x="179" y="1046"/>
                  </a:lnTo>
                  <a:lnTo>
                    <a:pt x="112" y="1002"/>
                  </a:lnTo>
                  <a:lnTo>
                    <a:pt x="90" y="1002"/>
                  </a:lnTo>
                  <a:lnTo>
                    <a:pt x="90" y="979"/>
                  </a:lnTo>
                  <a:lnTo>
                    <a:pt x="134" y="957"/>
                  </a:lnTo>
                  <a:lnTo>
                    <a:pt x="290" y="868"/>
                  </a:lnTo>
                  <a:lnTo>
                    <a:pt x="779" y="557"/>
                  </a:lnTo>
                  <a:lnTo>
                    <a:pt x="1481" y="89"/>
                  </a:lnTo>
                  <a:lnTo>
                    <a:pt x="1481" y="89"/>
                  </a:lnTo>
                  <a:lnTo>
                    <a:pt x="1535" y="156"/>
                  </a:lnTo>
                  <a:lnTo>
                    <a:pt x="1580" y="268"/>
                  </a:lnTo>
                  <a:lnTo>
                    <a:pt x="1580" y="334"/>
                  </a:lnTo>
                  <a:lnTo>
                    <a:pt x="1558" y="379"/>
                  </a:lnTo>
                  <a:lnTo>
                    <a:pt x="1469" y="446"/>
                  </a:lnTo>
                  <a:lnTo>
                    <a:pt x="1446" y="468"/>
                  </a:lnTo>
                  <a:lnTo>
                    <a:pt x="1469" y="490"/>
                  </a:lnTo>
                  <a:lnTo>
                    <a:pt x="1491" y="512"/>
                  </a:lnTo>
                  <a:lnTo>
                    <a:pt x="1513" y="512"/>
                  </a:lnTo>
                  <a:lnTo>
                    <a:pt x="1691" y="401"/>
                  </a:lnTo>
                  <a:lnTo>
                    <a:pt x="1713" y="379"/>
                  </a:lnTo>
                  <a:lnTo>
                    <a:pt x="1691" y="357"/>
                  </a:lnTo>
                  <a:lnTo>
                    <a:pt x="1624" y="201"/>
                  </a:lnTo>
                  <a:lnTo>
                    <a:pt x="1513" y="45"/>
                  </a:lnTo>
                  <a:lnTo>
                    <a:pt x="149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1"/>
            <p:cNvSpPr/>
            <p:nvPr/>
          </p:nvSpPr>
          <p:spPr>
            <a:xfrm>
              <a:off x="4290963" y="5096513"/>
              <a:ext cx="2800" cy="3925"/>
            </a:xfrm>
            <a:custGeom>
              <a:avLst/>
              <a:gdLst/>
              <a:ahLst/>
              <a:cxnLst/>
              <a:rect l="l" t="t" r="r" b="b"/>
              <a:pathLst>
                <a:path w="112" h="157" extrusionOk="0">
                  <a:moveTo>
                    <a:pt x="0" y="0"/>
                  </a:moveTo>
                  <a:lnTo>
                    <a:pt x="0" y="23"/>
                  </a:lnTo>
                  <a:lnTo>
                    <a:pt x="45" y="112"/>
                  </a:lnTo>
                  <a:lnTo>
                    <a:pt x="67" y="134"/>
                  </a:lnTo>
                  <a:lnTo>
                    <a:pt x="89" y="156"/>
                  </a:lnTo>
                  <a:lnTo>
                    <a:pt x="112" y="156"/>
                  </a:lnTo>
                  <a:lnTo>
                    <a:pt x="112" y="134"/>
                  </a:lnTo>
                  <a:lnTo>
                    <a:pt x="89" y="2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1"/>
            <p:cNvSpPr/>
            <p:nvPr/>
          </p:nvSpPr>
          <p:spPr>
            <a:xfrm>
              <a:off x="4278738" y="5093738"/>
              <a:ext cx="10025" cy="10575"/>
            </a:xfrm>
            <a:custGeom>
              <a:avLst/>
              <a:gdLst/>
              <a:ahLst/>
              <a:cxnLst/>
              <a:rect l="l" t="t" r="r" b="b"/>
              <a:pathLst>
                <a:path w="401" h="423" extrusionOk="0">
                  <a:moveTo>
                    <a:pt x="178" y="0"/>
                  </a:moveTo>
                  <a:lnTo>
                    <a:pt x="178" y="22"/>
                  </a:lnTo>
                  <a:lnTo>
                    <a:pt x="178" y="67"/>
                  </a:lnTo>
                  <a:lnTo>
                    <a:pt x="310" y="237"/>
                  </a:lnTo>
                  <a:lnTo>
                    <a:pt x="310" y="237"/>
                  </a:lnTo>
                  <a:lnTo>
                    <a:pt x="152" y="332"/>
                  </a:lnTo>
                  <a:lnTo>
                    <a:pt x="152" y="332"/>
                  </a:lnTo>
                  <a:lnTo>
                    <a:pt x="89" y="223"/>
                  </a:lnTo>
                  <a:lnTo>
                    <a:pt x="67" y="200"/>
                  </a:lnTo>
                  <a:lnTo>
                    <a:pt x="0" y="200"/>
                  </a:lnTo>
                  <a:lnTo>
                    <a:pt x="22" y="223"/>
                  </a:lnTo>
                  <a:lnTo>
                    <a:pt x="111" y="378"/>
                  </a:lnTo>
                  <a:lnTo>
                    <a:pt x="134" y="423"/>
                  </a:lnTo>
                  <a:lnTo>
                    <a:pt x="178" y="423"/>
                  </a:lnTo>
                  <a:lnTo>
                    <a:pt x="378" y="289"/>
                  </a:lnTo>
                  <a:lnTo>
                    <a:pt x="400" y="267"/>
                  </a:lnTo>
                  <a:lnTo>
                    <a:pt x="378" y="223"/>
                  </a:lnTo>
                  <a:lnTo>
                    <a:pt x="245" y="22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1"/>
            <p:cNvSpPr/>
            <p:nvPr/>
          </p:nvSpPr>
          <p:spPr>
            <a:xfrm>
              <a:off x="4269263" y="5102638"/>
              <a:ext cx="8925" cy="9475"/>
            </a:xfrm>
            <a:custGeom>
              <a:avLst/>
              <a:gdLst/>
              <a:ahLst/>
              <a:cxnLst/>
              <a:rect l="l" t="t" r="r" b="b"/>
              <a:pathLst>
                <a:path w="357" h="379" extrusionOk="0">
                  <a:moveTo>
                    <a:pt x="223" y="0"/>
                  </a:moveTo>
                  <a:lnTo>
                    <a:pt x="223" y="22"/>
                  </a:lnTo>
                  <a:lnTo>
                    <a:pt x="273" y="122"/>
                  </a:lnTo>
                  <a:lnTo>
                    <a:pt x="273" y="122"/>
                  </a:lnTo>
                  <a:lnTo>
                    <a:pt x="1" y="289"/>
                  </a:lnTo>
                  <a:lnTo>
                    <a:pt x="1" y="334"/>
                  </a:lnTo>
                  <a:lnTo>
                    <a:pt x="23" y="356"/>
                  </a:lnTo>
                  <a:lnTo>
                    <a:pt x="45" y="378"/>
                  </a:lnTo>
                  <a:lnTo>
                    <a:pt x="68" y="356"/>
                  </a:lnTo>
                  <a:lnTo>
                    <a:pt x="357" y="178"/>
                  </a:lnTo>
                  <a:lnTo>
                    <a:pt x="357" y="156"/>
                  </a:lnTo>
                  <a:lnTo>
                    <a:pt x="290" y="2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1"/>
            <p:cNvSpPr/>
            <p:nvPr/>
          </p:nvSpPr>
          <p:spPr>
            <a:xfrm>
              <a:off x="4276513" y="5102638"/>
              <a:ext cx="6675" cy="5025"/>
            </a:xfrm>
            <a:custGeom>
              <a:avLst/>
              <a:gdLst/>
              <a:ahLst/>
              <a:cxnLst/>
              <a:rect l="l" t="t" r="r" b="b"/>
              <a:pathLst>
                <a:path w="267" h="201" extrusionOk="0">
                  <a:moveTo>
                    <a:pt x="200" y="0"/>
                  </a:moveTo>
                  <a:lnTo>
                    <a:pt x="0" y="111"/>
                  </a:lnTo>
                  <a:lnTo>
                    <a:pt x="0" y="156"/>
                  </a:lnTo>
                  <a:lnTo>
                    <a:pt x="0" y="178"/>
                  </a:lnTo>
                  <a:lnTo>
                    <a:pt x="22" y="200"/>
                  </a:lnTo>
                  <a:lnTo>
                    <a:pt x="67" y="178"/>
                  </a:lnTo>
                  <a:lnTo>
                    <a:pt x="267" y="67"/>
                  </a:lnTo>
                  <a:lnTo>
                    <a:pt x="267" y="45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1"/>
            <p:cNvSpPr/>
            <p:nvPr/>
          </p:nvSpPr>
          <p:spPr>
            <a:xfrm>
              <a:off x="4245363" y="5106513"/>
              <a:ext cx="52850" cy="87325"/>
            </a:xfrm>
            <a:custGeom>
              <a:avLst/>
              <a:gdLst/>
              <a:ahLst/>
              <a:cxnLst/>
              <a:rect l="l" t="t" r="r" b="b"/>
              <a:pathLst>
                <a:path w="2114" h="3493" extrusionOk="0">
                  <a:moveTo>
                    <a:pt x="846" y="1"/>
                  </a:moveTo>
                  <a:lnTo>
                    <a:pt x="868" y="45"/>
                  </a:lnTo>
                  <a:lnTo>
                    <a:pt x="912" y="112"/>
                  </a:lnTo>
                  <a:lnTo>
                    <a:pt x="912" y="156"/>
                  </a:lnTo>
                  <a:lnTo>
                    <a:pt x="890" y="201"/>
                  </a:lnTo>
                  <a:lnTo>
                    <a:pt x="823" y="245"/>
                  </a:lnTo>
                  <a:lnTo>
                    <a:pt x="534" y="423"/>
                  </a:lnTo>
                  <a:lnTo>
                    <a:pt x="267" y="579"/>
                  </a:lnTo>
                  <a:lnTo>
                    <a:pt x="1" y="757"/>
                  </a:lnTo>
                  <a:lnTo>
                    <a:pt x="1" y="779"/>
                  </a:lnTo>
                  <a:lnTo>
                    <a:pt x="1" y="802"/>
                  </a:lnTo>
                  <a:lnTo>
                    <a:pt x="2047" y="3471"/>
                  </a:lnTo>
                  <a:lnTo>
                    <a:pt x="2069" y="3493"/>
                  </a:lnTo>
                  <a:lnTo>
                    <a:pt x="2091" y="3493"/>
                  </a:lnTo>
                  <a:lnTo>
                    <a:pt x="2114" y="3471"/>
                  </a:lnTo>
                  <a:lnTo>
                    <a:pt x="2091" y="3448"/>
                  </a:lnTo>
                  <a:lnTo>
                    <a:pt x="178" y="935"/>
                  </a:lnTo>
                  <a:lnTo>
                    <a:pt x="134" y="868"/>
                  </a:lnTo>
                  <a:lnTo>
                    <a:pt x="89" y="802"/>
                  </a:lnTo>
                  <a:lnTo>
                    <a:pt x="67" y="779"/>
                  </a:lnTo>
                  <a:lnTo>
                    <a:pt x="134" y="779"/>
                  </a:lnTo>
                  <a:lnTo>
                    <a:pt x="201" y="735"/>
                  </a:lnTo>
                  <a:lnTo>
                    <a:pt x="1024" y="201"/>
                  </a:lnTo>
                  <a:lnTo>
                    <a:pt x="1024" y="179"/>
                  </a:lnTo>
                  <a:lnTo>
                    <a:pt x="1024" y="156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1"/>
            <p:cNvSpPr/>
            <p:nvPr/>
          </p:nvSpPr>
          <p:spPr>
            <a:xfrm>
              <a:off x="4248688" y="5119313"/>
              <a:ext cx="3925" cy="3925"/>
            </a:xfrm>
            <a:custGeom>
              <a:avLst/>
              <a:gdLst/>
              <a:ahLst/>
              <a:cxnLst/>
              <a:rect l="l" t="t" r="r" b="b"/>
              <a:pathLst>
                <a:path w="157" h="157" extrusionOk="0">
                  <a:moveTo>
                    <a:pt x="1" y="0"/>
                  </a:moveTo>
                  <a:lnTo>
                    <a:pt x="1" y="45"/>
                  </a:lnTo>
                  <a:lnTo>
                    <a:pt x="1" y="67"/>
                  </a:lnTo>
                  <a:lnTo>
                    <a:pt x="112" y="156"/>
                  </a:lnTo>
                  <a:lnTo>
                    <a:pt x="157" y="156"/>
                  </a:lnTo>
                  <a:lnTo>
                    <a:pt x="157" y="134"/>
                  </a:lnTo>
                  <a:lnTo>
                    <a:pt x="157" y="112"/>
                  </a:lnTo>
                  <a:lnTo>
                    <a:pt x="68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1"/>
            <p:cNvSpPr/>
            <p:nvPr/>
          </p:nvSpPr>
          <p:spPr>
            <a:xfrm>
              <a:off x="4258713" y="5110413"/>
              <a:ext cx="5025" cy="6150"/>
            </a:xfrm>
            <a:custGeom>
              <a:avLst/>
              <a:gdLst/>
              <a:ahLst/>
              <a:cxnLst/>
              <a:rect l="l" t="t" r="r" b="b"/>
              <a:pathLst>
                <a:path w="201" h="246" extrusionOk="0">
                  <a:moveTo>
                    <a:pt x="23" y="0"/>
                  </a:moveTo>
                  <a:lnTo>
                    <a:pt x="0" y="23"/>
                  </a:lnTo>
                  <a:lnTo>
                    <a:pt x="23" y="45"/>
                  </a:lnTo>
                  <a:lnTo>
                    <a:pt x="134" y="223"/>
                  </a:lnTo>
                  <a:lnTo>
                    <a:pt x="156" y="245"/>
                  </a:lnTo>
                  <a:lnTo>
                    <a:pt x="178" y="245"/>
                  </a:lnTo>
                  <a:lnTo>
                    <a:pt x="201" y="223"/>
                  </a:lnTo>
                  <a:lnTo>
                    <a:pt x="201" y="201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1"/>
            <p:cNvSpPr/>
            <p:nvPr/>
          </p:nvSpPr>
          <p:spPr>
            <a:xfrm>
              <a:off x="4239813" y="5114863"/>
              <a:ext cx="7250" cy="12250"/>
            </a:xfrm>
            <a:custGeom>
              <a:avLst/>
              <a:gdLst/>
              <a:ahLst/>
              <a:cxnLst/>
              <a:rect l="l" t="t" r="r" b="b"/>
              <a:pathLst>
                <a:path w="290" h="490" extrusionOk="0">
                  <a:moveTo>
                    <a:pt x="223" y="0"/>
                  </a:moveTo>
                  <a:lnTo>
                    <a:pt x="0" y="134"/>
                  </a:lnTo>
                  <a:lnTo>
                    <a:pt x="0" y="156"/>
                  </a:lnTo>
                  <a:lnTo>
                    <a:pt x="22" y="267"/>
                  </a:lnTo>
                  <a:lnTo>
                    <a:pt x="89" y="356"/>
                  </a:lnTo>
                  <a:lnTo>
                    <a:pt x="156" y="423"/>
                  </a:lnTo>
                  <a:lnTo>
                    <a:pt x="245" y="490"/>
                  </a:lnTo>
                  <a:lnTo>
                    <a:pt x="289" y="490"/>
                  </a:lnTo>
                  <a:lnTo>
                    <a:pt x="289" y="445"/>
                  </a:lnTo>
                  <a:lnTo>
                    <a:pt x="267" y="423"/>
                  </a:lnTo>
                  <a:lnTo>
                    <a:pt x="200" y="379"/>
                  </a:lnTo>
                  <a:lnTo>
                    <a:pt x="134" y="312"/>
                  </a:lnTo>
                  <a:lnTo>
                    <a:pt x="89" y="245"/>
                  </a:lnTo>
                  <a:lnTo>
                    <a:pt x="73" y="197"/>
                  </a:lnTo>
                  <a:lnTo>
                    <a:pt x="267" y="67"/>
                  </a:lnTo>
                  <a:lnTo>
                    <a:pt x="289" y="45"/>
                  </a:lnTo>
                  <a:lnTo>
                    <a:pt x="267" y="23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1"/>
            <p:cNvSpPr/>
            <p:nvPr/>
          </p:nvSpPr>
          <p:spPr>
            <a:xfrm>
              <a:off x="4244813" y="5111513"/>
              <a:ext cx="7800" cy="6700"/>
            </a:xfrm>
            <a:custGeom>
              <a:avLst/>
              <a:gdLst/>
              <a:ahLst/>
              <a:cxnLst/>
              <a:rect l="l" t="t" r="r" b="b"/>
              <a:pathLst>
                <a:path w="312" h="268" extrusionOk="0">
                  <a:moveTo>
                    <a:pt x="245" y="1"/>
                  </a:moveTo>
                  <a:lnTo>
                    <a:pt x="23" y="134"/>
                  </a:lnTo>
                  <a:lnTo>
                    <a:pt x="0" y="157"/>
                  </a:lnTo>
                  <a:lnTo>
                    <a:pt x="23" y="179"/>
                  </a:lnTo>
                  <a:lnTo>
                    <a:pt x="67" y="268"/>
                  </a:lnTo>
                  <a:lnTo>
                    <a:pt x="134" y="268"/>
                  </a:lnTo>
                  <a:lnTo>
                    <a:pt x="134" y="223"/>
                  </a:lnTo>
                  <a:lnTo>
                    <a:pt x="95" y="184"/>
                  </a:lnTo>
                  <a:lnTo>
                    <a:pt x="95" y="184"/>
                  </a:lnTo>
                  <a:lnTo>
                    <a:pt x="289" y="68"/>
                  </a:lnTo>
                  <a:lnTo>
                    <a:pt x="312" y="45"/>
                  </a:lnTo>
                  <a:lnTo>
                    <a:pt x="289" y="23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233012" y="126125"/>
            <a:ext cx="3751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TÌM HIỂU CHI TIẾT</a:t>
            </a:r>
          </a:p>
        </p:txBody>
      </p:sp>
      <p:pic>
        <p:nvPicPr>
          <p:cNvPr id="51" name="Picture 50"/>
          <p:cNvPicPr/>
          <p:nvPr/>
        </p:nvPicPr>
        <p:blipFill>
          <a:blip r:embed="rId5"/>
          <a:stretch>
            <a:fillRect/>
          </a:stretch>
        </p:blipFill>
        <p:spPr>
          <a:xfrm>
            <a:off x="626934" y="671188"/>
            <a:ext cx="8117132" cy="424390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713" y="20448"/>
            <a:ext cx="613983" cy="613983"/>
          </a:xfrm>
          <a:prstGeom prst="rect">
            <a:avLst/>
          </a:prstGeom>
        </p:spPr>
      </p:pic>
      <p:pic>
        <p:nvPicPr>
          <p:cNvPr id="2" name="9convert.com - Đồng hồ đếm ngược 10 phút nhạc cổ điển_v720P">
            <a:hlinkClick r:id="" action="ppaction://media"/>
            <a:extLst>
              <a:ext uri="{FF2B5EF4-FFF2-40B4-BE49-F238E27FC236}">
                <a16:creationId xmlns:a16="http://schemas.microsoft.com/office/drawing/2014/main" id="{8D2FF9DB-E1E9-4691-A0FD-E94757450C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39180" y="1042524"/>
            <a:ext cx="2282613" cy="128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3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-42203" y="2020471"/>
            <a:ext cx="1234440" cy="87571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MỞ BÀI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92237" y="1735601"/>
            <a:ext cx="399874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214313" indent="-214313">
              <a:buFontTx/>
              <a:buChar char="-"/>
            </a:pP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14313" indent="-214313">
              <a:buFontTx/>
              <a:buChar char="-"/>
            </a:pP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022167" y="759108"/>
            <a:ext cx="4019843" cy="404622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14313" indent="-214313" algn="just">
              <a:buFontTx/>
              <a:buChar char="-"/>
            </a:pPr>
            <a:r>
              <a:rPr lang="vi-VN" sz="1800" b="1" dirty="0">
                <a:solidFill>
                  <a:schemeClr val="tx1"/>
                </a:solidFill>
                <a:latin typeface="+mj-lt"/>
              </a:rPr>
              <a:t>Dẫn dắt vấn đề bằng câu chuyện ngụ ngôn</a:t>
            </a:r>
            <a:r>
              <a:rPr lang="vi-VN" sz="1800" dirty="0">
                <a:solidFill>
                  <a:schemeClr val="tx1"/>
                </a:solidFill>
                <a:latin typeface="+mj-lt"/>
              </a:rPr>
              <a:t>: Câu chuyện tìm chìa khóa của một người đàn ông.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pPr marL="214313" indent="-214313" algn="just">
              <a:buFontTx/>
              <a:buChar char="-"/>
            </a:pPr>
            <a:r>
              <a:rPr lang="vi-VN" sz="1800" b="1" dirty="0">
                <a:solidFill>
                  <a:schemeClr val="tx1"/>
                </a:solidFill>
                <a:latin typeface="+mj-lt"/>
              </a:rPr>
              <a:t>Vấn đề bàn luận</a:t>
            </a:r>
            <a:r>
              <a:rPr lang="vi-VN" sz="1800" dirty="0">
                <a:solidFill>
                  <a:schemeClr val="tx1"/>
                </a:solidFill>
                <a:latin typeface="+mj-lt"/>
              </a:rPr>
              <a:t>: Trong cuộc sống, mỗi người tự lựa chọn con đường của mình nhằm đạt mục đích đã xác định.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pPr marL="214313" indent="-214313" algn="just">
              <a:buFontTx/>
              <a:buChar char="-"/>
            </a:pPr>
            <a:r>
              <a:rPr lang="vi-VN" sz="1800" dirty="0">
                <a:solidFill>
                  <a:schemeClr val="tx1"/>
                </a:solidFill>
                <a:latin typeface="+mj-lt"/>
              </a:rPr>
              <a:t>Cách giới thiệu vấn đề như vậy khiến người đọc chú ý, thích thú hơn, tạo được ấn tượng cho bạn đọc.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1800" dirty="0">
                <a:solidFill>
                  <a:schemeClr val="tx1"/>
                </a:solidFill>
                <a:latin typeface="+mj-lt"/>
              </a:rPr>
              <a:t>Bài học rút ra từ câu chuyện đã được kết nối khéo léo với vấn đề nghị luận.</a:t>
            </a:r>
          </a:p>
          <a:p>
            <a:pPr marL="214313" indent="-214313">
              <a:buFontTx/>
              <a:buChar char="-"/>
            </a:pPr>
            <a:endParaRPr lang="vi-VN" sz="1800" dirty="0">
              <a:solidFill>
                <a:schemeClr val="tx1"/>
              </a:solidFill>
              <a:latin typeface="+mj-lt"/>
            </a:endParaRPr>
          </a:p>
          <a:p>
            <a:pPr marL="214313" indent="-214313">
              <a:buFontTx/>
              <a:buChar char="-"/>
            </a:pPr>
            <a:endParaRPr lang="en-US" sz="1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175" y="759108"/>
            <a:ext cx="613983" cy="6139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8" y="700872"/>
            <a:ext cx="613983" cy="6139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174" y="1713479"/>
            <a:ext cx="613983" cy="6139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1A70CB-00F7-4623-B2FF-A9A2E8221DF8}"/>
              </a:ext>
            </a:extLst>
          </p:cNvPr>
          <p:cNvSpPr txBox="1"/>
          <p:nvPr/>
        </p:nvSpPr>
        <p:spPr>
          <a:xfrm>
            <a:off x="1211675" y="475857"/>
            <a:ext cx="3079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43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8805" y="68913"/>
            <a:ext cx="3391193" cy="253695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</a:p>
        </p:txBody>
      </p:sp>
      <p:sp>
        <p:nvSpPr>
          <p:cNvPr id="8" name="Oval 7"/>
          <p:cNvSpPr/>
          <p:nvPr/>
        </p:nvSpPr>
        <p:spPr>
          <a:xfrm>
            <a:off x="-126124" y="2112579"/>
            <a:ext cx="1360564" cy="87768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</a:rPr>
              <a:t>THÂN BÀI</a:t>
            </a:r>
          </a:p>
        </p:txBody>
      </p:sp>
      <p:cxnSp>
        <p:nvCxnSpPr>
          <p:cNvPr id="15" name="Straight Arrow Connector 14"/>
          <p:cNvCxnSpPr>
            <a:stCxn id="8" idx="6"/>
            <a:endCxn id="16" idx="2"/>
          </p:cNvCxnSpPr>
          <p:nvPr/>
        </p:nvCxnSpPr>
        <p:spPr>
          <a:xfrm flipV="1">
            <a:off x="1234440" y="779099"/>
            <a:ext cx="76493" cy="17723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310933" y="436199"/>
            <a:ext cx="1055077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</a:rPr>
              <a:t>Giải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thích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376875" y="2009750"/>
            <a:ext cx="1055077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solidFill>
                  <a:schemeClr val="tx1"/>
                </a:solidFill>
              </a:rPr>
              <a:t>Vai</a:t>
            </a:r>
            <a:r>
              <a:rPr lang="en-US" sz="2100" dirty="0">
                <a:solidFill>
                  <a:schemeClr val="tx1"/>
                </a:solidFill>
              </a:rPr>
              <a:t> </a:t>
            </a:r>
            <a:r>
              <a:rPr lang="en-US" sz="2100" dirty="0" err="1">
                <a:solidFill>
                  <a:schemeClr val="tx1"/>
                </a:solidFill>
              </a:rPr>
              <a:t>trò</a:t>
            </a:r>
            <a:endParaRPr lang="en-US" sz="2100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788276" y="3468635"/>
            <a:ext cx="1522343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</a:rPr>
              <a:t>Liên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hệ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mở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rộng</a:t>
            </a:r>
            <a:endParaRPr lang="en-US" sz="1800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>
            <a:stCxn id="8" idx="6"/>
            <a:endCxn id="17" idx="2"/>
          </p:cNvCxnSpPr>
          <p:nvPr/>
        </p:nvCxnSpPr>
        <p:spPr>
          <a:xfrm flipV="1">
            <a:off x="1234440" y="2352650"/>
            <a:ext cx="142435" cy="1987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8" idx="6"/>
            <a:endCxn id="18" idx="1"/>
          </p:cNvCxnSpPr>
          <p:nvPr/>
        </p:nvCxnSpPr>
        <p:spPr>
          <a:xfrm flipH="1">
            <a:off x="1011218" y="2551422"/>
            <a:ext cx="223222" cy="10176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334798" y="524110"/>
            <a:ext cx="20996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- </a:t>
            </a:r>
            <a:r>
              <a:rPr lang="en-US" sz="1500" dirty="0" err="1"/>
              <a:t>Ông</a:t>
            </a:r>
            <a:r>
              <a:rPr lang="en-US" sz="1500" dirty="0"/>
              <a:t> </a:t>
            </a:r>
            <a:r>
              <a:rPr lang="en-US" sz="1500" dirty="0" err="1"/>
              <a:t>đã</a:t>
            </a:r>
            <a:r>
              <a:rPr lang="en-US" sz="1500" dirty="0"/>
              <a:t> </a:t>
            </a:r>
            <a:r>
              <a:rPr lang="en-US" sz="1500" dirty="0" err="1"/>
              <a:t>giải</a:t>
            </a:r>
            <a:r>
              <a:rPr lang="en-US" sz="1500" dirty="0"/>
              <a:t> </a:t>
            </a:r>
            <a:r>
              <a:rPr lang="en-US" sz="1500" dirty="0" err="1"/>
              <a:t>thích</a:t>
            </a:r>
            <a:r>
              <a:rPr lang="en-US" sz="1500" dirty="0"/>
              <a:t> </a:t>
            </a:r>
            <a:r>
              <a:rPr lang="en-US" sz="1500" dirty="0" err="1"/>
              <a:t>tấm</a:t>
            </a:r>
            <a:r>
              <a:rPr lang="en-US" sz="1500" dirty="0"/>
              <a:t> </a:t>
            </a:r>
            <a:r>
              <a:rPr lang="en-US" sz="1500" dirty="0" err="1"/>
              <a:t>bản</a:t>
            </a:r>
            <a:r>
              <a:rPr lang="en-US" sz="1500" dirty="0"/>
              <a:t> </a:t>
            </a:r>
            <a:r>
              <a:rPr lang="en-US" sz="1500" dirty="0" err="1"/>
              <a:t>đồ</a:t>
            </a:r>
            <a:r>
              <a:rPr lang="en-US" sz="1500" dirty="0"/>
              <a:t> </a:t>
            </a:r>
            <a:r>
              <a:rPr lang="en-US" sz="1500" dirty="0" err="1"/>
              <a:t>dẫn</a:t>
            </a:r>
            <a:r>
              <a:rPr lang="en-US" sz="1500" dirty="0"/>
              <a:t> </a:t>
            </a:r>
            <a:r>
              <a:rPr lang="en-US" sz="1500" dirty="0" err="1"/>
              <a:t>đường</a:t>
            </a:r>
            <a:r>
              <a:rPr lang="en-US" sz="1500" dirty="0"/>
              <a:t> </a:t>
            </a:r>
            <a:r>
              <a:rPr lang="en-US" sz="1500" dirty="0" err="1"/>
              <a:t>là</a:t>
            </a:r>
            <a:r>
              <a:rPr lang="en-US" sz="1500" dirty="0"/>
              <a:t> </a:t>
            </a:r>
            <a:r>
              <a:rPr lang="en-US" sz="1500" dirty="0" err="1"/>
              <a:t>gì</a:t>
            </a:r>
            <a:r>
              <a:rPr lang="en-US" sz="1500" dirty="0"/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357468" y="409544"/>
            <a:ext cx="4744328" cy="4199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500" dirty="0">
                <a:solidFill>
                  <a:schemeClr val="tx1"/>
                </a:solidFill>
              </a:rPr>
              <a:t>Tấm bản đồ là cách nhìn về cuộc đời, con người</a:t>
            </a:r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346918" y="860044"/>
            <a:ext cx="4754878" cy="4199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Tấm bản đồ là cách nhìn nhận về bản thân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416126" y="1933803"/>
            <a:ext cx="19413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- </a:t>
            </a:r>
            <a:r>
              <a:rPr lang="en-US" sz="1500" dirty="0" err="1"/>
              <a:t>Nêu</a:t>
            </a:r>
            <a:r>
              <a:rPr lang="en-US" sz="1500" dirty="0"/>
              <a:t> </a:t>
            </a:r>
            <a:r>
              <a:rPr lang="en-US" sz="1500" dirty="0" err="1"/>
              <a:t>vai</a:t>
            </a:r>
            <a:r>
              <a:rPr lang="en-US" sz="1500" dirty="0"/>
              <a:t> </a:t>
            </a:r>
            <a:r>
              <a:rPr lang="en-US" sz="1500" dirty="0" err="1"/>
              <a:t>trò</a:t>
            </a:r>
            <a:r>
              <a:rPr lang="en-US" sz="1500" dirty="0"/>
              <a:t> </a:t>
            </a:r>
            <a:r>
              <a:rPr lang="en-US" sz="1500" dirty="0" err="1"/>
              <a:t>của</a:t>
            </a:r>
            <a:r>
              <a:rPr lang="en-US" sz="1500" dirty="0"/>
              <a:t> </a:t>
            </a:r>
            <a:r>
              <a:rPr lang="en-US" sz="1500" dirty="0" err="1"/>
              <a:t>tấm</a:t>
            </a:r>
            <a:r>
              <a:rPr lang="en-US" sz="1500" dirty="0"/>
              <a:t> </a:t>
            </a:r>
            <a:r>
              <a:rPr lang="en-US" sz="1500" dirty="0" err="1"/>
              <a:t>bản</a:t>
            </a:r>
            <a:r>
              <a:rPr lang="en-US" sz="1500" dirty="0"/>
              <a:t> </a:t>
            </a:r>
            <a:r>
              <a:rPr lang="en-US" sz="1500" dirty="0" err="1"/>
              <a:t>đồ</a:t>
            </a:r>
            <a:r>
              <a:rPr lang="en-US" sz="1500" dirty="0"/>
              <a:t> </a:t>
            </a:r>
            <a:r>
              <a:rPr lang="en-US" sz="1500" dirty="0" err="1"/>
              <a:t>đối</a:t>
            </a:r>
            <a:r>
              <a:rPr lang="en-US" sz="1500" dirty="0"/>
              <a:t> </a:t>
            </a:r>
            <a:r>
              <a:rPr lang="en-US" sz="1500" dirty="0" err="1"/>
              <a:t>với</a:t>
            </a:r>
            <a:r>
              <a:rPr lang="en-US" sz="1500" dirty="0"/>
              <a:t> </a:t>
            </a:r>
            <a:r>
              <a:rPr lang="en-US" sz="1500" dirty="0" err="1"/>
              <a:t>đường</a:t>
            </a:r>
            <a:r>
              <a:rPr lang="en-US" sz="1500" dirty="0"/>
              <a:t> </a:t>
            </a:r>
            <a:r>
              <a:rPr lang="en-US" sz="1500" dirty="0" err="1"/>
              <a:t>đời</a:t>
            </a:r>
            <a:r>
              <a:rPr lang="en-US" sz="1500" dirty="0"/>
              <a:t> </a:t>
            </a:r>
            <a:r>
              <a:rPr lang="en-US" sz="1500" dirty="0" err="1"/>
              <a:t>mỗi</a:t>
            </a:r>
            <a:r>
              <a:rPr lang="en-US" sz="1500" dirty="0"/>
              <a:t> con </a:t>
            </a:r>
            <a:r>
              <a:rPr lang="en-US" sz="1500" dirty="0" err="1"/>
              <a:t>người</a:t>
            </a:r>
            <a:endParaRPr lang="en-US" sz="1500" dirty="0"/>
          </a:p>
        </p:txBody>
      </p:sp>
      <p:sp>
        <p:nvSpPr>
          <p:cNvPr id="32" name="Rounded Rectangle 31"/>
          <p:cNvSpPr/>
          <p:nvPr/>
        </p:nvSpPr>
        <p:spPr>
          <a:xfrm>
            <a:off x="4357468" y="2312927"/>
            <a:ext cx="4754878" cy="6576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800" i="1" dirty="0">
                <a:solidFill>
                  <a:schemeClr val="tx1"/>
                </a:solidFill>
              </a:rPr>
              <a:t> Quyết định đối với thành bại của chúng ta trong cuộc sống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357468" y="1517690"/>
            <a:ext cx="4744328" cy="7892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800" i="1">
                <a:solidFill>
                  <a:schemeClr val="tx1"/>
                </a:solidFill>
              </a:rPr>
              <a:t>Quyết định cách nhìn của chúng ta đối với cuộc sống, với mọi người và với chính bản thân mình.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310618" y="3286095"/>
            <a:ext cx="1820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-</a:t>
            </a:r>
            <a:r>
              <a:rPr lang="en-US" sz="1200" dirty="0" err="1"/>
              <a:t>Nêu</a:t>
            </a:r>
            <a:r>
              <a:rPr lang="en-US" sz="1200" dirty="0"/>
              <a:t> </a:t>
            </a:r>
            <a:r>
              <a:rPr lang="en-US" sz="1200" dirty="0" err="1"/>
              <a:t>sự</a:t>
            </a:r>
            <a:r>
              <a:rPr lang="en-US" sz="1200" dirty="0"/>
              <a:t> </a:t>
            </a:r>
            <a:r>
              <a:rPr lang="en-US" sz="1200" dirty="0" err="1"/>
              <a:t>khác</a:t>
            </a:r>
            <a:r>
              <a:rPr lang="en-US" sz="1200" dirty="0"/>
              <a:t> </a:t>
            </a:r>
            <a:r>
              <a:rPr lang="en-US" sz="1200" dirty="0" err="1"/>
              <a:t>nhau</a:t>
            </a:r>
            <a:r>
              <a:rPr lang="en-US" sz="1200" dirty="0"/>
              <a:t> </a:t>
            </a:r>
            <a:r>
              <a:rPr lang="en-US" sz="1200" dirty="0" err="1"/>
              <a:t>trong</a:t>
            </a:r>
            <a:r>
              <a:rPr lang="en-US" sz="1200" dirty="0"/>
              <a:t> </a:t>
            </a:r>
            <a:r>
              <a:rPr lang="en-US" sz="1200" dirty="0" err="1"/>
              <a:t>cách</a:t>
            </a:r>
            <a:r>
              <a:rPr lang="en-US" sz="1200" dirty="0"/>
              <a:t> </a:t>
            </a:r>
            <a:r>
              <a:rPr lang="en-US" sz="1200" dirty="0" err="1"/>
              <a:t>nhìn</a:t>
            </a:r>
            <a:r>
              <a:rPr lang="en-US" sz="1200" dirty="0"/>
              <a:t> </a:t>
            </a:r>
            <a:r>
              <a:rPr lang="en-US" sz="1200" dirty="0" err="1"/>
              <a:t>nhận</a:t>
            </a:r>
            <a:r>
              <a:rPr lang="en-US" sz="1200" dirty="0"/>
              <a:t> </a:t>
            </a:r>
            <a:r>
              <a:rPr lang="en-US" sz="1200" dirty="0" err="1"/>
              <a:t>về</a:t>
            </a:r>
            <a:r>
              <a:rPr lang="en-US" sz="1200" dirty="0"/>
              <a:t> </a:t>
            </a:r>
            <a:r>
              <a:rPr lang="en-US" sz="1200" dirty="0" err="1"/>
              <a:t>cuộc</a:t>
            </a:r>
            <a:r>
              <a:rPr lang="en-US" sz="1200" dirty="0"/>
              <a:t> </a:t>
            </a:r>
            <a:r>
              <a:rPr lang="en-US" sz="1200" dirty="0" err="1"/>
              <a:t>đời</a:t>
            </a:r>
            <a:r>
              <a:rPr lang="en-US" sz="1200" dirty="0"/>
              <a:t> </a:t>
            </a:r>
            <a:r>
              <a:rPr lang="en-US" sz="1200" dirty="0" err="1"/>
              <a:t>của</a:t>
            </a:r>
            <a:r>
              <a:rPr lang="en-US" sz="1200" dirty="0"/>
              <a:t> </a:t>
            </a:r>
            <a:r>
              <a:rPr lang="en-US" sz="1200" dirty="0" err="1"/>
              <a:t>ông</a:t>
            </a:r>
            <a:r>
              <a:rPr lang="en-US" sz="1200" dirty="0"/>
              <a:t> </a:t>
            </a:r>
            <a:r>
              <a:rPr lang="en-US" sz="1200" dirty="0" err="1"/>
              <a:t>và</a:t>
            </a:r>
            <a:r>
              <a:rPr lang="en-US" sz="1200" dirty="0"/>
              <a:t> </a:t>
            </a:r>
            <a:r>
              <a:rPr lang="en-US" sz="1200" dirty="0" err="1"/>
              <a:t>mẹ</a:t>
            </a:r>
            <a:r>
              <a:rPr lang="en-US" sz="1200" dirty="0"/>
              <a:t> </a:t>
            </a:r>
            <a:r>
              <a:rPr lang="en-US" sz="1200" dirty="0" err="1"/>
              <a:t>ông</a:t>
            </a:r>
            <a:r>
              <a:rPr lang="en-US" sz="1200" dirty="0"/>
              <a:t>. </a:t>
            </a:r>
            <a:r>
              <a:rPr lang="en-US" sz="1200" dirty="0" err="1"/>
              <a:t>Từ</a:t>
            </a:r>
            <a:r>
              <a:rPr lang="en-US" sz="1200" dirty="0"/>
              <a:t> </a:t>
            </a:r>
            <a:r>
              <a:rPr lang="en-US" sz="1200" dirty="0" err="1"/>
              <a:t>đó</a:t>
            </a:r>
            <a:r>
              <a:rPr lang="en-US" sz="1200" dirty="0"/>
              <a:t> </a:t>
            </a:r>
            <a:r>
              <a:rPr lang="en-US" sz="1200" dirty="0" err="1"/>
              <a:t>dẫn</a:t>
            </a:r>
            <a:r>
              <a:rPr lang="en-US" sz="1200" dirty="0"/>
              <a:t> </a:t>
            </a:r>
            <a:r>
              <a:rPr lang="en-US" sz="1200" dirty="0" err="1"/>
              <a:t>đến</a:t>
            </a:r>
            <a:r>
              <a:rPr lang="en-US" sz="1200" dirty="0"/>
              <a:t> </a:t>
            </a:r>
            <a:r>
              <a:rPr lang="en-US" sz="1200" dirty="0" err="1"/>
              <a:t>điều</a:t>
            </a:r>
            <a:r>
              <a:rPr lang="en-US" sz="1200" dirty="0"/>
              <a:t> </a:t>
            </a:r>
            <a:r>
              <a:rPr lang="en-US" sz="1200" dirty="0" err="1"/>
              <a:t>gì</a:t>
            </a:r>
            <a:r>
              <a:rPr lang="en-US" sz="1200" dirty="0"/>
              <a:t>?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346917" y="4345502"/>
            <a:ext cx="4754879" cy="7979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i="1">
                <a:solidFill>
                  <a:schemeClr val="tx1"/>
                </a:solidFill>
              </a:rPr>
              <a:t>=&gt; Mất tự tin với quan điểm của mình và trở nên vô cùng khó khăn trong việc xác định tấm bản đồ cho bản thân.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346917" y="3754953"/>
            <a:ext cx="4754878" cy="4199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1500">
                <a:solidFill>
                  <a:schemeClr val="tx1"/>
                </a:solidFill>
              </a:rPr>
              <a:t>Mẹ ông: cuộc đời là nơi đầy hiểm nguy, luôn cần đề phòng, cảnh giác.</a:t>
            </a:r>
            <a:endParaRPr lang="en-US" sz="1500">
              <a:solidFill>
                <a:schemeClr val="tx1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4357468" y="3268893"/>
            <a:ext cx="4744328" cy="4199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1500">
                <a:solidFill>
                  <a:schemeClr val="tx1"/>
                </a:solidFill>
              </a:rPr>
              <a:t>Ông: yêu mến, tin tưởng mọi người xung quanh; thấy cuộc đời là chốn an toàn</a:t>
            </a:r>
            <a:endParaRPr lang="en-US" sz="150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6111" y="4313567"/>
            <a:ext cx="3806403" cy="7918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50" i="1" dirty="0">
                <a:solidFill>
                  <a:srgbClr val="FF0000"/>
                </a:solidFill>
              </a:rPr>
              <a:t> =&gt; </a:t>
            </a:r>
            <a:r>
              <a:rPr lang="en-US" sz="1650" i="1" dirty="0" err="1">
                <a:solidFill>
                  <a:srgbClr val="FF0000"/>
                </a:solidFill>
              </a:rPr>
              <a:t>Lập</a:t>
            </a:r>
            <a:r>
              <a:rPr lang="en-US" sz="1650" i="1" dirty="0">
                <a:solidFill>
                  <a:srgbClr val="FF0000"/>
                </a:solidFill>
              </a:rPr>
              <a:t> </a:t>
            </a:r>
            <a:r>
              <a:rPr lang="en-US" sz="1650" i="1" dirty="0" err="1">
                <a:solidFill>
                  <a:srgbClr val="FF0000"/>
                </a:solidFill>
              </a:rPr>
              <a:t>luận</a:t>
            </a:r>
            <a:r>
              <a:rPr lang="en-US" sz="1650" i="1" dirty="0">
                <a:solidFill>
                  <a:srgbClr val="FF0000"/>
                </a:solidFill>
              </a:rPr>
              <a:t> </a:t>
            </a:r>
            <a:r>
              <a:rPr lang="en-US" sz="1650" i="1" dirty="0" err="1">
                <a:solidFill>
                  <a:srgbClr val="FF0000"/>
                </a:solidFill>
              </a:rPr>
              <a:t>chặt</a:t>
            </a:r>
            <a:r>
              <a:rPr lang="en-US" sz="1650" i="1" dirty="0">
                <a:solidFill>
                  <a:srgbClr val="FF0000"/>
                </a:solidFill>
              </a:rPr>
              <a:t> </a:t>
            </a:r>
            <a:r>
              <a:rPr lang="en-US" sz="1650" i="1" dirty="0" err="1">
                <a:solidFill>
                  <a:srgbClr val="FF0000"/>
                </a:solidFill>
              </a:rPr>
              <a:t>chẽ</a:t>
            </a:r>
            <a:r>
              <a:rPr lang="en-US" sz="1650" i="1" dirty="0">
                <a:solidFill>
                  <a:srgbClr val="FF0000"/>
                </a:solidFill>
              </a:rPr>
              <a:t>, </a:t>
            </a:r>
            <a:r>
              <a:rPr lang="en-US" sz="1650" i="1" dirty="0" err="1">
                <a:solidFill>
                  <a:srgbClr val="FF0000"/>
                </a:solidFill>
              </a:rPr>
              <a:t>dẫn</a:t>
            </a:r>
            <a:r>
              <a:rPr lang="en-US" sz="1650" i="1" dirty="0">
                <a:solidFill>
                  <a:srgbClr val="FF0000"/>
                </a:solidFill>
              </a:rPr>
              <a:t> </a:t>
            </a:r>
            <a:r>
              <a:rPr lang="en-US" sz="1650" i="1" dirty="0" err="1">
                <a:solidFill>
                  <a:srgbClr val="FF0000"/>
                </a:solidFill>
              </a:rPr>
              <a:t>chứng</a:t>
            </a:r>
            <a:r>
              <a:rPr lang="en-US" sz="1650" i="1" dirty="0">
                <a:solidFill>
                  <a:srgbClr val="FF0000"/>
                </a:solidFill>
              </a:rPr>
              <a:t> </a:t>
            </a:r>
            <a:r>
              <a:rPr lang="en-US" sz="1650" i="1" dirty="0" err="1">
                <a:solidFill>
                  <a:srgbClr val="FF0000"/>
                </a:solidFill>
              </a:rPr>
              <a:t>tiêu</a:t>
            </a:r>
            <a:r>
              <a:rPr lang="en-US" sz="1650" i="1" dirty="0">
                <a:solidFill>
                  <a:srgbClr val="FF0000"/>
                </a:solidFill>
              </a:rPr>
              <a:t> </a:t>
            </a:r>
            <a:r>
              <a:rPr lang="en-US" sz="1650" i="1" dirty="0" err="1">
                <a:solidFill>
                  <a:srgbClr val="FF0000"/>
                </a:solidFill>
              </a:rPr>
              <a:t>biểu</a:t>
            </a:r>
            <a:r>
              <a:rPr lang="en-US" sz="1650" i="1" dirty="0">
                <a:solidFill>
                  <a:srgbClr val="FF0000"/>
                </a:solidFill>
              </a:rPr>
              <a:t> </a:t>
            </a:r>
            <a:r>
              <a:rPr lang="en-US" sz="1650" i="1" dirty="0" err="1">
                <a:solidFill>
                  <a:srgbClr val="FF0000"/>
                </a:solidFill>
              </a:rPr>
              <a:t>thuyết</a:t>
            </a:r>
            <a:r>
              <a:rPr lang="en-US" sz="1650" i="1" dirty="0">
                <a:solidFill>
                  <a:srgbClr val="FF0000"/>
                </a:solidFill>
              </a:rPr>
              <a:t> </a:t>
            </a:r>
            <a:r>
              <a:rPr lang="en-US" sz="1650" i="1" dirty="0" err="1">
                <a:solidFill>
                  <a:srgbClr val="FF0000"/>
                </a:solidFill>
              </a:rPr>
              <a:t>phục</a:t>
            </a:r>
            <a:r>
              <a:rPr lang="en-US" sz="1650" i="1" dirty="0">
                <a:solidFill>
                  <a:srgbClr val="FF0000"/>
                </a:solidFill>
              </a:rPr>
              <a:t>, </a:t>
            </a:r>
            <a:r>
              <a:rPr lang="en-US" sz="1650" i="1" dirty="0" err="1">
                <a:solidFill>
                  <a:srgbClr val="FF0000"/>
                </a:solidFill>
              </a:rPr>
              <a:t>cách</a:t>
            </a:r>
            <a:r>
              <a:rPr lang="en-US" sz="1650" i="1" dirty="0">
                <a:solidFill>
                  <a:srgbClr val="FF0000"/>
                </a:solidFill>
              </a:rPr>
              <a:t> </a:t>
            </a:r>
            <a:r>
              <a:rPr lang="en-US" sz="1650" i="1" dirty="0" err="1">
                <a:solidFill>
                  <a:srgbClr val="FF0000"/>
                </a:solidFill>
              </a:rPr>
              <a:t>giải</a:t>
            </a:r>
            <a:r>
              <a:rPr lang="en-US" sz="1650" i="1" dirty="0">
                <a:solidFill>
                  <a:srgbClr val="FF0000"/>
                </a:solidFill>
              </a:rPr>
              <a:t> </a:t>
            </a:r>
            <a:r>
              <a:rPr lang="en-US" sz="1650" i="1" dirty="0" err="1">
                <a:solidFill>
                  <a:srgbClr val="FF0000"/>
                </a:solidFill>
              </a:rPr>
              <a:t>thích</a:t>
            </a:r>
            <a:r>
              <a:rPr lang="en-US" sz="1650" i="1" dirty="0">
                <a:solidFill>
                  <a:srgbClr val="FF0000"/>
                </a:solidFill>
              </a:rPr>
              <a:t> </a:t>
            </a:r>
            <a:r>
              <a:rPr lang="en-US" sz="1650" i="1" dirty="0" err="1">
                <a:solidFill>
                  <a:srgbClr val="FF0000"/>
                </a:solidFill>
              </a:rPr>
              <a:t>rõ</a:t>
            </a:r>
            <a:r>
              <a:rPr lang="en-US" sz="1650" i="1" dirty="0">
                <a:solidFill>
                  <a:srgbClr val="FF0000"/>
                </a:solidFill>
              </a:rPr>
              <a:t> </a:t>
            </a:r>
            <a:r>
              <a:rPr lang="en-US" sz="1650" i="1" dirty="0" err="1">
                <a:solidFill>
                  <a:srgbClr val="FF0000"/>
                </a:solidFill>
              </a:rPr>
              <a:t>ràng</a:t>
            </a:r>
            <a:r>
              <a:rPr lang="en-US" sz="1650" i="1" dirty="0">
                <a:solidFill>
                  <a:srgbClr val="FF0000"/>
                </a:solidFill>
              </a:rPr>
              <a:t>, </a:t>
            </a:r>
            <a:r>
              <a:rPr lang="en-US" sz="1650" i="1" dirty="0" err="1">
                <a:solidFill>
                  <a:srgbClr val="FF0000"/>
                </a:solidFill>
              </a:rPr>
              <a:t>dễ</a:t>
            </a:r>
            <a:r>
              <a:rPr lang="en-US" sz="1650" i="1" dirty="0">
                <a:solidFill>
                  <a:srgbClr val="FF0000"/>
                </a:solidFill>
              </a:rPr>
              <a:t> </a:t>
            </a:r>
            <a:r>
              <a:rPr lang="en-US" sz="1650" i="1" dirty="0" err="1">
                <a:solidFill>
                  <a:srgbClr val="FF0000"/>
                </a:solidFill>
              </a:rPr>
              <a:t>hiểu</a:t>
            </a:r>
            <a:r>
              <a:rPr lang="en-US" sz="1650" i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910" y="4402501"/>
            <a:ext cx="613983" cy="61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1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2" grpId="0" animBg="1"/>
      <p:bldP spid="33" grpId="0" animBg="1"/>
      <p:bldP spid="36" grpId="0" animBg="1"/>
      <p:bldP spid="37" grpId="0" animBg="1"/>
      <p:bldP spid="38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8805" y="68913"/>
            <a:ext cx="3391193" cy="253695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</a:p>
        </p:txBody>
      </p:sp>
      <p:sp>
        <p:nvSpPr>
          <p:cNvPr id="9" name="Oval 8"/>
          <p:cNvSpPr/>
          <p:nvPr/>
        </p:nvSpPr>
        <p:spPr>
          <a:xfrm>
            <a:off x="-10551" y="1682848"/>
            <a:ext cx="1234440" cy="87571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</a:rPr>
              <a:t>KẾT BÀI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223890" y="1709812"/>
            <a:ext cx="2899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- </a:t>
            </a:r>
            <a:r>
              <a:rPr lang="en-US" sz="1800" dirty="0" err="1"/>
              <a:t>Ông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/>
              <a:t>cháu</a:t>
            </a:r>
            <a:r>
              <a:rPr lang="en-US" sz="1800" dirty="0"/>
              <a:t> </a:t>
            </a:r>
            <a:r>
              <a:rPr lang="en-US" sz="1800" dirty="0" err="1"/>
              <a:t>những</a:t>
            </a:r>
            <a:r>
              <a:rPr lang="en-US" sz="1800" dirty="0"/>
              <a:t> </a:t>
            </a:r>
            <a:r>
              <a:rPr lang="en-US" sz="1800" dirty="0" err="1"/>
              <a:t>lời</a:t>
            </a:r>
            <a:r>
              <a:rPr lang="en-US" sz="1800" dirty="0"/>
              <a:t> </a:t>
            </a:r>
            <a:r>
              <a:rPr lang="en-US" sz="1800" dirty="0" err="1"/>
              <a:t>khuyên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? </a:t>
            </a:r>
            <a:r>
              <a:rPr lang="en-US" sz="1800" dirty="0" err="1"/>
              <a:t>Từ</a:t>
            </a:r>
            <a:r>
              <a:rPr lang="en-US" sz="1800" dirty="0"/>
              <a:t> </a:t>
            </a:r>
            <a:r>
              <a:rPr lang="en-US" sz="1800" dirty="0" err="1"/>
              <a:t>đó</a:t>
            </a:r>
            <a:r>
              <a:rPr lang="en-US" sz="1800" dirty="0"/>
              <a:t> </a:t>
            </a:r>
            <a:r>
              <a:rPr lang="en-US" sz="1800" dirty="0" err="1"/>
              <a:t>rút</a:t>
            </a:r>
            <a:r>
              <a:rPr lang="en-US" sz="1800" dirty="0"/>
              <a:t> </a:t>
            </a:r>
            <a:r>
              <a:rPr lang="en-US" sz="1800" dirty="0" err="1"/>
              <a:t>ra</a:t>
            </a:r>
            <a:r>
              <a:rPr lang="en-US" sz="1800" dirty="0"/>
              <a:t> </a:t>
            </a:r>
            <a:r>
              <a:rPr lang="en-US" sz="1800" dirty="0" err="1"/>
              <a:t>bài</a:t>
            </a:r>
            <a:r>
              <a:rPr lang="en-US" sz="1800" dirty="0"/>
              <a:t> </a:t>
            </a:r>
            <a:r>
              <a:rPr lang="en-US" sz="1800" dirty="0" err="1"/>
              <a:t>học</a:t>
            </a:r>
            <a:r>
              <a:rPr lang="en-US" sz="1800" dirty="0"/>
              <a:t> </a:t>
            </a:r>
            <a:r>
              <a:rPr lang="en-US" sz="1800" dirty="0" err="1"/>
              <a:t>gì</a:t>
            </a:r>
            <a:r>
              <a:rPr lang="en-US" sz="1800" dirty="0"/>
              <a:t>?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4123302" y="490167"/>
            <a:ext cx="4802650" cy="36765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1800" dirty="0">
                <a:solidFill>
                  <a:schemeClr val="tx1"/>
                </a:solidFill>
                <a:latin typeface="+mj-lt"/>
              </a:rPr>
              <a:t>- Ông muốn cháu làm hai điều:</a:t>
            </a:r>
          </a:p>
          <a:p>
            <a:r>
              <a:rPr lang="vi-VN" sz="1800" dirty="0">
                <a:solidFill>
                  <a:schemeClr val="tx1"/>
                </a:solidFill>
                <a:latin typeface="+mj-lt"/>
              </a:rPr>
              <a:t>+ Thứ nhất: phải kiếm tìm bản đồ cho chính mình.</a:t>
            </a:r>
          </a:p>
          <a:p>
            <a:r>
              <a:rPr lang="vi-VN" sz="1800" dirty="0">
                <a:solidFill>
                  <a:schemeClr val="tx1"/>
                </a:solidFill>
                <a:latin typeface="+mj-lt"/>
              </a:rPr>
              <a:t>+ Thứ hai: tấm bản đồ đó “cháu” phải tự vẽ ra bằng chính kinh nghiệm của mình.</a:t>
            </a:r>
          </a:p>
          <a:p>
            <a:r>
              <a:rPr lang="vi-VN" sz="1800" dirty="0">
                <a:solidFill>
                  <a:schemeClr val="tx1"/>
                </a:solidFill>
                <a:latin typeface="+mj-lt"/>
              </a:rPr>
              <a:t>- Việc làm của cháu sẽ giúp cháu biết tự chủ, tự chịu trách nhiệm về chính cuộc đời mình.</a:t>
            </a:r>
          </a:p>
          <a:p>
            <a:r>
              <a:rPr lang="en-US" sz="1800" i="1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 </a:t>
            </a:r>
            <a:r>
              <a:rPr lang="vi-VN" sz="1800" b="1" i="1" dirty="0">
                <a:solidFill>
                  <a:schemeClr val="tx1"/>
                </a:solidFill>
                <a:latin typeface="+mj-lt"/>
              </a:rPr>
              <a:t>Bài học cho mỗi người: Cần kiếm tìm cho mình tấm bản đồ, tự lựa chọn đường đi cho riêng mình nhằm đạt mục đích đã xác định.</a:t>
            </a:r>
          </a:p>
        </p:txBody>
      </p:sp>
      <p:sp>
        <p:nvSpPr>
          <p:cNvPr id="2" name="Rectangle 1"/>
          <p:cNvSpPr/>
          <p:nvPr/>
        </p:nvSpPr>
        <p:spPr>
          <a:xfrm>
            <a:off x="311871" y="4166740"/>
            <a:ext cx="548740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/>
            <a:r>
              <a:rPr lang="en-US" sz="27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7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7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27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7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7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7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gọn</a:t>
            </a:r>
            <a:r>
              <a:rPr lang="en-US" sz="27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7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súc</a:t>
            </a:r>
            <a:r>
              <a:rPr lang="en-US" sz="27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7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319" y="2971106"/>
            <a:ext cx="613983" cy="6139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4503" y="1864485"/>
            <a:ext cx="613983" cy="6139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216" y="4166740"/>
            <a:ext cx="613983" cy="61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3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50"/>
          <p:cNvSpPr txBox="1">
            <a:spLocks noGrp="1"/>
          </p:cNvSpPr>
          <p:nvPr>
            <p:ph type="title"/>
          </p:nvPr>
        </p:nvSpPr>
        <p:spPr>
          <a:xfrm>
            <a:off x="647039" y="56675"/>
            <a:ext cx="7704000" cy="8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71" name="Google Shape;1471;p50"/>
          <p:cNvGrpSpPr/>
          <p:nvPr/>
        </p:nvGrpSpPr>
        <p:grpSpPr>
          <a:xfrm>
            <a:off x="986141" y="809297"/>
            <a:ext cx="7306149" cy="4225158"/>
            <a:chOff x="6459632" y="3043449"/>
            <a:chExt cx="4487767" cy="205264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472" name="Google Shape;1472;p50"/>
            <p:cNvSpPr/>
            <p:nvPr/>
          </p:nvSpPr>
          <p:spPr>
            <a:xfrm>
              <a:off x="6501965" y="3085782"/>
              <a:ext cx="4403100" cy="19680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473" name="Google Shape;1473;p50"/>
            <p:cNvSpPr/>
            <p:nvPr/>
          </p:nvSpPr>
          <p:spPr>
            <a:xfrm>
              <a:off x="6459632" y="3043449"/>
              <a:ext cx="4487767" cy="2052648"/>
            </a:xfrm>
            <a:custGeom>
              <a:avLst/>
              <a:gdLst/>
              <a:ahLst/>
              <a:cxnLst/>
              <a:rect l="l" t="t" r="r" b="b"/>
              <a:pathLst>
                <a:path w="4487767" h="2052648" extrusionOk="0">
                  <a:moveTo>
                    <a:pt x="0" y="2052648"/>
                  </a:moveTo>
                  <a:lnTo>
                    <a:pt x="0" y="0"/>
                  </a:lnTo>
                  <a:lnTo>
                    <a:pt x="4487767" y="0"/>
                  </a:lnTo>
                  <a:lnTo>
                    <a:pt x="4487767" y="2052648"/>
                  </a:lnTo>
                  <a:close/>
                  <a:moveTo>
                    <a:pt x="84666" y="1967981"/>
                  </a:moveTo>
                  <a:lnTo>
                    <a:pt x="4403100" y="1967981"/>
                  </a:lnTo>
                  <a:lnTo>
                    <a:pt x="4403100" y="84666"/>
                  </a:lnTo>
                  <a:lnTo>
                    <a:pt x="84666" y="846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474" name="Google Shape;1474;p50"/>
          <p:cNvGrpSpPr/>
          <p:nvPr/>
        </p:nvGrpSpPr>
        <p:grpSpPr>
          <a:xfrm>
            <a:off x="986141" y="3505891"/>
            <a:ext cx="638475" cy="298500"/>
            <a:chOff x="4173100" y="4403650"/>
            <a:chExt cx="51175" cy="23925"/>
          </a:xfrm>
        </p:grpSpPr>
        <p:sp>
          <p:nvSpPr>
            <p:cNvPr id="1475" name="Google Shape;1475;p50"/>
            <p:cNvSpPr/>
            <p:nvPr/>
          </p:nvSpPr>
          <p:spPr>
            <a:xfrm>
              <a:off x="4175875" y="4404750"/>
              <a:ext cx="47850" cy="22275"/>
            </a:xfrm>
            <a:custGeom>
              <a:avLst/>
              <a:gdLst/>
              <a:ahLst/>
              <a:cxnLst/>
              <a:rect l="l" t="t" r="r" b="b"/>
              <a:pathLst>
                <a:path w="1914" h="891" extrusionOk="0">
                  <a:moveTo>
                    <a:pt x="111" y="1"/>
                  </a:moveTo>
                  <a:lnTo>
                    <a:pt x="134" y="23"/>
                  </a:lnTo>
                  <a:lnTo>
                    <a:pt x="156" y="67"/>
                  </a:lnTo>
                  <a:lnTo>
                    <a:pt x="156" y="156"/>
                  </a:lnTo>
                  <a:lnTo>
                    <a:pt x="156" y="223"/>
                  </a:lnTo>
                  <a:lnTo>
                    <a:pt x="134" y="290"/>
                  </a:lnTo>
                  <a:lnTo>
                    <a:pt x="89" y="334"/>
                  </a:lnTo>
                  <a:lnTo>
                    <a:pt x="45" y="379"/>
                  </a:lnTo>
                  <a:lnTo>
                    <a:pt x="0" y="379"/>
                  </a:lnTo>
                  <a:lnTo>
                    <a:pt x="1757" y="890"/>
                  </a:lnTo>
                  <a:lnTo>
                    <a:pt x="1846" y="802"/>
                  </a:lnTo>
                  <a:lnTo>
                    <a:pt x="1891" y="690"/>
                  </a:lnTo>
                  <a:lnTo>
                    <a:pt x="1913" y="579"/>
                  </a:lnTo>
                  <a:lnTo>
                    <a:pt x="1891" y="446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EA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50"/>
            <p:cNvSpPr/>
            <p:nvPr/>
          </p:nvSpPr>
          <p:spPr>
            <a:xfrm>
              <a:off x="4173650" y="4404750"/>
              <a:ext cx="6125" cy="9475"/>
            </a:xfrm>
            <a:custGeom>
              <a:avLst/>
              <a:gdLst/>
              <a:ahLst/>
              <a:cxnLst/>
              <a:rect l="l" t="t" r="r" b="b"/>
              <a:pathLst>
                <a:path w="245" h="379" extrusionOk="0">
                  <a:moveTo>
                    <a:pt x="134" y="1"/>
                  </a:moveTo>
                  <a:lnTo>
                    <a:pt x="89" y="45"/>
                  </a:lnTo>
                  <a:lnTo>
                    <a:pt x="45" y="90"/>
                  </a:lnTo>
                  <a:lnTo>
                    <a:pt x="23" y="156"/>
                  </a:lnTo>
                  <a:lnTo>
                    <a:pt x="0" y="245"/>
                  </a:lnTo>
                  <a:lnTo>
                    <a:pt x="23" y="312"/>
                  </a:lnTo>
                  <a:lnTo>
                    <a:pt x="45" y="357"/>
                  </a:lnTo>
                  <a:lnTo>
                    <a:pt x="89" y="379"/>
                  </a:lnTo>
                  <a:lnTo>
                    <a:pt x="134" y="379"/>
                  </a:lnTo>
                  <a:lnTo>
                    <a:pt x="178" y="334"/>
                  </a:lnTo>
                  <a:lnTo>
                    <a:pt x="223" y="290"/>
                  </a:lnTo>
                  <a:lnTo>
                    <a:pt x="245" y="223"/>
                  </a:lnTo>
                  <a:lnTo>
                    <a:pt x="245" y="156"/>
                  </a:lnTo>
                  <a:lnTo>
                    <a:pt x="245" y="67"/>
                  </a:lnTo>
                  <a:lnTo>
                    <a:pt x="223" y="23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F4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50"/>
            <p:cNvSpPr/>
            <p:nvPr/>
          </p:nvSpPr>
          <p:spPr>
            <a:xfrm>
              <a:off x="4177525" y="4403650"/>
              <a:ext cx="2250" cy="2250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23" y="0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23" y="89"/>
                  </a:lnTo>
                  <a:lnTo>
                    <a:pt x="68" y="89"/>
                  </a:lnTo>
                  <a:lnTo>
                    <a:pt x="90" y="67"/>
                  </a:lnTo>
                  <a:lnTo>
                    <a:pt x="68" y="23"/>
                  </a:lnTo>
                  <a:lnTo>
                    <a:pt x="45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0"/>
            <p:cNvSpPr/>
            <p:nvPr/>
          </p:nvSpPr>
          <p:spPr>
            <a:xfrm>
              <a:off x="4174750" y="4403650"/>
              <a:ext cx="4475" cy="2800"/>
            </a:xfrm>
            <a:custGeom>
              <a:avLst/>
              <a:gdLst/>
              <a:ahLst/>
              <a:cxnLst/>
              <a:rect l="l" t="t" r="r" b="b"/>
              <a:pathLst>
                <a:path w="179" h="112" extrusionOk="0">
                  <a:moveTo>
                    <a:pt x="134" y="0"/>
                  </a:moveTo>
                  <a:lnTo>
                    <a:pt x="67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23" y="111"/>
                  </a:lnTo>
                  <a:lnTo>
                    <a:pt x="67" y="111"/>
                  </a:lnTo>
                  <a:lnTo>
                    <a:pt x="112" y="89"/>
                  </a:lnTo>
                  <a:lnTo>
                    <a:pt x="134" y="89"/>
                  </a:lnTo>
                  <a:lnTo>
                    <a:pt x="179" y="67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0"/>
            <p:cNvSpPr/>
            <p:nvPr/>
          </p:nvSpPr>
          <p:spPr>
            <a:xfrm>
              <a:off x="4173100" y="4404750"/>
              <a:ext cx="3900" cy="5025"/>
            </a:xfrm>
            <a:custGeom>
              <a:avLst/>
              <a:gdLst/>
              <a:ahLst/>
              <a:cxnLst/>
              <a:rect l="l" t="t" r="r" b="b"/>
              <a:pathLst>
                <a:path w="156" h="201" extrusionOk="0">
                  <a:moveTo>
                    <a:pt x="67" y="1"/>
                  </a:moveTo>
                  <a:lnTo>
                    <a:pt x="22" y="67"/>
                  </a:lnTo>
                  <a:lnTo>
                    <a:pt x="0" y="134"/>
                  </a:lnTo>
                  <a:lnTo>
                    <a:pt x="0" y="179"/>
                  </a:lnTo>
                  <a:lnTo>
                    <a:pt x="22" y="201"/>
                  </a:lnTo>
                  <a:lnTo>
                    <a:pt x="67" y="201"/>
                  </a:lnTo>
                  <a:lnTo>
                    <a:pt x="89" y="179"/>
                  </a:lnTo>
                  <a:lnTo>
                    <a:pt x="111" y="112"/>
                  </a:lnTo>
                  <a:lnTo>
                    <a:pt x="133" y="67"/>
                  </a:lnTo>
                  <a:lnTo>
                    <a:pt x="156" y="45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0"/>
            <p:cNvSpPr/>
            <p:nvPr/>
          </p:nvSpPr>
          <p:spPr>
            <a:xfrm>
              <a:off x="4173100" y="4407525"/>
              <a:ext cx="2225" cy="5600"/>
            </a:xfrm>
            <a:custGeom>
              <a:avLst/>
              <a:gdLst/>
              <a:ahLst/>
              <a:cxnLst/>
              <a:rect l="l" t="t" r="r" b="b"/>
              <a:pathLst>
                <a:path w="89" h="224" extrusionOk="0">
                  <a:moveTo>
                    <a:pt x="22" y="1"/>
                  </a:moveTo>
                  <a:lnTo>
                    <a:pt x="0" y="23"/>
                  </a:lnTo>
                  <a:lnTo>
                    <a:pt x="0" y="112"/>
                  </a:lnTo>
                  <a:lnTo>
                    <a:pt x="0" y="179"/>
                  </a:lnTo>
                  <a:lnTo>
                    <a:pt x="22" y="223"/>
                  </a:lnTo>
                  <a:lnTo>
                    <a:pt x="67" y="223"/>
                  </a:lnTo>
                  <a:lnTo>
                    <a:pt x="67" y="201"/>
                  </a:lnTo>
                  <a:lnTo>
                    <a:pt x="67" y="134"/>
                  </a:lnTo>
                  <a:lnTo>
                    <a:pt x="89" y="68"/>
                  </a:lnTo>
                  <a:lnTo>
                    <a:pt x="67" y="45"/>
                  </a:lnTo>
                  <a:lnTo>
                    <a:pt x="45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0"/>
            <p:cNvSpPr/>
            <p:nvPr/>
          </p:nvSpPr>
          <p:spPr>
            <a:xfrm>
              <a:off x="4173100" y="4411425"/>
              <a:ext cx="3350" cy="3925"/>
            </a:xfrm>
            <a:custGeom>
              <a:avLst/>
              <a:gdLst/>
              <a:ahLst/>
              <a:cxnLst/>
              <a:rect l="l" t="t" r="r" b="b"/>
              <a:pathLst>
                <a:path w="134" h="157" extrusionOk="0">
                  <a:moveTo>
                    <a:pt x="0" y="1"/>
                  </a:moveTo>
                  <a:lnTo>
                    <a:pt x="0" y="23"/>
                  </a:lnTo>
                  <a:lnTo>
                    <a:pt x="45" y="112"/>
                  </a:lnTo>
                  <a:lnTo>
                    <a:pt x="111" y="156"/>
                  </a:lnTo>
                  <a:lnTo>
                    <a:pt x="133" y="156"/>
                  </a:lnTo>
                  <a:lnTo>
                    <a:pt x="133" y="134"/>
                  </a:lnTo>
                  <a:lnTo>
                    <a:pt x="133" y="90"/>
                  </a:lnTo>
                  <a:lnTo>
                    <a:pt x="111" y="67"/>
                  </a:lnTo>
                  <a:lnTo>
                    <a:pt x="89" y="67"/>
                  </a:lnTo>
                  <a:lnTo>
                    <a:pt x="67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0"/>
            <p:cNvSpPr/>
            <p:nvPr/>
          </p:nvSpPr>
          <p:spPr>
            <a:xfrm>
              <a:off x="4174750" y="4404200"/>
              <a:ext cx="49525" cy="23375"/>
            </a:xfrm>
            <a:custGeom>
              <a:avLst/>
              <a:gdLst/>
              <a:ahLst/>
              <a:cxnLst/>
              <a:rect l="l" t="t" r="r" b="b"/>
              <a:pathLst>
                <a:path w="1981" h="935" extrusionOk="0">
                  <a:moveTo>
                    <a:pt x="210" y="80"/>
                  </a:moveTo>
                  <a:lnTo>
                    <a:pt x="1091" y="290"/>
                  </a:lnTo>
                  <a:lnTo>
                    <a:pt x="1669" y="445"/>
                  </a:lnTo>
                  <a:lnTo>
                    <a:pt x="1780" y="468"/>
                  </a:lnTo>
                  <a:lnTo>
                    <a:pt x="1869" y="490"/>
                  </a:lnTo>
                  <a:lnTo>
                    <a:pt x="1914" y="512"/>
                  </a:lnTo>
                  <a:lnTo>
                    <a:pt x="1914" y="601"/>
                  </a:lnTo>
                  <a:lnTo>
                    <a:pt x="1914" y="712"/>
                  </a:lnTo>
                  <a:lnTo>
                    <a:pt x="1869" y="779"/>
                  </a:lnTo>
                  <a:lnTo>
                    <a:pt x="1847" y="824"/>
                  </a:lnTo>
                  <a:lnTo>
                    <a:pt x="1802" y="846"/>
                  </a:lnTo>
                  <a:lnTo>
                    <a:pt x="1758" y="868"/>
                  </a:lnTo>
                  <a:lnTo>
                    <a:pt x="1669" y="846"/>
                  </a:lnTo>
                  <a:lnTo>
                    <a:pt x="1535" y="801"/>
                  </a:lnTo>
                  <a:lnTo>
                    <a:pt x="957" y="623"/>
                  </a:lnTo>
                  <a:lnTo>
                    <a:pt x="166" y="392"/>
                  </a:lnTo>
                  <a:lnTo>
                    <a:pt x="201" y="356"/>
                  </a:lnTo>
                  <a:lnTo>
                    <a:pt x="223" y="290"/>
                  </a:lnTo>
                  <a:lnTo>
                    <a:pt x="245" y="201"/>
                  </a:lnTo>
                  <a:lnTo>
                    <a:pt x="223" y="134"/>
                  </a:lnTo>
                  <a:lnTo>
                    <a:pt x="210" y="80"/>
                  </a:lnTo>
                  <a:close/>
                  <a:moveTo>
                    <a:pt x="112" y="1"/>
                  </a:moveTo>
                  <a:lnTo>
                    <a:pt x="134" y="45"/>
                  </a:lnTo>
                  <a:lnTo>
                    <a:pt x="156" y="156"/>
                  </a:lnTo>
                  <a:lnTo>
                    <a:pt x="156" y="245"/>
                  </a:lnTo>
                  <a:lnTo>
                    <a:pt x="112" y="312"/>
                  </a:lnTo>
                  <a:lnTo>
                    <a:pt x="45" y="356"/>
                  </a:lnTo>
                  <a:lnTo>
                    <a:pt x="1" y="379"/>
                  </a:lnTo>
                  <a:lnTo>
                    <a:pt x="1" y="401"/>
                  </a:lnTo>
                  <a:lnTo>
                    <a:pt x="1" y="423"/>
                  </a:lnTo>
                  <a:lnTo>
                    <a:pt x="45" y="445"/>
                  </a:lnTo>
                  <a:lnTo>
                    <a:pt x="1224" y="779"/>
                  </a:lnTo>
                  <a:lnTo>
                    <a:pt x="1513" y="868"/>
                  </a:lnTo>
                  <a:lnTo>
                    <a:pt x="1647" y="912"/>
                  </a:lnTo>
                  <a:lnTo>
                    <a:pt x="1780" y="935"/>
                  </a:lnTo>
                  <a:lnTo>
                    <a:pt x="1847" y="935"/>
                  </a:lnTo>
                  <a:lnTo>
                    <a:pt x="1914" y="890"/>
                  </a:lnTo>
                  <a:lnTo>
                    <a:pt x="1936" y="846"/>
                  </a:lnTo>
                  <a:lnTo>
                    <a:pt x="1980" y="757"/>
                  </a:lnTo>
                  <a:lnTo>
                    <a:pt x="1980" y="601"/>
                  </a:lnTo>
                  <a:lnTo>
                    <a:pt x="1980" y="468"/>
                  </a:lnTo>
                  <a:lnTo>
                    <a:pt x="1958" y="445"/>
                  </a:lnTo>
                  <a:lnTo>
                    <a:pt x="1936" y="423"/>
                  </a:lnTo>
                  <a:lnTo>
                    <a:pt x="182" y="7"/>
                  </a:lnTo>
                  <a:lnTo>
                    <a:pt x="182" y="7"/>
                  </a:lnTo>
                  <a:lnTo>
                    <a:pt x="179" y="1"/>
                  </a:lnTo>
                  <a:lnTo>
                    <a:pt x="177" y="5"/>
                  </a:lnTo>
                  <a:lnTo>
                    <a:pt x="177" y="5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3" name="Google Shape;1483;p50"/>
          <p:cNvGrpSpPr/>
          <p:nvPr/>
        </p:nvGrpSpPr>
        <p:grpSpPr>
          <a:xfrm>
            <a:off x="7667784" y="2846222"/>
            <a:ext cx="683255" cy="533862"/>
            <a:chOff x="7667784" y="2846222"/>
            <a:chExt cx="683255" cy="533862"/>
          </a:xfrm>
        </p:grpSpPr>
        <p:sp>
          <p:nvSpPr>
            <p:cNvPr id="1484" name="Google Shape;1484;p50"/>
            <p:cNvSpPr/>
            <p:nvPr/>
          </p:nvSpPr>
          <p:spPr>
            <a:xfrm rot="-1517472" flipH="1">
              <a:off x="7707674" y="2978830"/>
              <a:ext cx="596990" cy="277914"/>
            </a:xfrm>
            <a:custGeom>
              <a:avLst/>
              <a:gdLst/>
              <a:ahLst/>
              <a:cxnLst/>
              <a:rect l="l" t="t" r="r" b="b"/>
              <a:pathLst>
                <a:path w="1914" h="891" extrusionOk="0">
                  <a:moveTo>
                    <a:pt x="111" y="1"/>
                  </a:moveTo>
                  <a:lnTo>
                    <a:pt x="134" y="23"/>
                  </a:lnTo>
                  <a:lnTo>
                    <a:pt x="156" y="67"/>
                  </a:lnTo>
                  <a:lnTo>
                    <a:pt x="156" y="156"/>
                  </a:lnTo>
                  <a:lnTo>
                    <a:pt x="156" y="223"/>
                  </a:lnTo>
                  <a:lnTo>
                    <a:pt x="134" y="290"/>
                  </a:lnTo>
                  <a:lnTo>
                    <a:pt x="89" y="334"/>
                  </a:lnTo>
                  <a:lnTo>
                    <a:pt x="45" y="379"/>
                  </a:lnTo>
                  <a:lnTo>
                    <a:pt x="0" y="379"/>
                  </a:lnTo>
                  <a:lnTo>
                    <a:pt x="1757" y="890"/>
                  </a:lnTo>
                  <a:lnTo>
                    <a:pt x="1846" y="802"/>
                  </a:lnTo>
                  <a:lnTo>
                    <a:pt x="1891" y="690"/>
                  </a:lnTo>
                  <a:lnTo>
                    <a:pt x="1913" y="579"/>
                  </a:lnTo>
                  <a:lnTo>
                    <a:pt x="1891" y="446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EA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0"/>
            <p:cNvSpPr/>
            <p:nvPr/>
          </p:nvSpPr>
          <p:spPr>
            <a:xfrm rot="-1517472" flipH="1">
              <a:off x="8194283" y="2863425"/>
              <a:ext cx="76417" cy="118215"/>
            </a:xfrm>
            <a:custGeom>
              <a:avLst/>
              <a:gdLst/>
              <a:ahLst/>
              <a:cxnLst/>
              <a:rect l="l" t="t" r="r" b="b"/>
              <a:pathLst>
                <a:path w="245" h="379" extrusionOk="0">
                  <a:moveTo>
                    <a:pt x="134" y="1"/>
                  </a:moveTo>
                  <a:lnTo>
                    <a:pt x="89" y="45"/>
                  </a:lnTo>
                  <a:lnTo>
                    <a:pt x="45" y="90"/>
                  </a:lnTo>
                  <a:lnTo>
                    <a:pt x="23" y="156"/>
                  </a:lnTo>
                  <a:lnTo>
                    <a:pt x="0" y="245"/>
                  </a:lnTo>
                  <a:lnTo>
                    <a:pt x="23" y="312"/>
                  </a:lnTo>
                  <a:lnTo>
                    <a:pt x="45" y="357"/>
                  </a:lnTo>
                  <a:lnTo>
                    <a:pt x="89" y="379"/>
                  </a:lnTo>
                  <a:lnTo>
                    <a:pt x="134" y="379"/>
                  </a:lnTo>
                  <a:lnTo>
                    <a:pt x="178" y="334"/>
                  </a:lnTo>
                  <a:lnTo>
                    <a:pt x="223" y="290"/>
                  </a:lnTo>
                  <a:lnTo>
                    <a:pt x="245" y="223"/>
                  </a:lnTo>
                  <a:lnTo>
                    <a:pt x="245" y="156"/>
                  </a:lnTo>
                  <a:lnTo>
                    <a:pt x="245" y="67"/>
                  </a:lnTo>
                  <a:lnTo>
                    <a:pt x="223" y="23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F4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0"/>
            <p:cNvSpPr/>
            <p:nvPr/>
          </p:nvSpPr>
          <p:spPr>
            <a:xfrm rot="-1517472" flipH="1">
              <a:off x="8171481" y="2865664"/>
              <a:ext cx="28072" cy="28072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23" y="0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23" y="89"/>
                  </a:lnTo>
                  <a:lnTo>
                    <a:pt x="68" y="89"/>
                  </a:lnTo>
                  <a:lnTo>
                    <a:pt x="90" y="67"/>
                  </a:lnTo>
                  <a:lnTo>
                    <a:pt x="68" y="23"/>
                  </a:lnTo>
                  <a:lnTo>
                    <a:pt x="45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0"/>
            <p:cNvSpPr/>
            <p:nvPr/>
          </p:nvSpPr>
          <p:spPr>
            <a:xfrm rot="-1517472" flipH="1">
              <a:off x="8177821" y="2856474"/>
              <a:ext cx="55831" cy="34934"/>
            </a:xfrm>
            <a:custGeom>
              <a:avLst/>
              <a:gdLst/>
              <a:ahLst/>
              <a:cxnLst/>
              <a:rect l="l" t="t" r="r" b="b"/>
              <a:pathLst>
                <a:path w="179" h="112" extrusionOk="0">
                  <a:moveTo>
                    <a:pt x="134" y="0"/>
                  </a:moveTo>
                  <a:lnTo>
                    <a:pt x="67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23" y="111"/>
                  </a:lnTo>
                  <a:lnTo>
                    <a:pt x="67" y="111"/>
                  </a:lnTo>
                  <a:lnTo>
                    <a:pt x="112" y="89"/>
                  </a:lnTo>
                  <a:lnTo>
                    <a:pt x="134" y="89"/>
                  </a:lnTo>
                  <a:lnTo>
                    <a:pt x="179" y="67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50"/>
            <p:cNvSpPr/>
            <p:nvPr/>
          </p:nvSpPr>
          <p:spPr>
            <a:xfrm rot="-1517472" flipH="1">
              <a:off x="8215057" y="2857225"/>
              <a:ext cx="48657" cy="62694"/>
            </a:xfrm>
            <a:custGeom>
              <a:avLst/>
              <a:gdLst/>
              <a:ahLst/>
              <a:cxnLst/>
              <a:rect l="l" t="t" r="r" b="b"/>
              <a:pathLst>
                <a:path w="156" h="201" extrusionOk="0">
                  <a:moveTo>
                    <a:pt x="67" y="1"/>
                  </a:moveTo>
                  <a:lnTo>
                    <a:pt x="22" y="67"/>
                  </a:lnTo>
                  <a:lnTo>
                    <a:pt x="0" y="134"/>
                  </a:lnTo>
                  <a:lnTo>
                    <a:pt x="0" y="179"/>
                  </a:lnTo>
                  <a:lnTo>
                    <a:pt x="22" y="201"/>
                  </a:lnTo>
                  <a:lnTo>
                    <a:pt x="67" y="201"/>
                  </a:lnTo>
                  <a:lnTo>
                    <a:pt x="89" y="179"/>
                  </a:lnTo>
                  <a:lnTo>
                    <a:pt x="111" y="112"/>
                  </a:lnTo>
                  <a:lnTo>
                    <a:pt x="133" y="67"/>
                  </a:lnTo>
                  <a:lnTo>
                    <a:pt x="156" y="45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50"/>
            <p:cNvSpPr/>
            <p:nvPr/>
          </p:nvSpPr>
          <p:spPr>
            <a:xfrm rot="-1517472" flipH="1">
              <a:off x="8251277" y="2883721"/>
              <a:ext cx="27760" cy="69868"/>
            </a:xfrm>
            <a:custGeom>
              <a:avLst/>
              <a:gdLst/>
              <a:ahLst/>
              <a:cxnLst/>
              <a:rect l="l" t="t" r="r" b="b"/>
              <a:pathLst>
                <a:path w="89" h="224" extrusionOk="0">
                  <a:moveTo>
                    <a:pt x="22" y="1"/>
                  </a:moveTo>
                  <a:lnTo>
                    <a:pt x="0" y="23"/>
                  </a:lnTo>
                  <a:lnTo>
                    <a:pt x="0" y="112"/>
                  </a:lnTo>
                  <a:lnTo>
                    <a:pt x="0" y="179"/>
                  </a:lnTo>
                  <a:lnTo>
                    <a:pt x="22" y="223"/>
                  </a:lnTo>
                  <a:lnTo>
                    <a:pt x="67" y="223"/>
                  </a:lnTo>
                  <a:lnTo>
                    <a:pt x="67" y="201"/>
                  </a:lnTo>
                  <a:lnTo>
                    <a:pt x="67" y="134"/>
                  </a:lnTo>
                  <a:lnTo>
                    <a:pt x="89" y="68"/>
                  </a:lnTo>
                  <a:lnTo>
                    <a:pt x="67" y="45"/>
                  </a:lnTo>
                  <a:lnTo>
                    <a:pt x="45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50"/>
            <p:cNvSpPr/>
            <p:nvPr/>
          </p:nvSpPr>
          <p:spPr>
            <a:xfrm rot="-1517472" flipH="1">
              <a:off x="8254237" y="2931715"/>
              <a:ext cx="41796" cy="48970"/>
            </a:xfrm>
            <a:custGeom>
              <a:avLst/>
              <a:gdLst/>
              <a:ahLst/>
              <a:cxnLst/>
              <a:rect l="l" t="t" r="r" b="b"/>
              <a:pathLst>
                <a:path w="134" h="157" extrusionOk="0">
                  <a:moveTo>
                    <a:pt x="0" y="1"/>
                  </a:moveTo>
                  <a:lnTo>
                    <a:pt x="0" y="23"/>
                  </a:lnTo>
                  <a:lnTo>
                    <a:pt x="45" y="112"/>
                  </a:lnTo>
                  <a:lnTo>
                    <a:pt x="111" y="156"/>
                  </a:lnTo>
                  <a:lnTo>
                    <a:pt x="133" y="156"/>
                  </a:lnTo>
                  <a:lnTo>
                    <a:pt x="133" y="134"/>
                  </a:lnTo>
                  <a:lnTo>
                    <a:pt x="133" y="90"/>
                  </a:lnTo>
                  <a:lnTo>
                    <a:pt x="111" y="67"/>
                  </a:lnTo>
                  <a:lnTo>
                    <a:pt x="89" y="67"/>
                  </a:lnTo>
                  <a:lnTo>
                    <a:pt x="67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50"/>
            <p:cNvSpPr/>
            <p:nvPr/>
          </p:nvSpPr>
          <p:spPr>
            <a:xfrm rot="-1517472" flipH="1">
              <a:off x="7700468" y="2970436"/>
              <a:ext cx="617887" cy="291638"/>
            </a:xfrm>
            <a:custGeom>
              <a:avLst/>
              <a:gdLst/>
              <a:ahLst/>
              <a:cxnLst/>
              <a:rect l="l" t="t" r="r" b="b"/>
              <a:pathLst>
                <a:path w="1981" h="935" extrusionOk="0">
                  <a:moveTo>
                    <a:pt x="210" y="80"/>
                  </a:moveTo>
                  <a:lnTo>
                    <a:pt x="1091" y="290"/>
                  </a:lnTo>
                  <a:lnTo>
                    <a:pt x="1669" y="445"/>
                  </a:lnTo>
                  <a:lnTo>
                    <a:pt x="1780" y="468"/>
                  </a:lnTo>
                  <a:lnTo>
                    <a:pt x="1869" y="490"/>
                  </a:lnTo>
                  <a:lnTo>
                    <a:pt x="1914" y="512"/>
                  </a:lnTo>
                  <a:lnTo>
                    <a:pt x="1914" y="601"/>
                  </a:lnTo>
                  <a:lnTo>
                    <a:pt x="1914" y="712"/>
                  </a:lnTo>
                  <a:lnTo>
                    <a:pt x="1869" y="779"/>
                  </a:lnTo>
                  <a:lnTo>
                    <a:pt x="1847" y="824"/>
                  </a:lnTo>
                  <a:lnTo>
                    <a:pt x="1802" y="846"/>
                  </a:lnTo>
                  <a:lnTo>
                    <a:pt x="1758" y="868"/>
                  </a:lnTo>
                  <a:lnTo>
                    <a:pt x="1669" y="846"/>
                  </a:lnTo>
                  <a:lnTo>
                    <a:pt x="1535" y="801"/>
                  </a:lnTo>
                  <a:lnTo>
                    <a:pt x="957" y="623"/>
                  </a:lnTo>
                  <a:lnTo>
                    <a:pt x="166" y="392"/>
                  </a:lnTo>
                  <a:lnTo>
                    <a:pt x="201" y="356"/>
                  </a:lnTo>
                  <a:lnTo>
                    <a:pt x="223" y="290"/>
                  </a:lnTo>
                  <a:lnTo>
                    <a:pt x="245" y="201"/>
                  </a:lnTo>
                  <a:lnTo>
                    <a:pt x="223" y="134"/>
                  </a:lnTo>
                  <a:lnTo>
                    <a:pt x="210" y="80"/>
                  </a:lnTo>
                  <a:close/>
                  <a:moveTo>
                    <a:pt x="112" y="1"/>
                  </a:moveTo>
                  <a:lnTo>
                    <a:pt x="134" y="45"/>
                  </a:lnTo>
                  <a:lnTo>
                    <a:pt x="156" y="156"/>
                  </a:lnTo>
                  <a:lnTo>
                    <a:pt x="156" y="245"/>
                  </a:lnTo>
                  <a:lnTo>
                    <a:pt x="112" y="312"/>
                  </a:lnTo>
                  <a:lnTo>
                    <a:pt x="45" y="356"/>
                  </a:lnTo>
                  <a:lnTo>
                    <a:pt x="1" y="379"/>
                  </a:lnTo>
                  <a:lnTo>
                    <a:pt x="1" y="401"/>
                  </a:lnTo>
                  <a:lnTo>
                    <a:pt x="1" y="423"/>
                  </a:lnTo>
                  <a:lnTo>
                    <a:pt x="45" y="445"/>
                  </a:lnTo>
                  <a:lnTo>
                    <a:pt x="1224" y="779"/>
                  </a:lnTo>
                  <a:lnTo>
                    <a:pt x="1513" y="868"/>
                  </a:lnTo>
                  <a:lnTo>
                    <a:pt x="1647" y="912"/>
                  </a:lnTo>
                  <a:lnTo>
                    <a:pt x="1780" y="935"/>
                  </a:lnTo>
                  <a:lnTo>
                    <a:pt x="1847" y="935"/>
                  </a:lnTo>
                  <a:lnTo>
                    <a:pt x="1914" y="890"/>
                  </a:lnTo>
                  <a:lnTo>
                    <a:pt x="1936" y="846"/>
                  </a:lnTo>
                  <a:lnTo>
                    <a:pt x="1980" y="757"/>
                  </a:lnTo>
                  <a:lnTo>
                    <a:pt x="1980" y="601"/>
                  </a:lnTo>
                  <a:lnTo>
                    <a:pt x="1980" y="468"/>
                  </a:lnTo>
                  <a:lnTo>
                    <a:pt x="1958" y="445"/>
                  </a:lnTo>
                  <a:lnTo>
                    <a:pt x="1936" y="423"/>
                  </a:lnTo>
                  <a:lnTo>
                    <a:pt x="182" y="7"/>
                  </a:lnTo>
                  <a:lnTo>
                    <a:pt x="182" y="7"/>
                  </a:lnTo>
                  <a:lnTo>
                    <a:pt x="179" y="1"/>
                  </a:lnTo>
                  <a:lnTo>
                    <a:pt x="177" y="5"/>
                  </a:lnTo>
                  <a:lnTo>
                    <a:pt x="177" y="5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2" name="Google Shape;1492;p50"/>
          <p:cNvSpPr txBox="1">
            <a:spLocks noGrp="1"/>
          </p:cNvSpPr>
          <p:nvPr>
            <p:ph type="body" idx="1"/>
          </p:nvPr>
        </p:nvSpPr>
        <p:spPr>
          <a:xfrm>
            <a:off x="1364085" y="1255625"/>
            <a:ext cx="6403631" cy="31811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3350" indent="0" algn="just">
              <a:buNone/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1.Nghệ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33350" indent="0" algn="just">
              <a:buNone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Lối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dắt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chặt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chẽ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lọc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…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33350" indent="0" algn="just">
              <a:buNone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33350" indent="0" algn="just">
              <a:buNone/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dung, ý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33350" indent="0" algn="just">
              <a:buNone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tấm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riêng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rút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trải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vay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mượn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bắt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chước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bất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kì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745" y="166976"/>
            <a:ext cx="613983" cy="6139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207" y="3651242"/>
            <a:ext cx="613983" cy="6139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3346" y="1503639"/>
            <a:ext cx="1618593" cy="16185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0581" r="16021"/>
          <a:stretch/>
        </p:blipFill>
        <p:spPr>
          <a:xfrm>
            <a:off x="965890" y="1674553"/>
            <a:ext cx="788276" cy="12433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5491" r="17195"/>
          <a:stretch/>
        </p:blipFill>
        <p:spPr>
          <a:xfrm>
            <a:off x="1930216" y="1674553"/>
            <a:ext cx="1030013" cy="1269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28593" t="11127" r="29476" b="23770"/>
          <a:stretch/>
        </p:blipFill>
        <p:spPr>
          <a:xfrm>
            <a:off x="3149495" y="1674552"/>
            <a:ext cx="1045699" cy="13119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20084" t="8958" r="14199" b="9141"/>
          <a:stretch/>
        </p:blipFill>
        <p:spPr>
          <a:xfrm>
            <a:off x="4379133" y="1674552"/>
            <a:ext cx="1003581" cy="12507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0581" r="16021"/>
          <a:stretch/>
        </p:blipFill>
        <p:spPr>
          <a:xfrm>
            <a:off x="5555304" y="1708836"/>
            <a:ext cx="788276" cy="12433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7039" t="2639" r="5436" b="8095"/>
          <a:stretch/>
        </p:blipFill>
        <p:spPr>
          <a:xfrm>
            <a:off x="6516170" y="1674553"/>
            <a:ext cx="1250730" cy="12776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r="13337"/>
          <a:stretch/>
        </p:blipFill>
        <p:spPr>
          <a:xfrm>
            <a:off x="7862084" y="1754469"/>
            <a:ext cx="1208344" cy="10835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82017" y="189186"/>
            <a:ext cx="6484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5950" y="4302139"/>
            <a:ext cx="7956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MỘT NGÀY ĐÀNG HỌC MỘT SÀNG KHÔN</a:t>
            </a:r>
          </a:p>
        </p:txBody>
      </p:sp>
      <p:sp>
        <p:nvSpPr>
          <p:cNvPr id="2" name="Minus 1"/>
          <p:cNvSpPr/>
          <p:nvPr/>
        </p:nvSpPr>
        <p:spPr>
          <a:xfrm rot="1131992">
            <a:off x="3577478" y="1922106"/>
            <a:ext cx="620110" cy="158414"/>
          </a:xfrm>
          <a:prstGeom prst="mathMinus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p55"/>
          <p:cNvSpPr txBox="1">
            <a:spLocks noGrp="1"/>
          </p:cNvSpPr>
          <p:nvPr>
            <p:ph type="title"/>
          </p:nvPr>
        </p:nvSpPr>
        <p:spPr>
          <a:xfrm>
            <a:off x="1132366" y="1077516"/>
            <a:ext cx="5404354" cy="20635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CON!</a:t>
            </a:r>
            <a:endParaRPr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43" name="Google Shape;1643;p55"/>
          <p:cNvGrpSpPr/>
          <p:nvPr/>
        </p:nvGrpSpPr>
        <p:grpSpPr>
          <a:xfrm>
            <a:off x="7052120" y="1704372"/>
            <a:ext cx="1731492" cy="2756916"/>
            <a:chOff x="3400150" y="5123200"/>
            <a:chExt cx="114575" cy="182425"/>
          </a:xfrm>
        </p:grpSpPr>
        <p:sp>
          <p:nvSpPr>
            <p:cNvPr id="1644" name="Google Shape;1644;p55"/>
            <p:cNvSpPr/>
            <p:nvPr/>
          </p:nvSpPr>
          <p:spPr>
            <a:xfrm>
              <a:off x="3400150" y="5123200"/>
              <a:ext cx="1150" cy="3350"/>
            </a:xfrm>
            <a:custGeom>
              <a:avLst/>
              <a:gdLst/>
              <a:ahLst/>
              <a:cxnLst/>
              <a:rect l="l" t="t" r="r" b="b"/>
              <a:pathLst>
                <a:path w="46" h="134" fill="none" extrusionOk="0">
                  <a:moveTo>
                    <a:pt x="45" y="1"/>
                  </a:moveTo>
                  <a:lnTo>
                    <a:pt x="45" y="1"/>
                  </a:lnTo>
                  <a:lnTo>
                    <a:pt x="1" y="134"/>
                  </a:lnTo>
                  <a:lnTo>
                    <a:pt x="1" y="134"/>
                  </a:lnTo>
                  <a:lnTo>
                    <a:pt x="45" y="1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55"/>
            <p:cNvSpPr/>
            <p:nvPr/>
          </p:nvSpPr>
          <p:spPr>
            <a:xfrm>
              <a:off x="3410725" y="5127650"/>
              <a:ext cx="102900" cy="176850"/>
            </a:xfrm>
            <a:custGeom>
              <a:avLst/>
              <a:gdLst/>
              <a:ahLst/>
              <a:cxnLst/>
              <a:rect l="l" t="t" r="r" b="b"/>
              <a:pathLst>
                <a:path w="4116" h="7074" extrusionOk="0">
                  <a:moveTo>
                    <a:pt x="1691" y="3292"/>
                  </a:moveTo>
                  <a:lnTo>
                    <a:pt x="1735" y="3315"/>
                  </a:lnTo>
                  <a:lnTo>
                    <a:pt x="1757" y="3359"/>
                  </a:lnTo>
                  <a:lnTo>
                    <a:pt x="1757" y="3404"/>
                  </a:lnTo>
                  <a:lnTo>
                    <a:pt x="1713" y="3426"/>
                  </a:lnTo>
                  <a:lnTo>
                    <a:pt x="1668" y="3426"/>
                  </a:lnTo>
                  <a:lnTo>
                    <a:pt x="1646" y="3381"/>
                  </a:lnTo>
                  <a:lnTo>
                    <a:pt x="1646" y="3315"/>
                  </a:lnTo>
                  <a:lnTo>
                    <a:pt x="1691" y="3292"/>
                  </a:lnTo>
                  <a:close/>
                  <a:moveTo>
                    <a:pt x="2024" y="3715"/>
                  </a:moveTo>
                  <a:lnTo>
                    <a:pt x="2024" y="3737"/>
                  </a:lnTo>
                  <a:lnTo>
                    <a:pt x="2047" y="3782"/>
                  </a:lnTo>
                  <a:lnTo>
                    <a:pt x="2047" y="3826"/>
                  </a:lnTo>
                  <a:lnTo>
                    <a:pt x="2024" y="3849"/>
                  </a:lnTo>
                  <a:lnTo>
                    <a:pt x="2002" y="3871"/>
                  </a:lnTo>
                  <a:lnTo>
                    <a:pt x="1958" y="3893"/>
                  </a:lnTo>
                  <a:lnTo>
                    <a:pt x="1913" y="3893"/>
                  </a:lnTo>
                  <a:lnTo>
                    <a:pt x="1891" y="3871"/>
                  </a:lnTo>
                  <a:lnTo>
                    <a:pt x="1869" y="3804"/>
                  </a:lnTo>
                  <a:lnTo>
                    <a:pt x="1869" y="3760"/>
                  </a:lnTo>
                  <a:lnTo>
                    <a:pt x="1891" y="3737"/>
                  </a:lnTo>
                  <a:lnTo>
                    <a:pt x="1958" y="3715"/>
                  </a:lnTo>
                  <a:close/>
                  <a:moveTo>
                    <a:pt x="1913" y="4115"/>
                  </a:moveTo>
                  <a:lnTo>
                    <a:pt x="2002" y="4138"/>
                  </a:lnTo>
                  <a:lnTo>
                    <a:pt x="2047" y="4227"/>
                  </a:lnTo>
                  <a:lnTo>
                    <a:pt x="2069" y="4338"/>
                  </a:lnTo>
                  <a:lnTo>
                    <a:pt x="2069" y="4382"/>
                  </a:lnTo>
                  <a:lnTo>
                    <a:pt x="2047" y="4471"/>
                  </a:lnTo>
                  <a:lnTo>
                    <a:pt x="1958" y="4538"/>
                  </a:lnTo>
                  <a:lnTo>
                    <a:pt x="1869" y="4583"/>
                  </a:lnTo>
                  <a:lnTo>
                    <a:pt x="1802" y="4583"/>
                  </a:lnTo>
                  <a:lnTo>
                    <a:pt x="1757" y="4560"/>
                  </a:lnTo>
                  <a:lnTo>
                    <a:pt x="1713" y="4538"/>
                  </a:lnTo>
                  <a:lnTo>
                    <a:pt x="1668" y="4494"/>
                  </a:lnTo>
                  <a:lnTo>
                    <a:pt x="1624" y="4427"/>
                  </a:lnTo>
                  <a:lnTo>
                    <a:pt x="1624" y="4360"/>
                  </a:lnTo>
                  <a:lnTo>
                    <a:pt x="1624" y="4249"/>
                  </a:lnTo>
                  <a:lnTo>
                    <a:pt x="1646" y="4182"/>
                  </a:lnTo>
                  <a:lnTo>
                    <a:pt x="1713" y="4138"/>
                  </a:lnTo>
                  <a:lnTo>
                    <a:pt x="1824" y="4115"/>
                  </a:lnTo>
                  <a:close/>
                  <a:moveTo>
                    <a:pt x="2402" y="4805"/>
                  </a:moveTo>
                  <a:lnTo>
                    <a:pt x="2803" y="4827"/>
                  </a:lnTo>
                  <a:lnTo>
                    <a:pt x="2959" y="4827"/>
                  </a:lnTo>
                  <a:lnTo>
                    <a:pt x="3092" y="4849"/>
                  </a:lnTo>
                  <a:lnTo>
                    <a:pt x="3159" y="4894"/>
                  </a:lnTo>
                  <a:lnTo>
                    <a:pt x="3181" y="4938"/>
                  </a:lnTo>
                  <a:lnTo>
                    <a:pt x="3337" y="5139"/>
                  </a:lnTo>
                  <a:lnTo>
                    <a:pt x="3581" y="5472"/>
                  </a:lnTo>
                  <a:lnTo>
                    <a:pt x="3693" y="5650"/>
                  </a:lnTo>
                  <a:lnTo>
                    <a:pt x="3781" y="5806"/>
                  </a:lnTo>
                  <a:lnTo>
                    <a:pt x="3826" y="5962"/>
                  </a:lnTo>
                  <a:lnTo>
                    <a:pt x="3848" y="6117"/>
                  </a:lnTo>
                  <a:lnTo>
                    <a:pt x="3848" y="6184"/>
                  </a:lnTo>
                  <a:lnTo>
                    <a:pt x="3826" y="6251"/>
                  </a:lnTo>
                  <a:lnTo>
                    <a:pt x="3781" y="6317"/>
                  </a:lnTo>
                  <a:lnTo>
                    <a:pt x="3715" y="6362"/>
                  </a:lnTo>
                  <a:lnTo>
                    <a:pt x="3492" y="6495"/>
                  </a:lnTo>
                  <a:lnTo>
                    <a:pt x="3203" y="6584"/>
                  </a:lnTo>
                  <a:lnTo>
                    <a:pt x="2914" y="6673"/>
                  </a:lnTo>
                  <a:lnTo>
                    <a:pt x="2625" y="6740"/>
                  </a:lnTo>
                  <a:lnTo>
                    <a:pt x="1846" y="6829"/>
                  </a:lnTo>
                  <a:lnTo>
                    <a:pt x="1579" y="6829"/>
                  </a:lnTo>
                  <a:lnTo>
                    <a:pt x="1335" y="6851"/>
                  </a:lnTo>
                  <a:lnTo>
                    <a:pt x="1068" y="6829"/>
                  </a:lnTo>
                  <a:lnTo>
                    <a:pt x="823" y="6807"/>
                  </a:lnTo>
                  <a:lnTo>
                    <a:pt x="601" y="6762"/>
                  </a:lnTo>
                  <a:lnTo>
                    <a:pt x="445" y="6696"/>
                  </a:lnTo>
                  <a:lnTo>
                    <a:pt x="378" y="6651"/>
                  </a:lnTo>
                  <a:lnTo>
                    <a:pt x="334" y="6607"/>
                  </a:lnTo>
                  <a:lnTo>
                    <a:pt x="312" y="6540"/>
                  </a:lnTo>
                  <a:lnTo>
                    <a:pt x="289" y="6473"/>
                  </a:lnTo>
                  <a:lnTo>
                    <a:pt x="289" y="6317"/>
                  </a:lnTo>
                  <a:lnTo>
                    <a:pt x="312" y="6162"/>
                  </a:lnTo>
                  <a:lnTo>
                    <a:pt x="356" y="5984"/>
                  </a:lnTo>
                  <a:lnTo>
                    <a:pt x="423" y="5784"/>
                  </a:lnTo>
                  <a:lnTo>
                    <a:pt x="556" y="5428"/>
                  </a:lnTo>
                  <a:lnTo>
                    <a:pt x="690" y="5183"/>
                  </a:lnTo>
                  <a:lnTo>
                    <a:pt x="712" y="5139"/>
                  </a:lnTo>
                  <a:lnTo>
                    <a:pt x="779" y="5094"/>
                  </a:lnTo>
                  <a:lnTo>
                    <a:pt x="1046" y="5005"/>
                  </a:lnTo>
                  <a:lnTo>
                    <a:pt x="1446" y="4916"/>
                  </a:lnTo>
                  <a:lnTo>
                    <a:pt x="1913" y="4849"/>
                  </a:lnTo>
                  <a:lnTo>
                    <a:pt x="2402" y="4805"/>
                  </a:lnTo>
                  <a:close/>
                  <a:moveTo>
                    <a:pt x="1579" y="0"/>
                  </a:moveTo>
                  <a:lnTo>
                    <a:pt x="1379" y="23"/>
                  </a:lnTo>
                  <a:lnTo>
                    <a:pt x="1201" y="45"/>
                  </a:lnTo>
                  <a:lnTo>
                    <a:pt x="1023" y="112"/>
                  </a:lnTo>
                  <a:lnTo>
                    <a:pt x="934" y="178"/>
                  </a:lnTo>
                  <a:lnTo>
                    <a:pt x="912" y="223"/>
                  </a:lnTo>
                  <a:lnTo>
                    <a:pt x="890" y="267"/>
                  </a:lnTo>
                  <a:lnTo>
                    <a:pt x="912" y="290"/>
                  </a:lnTo>
                  <a:lnTo>
                    <a:pt x="934" y="423"/>
                  </a:lnTo>
                  <a:lnTo>
                    <a:pt x="957" y="534"/>
                  </a:lnTo>
                  <a:lnTo>
                    <a:pt x="1001" y="601"/>
                  </a:lnTo>
                  <a:lnTo>
                    <a:pt x="1046" y="646"/>
                  </a:lnTo>
                  <a:lnTo>
                    <a:pt x="1090" y="646"/>
                  </a:lnTo>
                  <a:lnTo>
                    <a:pt x="1179" y="1780"/>
                  </a:lnTo>
                  <a:lnTo>
                    <a:pt x="1224" y="2002"/>
                  </a:lnTo>
                  <a:lnTo>
                    <a:pt x="1313" y="3159"/>
                  </a:lnTo>
                  <a:lnTo>
                    <a:pt x="1313" y="3226"/>
                  </a:lnTo>
                  <a:lnTo>
                    <a:pt x="1335" y="3582"/>
                  </a:lnTo>
                  <a:lnTo>
                    <a:pt x="1157" y="4004"/>
                  </a:lnTo>
                  <a:lnTo>
                    <a:pt x="912" y="4405"/>
                  </a:lnTo>
                  <a:lnTo>
                    <a:pt x="467" y="5094"/>
                  </a:lnTo>
                  <a:lnTo>
                    <a:pt x="245" y="5494"/>
                  </a:lnTo>
                  <a:lnTo>
                    <a:pt x="156" y="5695"/>
                  </a:lnTo>
                  <a:lnTo>
                    <a:pt x="89" y="5895"/>
                  </a:lnTo>
                  <a:lnTo>
                    <a:pt x="45" y="6073"/>
                  </a:lnTo>
                  <a:lnTo>
                    <a:pt x="22" y="6251"/>
                  </a:lnTo>
                  <a:lnTo>
                    <a:pt x="0" y="6406"/>
                  </a:lnTo>
                  <a:lnTo>
                    <a:pt x="22" y="6562"/>
                  </a:lnTo>
                  <a:lnTo>
                    <a:pt x="45" y="6696"/>
                  </a:lnTo>
                  <a:lnTo>
                    <a:pt x="111" y="6785"/>
                  </a:lnTo>
                  <a:lnTo>
                    <a:pt x="223" y="6874"/>
                  </a:lnTo>
                  <a:lnTo>
                    <a:pt x="356" y="6940"/>
                  </a:lnTo>
                  <a:lnTo>
                    <a:pt x="556" y="7007"/>
                  </a:lnTo>
                  <a:lnTo>
                    <a:pt x="756" y="7051"/>
                  </a:lnTo>
                  <a:lnTo>
                    <a:pt x="1023" y="7074"/>
                  </a:lnTo>
                  <a:lnTo>
                    <a:pt x="1757" y="7074"/>
                  </a:lnTo>
                  <a:lnTo>
                    <a:pt x="2224" y="7029"/>
                  </a:lnTo>
                  <a:lnTo>
                    <a:pt x="2603" y="6985"/>
                  </a:lnTo>
                  <a:lnTo>
                    <a:pt x="2936" y="6918"/>
                  </a:lnTo>
                  <a:lnTo>
                    <a:pt x="3248" y="6829"/>
                  </a:lnTo>
                  <a:lnTo>
                    <a:pt x="3492" y="6762"/>
                  </a:lnTo>
                  <a:lnTo>
                    <a:pt x="3693" y="6673"/>
                  </a:lnTo>
                  <a:lnTo>
                    <a:pt x="3870" y="6562"/>
                  </a:lnTo>
                  <a:lnTo>
                    <a:pt x="3982" y="6473"/>
                  </a:lnTo>
                  <a:lnTo>
                    <a:pt x="4071" y="6362"/>
                  </a:lnTo>
                  <a:lnTo>
                    <a:pt x="4115" y="6251"/>
                  </a:lnTo>
                  <a:lnTo>
                    <a:pt x="4115" y="6140"/>
                  </a:lnTo>
                  <a:lnTo>
                    <a:pt x="4093" y="5984"/>
                  </a:lnTo>
                  <a:lnTo>
                    <a:pt x="4048" y="5828"/>
                  </a:lnTo>
                  <a:lnTo>
                    <a:pt x="3982" y="5650"/>
                  </a:lnTo>
                  <a:lnTo>
                    <a:pt x="3893" y="5494"/>
                  </a:lnTo>
                  <a:lnTo>
                    <a:pt x="3781" y="5317"/>
                  </a:lnTo>
                  <a:lnTo>
                    <a:pt x="3670" y="5139"/>
                  </a:lnTo>
                  <a:lnTo>
                    <a:pt x="3359" y="4783"/>
                  </a:lnTo>
                  <a:lnTo>
                    <a:pt x="2781" y="4204"/>
                  </a:lnTo>
                  <a:lnTo>
                    <a:pt x="2625" y="4049"/>
                  </a:lnTo>
                  <a:lnTo>
                    <a:pt x="2469" y="3871"/>
                  </a:lnTo>
                  <a:lnTo>
                    <a:pt x="2336" y="3693"/>
                  </a:lnTo>
                  <a:lnTo>
                    <a:pt x="2202" y="3493"/>
                  </a:lnTo>
                  <a:lnTo>
                    <a:pt x="2136" y="3137"/>
                  </a:lnTo>
                  <a:lnTo>
                    <a:pt x="2136" y="3070"/>
                  </a:lnTo>
                  <a:lnTo>
                    <a:pt x="2047" y="2492"/>
                  </a:lnTo>
                  <a:lnTo>
                    <a:pt x="1980" y="1913"/>
                  </a:lnTo>
                  <a:lnTo>
                    <a:pt x="1958" y="1713"/>
                  </a:lnTo>
                  <a:lnTo>
                    <a:pt x="1846" y="557"/>
                  </a:lnTo>
                  <a:lnTo>
                    <a:pt x="1869" y="534"/>
                  </a:lnTo>
                  <a:lnTo>
                    <a:pt x="1891" y="490"/>
                  </a:lnTo>
                  <a:lnTo>
                    <a:pt x="1913" y="423"/>
                  </a:lnTo>
                  <a:lnTo>
                    <a:pt x="1913" y="201"/>
                  </a:lnTo>
                  <a:lnTo>
                    <a:pt x="1913" y="178"/>
                  </a:lnTo>
                  <a:lnTo>
                    <a:pt x="1891" y="134"/>
                  </a:lnTo>
                  <a:lnTo>
                    <a:pt x="1869" y="89"/>
                  </a:lnTo>
                  <a:lnTo>
                    <a:pt x="1757" y="45"/>
                  </a:lnTo>
                  <a:lnTo>
                    <a:pt x="15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55"/>
            <p:cNvSpPr/>
            <p:nvPr/>
          </p:nvSpPr>
          <p:spPr>
            <a:xfrm>
              <a:off x="3410725" y="5132650"/>
              <a:ext cx="102900" cy="171850"/>
            </a:xfrm>
            <a:custGeom>
              <a:avLst/>
              <a:gdLst/>
              <a:ahLst/>
              <a:cxnLst/>
              <a:rect l="l" t="t" r="r" b="b"/>
              <a:pathLst>
                <a:path w="4116" h="6874" fill="none" extrusionOk="0">
                  <a:moveTo>
                    <a:pt x="1846" y="90"/>
                  </a:moveTo>
                  <a:lnTo>
                    <a:pt x="1846" y="90"/>
                  </a:lnTo>
                  <a:lnTo>
                    <a:pt x="1780" y="134"/>
                  </a:lnTo>
                  <a:lnTo>
                    <a:pt x="1780" y="134"/>
                  </a:lnTo>
                  <a:lnTo>
                    <a:pt x="1624" y="179"/>
                  </a:lnTo>
                  <a:lnTo>
                    <a:pt x="1424" y="223"/>
                  </a:lnTo>
                  <a:lnTo>
                    <a:pt x="1424" y="223"/>
                  </a:lnTo>
                  <a:lnTo>
                    <a:pt x="1224" y="223"/>
                  </a:lnTo>
                  <a:lnTo>
                    <a:pt x="1068" y="201"/>
                  </a:lnTo>
                  <a:lnTo>
                    <a:pt x="1068" y="201"/>
                  </a:lnTo>
                  <a:lnTo>
                    <a:pt x="1023" y="179"/>
                  </a:lnTo>
                  <a:lnTo>
                    <a:pt x="1023" y="179"/>
                  </a:lnTo>
                  <a:lnTo>
                    <a:pt x="934" y="134"/>
                  </a:lnTo>
                  <a:lnTo>
                    <a:pt x="912" y="90"/>
                  </a:lnTo>
                  <a:lnTo>
                    <a:pt x="912" y="90"/>
                  </a:lnTo>
                  <a:lnTo>
                    <a:pt x="934" y="223"/>
                  </a:lnTo>
                  <a:lnTo>
                    <a:pt x="957" y="334"/>
                  </a:lnTo>
                  <a:lnTo>
                    <a:pt x="1001" y="401"/>
                  </a:lnTo>
                  <a:lnTo>
                    <a:pt x="1046" y="446"/>
                  </a:lnTo>
                  <a:lnTo>
                    <a:pt x="1046" y="446"/>
                  </a:lnTo>
                  <a:lnTo>
                    <a:pt x="1090" y="446"/>
                  </a:lnTo>
                  <a:lnTo>
                    <a:pt x="1090" y="446"/>
                  </a:lnTo>
                  <a:lnTo>
                    <a:pt x="1179" y="1580"/>
                  </a:lnTo>
                  <a:lnTo>
                    <a:pt x="1179" y="1580"/>
                  </a:lnTo>
                  <a:lnTo>
                    <a:pt x="1224" y="1802"/>
                  </a:lnTo>
                  <a:lnTo>
                    <a:pt x="1224" y="1802"/>
                  </a:lnTo>
                  <a:lnTo>
                    <a:pt x="1313" y="2959"/>
                  </a:lnTo>
                  <a:lnTo>
                    <a:pt x="1313" y="2959"/>
                  </a:lnTo>
                  <a:lnTo>
                    <a:pt x="1313" y="3026"/>
                  </a:lnTo>
                  <a:lnTo>
                    <a:pt x="1313" y="3026"/>
                  </a:lnTo>
                  <a:lnTo>
                    <a:pt x="1335" y="3382"/>
                  </a:lnTo>
                  <a:lnTo>
                    <a:pt x="1335" y="3382"/>
                  </a:lnTo>
                  <a:lnTo>
                    <a:pt x="1157" y="3804"/>
                  </a:lnTo>
                  <a:lnTo>
                    <a:pt x="912" y="4205"/>
                  </a:lnTo>
                  <a:lnTo>
                    <a:pt x="912" y="4205"/>
                  </a:lnTo>
                  <a:lnTo>
                    <a:pt x="467" y="4894"/>
                  </a:lnTo>
                  <a:lnTo>
                    <a:pt x="467" y="4894"/>
                  </a:lnTo>
                  <a:lnTo>
                    <a:pt x="245" y="5294"/>
                  </a:lnTo>
                  <a:lnTo>
                    <a:pt x="156" y="5495"/>
                  </a:lnTo>
                  <a:lnTo>
                    <a:pt x="89" y="5695"/>
                  </a:lnTo>
                  <a:lnTo>
                    <a:pt x="45" y="5873"/>
                  </a:lnTo>
                  <a:lnTo>
                    <a:pt x="22" y="6051"/>
                  </a:lnTo>
                  <a:lnTo>
                    <a:pt x="0" y="6206"/>
                  </a:lnTo>
                  <a:lnTo>
                    <a:pt x="22" y="6362"/>
                  </a:lnTo>
                  <a:lnTo>
                    <a:pt x="22" y="6362"/>
                  </a:lnTo>
                  <a:lnTo>
                    <a:pt x="45" y="6496"/>
                  </a:lnTo>
                  <a:lnTo>
                    <a:pt x="111" y="6585"/>
                  </a:lnTo>
                  <a:lnTo>
                    <a:pt x="223" y="6674"/>
                  </a:lnTo>
                  <a:lnTo>
                    <a:pt x="356" y="6740"/>
                  </a:lnTo>
                  <a:lnTo>
                    <a:pt x="556" y="6807"/>
                  </a:lnTo>
                  <a:lnTo>
                    <a:pt x="756" y="6851"/>
                  </a:lnTo>
                  <a:lnTo>
                    <a:pt x="1023" y="6874"/>
                  </a:lnTo>
                  <a:lnTo>
                    <a:pt x="1313" y="6874"/>
                  </a:lnTo>
                  <a:lnTo>
                    <a:pt x="1313" y="6874"/>
                  </a:lnTo>
                  <a:lnTo>
                    <a:pt x="1757" y="6874"/>
                  </a:lnTo>
                  <a:lnTo>
                    <a:pt x="2224" y="6829"/>
                  </a:lnTo>
                  <a:lnTo>
                    <a:pt x="2224" y="6829"/>
                  </a:lnTo>
                  <a:lnTo>
                    <a:pt x="2603" y="6785"/>
                  </a:lnTo>
                  <a:lnTo>
                    <a:pt x="2936" y="6718"/>
                  </a:lnTo>
                  <a:lnTo>
                    <a:pt x="2936" y="6718"/>
                  </a:lnTo>
                  <a:lnTo>
                    <a:pt x="3248" y="6629"/>
                  </a:lnTo>
                  <a:lnTo>
                    <a:pt x="3492" y="6562"/>
                  </a:lnTo>
                  <a:lnTo>
                    <a:pt x="3693" y="6473"/>
                  </a:lnTo>
                  <a:lnTo>
                    <a:pt x="3870" y="6362"/>
                  </a:lnTo>
                  <a:lnTo>
                    <a:pt x="3870" y="6362"/>
                  </a:lnTo>
                  <a:lnTo>
                    <a:pt x="3982" y="6273"/>
                  </a:lnTo>
                  <a:lnTo>
                    <a:pt x="4071" y="6162"/>
                  </a:lnTo>
                  <a:lnTo>
                    <a:pt x="4115" y="6051"/>
                  </a:lnTo>
                  <a:lnTo>
                    <a:pt x="4115" y="5940"/>
                  </a:lnTo>
                  <a:lnTo>
                    <a:pt x="4115" y="5940"/>
                  </a:lnTo>
                  <a:lnTo>
                    <a:pt x="4093" y="5784"/>
                  </a:lnTo>
                  <a:lnTo>
                    <a:pt x="4048" y="5628"/>
                  </a:lnTo>
                  <a:lnTo>
                    <a:pt x="3982" y="5450"/>
                  </a:lnTo>
                  <a:lnTo>
                    <a:pt x="3893" y="5294"/>
                  </a:lnTo>
                  <a:lnTo>
                    <a:pt x="3781" y="5117"/>
                  </a:lnTo>
                  <a:lnTo>
                    <a:pt x="3670" y="4939"/>
                  </a:lnTo>
                  <a:lnTo>
                    <a:pt x="3359" y="4583"/>
                  </a:lnTo>
                  <a:lnTo>
                    <a:pt x="3359" y="4583"/>
                  </a:lnTo>
                  <a:lnTo>
                    <a:pt x="2781" y="4004"/>
                  </a:lnTo>
                  <a:lnTo>
                    <a:pt x="2781" y="4004"/>
                  </a:lnTo>
                  <a:lnTo>
                    <a:pt x="2625" y="3849"/>
                  </a:lnTo>
                  <a:lnTo>
                    <a:pt x="2469" y="3671"/>
                  </a:lnTo>
                  <a:lnTo>
                    <a:pt x="2336" y="3493"/>
                  </a:lnTo>
                  <a:lnTo>
                    <a:pt x="2202" y="3293"/>
                  </a:lnTo>
                  <a:lnTo>
                    <a:pt x="2202" y="3293"/>
                  </a:lnTo>
                  <a:lnTo>
                    <a:pt x="2136" y="2937"/>
                  </a:lnTo>
                  <a:lnTo>
                    <a:pt x="2136" y="2937"/>
                  </a:lnTo>
                  <a:lnTo>
                    <a:pt x="2136" y="2870"/>
                  </a:lnTo>
                  <a:lnTo>
                    <a:pt x="2136" y="2870"/>
                  </a:lnTo>
                  <a:lnTo>
                    <a:pt x="2047" y="2292"/>
                  </a:lnTo>
                  <a:lnTo>
                    <a:pt x="1980" y="1713"/>
                  </a:lnTo>
                  <a:lnTo>
                    <a:pt x="1980" y="1713"/>
                  </a:lnTo>
                  <a:lnTo>
                    <a:pt x="1958" y="1513"/>
                  </a:lnTo>
                  <a:lnTo>
                    <a:pt x="1958" y="1513"/>
                  </a:lnTo>
                  <a:lnTo>
                    <a:pt x="1846" y="357"/>
                  </a:lnTo>
                  <a:lnTo>
                    <a:pt x="1846" y="357"/>
                  </a:lnTo>
                  <a:lnTo>
                    <a:pt x="1802" y="379"/>
                  </a:lnTo>
                  <a:lnTo>
                    <a:pt x="1802" y="379"/>
                  </a:lnTo>
                  <a:lnTo>
                    <a:pt x="1713" y="423"/>
                  </a:lnTo>
                  <a:lnTo>
                    <a:pt x="1624" y="446"/>
                  </a:lnTo>
                  <a:lnTo>
                    <a:pt x="1624" y="446"/>
                  </a:lnTo>
                  <a:lnTo>
                    <a:pt x="1713" y="423"/>
                  </a:lnTo>
                  <a:lnTo>
                    <a:pt x="1802" y="379"/>
                  </a:lnTo>
                  <a:lnTo>
                    <a:pt x="1802" y="379"/>
                  </a:lnTo>
                  <a:lnTo>
                    <a:pt x="1846" y="357"/>
                  </a:lnTo>
                  <a:lnTo>
                    <a:pt x="1846" y="357"/>
                  </a:lnTo>
                  <a:lnTo>
                    <a:pt x="1869" y="334"/>
                  </a:lnTo>
                  <a:lnTo>
                    <a:pt x="1869" y="334"/>
                  </a:lnTo>
                  <a:lnTo>
                    <a:pt x="1891" y="290"/>
                  </a:lnTo>
                  <a:lnTo>
                    <a:pt x="1913" y="223"/>
                  </a:lnTo>
                  <a:lnTo>
                    <a:pt x="1913" y="1"/>
                  </a:lnTo>
                  <a:lnTo>
                    <a:pt x="1913" y="1"/>
                  </a:lnTo>
                  <a:lnTo>
                    <a:pt x="1891" y="45"/>
                  </a:lnTo>
                  <a:lnTo>
                    <a:pt x="1846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55"/>
            <p:cNvSpPr/>
            <p:nvPr/>
          </p:nvSpPr>
          <p:spPr>
            <a:xfrm>
              <a:off x="3451875" y="5209950"/>
              <a:ext cx="2800" cy="3350"/>
            </a:xfrm>
            <a:custGeom>
              <a:avLst/>
              <a:gdLst/>
              <a:ahLst/>
              <a:cxnLst/>
              <a:rect l="l" t="t" r="r" b="b"/>
              <a:pathLst>
                <a:path w="112" h="134" fill="none" extrusionOk="0">
                  <a:moveTo>
                    <a:pt x="45" y="0"/>
                  </a:moveTo>
                  <a:lnTo>
                    <a:pt x="45" y="0"/>
                  </a:lnTo>
                  <a:lnTo>
                    <a:pt x="89" y="23"/>
                  </a:lnTo>
                  <a:lnTo>
                    <a:pt x="111" y="67"/>
                  </a:lnTo>
                  <a:lnTo>
                    <a:pt x="111" y="67"/>
                  </a:lnTo>
                  <a:lnTo>
                    <a:pt x="111" y="112"/>
                  </a:lnTo>
                  <a:lnTo>
                    <a:pt x="67" y="134"/>
                  </a:lnTo>
                  <a:lnTo>
                    <a:pt x="67" y="134"/>
                  </a:lnTo>
                  <a:lnTo>
                    <a:pt x="22" y="134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0" y="23"/>
                  </a:lnTo>
                  <a:lnTo>
                    <a:pt x="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55"/>
            <p:cNvSpPr/>
            <p:nvPr/>
          </p:nvSpPr>
          <p:spPr>
            <a:xfrm>
              <a:off x="3457425" y="5220525"/>
              <a:ext cx="4475" cy="4450"/>
            </a:xfrm>
            <a:custGeom>
              <a:avLst/>
              <a:gdLst/>
              <a:ahLst/>
              <a:cxnLst/>
              <a:rect l="l" t="t" r="r" b="b"/>
              <a:pathLst>
                <a:path w="179" h="178" fill="none" extrusionOk="0">
                  <a:moveTo>
                    <a:pt x="1" y="45"/>
                  </a:moveTo>
                  <a:lnTo>
                    <a:pt x="1" y="45"/>
                  </a:lnTo>
                  <a:lnTo>
                    <a:pt x="23" y="22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156" y="0"/>
                  </a:lnTo>
                  <a:lnTo>
                    <a:pt x="156" y="22"/>
                  </a:lnTo>
                  <a:lnTo>
                    <a:pt x="179" y="67"/>
                  </a:lnTo>
                  <a:lnTo>
                    <a:pt x="179" y="67"/>
                  </a:lnTo>
                  <a:lnTo>
                    <a:pt x="179" y="111"/>
                  </a:lnTo>
                  <a:lnTo>
                    <a:pt x="156" y="134"/>
                  </a:lnTo>
                  <a:lnTo>
                    <a:pt x="134" y="156"/>
                  </a:lnTo>
                  <a:lnTo>
                    <a:pt x="90" y="178"/>
                  </a:lnTo>
                  <a:lnTo>
                    <a:pt x="90" y="178"/>
                  </a:lnTo>
                  <a:lnTo>
                    <a:pt x="45" y="178"/>
                  </a:lnTo>
                  <a:lnTo>
                    <a:pt x="23" y="156"/>
                  </a:lnTo>
                  <a:lnTo>
                    <a:pt x="1" y="89"/>
                  </a:lnTo>
                  <a:lnTo>
                    <a:pt x="1" y="89"/>
                  </a:lnTo>
                  <a:lnTo>
                    <a:pt x="1" y="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55"/>
            <p:cNvSpPr/>
            <p:nvPr/>
          </p:nvSpPr>
          <p:spPr>
            <a:xfrm>
              <a:off x="3451300" y="5230525"/>
              <a:ext cx="11150" cy="11700"/>
            </a:xfrm>
            <a:custGeom>
              <a:avLst/>
              <a:gdLst/>
              <a:ahLst/>
              <a:cxnLst/>
              <a:rect l="l" t="t" r="r" b="b"/>
              <a:pathLst>
                <a:path w="446" h="468" fill="none" extrusionOk="0">
                  <a:moveTo>
                    <a:pt x="45" y="379"/>
                  </a:moveTo>
                  <a:lnTo>
                    <a:pt x="45" y="379"/>
                  </a:lnTo>
                  <a:lnTo>
                    <a:pt x="1" y="312"/>
                  </a:lnTo>
                  <a:lnTo>
                    <a:pt x="1" y="245"/>
                  </a:lnTo>
                  <a:lnTo>
                    <a:pt x="1" y="245"/>
                  </a:lnTo>
                  <a:lnTo>
                    <a:pt x="1" y="134"/>
                  </a:lnTo>
                  <a:lnTo>
                    <a:pt x="23" y="67"/>
                  </a:lnTo>
                  <a:lnTo>
                    <a:pt x="90" y="23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90" y="0"/>
                  </a:lnTo>
                  <a:lnTo>
                    <a:pt x="379" y="23"/>
                  </a:lnTo>
                  <a:lnTo>
                    <a:pt x="424" y="112"/>
                  </a:lnTo>
                  <a:lnTo>
                    <a:pt x="446" y="223"/>
                  </a:lnTo>
                  <a:lnTo>
                    <a:pt x="446" y="223"/>
                  </a:lnTo>
                  <a:lnTo>
                    <a:pt x="446" y="267"/>
                  </a:lnTo>
                  <a:lnTo>
                    <a:pt x="424" y="356"/>
                  </a:lnTo>
                  <a:lnTo>
                    <a:pt x="424" y="356"/>
                  </a:lnTo>
                  <a:lnTo>
                    <a:pt x="335" y="423"/>
                  </a:lnTo>
                  <a:lnTo>
                    <a:pt x="246" y="468"/>
                  </a:lnTo>
                  <a:lnTo>
                    <a:pt x="246" y="468"/>
                  </a:lnTo>
                  <a:lnTo>
                    <a:pt x="179" y="468"/>
                  </a:lnTo>
                  <a:lnTo>
                    <a:pt x="134" y="445"/>
                  </a:lnTo>
                  <a:lnTo>
                    <a:pt x="90" y="423"/>
                  </a:lnTo>
                  <a:lnTo>
                    <a:pt x="45" y="3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55"/>
            <p:cNvSpPr/>
            <p:nvPr/>
          </p:nvSpPr>
          <p:spPr>
            <a:xfrm>
              <a:off x="3417950" y="5247750"/>
              <a:ext cx="89000" cy="51200"/>
            </a:xfrm>
            <a:custGeom>
              <a:avLst/>
              <a:gdLst/>
              <a:ahLst/>
              <a:cxnLst/>
              <a:rect l="l" t="t" r="r" b="b"/>
              <a:pathLst>
                <a:path w="3560" h="2048" fill="none" extrusionOk="0">
                  <a:moveTo>
                    <a:pt x="2892" y="134"/>
                  </a:moveTo>
                  <a:lnTo>
                    <a:pt x="2892" y="134"/>
                  </a:lnTo>
                  <a:lnTo>
                    <a:pt x="3048" y="335"/>
                  </a:lnTo>
                  <a:lnTo>
                    <a:pt x="3048" y="335"/>
                  </a:lnTo>
                  <a:lnTo>
                    <a:pt x="3292" y="668"/>
                  </a:lnTo>
                  <a:lnTo>
                    <a:pt x="3292" y="668"/>
                  </a:lnTo>
                  <a:lnTo>
                    <a:pt x="3404" y="846"/>
                  </a:lnTo>
                  <a:lnTo>
                    <a:pt x="3492" y="1002"/>
                  </a:lnTo>
                  <a:lnTo>
                    <a:pt x="3537" y="1158"/>
                  </a:lnTo>
                  <a:lnTo>
                    <a:pt x="3559" y="1313"/>
                  </a:lnTo>
                  <a:lnTo>
                    <a:pt x="3559" y="1313"/>
                  </a:lnTo>
                  <a:lnTo>
                    <a:pt x="3559" y="1380"/>
                  </a:lnTo>
                  <a:lnTo>
                    <a:pt x="3537" y="1447"/>
                  </a:lnTo>
                  <a:lnTo>
                    <a:pt x="3492" y="1513"/>
                  </a:lnTo>
                  <a:lnTo>
                    <a:pt x="3426" y="1558"/>
                  </a:lnTo>
                  <a:lnTo>
                    <a:pt x="3203" y="1691"/>
                  </a:lnTo>
                  <a:lnTo>
                    <a:pt x="2914" y="1780"/>
                  </a:lnTo>
                  <a:lnTo>
                    <a:pt x="2914" y="1780"/>
                  </a:lnTo>
                  <a:lnTo>
                    <a:pt x="2625" y="1869"/>
                  </a:lnTo>
                  <a:lnTo>
                    <a:pt x="2336" y="1936"/>
                  </a:lnTo>
                  <a:lnTo>
                    <a:pt x="2336" y="1936"/>
                  </a:lnTo>
                  <a:lnTo>
                    <a:pt x="1557" y="2025"/>
                  </a:lnTo>
                  <a:lnTo>
                    <a:pt x="1557" y="2025"/>
                  </a:lnTo>
                  <a:lnTo>
                    <a:pt x="1290" y="2025"/>
                  </a:lnTo>
                  <a:lnTo>
                    <a:pt x="1046" y="2047"/>
                  </a:lnTo>
                  <a:lnTo>
                    <a:pt x="779" y="2025"/>
                  </a:lnTo>
                  <a:lnTo>
                    <a:pt x="534" y="2003"/>
                  </a:lnTo>
                  <a:lnTo>
                    <a:pt x="534" y="2003"/>
                  </a:lnTo>
                  <a:lnTo>
                    <a:pt x="312" y="1958"/>
                  </a:lnTo>
                  <a:lnTo>
                    <a:pt x="156" y="1892"/>
                  </a:lnTo>
                  <a:lnTo>
                    <a:pt x="89" y="1847"/>
                  </a:lnTo>
                  <a:lnTo>
                    <a:pt x="45" y="1803"/>
                  </a:lnTo>
                  <a:lnTo>
                    <a:pt x="23" y="1736"/>
                  </a:lnTo>
                  <a:lnTo>
                    <a:pt x="0" y="1669"/>
                  </a:lnTo>
                  <a:lnTo>
                    <a:pt x="0" y="1669"/>
                  </a:lnTo>
                  <a:lnTo>
                    <a:pt x="0" y="1513"/>
                  </a:lnTo>
                  <a:lnTo>
                    <a:pt x="23" y="1358"/>
                  </a:lnTo>
                  <a:lnTo>
                    <a:pt x="67" y="1180"/>
                  </a:lnTo>
                  <a:lnTo>
                    <a:pt x="134" y="980"/>
                  </a:lnTo>
                  <a:lnTo>
                    <a:pt x="134" y="980"/>
                  </a:lnTo>
                  <a:lnTo>
                    <a:pt x="267" y="624"/>
                  </a:lnTo>
                  <a:lnTo>
                    <a:pt x="401" y="379"/>
                  </a:lnTo>
                  <a:lnTo>
                    <a:pt x="401" y="379"/>
                  </a:lnTo>
                  <a:lnTo>
                    <a:pt x="401" y="379"/>
                  </a:lnTo>
                  <a:lnTo>
                    <a:pt x="401" y="379"/>
                  </a:lnTo>
                  <a:lnTo>
                    <a:pt x="423" y="335"/>
                  </a:lnTo>
                  <a:lnTo>
                    <a:pt x="490" y="290"/>
                  </a:lnTo>
                  <a:lnTo>
                    <a:pt x="757" y="201"/>
                  </a:lnTo>
                  <a:lnTo>
                    <a:pt x="757" y="201"/>
                  </a:lnTo>
                  <a:lnTo>
                    <a:pt x="1157" y="112"/>
                  </a:lnTo>
                  <a:lnTo>
                    <a:pt x="1624" y="45"/>
                  </a:lnTo>
                  <a:lnTo>
                    <a:pt x="1624" y="45"/>
                  </a:lnTo>
                  <a:lnTo>
                    <a:pt x="2113" y="1"/>
                  </a:lnTo>
                  <a:lnTo>
                    <a:pt x="2514" y="23"/>
                  </a:lnTo>
                  <a:lnTo>
                    <a:pt x="2514" y="23"/>
                  </a:lnTo>
                  <a:lnTo>
                    <a:pt x="2670" y="23"/>
                  </a:lnTo>
                  <a:lnTo>
                    <a:pt x="2803" y="45"/>
                  </a:lnTo>
                  <a:lnTo>
                    <a:pt x="2870" y="90"/>
                  </a:lnTo>
                  <a:lnTo>
                    <a:pt x="2892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55"/>
            <p:cNvSpPr/>
            <p:nvPr/>
          </p:nvSpPr>
          <p:spPr>
            <a:xfrm>
              <a:off x="3432950" y="5127650"/>
              <a:ext cx="25625" cy="10600"/>
            </a:xfrm>
            <a:custGeom>
              <a:avLst/>
              <a:gdLst/>
              <a:ahLst/>
              <a:cxnLst/>
              <a:rect l="l" t="t" r="r" b="b"/>
              <a:pathLst>
                <a:path w="1025" h="424" fill="none" extrusionOk="0">
                  <a:moveTo>
                    <a:pt x="490" y="23"/>
                  </a:moveTo>
                  <a:lnTo>
                    <a:pt x="490" y="23"/>
                  </a:lnTo>
                  <a:lnTo>
                    <a:pt x="312" y="45"/>
                  </a:lnTo>
                  <a:lnTo>
                    <a:pt x="134" y="112"/>
                  </a:lnTo>
                  <a:lnTo>
                    <a:pt x="134" y="112"/>
                  </a:lnTo>
                  <a:lnTo>
                    <a:pt x="45" y="178"/>
                  </a:lnTo>
                  <a:lnTo>
                    <a:pt x="23" y="223"/>
                  </a:lnTo>
                  <a:lnTo>
                    <a:pt x="1" y="267"/>
                  </a:lnTo>
                  <a:lnTo>
                    <a:pt x="1" y="267"/>
                  </a:lnTo>
                  <a:lnTo>
                    <a:pt x="23" y="290"/>
                  </a:lnTo>
                  <a:lnTo>
                    <a:pt x="23" y="290"/>
                  </a:lnTo>
                  <a:lnTo>
                    <a:pt x="45" y="334"/>
                  </a:lnTo>
                  <a:lnTo>
                    <a:pt x="134" y="379"/>
                  </a:lnTo>
                  <a:lnTo>
                    <a:pt x="134" y="379"/>
                  </a:lnTo>
                  <a:lnTo>
                    <a:pt x="179" y="401"/>
                  </a:lnTo>
                  <a:lnTo>
                    <a:pt x="179" y="401"/>
                  </a:lnTo>
                  <a:lnTo>
                    <a:pt x="335" y="423"/>
                  </a:lnTo>
                  <a:lnTo>
                    <a:pt x="535" y="423"/>
                  </a:lnTo>
                  <a:lnTo>
                    <a:pt x="535" y="423"/>
                  </a:lnTo>
                  <a:lnTo>
                    <a:pt x="735" y="379"/>
                  </a:lnTo>
                  <a:lnTo>
                    <a:pt x="891" y="334"/>
                  </a:lnTo>
                  <a:lnTo>
                    <a:pt x="891" y="334"/>
                  </a:lnTo>
                  <a:lnTo>
                    <a:pt x="957" y="290"/>
                  </a:lnTo>
                  <a:lnTo>
                    <a:pt x="957" y="290"/>
                  </a:lnTo>
                  <a:lnTo>
                    <a:pt x="1002" y="245"/>
                  </a:lnTo>
                  <a:lnTo>
                    <a:pt x="1024" y="201"/>
                  </a:lnTo>
                  <a:lnTo>
                    <a:pt x="1024" y="201"/>
                  </a:lnTo>
                  <a:lnTo>
                    <a:pt x="1024" y="178"/>
                  </a:lnTo>
                  <a:lnTo>
                    <a:pt x="1024" y="178"/>
                  </a:lnTo>
                  <a:lnTo>
                    <a:pt x="1002" y="134"/>
                  </a:lnTo>
                  <a:lnTo>
                    <a:pt x="980" y="89"/>
                  </a:lnTo>
                  <a:lnTo>
                    <a:pt x="868" y="45"/>
                  </a:lnTo>
                  <a:lnTo>
                    <a:pt x="868" y="45"/>
                  </a:lnTo>
                  <a:lnTo>
                    <a:pt x="690" y="0"/>
                  </a:lnTo>
                  <a:lnTo>
                    <a:pt x="490" y="23"/>
                  </a:lnTo>
                  <a:lnTo>
                    <a:pt x="490" y="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55"/>
            <p:cNvSpPr/>
            <p:nvPr/>
          </p:nvSpPr>
          <p:spPr>
            <a:xfrm>
              <a:off x="3427950" y="5247750"/>
              <a:ext cx="62300" cy="43975"/>
            </a:xfrm>
            <a:custGeom>
              <a:avLst/>
              <a:gdLst/>
              <a:ahLst/>
              <a:cxnLst/>
              <a:rect l="l" t="t" r="r" b="b"/>
              <a:pathLst>
                <a:path w="2492" h="1759" extrusionOk="0">
                  <a:moveTo>
                    <a:pt x="1713" y="1"/>
                  </a:moveTo>
                  <a:lnTo>
                    <a:pt x="1224" y="45"/>
                  </a:lnTo>
                  <a:lnTo>
                    <a:pt x="757" y="112"/>
                  </a:lnTo>
                  <a:lnTo>
                    <a:pt x="357" y="201"/>
                  </a:lnTo>
                  <a:lnTo>
                    <a:pt x="90" y="290"/>
                  </a:lnTo>
                  <a:lnTo>
                    <a:pt x="23" y="335"/>
                  </a:lnTo>
                  <a:lnTo>
                    <a:pt x="1" y="379"/>
                  </a:lnTo>
                  <a:lnTo>
                    <a:pt x="23" y="424"/>
                  </a:lnTo>
                  <a:lnTo>
                    <a:pt x="90" y="468"/>
                  </a:lnTo>
                  <a:lnTo>
                    <a:pt x="223" y="490"/>
                  </a:lnTo>
                  <a:lnTo>
                    <a:pt x="379" y="490"/>
                  </a:lnTo>
                  <a:lnTo>
                    <a:pt x="468" y="513"/>
                  </a:lnTo>
                  <a:lnTo>
                    <a:pt x="735" y="513"/>
                  </a:lnTo>
                  <a:lnTo>
                    <a:pt x="1024" y="490"/>
                  </a:lnTo>
                  <a:lnTo>
                    <a:pt x="1157" y="468"/>
                  </a:lnTo>
                  <a:lnTo>
                    <a:pt x="1269" y="468"/>
                  </a:lnTo>
                  <a:lnTo>
                    <a:pt x="1424" y="446"/>
                  </a:lnTo>
                  <a:lnTo>
                    <a:pt x="1558" y="424"/>
                  </a:lnTo>
                  <a:lnTo>
                    <a:pt x="1869" y="379"/>
                  </a:lnTo>
                  <a:lnTo>
                    <a:pt x="2136" y="312"/>
                  </a:lnTo>
                  <a:lnTo>
                    <a:pt x="2292" y="268"/>
                  </a:lnTo>
                  <a:lnTo>
                    <a:pt x="2403" y="223"/>
                  </a:lnTo>
                  <a:lnTo>
                    <a:pt x="2470" y="179"/>
                  </a:lnTo>
                  <a:lnTo>
                    <a:pt x="2492" y="134"/>
                  </a:lnTo>
                  <a:lnTo>
                    <a:pt x="2470" y="90"/>
                  </a:lnTo>
                  <a:lnTo>
                    <a:pt x="2403" y="45"/>
                  </a:lnTo>
                  <a:lnTo>
                    <a:pt x="2270" y="23"/>
                  </a:lnTo>
                  <a:lnTo>
                    <a:pt x="2114" y="23"/>
                  </a:lnTo>
                  <a:lnTo>
                    <a:pt x="1713" y="1"/>
                  </a:lnTo>
                  <a:close/>
                  <a:moveTo>
                    <a:pt x="2270" y="757"/>
                  </a:moveTo>
                  <a:lnTo>
                    <a:pt x="2225" y="779"/>
                  </a:lnTo>
                  <a:lnTo>
                    <a:pt x="2181" y="802"/>
                  </a:lnTo>
                  <a:lnTo>
                    <a:pt x="2158" y="846"/>
                  </a:lnTo>
                  <a:lnTo>
                    <a:pt x="2158" y="913"/>
                  </a:lnTo>
                  <a:lnTo>
                    <a:pt x="2158" y="980"/>
                  </a:lnTo>
                  <a:lnTo>
                    <a:pt x="2203" y="1024"/>
                  </a:lnTo>
                  <a:lnTo>
                    <a:pt x="2247" y="1046"/>
                  </a:lnTo>
                  <a:lnTo>
                    <a:pt x="2314" y="1046"/>
                  </a:lnTo>
                  <a:lnTo>
                    <a:pt x="2358" y="1024"/>
                  </a:lnTo>
                  <a:lnTo>
                    <a:pt x="2403" y="1002"/>
                  </a:lnTo>
                  <a:lnTo>
                    <a:pt x="2425" y="935"/>
                  </a:lnTo>
                  <a:lnTo>
                    <a:pt x="2425" y="868"/>
                  </a:lnTo>
                  <a:lnTo>
                    <a:pt x="2403" y="802"/>
                  </a:lnTo>
                  <a:lnTo>
                    <a:pt x="2381" y="779"/>
                  </a:lnTo>
                  <a:lnTo>
                    <a:pt x="2336" y="757"/>
                  </a:lnTo>
                  <a:close/>
                  <a:moveTo>
                    <a:pt x="1313" y="824"/>
                  </a:moveTo>
                  <a:lnTo>
                    <a:pt x="1269" y="868"/>
                  </a:lnTo>
                  <a:lnTo>
                    <a:pt x="1246" y="913"/>
                  </a:lnTo>
                  <a:lnTo>
                    <a:pt x="1246" y="980"/>
                  </a:lnTo>
                  <a:lnTo>
                    <a:pt x="1291" y="1069"/>
                  </a:lnTo>
                  <a:lnTo>
                    <a:pt x="1335" y="1113"/>
                  </a:lnTo>
                  <a:lnTo>
                    <a:pt x="1469" y="1113"/>
                  </a:lnTo>
                  <a:lnTo>
                    <a:pt x="1513" y="1069"/>
                  </a:lnTo>
                  <a:lnTo>
                    <a:pt x="1535" y="1024"/>
                  </a:lnTo>
                  <a:lnTo>
                    <a:pt x="1535" y="957"/>
                  </a:lnTo>
                  <a:lnTo>
                    <a:pt x="1535" y="891"/>
                  </a:lnTo>
                  <a:lnTo>
                    <a:pt x="1491" y="846"/>
                  </a:lnTo>
                  <a:lnTo>
                    <a:pt x="1447" y="824"/>
                  </a:lnTo>
                  <a:close/>
                  <a:moveTo>
                    <a:pt x="668" y="1469"/>
                  </a:moveTo>
                  <a:lnTo>
                    <a:pt x="624" y="1491"/>
                  </a:lnTo>
                  <a:lnTo>
                    <a:pt x="579" y="1513"/>
                  </a:lnTo>
                  <a:lnTo>
                    <a:pt x="557" y="1558"/>
                  </a:lnTo>
                  <a:lnTo>
                    <a:pt x="557" y="1625"/>
                  </a:lnTo>
                  <a:lnTo>
                    <a:pt x="579" y="1714"/>
                  </a:lnTo>
                  <a:lnTo>
                    <a:pt x="624" y="1758"/>
                  </a:lnTo>
                  <a:lnTo>
                    <a:pt x="713" y="1758"/>
                  </a:lnTo>
                  <a:lnTo>
                    <a:pt x="779" y="1736"/>
                  </a:lnTo>
                  <a:lnTo>
                    <a:pt x="801" y="1691"/>
                  </a:lnTo>
                  <a:lnTo>
                    <a:pt x="824" y="1647"/>
                  </a:lnTo>
                  <a:lnTo>
                    <a:pt x="824" y="1602"/>
                  </a:lnTo>
                  <a:lnTo>
                    <a:pt x="801" y="1536"/>
                  </a:lnTo>
                  <a:lnTo>
                    <a:pt x="779" y="1491"/>
                  </a:lnTo>
                  <a:lnTo>
                    <a:pt x="735" y="1469"/>
                  </a:lnTo>
                  <a:close/>
                </a:path>
              </a:pathLst>
            </a:custGeom>
            <a:solidFill>
              <a:srgbClr val="FFD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55"/>
            <p:cNvSpPr/>
            <p:nvPr/>
          </p:nvSpPr>
          <p:spPr>
            <a:xfrm>
              <a:off x="3427950" y="5247750"/>
              <a:ext cx="62300" cy="12825"/>
            </a:xfrm>
            <a:custGeom>
              <a:avLst/>
              <a:gdLst/>
              <a:ahLst/>
              <a:cxnLst/>
              <a:rect l="l" t="t" r="r" b="b"/>
              <a:pathLst>
                <a:path w="2492" h="513" fill="none" extrusionOk="0">
                  <a:moveTo>
                    <a:pt x="2136" y="312"/>
                  </a:moveTo>
                  <a:lnTo>
                    <a:pt x="2136" y="312"/>
                  </a:lnTo>
                  <a:lnTo>
                    <a:pt x="2292" y="268"/>
                  </a:lnTo>
                  <a:lnTo>
                    <a:pt x="2403" y="223"/>
                  </a:lnTo>
                  <a:lnTo>
                    <a:pt x="2470" y="179"/>
                  </a:lnTo>
                  <a:lnTo>
                    <a:pt x="2492" y="134"/>
                  </a:lnTo>
                  <a:lnTo>
                    <a:pt x="2492" y="134"/>
                  </a:lnTo>
                  <a:lnTo>
                    <a:pt x="2470" y="90"/>
                  </a:lnTo>
                  <a:lnTo>
                    <a:pt x="2403" y="45"/>
                  </a:lnTo>
                  <a:lnTo>
                    <a:pt x="2270" y="23"/>
                  </a:lnTo>
                  <a:lnTo>
                    <a:pt x="2114" y="23"/>
                  </a:lnTo>
                  <a:lnTo>
                    <a:pt x="2114" y="23"/>
                  </a:lnTo>
                  <a:lnTo>
                    <a:pt x="1713" y="1"/>
                  </a:lnTo>
                  <a:lnTo>
                    <a:pt x="1224" y="45"/>
                  </a:lnTo>
                  <a:lnTo>
                    <a:pt x="1224" y="45"/>
                  </a:lnTo>
                  <a:lnTo>
                    <a:pt x="757" y="112"/>
                  </a:lnTo>
                  <a:lnTo>
                    <a:pt x="357" y="201"/>
                  </a:lnTo>
                  <a:lnTo>
                    <a:pt x="357" y="201"/>
                  </a:lnTo>
                  <a:lnTo>
                    <a:pt x="90" y="290"/>
                  </a:lnTo>
                  <a:lnTo>
                    <a:pt x="23" y="335"/>
                  </a:lnTo>
                  <a:lnTo>
                    <a:pt x="1" y="379"/>
                  </a:lnTo>
                  <a:lnTo>
                    <a:pt x="1" y="379"/>
                  </a:lnTo>
                  <a:lnTo>
                    <a:pt x="1" y="379"/>
                  </a:lnTo>
                  <a:lnTo>
                    <a:pt x="1" y="379"/>
                  </a:lnTo>
                  <a:lnTo>
                    <a:pt x="1" y="379"/>
                  </a:lnTo>
                  <a:lnTo>
                    <a:pt x="23" y="424"/>
                  </a:lnTo>
                  <a:lnTo>
                    <a:pt x="90" y="468"/>
                  </a:lnTo>
                  <a:lnTo>
                    <a:pt x="223" y="490"/>
                  </a:lnTo>
                  <a:lnTo>
                    <a:pt x="379" y="490"/>
                  </a:lnTo>
                  <a:lnTo>
                    <a:pt x="379" y="490"/>
                  </a:lnTo>
                  <a:lnTo>
                    <a:pt x="468" y="513"/>
                  </a:lnTo>
                  <a:lnTo>
                    <a:pt x="468" y="513"/>
                  </a:lnTo>
                  <a:lnTo>
                    <a:pt x="735" y="513"/>
                  </a:lnTo>
                  <a:lnTo>
                    <a:pt x="1024" y="490"/>
                  </a:lnTo>
                  <a:lnTo>
                    <a:pt x="1024" y="490"/>
                  </a:lnTo>
                  <a:lnTo>
                    <a:pt x="1157" y="468"/>
                  </a:lnTo>
                  <a:lnTo>
                    <a:pt x="1157" y="468"/>
                  </a:lnTo>
                  <a:lnTo>
                    <a:pt x="1269" y="468"/>
                  </a:lnTo>
                  <a:lnTo>
                    <a:pt x="1269" y="468"/>
                  </a:lnTo>
                  <a:lnTo>
                    <a:pt x="1424" y="446"/>
                  </a:lnTo>
                  <a:lnTo>
                    <a:pt x="1424" y="446"/>
                  </a:lnTo>
                  <a:lnTo>
                    <a:pt x="1558" y="424"/>
                  </a:lnTo>
                  <a:lnTo>
                    <a:pt x="1558" y="424"/>
                  </a:lnTo>
                  <a:lnTo>
                    <a:pt x="1869" y="379"/>
                  </a:lnTo>
                  <a:lnTo>
                    <a:pt x="2136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55"/>
            <p:cNvSpPr/>
            <p:nvPr/>
          </p:nvSpPr>
          <p:spPr>
            <a:xfrm>
              <a:off x="3459100" y="5268325"/>
              <a:ext cx="7250" cy="7275"/>
            </a:xfrm>
            <a:custGeom>
              <a:avLst/>
              <a:gdLst/>
              <a:ahLst/>
              <a:cxnLst/>
              <a:rect l="l" t="t" r="r" b="b"/>
              <a:pathLst>
                <a:path w="290" h="291" fill="none" extrusionOk="0">
                  <a:moveTo>
                    <a:pt x="178" y="290"/>
                  </a:moveTo>
                  <a:lnTo>
                    <a:pt x="178" y="290"/>
                  </a:lnTo>
                  <a:lnTo>
                    <a:pt x="223" y="290"/>
                  </a:lnTo>
                  <a:lnTo>
                    <a:pt x="267" y="246"/>
                  </a:lnTo>
                  <a:lnTo>
                    <a:pt x="289" y="201"/>
                  </a:lnTo>
                  <a:lnTo>
                    <a:pt x="289" y="134"/>
                  </a:lnTo>
                  <a:lnTo>
                    <a:pt x="289" y="134"/>
                  </a:lnTo>
                  <a:lnTo>
                    <a:pt x="289" y="68"/>
                  </a:lnTo>
                  <a:lnTo>
                    <a:pt x="245" y="23"/>
                  </a:lnTo>
                  <a:lnTo>
                    <a:pt x="201" y="1"/>
                  </a:lnTo>
                  <a:lnTo>
                    <a:pt x="134" y="1"/>
                  </a:lnTo>
                  <a:lnTo>
                    <a:pt x="134" y="1"/>
                  </a:lnTo>
                  <a:lnTo>
                    <a:pt x="67" y="1"/>
                  </a:lnTo>
                  <a:lnTo>
                    <a:pt x="23" y="45"/>
                  </a:lnTo>
                  <a:lnTo>
                    <a:pt x="0" y="90"/>
                  </a:lnTo>
                  <a:lnTo>
                    <a:pt x="0" y="157"/>
                  </a:lnTo>
                  <a:lnTo>
                    <a:pt x="0" y="157"/>
                  </a:lnTo>
                  <a:lnTo>
                    <a:pt x="45" y="246"/>
                  </a:lnTo>
                  <a:lnTo>
                    <a:pt x="45" y="246"/>
                  </a:lnTo>
                  <a:lnTo>
                    <a:pt x="89" y="290"/>
                  </a:lnTo>
                  <a:lnTo>
                    <a:pt x="178" y="2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55"/>
            <p:cNvSpPr/>
            <p:nvPr/>
          </p:nvSpPr>
          <p:spPr>
            <a:xfrm>
              <a:off x="3441850" y="5284450"/>
              <a:ext cx="6700" cy="7275"/>
            </a:xfrm>
            <a:custGeom>
              <a:avLst/>
              <a:gdLst/>
              <a:ahLst/>
              <a:cxnLst/>
              <a:rect l="l" t="t" r="r" b="b"/>
              <a:pathLst>
                <a:path w="268" h="291" fill="none" extrusionOk="0">
                  <a:moveTo>
                    <a:pt x="245" y="223"/>
                  </a:moveTo>
                  <a:lnTo>
                    <a:pt x="245" y="223"/>
                  </a:lnTo>
                  <a:lnTo>
                    <a:pt x="268" y="179"/>
                  </a:lnTo>
                  <a:lnTo>
                    <a:pt x="268" y="134"/>
                  </a:lnTo>
                  <a:lnTo>
                    <a:pt x="268" y="134"/>
                  </a:lnTo>
                  <a:lnTo>
                    <a:pt x="245" y="68"/>
                  </a:lnTo>
                  <a:lnTo>
                    <a:pt x="223" y="23"/>
                  </a:lnTo>
                  <a:lnTo>
                    <a:pt x="179" y="1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8" y="23"/>
                  </a:lnTo>
                  <a:lnTo>
                    <a:pt x="23" y="45"/>
                  </a:lnTo>
                  <a:lnTo>
                    <a:pt x="1" y="90"/>
                  </a:lnTo>
                  <a:lnTo>
                    <a:pt x="1" y="157"/>
                  </a:lnTo>
                  <a:lnTo>
                    <a:pt x="1" y="157"/>
                  </a:lnTo>
                  <a:lnTo>
                    <a:pt x="23" y="246"/>
                  </a:lnTo>
                  <a:lnTo>
                    <a:pt x="23" y="246"/>
                  </a:lnTo>
                  <a:lnTo>
                    <a:pt x="68" y="290"/>
                  </a:lnTo>
                  <a:lnTo>
                    <a:pt x="157" y="290"/>
                  </a:lnTo>
                  <a:lnTo>
                    <a:pt x="157" y="290"/>
                  </a:lnTo>
                  <a:lnTo>
                    <a:pt x="223" y="268"/>
                  </a:lnTo>
                  <a:lnTo>
                    <a:pt x="245" y="2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55"/>
            <p:cNvSpPr/>
            <p:nvPr/>
          </p:nvSpPr>
          <p:spPr>
            <a:xfrm>
              <a:off x="3481900" y="5266675"/>
              <a:ext cx="6700" cy="7250"/>
            </a:xfrm>
            <a:custGeom>
              <a:avLst/>
              <a:gdLst/>
              <a:ahLst/>
              <a:cxnLst/>
              <a:rect l="l" t="t" r="r" b="b"/>
              <a:pathLst>
                <a:path w="268" h="290" fill="none" extrusionOk="0">
                  <a:moveTo>
                    <a:pt x="112" y="0"/>
                  </a:moveTo>
                  <a:lnTo>
                    <a:pt x="112" y="0"/>
                  </a:lnTo>
                  <a:lnTo>
                    <a:pt x="67" y="22"/>
                  </a:lnTo>
                  <a:lnTo>
                    <a:pt x="23" y="45"/>
                  </a:lnTo>
                  <a:lnTo>
                    <a:pt x="0" y="89"/>
                  </a:lnTo>
                  <a:lnTo>
                    <a:pt x="0" y="156"/>
                  </a:lnTo>
                  <a:lnTo>
                    <a:pt x="0" y="156"/>
                  </a:lnTo>
                  <a:lnTo>
                    <a:pt x="0" y="223"/>
                  </a:lnTo>
                  <a:lnTo>
                    <a:pt x="45" y="267"/>
                  </a:lnTo>
                  <a:lnTo>
                    <a:pt x="89" y="289"/>
                  </a:lnTo>
                  <a:lnTo>
                    <a:pt x="156" y="289"/>
                  </a:lnTo>
                  <a:lnTo>
                    <a:pt x="156" y="289"/>
                  </a:lnTo>
                  <a:lnTo>
                    <a:pt x="200" y="267"/>
                  </a:lnTo>
                  <a:lnTo>
                    <a:pt x="245" y="245"/>
                  </a:lnTo>
                  <a:lnTo>
                    <a:pt x="267" y="178"/>
                  </a:lnTo>
                  <a:lnTo>
                    <a:pt x="267" y="111"/>
                  </a:lnTo>
                  <a:lnTo>
                    <a:pt x="267" y="111"/>
                  </a:lnTo>
                  <a:lnTo>
                    <a:pt x="245" y="45"/>
                  </a:lnTo>
                  <a:lnTo>
                    <a:pt x="223" y="22"/>
                  </a:lnTo>
                  <a:lnTo>
                    <a:pt x="178" y="0"/>
                  </a:lnTo>
                  <a:lnTo>
                    <a:pt x="112" y="0"/>
                  </a:lnTo>
                  <a:lnTo>
                    <a:pt x="11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55"/>
            <p:cNvSpPr/>
            <p:nvPr/>
          </p:nvSpPr>
          <p:spPr>
            <a:xfrm>
              <a:off x="3417950" y="5209950"/>
              <a:ext cx="89000" cy="89000"/>
            </a:xfrm>
            <a:custGeom>
              <a:avLst/>
              <a:gdLst/>
              <a:ahLst/>
              <a:cxnLst/>
              <a:rect l="l" t="t" r="r" b="b"/>
              <a:pathLst>
                <a:path w="3560" h="3560" extrusionOk="0">
                  <a:moveTo>
                    <a:pt x="1402" y="0"/>
                  </a:moveTo>
                  <a:lnTo>
                    <a:pt x="1357" y="23"/>
                  </a:lnTo>
                  <a:lnTo>
                    <a:pt x="1357" y="89"/>
                  </a:lnTo>
                  <a:lnTo>
                    <a:pt x="1379" y="134"/>
                  </a:lnTo>
                  <a:lnTo>
                    <a:pt x="1424" y="134"/>
                  </a:lnTo>
                  <a:lnTo>
                    <a:pt x="1468" y="112"/>
                  </a:lnTo>
                  <a:lnTo>
                    <a:pt x="1468" y="67"/>
                  </a:lnTo>
                  <a:lnTo>
                    <a:pt x="1446" y="23"/>
                  </a:lnTo>
                  <a:lnTo>
                    <a:pt x="1402" y="0"/>
                  </a:lnTo>
                  <a:close/>
                  <a:moveTo>
                    <a:pt x="1669" y="423"/>
                  </a:moveTo>
                  <a:lnTo>
                    <a:pt x="1602" y="445"/>
                  </a:lnTo>
                  <a:lnTo>
                    <a:pt x="1580" y="468"/>
                  </a:lnTo>
                  <a:lnTo>
                    <a:pt x="1580" y="512"/>
                  </a:lnTo>
                  <a:lnTo>
                    <a:pt x="1602" y="579"/>
                  </a:lnTo>
                  <a:lnTo>
                    <a:pt x="1624" y="601"/>
                  </a:lnTo>
                  <a:lnTo>
                    <a:pt x="1669" y="601"/>
                  </a:lnTo>
                  <a:lnTo>
                    <a:pt x="1713" y="579"/>
                  </a:lnTo>
                  <a:lnTo>
                    <a:pt x="1735" y="557"/>
                  </a:lnTo>
                  <a:lnTo>
                    <a:pt x="1758" y="534"/>
                  </a:lnTo>
                  <a:lnTo>
                    <a:pt x="1758" y="490"/>
                  </a:lnTo>
                  <a:lnTo>
                    <a:pt x="1735" y="445"/>
                  </a:lnTo>
                  <a:lnTo>
                    <a:pt x="1735" y="423"/>
                  </a:lnTo>
                  <a:close/>
                  <a:moveTo>
                    <a:pt x="1535" y="823"/>
                  </a:moveTo>
                  <a:lnTo>
                    <a:pt x="1424" y="846"/>
                  </a:lnTo>
                  <a:lnTo>
                    <a:pt x="1357" y="890"/>
                  </a:lnTo>
                  <a:lnTo>
                    <a:pt x="1335" y="957"/>
                  </a:lnTo>
                  <a:lnTo>
                    <a:pt x="1335" y="1068"/>
                  </a:lnTo>
                  <a:lnTo>
                    <a:pt x="1335" y="1135"/>
                  </a:lnTo>
                  <a:lnTo>
                    <a:pt x="1379" y="1202"/>
                  </a:lnTo>
                  <a:lnTo>
                    <a:pt x="1424" y="1246"/>
                  </a:lnTo>
                  <a:lnTo>
                    <a:pt x="1468" y="1268"/>
                  </a:lnTo>
                  <a:lnTo>
                    <a:pt x="1513" y="1291"/>
                  </a:lnTo>
                  <a:lnTo>
                    <a:pt x="1580" y="1291"/>
                  </a:lnTo>
                  <a:lnTo>
                    <a:pt x="1669" y="1246"/>
                  </a:lnTo>
                  <a:lnTo>
                    <a:pt x="1758" y="1179"/>
                  </a:lnTo>
                  <a:lnTo>
                    <a:pt x="1780" y="1090"/>
                  </a:lnTo>
                  <a:lnTo>
                    <a:pt x="1780" y="1046"/>
                  </a:lnTo>
                  <a:lnTo>
                    <a:pt x="1758" y="935"/>
                  </a:lnTo>
                  <a:lnTo>
                    <a:pt x="1713" y="846"/>
                  </a:lnTo>
                  <a:lnTo>
                    <a:pt x="1624" y="823"/>
                  </a:lnTo>
                  <a:close/>
                  <a:moveTo>
                    <a:pt x="2736" y="2269"/>
                  </a:moveTo>
                  <a:lnTo>
                    <a:pt x="2781" y="2291"/>
                  </a:lnTo>
                  <a:lnTo>
                    <a:pt x="2803" y="2314"/>
                  </a:lnTo>
                  <a:lnTo>
                    <a:pt x="2825" y="2380"/>
                  </a:lnTo>
                  <a:lnTo>
                    <a:pt x="2825" y="2447"/>
                  </a:lnTo>
                  <a:lnTo>
                    <a:pt x="2803" y="2514"/>
                  </a:lnTo>
                  <a:lnTo>
                    <a:pt x="2758" y="2536"/>
                  </a:lnTo>
                  <a:lnTo>
                    <a:pt x="2714" y="2558"/>
                  </a:lnTo>
                  <a:lnTo>
                    <a:pt x="2647" y="2558"/>
                  </a:lnTo>
                  <a:lnTo>
                    <a:pt x="2603" y="2536"/>
                  </a:lnTo>
                  <a:lnTo>
                    <a:pt x="2558" y="2492"/>
                  </a:lnTo>
                  <a:lnTo>
                    <a:pt x="2558" y="2425"/>
                  </a:lnTo>
                  <a:lnTo>
                    <a:pt x="2558" y="2358"/>
                  </a:lnTo>
                  <a:lnTo>
                    <a:pt x="2581" y="2314"/>
                  </a:lnTo>
                  <a:lnTo>
                    <a:pt x="2625" y="2291"/>
                  </a:lnTo>
                  <a:lnTo>
                    <a:pt x="2670" y="2269"/>
                  </a:lnTo>
                  <a:close/>
                  <a:moveTo>
                    <a:pt x="1847" y="2336"/>
                  </a:moveTo>
                  <a:lnTo>
                    <a:pt x="1891" y="2358"/>
                  </a:lnTo>
                  <a:lnTo>
                    <a:pt x="1935" y="2403"/>
                  </a:lnTo>
                  <a:lnTo>
                    <a:pt x="1935" y="2469"/>
                  </a:lnTo>
                  <a:lnTo>
                    <a:pt x="1935" y="2536"/>
                  </a:lnTo>
                  <a:lnTo>
                    <a:pt x="1913" y="2581"/>
                  </a:lnTo>
                  <a:lnTo>
                    <a:pt x="1869" y="2625"/>
                  </a:lnTo>
                  <a:lnTo>
                    <a:pt x="1735" y="2625"/>
                  </a:lnTo>
                  <a:lnTo>
                    <a:pt x="1691" y="2581"/>
                  </a:lnTo>
                  <a:lnTo>
                    <a:pt x="1646" y="2492"/>
                  </a:lnTo>
                  <a:lnTo>
                    <a:pt x="1646" y="2425"/>
                  </a:lnTo>
                  <a:lnTo>
                    <a:pt x="1669" y="2380"/>
                  </a:lnTo>
                  <a:lnTo>
                    <a:pt x="1713" y="2336"/>
                  </a:lnTo>
                  <a:close/>
                  <a:moveTo>
                    <a:pt x="1135" y="2981"/>
                  </a:moveTo>
                  <a:lnTo>
                    <a:pt x="1179" y="3003"/>
                  </a:lnTo>
                  <a:lnTo>
                    <a:pt x="1201" y="3048"/>
                  </a:lnTo>
                  <a:lnTo>
                    <a:pt x="1224" y="3114"/>
                  </a:lnTo>
                  <a:lnTo>
                    <a:pt x="1224" y="3159"/>
                  </a:lnTo>
                  <a:lnTo>
                    <a:pt x="1201" y="3203"/>
                  </a:lnTo>
                  <a:lnTo>
                    <a:pt x="1179" y="3248"/>
                  </a:lnTo>
                  <a:lnTo>
                    <a:pt x="1113" y="3270"/>
                  </a:lnTo>
                  <a:lnTo>
                    <a:pt x="1024" y="3270"/>
                  </a:lnTo>
                  <a:lnTo>
                    <a:pt x="979" y="3226"/>
                  </a:lnTo>
                  <a:lnTo>
                    <a:pt x="957" y="3137"/>
                  </a:lnTo>
                  <a:lnTo>
                    <a:pt x="957" y="3070"/>
                  </a:lnTo>
                  <a:lnTo>
                    <a:pt x="979" y="3025"/>
                  </a:lnTo>
                  <a:lnTo>
                    <a:pt x="1024" y="3003"/>
                  </a:lnTo>
                  <a:lnTo>
                    <a:pt x="1068" y="2981"/>
                  </a:lnTo>
                  <a:close/>
                  <a:moveTo>
                    <a:pt x="2892" y="1646"/>
                  </a:moveTo>
                  <a:lnTo>
                    <a:pt x="2870" y="1691"/>
                  </a:lnTo>
                  <a:lnTo>
                    <a:pt x="2803" y="1735"/>
                  </a:lnTo>
                  <a:lnTo>
                    <a:pt x="2692" y="1780"/>
                  </a:lnTo>
                  <a:lnTo>
                    <a:pt x="2536" y="1824"/>
                  </a:lnTo>
                  <a:lnTo>
                    <a:pt x="2269" y="1891"/>
                  </a:lnTo>
                  <a:lnTo>
                    <a:pt x="1958" y="1936"/>
                  </a:lnTo>
                  <a:lnTo>
                    <a:pt x="1824" y="1958"/>
                  </a:lnTo>
                  <a:lnTo>
                    <a:pt x="1669" y="1980"/>
                  </a:lnTo>
                  <a:lnTo>
                    <a:pt x="1557" y="1980"/>
                  </a:lnTo>
                  <a:lnTo>
                    <a:pt x="1424" y="2002"/>
                  </a:lnTo>
                  <a:lnTo>
                    <a:pt x="1135" y="2025"/>
                  </a:lnTo>
                  <a:lnTo>
                    <a:pt x="868" y="2025"/>
                  </a:lnTo>
                  <a:lnTo>
                    <a:pt x="779" y="2002"/>
                  </a:lnTo>
                  <a:lnTo>
                    <a:pt x="623" y="2002"/>
                  </a:lnTo>
                  <a:lnTo>
                    <a:pt x="490" y="1980"/>
                  </a:lnTo>
                  <a:lnTo>
                    <a:pt x="423" y="1936"/>
                  </a:lnTo>
                  <a:lnTo>
                    <a:pt x="401" y="1891"/>
                  </a:lnTo>
                  <a:lnTo>
                    <a:pt x="267" y="2136"/>
                  </a:lnTo>
                  <a:lnTo>
                    <a:pt x="134" y="2492"/>
                  </a:lnTo>
                  <a:lnTo>
                    <a:pt x="67" y="2692"/>
                  </a:lnTo>
                  <a:lnTo>
                    <a:pt x="23" y="2870"/>
                  </a:lnTo>
                  <a:lnTo>
                    <a:pt x="0" y="3025"/>
                  </a:lnTo>
                  <a:lnTo>
                    <a:pt x="0" y="3181"/>
                  </a:lnTo>
                  <a:lnTo>
                    <a:pt x="23" y="3248"/>
                  </a:lnTo>
                  <a:lnTo>
                    <a:pt x="45" y="3315"/>
                  </a:lnTo>
                  <a:lnTo>
                    <a:pt x="89" y="3359"/>
                  </a:lnTo>
                  <a:lnTo>
                    <a:pt x="156" y="3404"/>
                  </a:lnTo>
                  <a:lnTo>
                    <a:pt x="312" y="3470"/>
                  </a:lnTo>
                  <a:lnTo>
                    <a:pt x="534" y="3515"/>
                  </a:lnTo>
                  <a:lnTo>
                    <a:pt x="779" y="3537"/>
                  </a:lnTo>
                  <a:lnTo>
                    <a:pt x="1046" y="3559"/>
                  </a:lnTo>
                  <a:lnTo>
                    <a:pt x="1290" y="3537"/>
                  </a:lnTo>
                  <a:lnTo>
                    <a:pt x="1557" y="3537"/>
                  </a:lnTo>
                  <a:lnTo>
                    <a:pt x="2336" y="3448"/>
                  </a:lnTo>
                  <a:lnTo>
                    <a:pt x="2625" y="3381"/>
                  </a:lnTo>
                  <a:lnTo>
                    <a:pt x="2914" y="3292"/>
                  </a:lnTo>
                  <a:lnTo>
                    <a:pt x="3203" y="3203"/>
                  </a:lnTo>
                  <a:lnTo>
                    <a:pt x="3426" y="3070"/>
                  </a:lnTo>
                  <a:lnTo>
                    <a:pt x="3492" y="3025"/>
                  </a:lnTo>
                  <a:lnTo>
                    <a:pt x="3537" y="2959"/>
                  </a:lnTo>
                  <a:lnTo>
                    <a:pt x="3559" y="2892"/>
                  </a:lnTo>
                  <a:lnTo>
                    <a:pt x="3559" y="2825"/>
                  </a:lnTo>
                  <a:lnTo>
                    <a:pt x="3537" y="2670"/>
                  </a:lnTo>
                  <a:lnTo>
                    <a:pt x="3492" y="2514"/>
                  </a:lnTo>
                  <a:lnTo>
                    <a:pt x="3404" y="2358"/>
                  </a:lnTo>
                  <a:lnTo>
                    <a:pt x="3292" y="2180"/>
                  </a:lnTo>
                  <a:lnTo>
                    <a:pt x="3048" y="1847"/>
                  </a:lnTo>
                  <a:lnTo>
                    <a:pt x="2892" y="1646"/>
                  </a:lnTo>
                  <a:close/>
                </a:path>
              </a:pathLst>
            </a:custGeom>
            <a:solidFill>
              <a:srgbClr val="F28B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55"/>
            <p:cNvSpPr/>
            <p:nvPr/>
          </p:nvSpPr>
          <p:spPr>
            <a:xfrm>
              <a:off x="3417950" y="5251100"/>
              <a:ext cx="89000" cy="47850"/>
            </a:xfrm>
            <a:custGeom>
              <a:avLst/>
              <a:gdLst/>
              <a:ahLst/>
              <a:cxnLst/>
              <a:rect l="l" t="t" r="r" b="b"/>
              <a:pathLst>
                <a:path w="3560" h="1914" fill="none" extrusionOk="0">
                  <a:moveTo>
                    <a:pt x="3048" y="201"/>
                  </a:moveTo>
                  <a:lnTo>
                    <a:pt x="3048" y="201"/>
                  </a:lnTo>
                  <a:lnTo>
                    <a:pt x="2892" y="0"/>
                  </a:lnTo>
                  <a:lnTo>
                    <a:pt x="2892" y="0"/>
                  </a:lnTo>
                  <a:lnTo>
                    <a:pt x="2870" y="45"/>
                  </a:lnTo>
                  <a:lnTo>
                    <a:pt x="2803" y="89"/>
                  </a:lnTo>
                  <a:lnTo>
                    <a:pt x="2692" y="134"/>
                  </a:lnTo>
                  <a:lnTo>
                    <a:pt x="2536" y="178"/>
                  </a:lnTo>
                  <a:lnTo>
                    <a:pt x="2536" y="178"/>
                  </a:lnTo>
                  <a:lnTo>
                    <a:pt x="2269" y="245"/>
                  </a:lnTo>
                  <a:lnTo>
                    <a:pt x="1958" y="290"/>
                  </a:lnTo>
                  <a:lnTo>
                    <a:pt x="1958" y="290"/>
                  </a:lnTo>
                  <a:lnTo>
                    <a:pt x="1824" y="312"/>
                  </a:lnTo>
                  <a:lnTo>
                    <a:pt x="1824" y="312"/>
                  </a:lnTo>
                  <a:lnTo>
                    <a:pt x="1669" y="334"/>
                  </a:lnTo>
                  <a:lnTo>
                    <a:pt x="1669" y="334"/>
                  </a:lnTo>
                  <a:lnTo>
                    <a:pt x="1557" y="334"/>
                  </a:lnTo>
                  <a:lnTo>
                    <a:pt x="1557" y="334"/>
                  </a:lnTo>
                  <a:lnTo>
                    <a:pt x="1424" y="356"/>
                  </a:lnTo>
                  <a:lnTo>
                    <a:pt x="1424" y="356"/>
                  </a:lnTo>
                  <a:lnTo>
                    <a:pt x="1135" y="379"/>
                  </a:lnTo>
                  <a:lnTo>
                    <a:pt x="868" y="379"/>
                  </a:lnTo>
                  <a:lnTo>
                    <a:pt x="868" y="379"/>
                  </a:lnTo>
                  <a:lnTo>
                    <a:pt x="779" y="356"/>
                  </a:lnTo>
                  <a:lnTo>
                    <a:pt x="779" y="356"/>
                  </a:lnTo>
                  <a:lnTo>
                    <a:pt x="623" y="356"/>
                  </a:lnTo>
                  <a:lnTo>
                    <a:pt x="490" y="334"/>
                  </a:lnTo>
                  <a:lnTo>
                    <a:pt x="423" y="290"/>
                  </a:lnTo>
                  <a:lnTo>
                    <a:pt x="401" y="245"/>
                  </a:lnTo>
                  <a:lnTo>
                    <a:pt x="401" y="245"/>
                  </a:lnTo>
                  <a:lnTo>
                    <a:pt x="401" y="245"/>
                  </a:lnTo>
                  <a:lnTo>
                    <a:pt x="267" y="490"/>
                  </a:lnTo>
                  <a:lnTo>
                    <a:pt x="134" y="846"/>
                  </a:lnTo>
                  <a:lnTo>
                    <a:pt x="134" y="846"/>
                  </a:lnTo>
                  <a:lnTo>
                    <a:pt x="67" y="1046"/>
                  </a:lnTo>
                  <a:lnTo>
                    <a:pt x="23" y="1224"/>
                  </a:lnTo>
                  <a:lnTo>
                    <a:pt x="0" y="1379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3" y="1602"/>
                  </a:lnTo>
                  <a:lnTo>
                    <a:pt x="45" y="1669"/>
                  </a:lnTo>
                  <a:lnTo>
                    <a:pt x="89" y="1713"/>
                  </a:lnTo>
                  <a:lnTo>
                    <a:pt x="156" y="1758"/>
                  </a:lnTo>
                  <a:lnTo>
                    <a:pt x="312" y="1824"/>
                  </a:lnTo>
                  <a:lnTo>
                    <a:pt x="534" y="1869"/>
                  </a:lnTo>
                  <a:lnTo>
                    <a:pt x="534" y="1869"/>
                  </a:lnTo>
                  <a:lnTo>
                    <a:pt x="779" y="1891"/>
                  </a:lnTo>
                  <a:lnTo>
                    <a:pt x="1046" y="1913"/>
                  </a:lnTo>
                  <a:lnTo>
                    <a:pt x="1290" y="1891"/>
                  </a:lnTo>
                  <a:lnTo>
                    <a:pt x="1557" y="1891"/>
                  </a:lnTo>
                  <a:lnTo>
                    <a:pt x="1557" y="1891"/>
                  </a:lnTo>
                  <a:lnTo>
                    <a:pt x="2336" y="1802"/>
                  </a:lnTo>
                  <a:lnTo>
                    <a:pt x="2336" y="1802"/>
                  </a:lnTo>
                  <a:lnTo>
                    <a:pt x="2625" y="1735"/>
                  </a:lnTo>
                  <a:lnTo>
                    <a:pt x="2914" y="1646"/>
                  </a:lnTo>
                  <a:lnTo>
                    <a:pt x="2914" y="1646"/>
                  </a:lnTo>
                  <a:lnTo>
                    <a:pt x="3203" y="1557"/>
                  </a:lnTo>
                  <a:lnTo>
                    <a:pt x="3426" y="1424"/>
                  </a:lnTo>
                  <a:lnTo>
                    <a:pt x="3492" y="1379"/>
                  </a:lnTo>
                  <a:lnTo>
                    <a:pt x="3537" y="1313"/>
                  </a:lnTo>
                  <a:lnTo>
                    <a:pt x="3559" y="1246"/>
                  </a:lnTo>
                  <a:lnTo>
                    <a:pt x="3559" y="1179"/>
                  </a:lnTo>
                  <a:lnTo>
                    <a:pt x="3559" y="1179"/>
                  </a:lnTo>
                  <a:lnTo>
                    <a:pt x="3537" y="1024"/>
                  </a:lnTo>
                  <a:lnTo>
                    <a:pt x="3492" y="868"/>
                  </a:lnTo>
                  <a:lnTo>
                    <a:pt x="3404" y="712"/>
                  </a:lnTo>
                  <a:lnTo>
                    <a:pt x="3292" y="534"/>
                  </a:lnTo>
                  <a:lnTo>
                    <a:pt x="3292" y="534"/>
                  </a:lnTo>
                  <a:lnTo>
                    <a:pt x="3048" y="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55"/>
            <p:cNvSpPr/>
            <p:nvPr/>
          </p:nvSpPr>
          <p:spPr>
            <a:xfrm>
              <a:off x="3481900" y="5266675"/>
              <a:ext cx="6700" cy="7250"/>
            </a:xfrm>
            <a:custGeom>
              <a:avLst/>
              <a:gdLst/>
              <a:ahLst/>
              <a:cxnLst/>
              <a:rect l="l" t="t" r="r" b="b"/>
              <a:pathLst>
                <a:path w="268" h="290" fill="none" extrusionOk="0">
                  <a:moveTo>
                    <a:pt x="0" y="156"/>
                  </a:moveTo>
                  <a:lnTo>
                    <a:pt x="0" y="156"/>
                  </a:lnTo>
                  <a:lnTo>
                    <a:pt x="0" y="89"/>
                  </a:lnTo>
                  <a:lnTo>
                    <a:pt x="23" y="45"/>
                  </a:lnTo>
                  <a:lnTo>
                    <a:pt x="67" y="22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78" y="0"/>
                  </a:lnTo>
                  <a:lnTo>
                    <a:pt x="223" y="22"/>
                  </a:lnTo>
                  <a:lnTo>
                    <a:pt x="245" y="45"/>
                  </a:lnTo>
                  <a:lnTo>
                    <a:pt x="267" y="111"/>
                  </a:lnTo>
                  <a:lnTo>
                    <a:pt x="267" y="111"/>
                  </a:lnTo>
                  <a:lnTo>
                    <a:pt x="267" y="178"/>
                  </a:lnTo>
                  <a:lnTo>
                    <a:pt x="245" y="245"/>
                  </a:lnTo>
                  <a:lnTo>
                    <a:pt x="200" y="267"/>
                  </a:lnTo>
                  <a:lnTo>
                    <a:pt x="156" y="289"/>
                  </a:lnTo>
                  <a:lnTo>
                    <a:pt x="156" y="289"/>
                  </a:lnTo>
                  <a:lnTo>
                    <a:pt x="89" y="289"/>
                  </a:lnTo>
                  <a:lnTo>
                    <a:pt x="45" y="267"/>
                  </a:lnTo>
                  <a:lnTo>
                    <a:pt x="0" y="223"/>
                  </a:lnTo>
                  <a:lnTo>
                    <a:pt x="0" y="1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55"/>
            <p:cNvSpPr/>
            <p:nvPr/>
          </p:nvSpPr>
          <p:spPr>
            <a:xfrm>
              <a:off x="3441850" y="5284450"/>
              <a:ext cx="6700" cy="7275"/>
            </a:xfrm>
            <a:custGeom>
              <a:avLst/>
              <a:gdLst/>
              <a:ahLst/>
              <a:cxnLst/>
              <a:rect l="l" t="t" r="r" b="b"/>
              <a:pathLst>
                <a:path w="268" h="291" fill="none" extrusionOk="0">
                  <a:moveTo>
                    <a:pt x="268" y="134"/>
                  </a:moveTo>
                  <a:lnTo>
                    <a:pt x="268" y="134"/>
                  </a:lnTo>
                  <a:lnTo>
                    <a:pt x="268" y="179"/>
                  </a:lnTo>
                  <a:lnTo>
                    <a:pt x="245" y="223"/>
                  </a:lnTo>
                  <a:lnTo>
                    <a:pt x="245" y="223"/>
                  </a:lnTo>
                  <a:lnTo>
                    <a:pt x="223" y="268"/>
                  </a:lnTo>
                  <a:lnTo>
                    <a:pt x="157" y="290"/>
                  </a:lnTo>
                  <a:lnTo>
                    <a:pt x="157" y="290"/>
                  </a:lnTo>
                  <a:lnTo>
                    <a:pt x="68" y="290"/>
                  </a:lnTo>
                  <a:lnTo>
                    <a:pt x="23" y="246"/>
                  </a:lnTo>
                  <a:lnTo>
                    <a:pt x="23" y="246"/>
                  </a:lnTo>
                  <a:lnTo>
                    <a:pt x="1" y="157"/>
                  </a:lnTo>
                  <a:lnTo>
                    <a:pt x="1" y="157"/>
                  </a:lnTo>
                  <a:lnTo>
                    <a:pt x="1" y="90"/>
                  </a:lnTo>
                  <a:lnTo>
                    <a:pt x="23" y="45"/>
                  </a:lnTo>
                  <a:lnTo>
                    <a:pt x="68" y="23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179" y="1"/>
                  </a:lnTo>
                  <a:lnTo>
                    <a:pt x="223" y="23"/>
                  </a:lnTo>
                  <a:lnTo>
                    <a:pt x="245" y="68"/>
                  </a:lnTo>
                  <a:lnTo>
                    <a:pt x="268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55"/>
            <p:cNvSpPr/>
            <p:nvPr/>
          </p:nvSpPr>
          <p:spPr>
            <a:xfrm>
              <a:off x="3459100" y="5268325"/>
              <a:ext cx="7250" cy="7275"/>
            </a:xfrm>
            <a:custGeom>
              <a:avLst/>
              <a:gdLst/>
              <a:ahLst/>
              <a:cxnLst/>
              <a:rect l="l" t="t" r="r" b="b"/>
              <a:pathLst>
                <a:path w="290" h="291" fill="none" extrusionOk="0">
                  <a:moveTo>
                    <a:pt x="289" y="134"/>
                  </a:moveTo>
                  <a:lnTo>
                    <a:pt x="289" y="134"/>
                  </a:lnTo>
                  <a:lnTo>
                    <a:pt x="289" y="201"/>
                  </a:lnTo>
                  <a:lnTo>
                    <a:pt x="267" y="246"/>
                  </a:lnTo>
                  <a:lnTo>
                    <a:pt x="223" y="290"/>
                  </a:lnTo>
                  <a:lnTo>
                    <a:pt x="178" y="290"/>
                  </a:lnTo>
                  <a:lnTo>
                    <a:pt x="178" y="290"/>
                  </a:lnTo>
                  <a:lnTo>
                    <a:pt x="89" y="290"/>
                  </a:lnTo>
                  <a:lnTo>
                    <a:pt x="45" y="246"/>
                  </a:lnTo>
                  <a:lnTo>
                    <a:pt x="45" y="246"/>
                  </a:lnTo>
                  <a:lnTo>
                    <a:pt x="0" y="157"/>
                  </a:lnTo>
                  <a:lnTo>
                    <a:pt x="0" y="157"/>
                  </a:lnTo>
                  <a:lnTo>
                    <a:pt x="0" y="90"/>
                  </a:lnTo>
                  <a:lnTo>
                    <a:pt x="23" y="45"/>
                  </a:lnTo>
                  <a:lnTo>
                    <a:pt x="67" y="1"/>
                  </a:lnTo>
                  <a:lnTo>
                    <a:pt x="134" y="1"/>
                  </a:lnTo>
                  <a:lnTo>
                    <a:pt x="134" y="1"/>
                  </a:lnTo>
                  <a:lnTo>
                    <a:pt x="201" y="1"/>
                  </a:lnTo>
                  <a:lnTo>
                    <a:pt x="245" y="23"/>
                  </a:lnTo>
                  <a:lnTo>
                    <a:pt x="289" y="68"/>
                  </a:lnTo>
                  <a:lnTo>
                    <a:pt x="289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55"/>
            <p:cNvSpPr/>
            <p:nvPr/>
          </p:nvSpPr>
          <p:spPr>
            <a:xfrm>
              <a:off x="3451300" y="5230525"/>
              <a:ext cx="11150" cy="11700"/>
            </a:xfrm>
            <a:custGeom>
              <a:avLst/>
              <a:gdLst/>
              <a:ahLst/>
              <a:cxnLst/>
              <a:rect l="l" t="t" r="r" b="b"/>
              <a:pathLst>
                <a:path w="446" h="468" fill="none" extrusionOk="0">
                  <a:moveTo>
                    <a:pt x="1" y="245"/>
                  </a:moveTo>
                  <a:lnTo>
                    <a:pt x="1" y="245"/>
                  </a:lnTo>
                  <a:lnTo>
                    <a:pt x="1" y="312"/>
                  </a:lnTo>
                  <a:lnTo>
                    <a:pt x="45" y="379"/>
                  </a:lnTo>
                  <a:lnTo>
                    <a:pt x="45" y="379"/>
                  </a:lnTo>
                  <a:lnTo>
                    <a:pt x="90" y="423"/>
                  </a:lnTo>
                  <a:lnTo>
                    <a:pt x="134" y="445"/>
                  </a:lnTo>
                  <a:lnTo>
                    <a:pt x="179" y="468"/>
                  </a:lnTo>
                  <a:lnTo>
                    <a:pt x="246" y="468"/>
                  </a:lnTo>
                  <a:lnTo>
                    <a:pt x="246" y="468"/>
                  </a:lnTo>
                  <a:lnTo>
                    <a:pt x="335" y="423"/>
                  </a:lnTo>
                  <a:lnTo>
                    <a:pt x="424" y="356"/>
                  </a:lnTo>
                  <a:lnTo>
                    <a:pt x="424" y="356"/>
                  </a:lnTo>
                  <a:lnTo>
                    <a:pt x="446" y="267"/>
                  </a:lnTo>
                  <a:lnTo>
                    <a:pt x="446" y="223"/>
                  </a:lnTo>
                  <a:lnTo>
                    <a:pt x="446" y="223"/>
                  </a:lnTo>
                  <a:lnTo>
                    <a:pt x="424" y="112"/>
                  </a:lnTo>
                  <a:lnTo>
                    <a:pt x="379" y="23"/>
                  </a:lnTo>
                  <a:lnTo>
                    <a:pt x="290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90" y="23"/>
                  </a:lnTo>
                  <a:lnTo>
                    <a:pt x="23" y="67"/>
                  </a:lnTo>
                  <a:lnTo>
                    <a:pt x="1" y="134"/>
                  </a:lnTo>
                  <a:lnTo>
                    <a:pt x="1" y="2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55"/>
            <p:cNvSpPr/>
            <p:nvPr/>
          </p:nvSpPr>
          <p:spPr>
            <a:xfrm>
              <a:off x="3457425" y="5220525"/>
              <a:ext cx="4475" cy="4450"/>
            </a:xfrm>
            <a:custGeom>
              <a:avLst/>
              <a:gdLst/>
              <a:ahLst/>
              <a:cxnLst/>
              <a:rect l="l" t="t" r="r" b="b"/>
              <a:pathLst>
                <a:path w="179" h="178" fill="none" extrusionOk="0">
                  <a:moveTo>
                    <a:pt x="90" y="0"/>
                  </a:moveTo>
                  <a:lnTo>
                    <a:pt x="90" y="0"/>
                  </a:lnTo>
                  <a:lnTo>
                    <a:pt x="23" y="22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89"/>
                  </a:lnTo>
                  <a:lnTo>
                    <a:pt x="1" y="89"/>
                  </a:lnTo>
                  <a:lnTo>
                    <a:pt x="23" y="156"/>
                  </a:lnTo>
                  <a:lnTo>
                    <a:pt x="45" y="178"/>
                  </a:lnTo>
                  <a:lnTo>
                    <a:pt x="90" y="178"/>
                  </a:lnTo>
                  <a:lnTo>
                    <a:pt x="90" y="178"/>
                  </a:lnTo>
                  <a:lnTo>
                    <a:pt x="134" y="156"/>
                  </a:lnTo>
                  <a:lnTo>
                    <a:pt x="156" y="134"/>
                  </a:lnTo>
                  <a:lnTo>
                    <a:pt x="179" y="111"/>
                  </a:lnTo>
                  <a:lnTo>
                    <a:pt x="179" y="67"/>
                  </a:lnTo>
                  <a:lnTo>
                    <a:pt x="179" y="67"/>
                  </a:lnTo>
                  <a:lnTo>
                    <a:pt x="156" y="22"/>
                  </a:lnTo>
                  <a:lnTo>
                    <a:pt x="156" y="0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55"/>
            <p:cNvSpPr/>
            <p:nvPr/>
          </p:nvSpPr>
          <p:spPr>
            <a:xfrm>
              <a:off x="3451875" y="5209950"/>
              <a:ext cx="2800" cy="3350"/>
            </a:xfrm>
            <a:custGeom>
              <a:avLst/>
              <a:gdLst/>
              <a:ahLst/>
              <a:cxnLst/>
              <a:rect l="l" t="t" r="r" b="b"/>
              <a:pathLst>
                <a:path w="112" h="134" fill="none" extrusionOk="0">
                  <a:moveTo>
                    <a:pt x="111" y="67"/>
                  </a:moveTo>
                  <a:lnTo>
                    <a:pt x="111" y="67"/>
                  </a:lnTo>
                  <a:lnTo>
                    <a:pt x="89" y="23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0" y="23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22" y="134"/>
                  </a:lnTo>
                  <a:lnTo>
                    <a:pt x="67" y="134"/>
                  </a:lnTo>
                  <a:lnTo>
                    <a:pt x="67" y="134"/>
                  </a:lnTo>
                  <a:lnTo>
                    <a:pt x="111" y="112"/>
                  </a:lnTo>
                  <a:lnTo>
                    <a:pt x="111" y="67"/>
                  </a:lnTo>
                  <a:lnTo>
                    <a:pt x="111" y="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55"/>
            <p:cNvSpPr/>
            <p:nvPr/>
          </p:nvSpPr>
          <p:spPr>
            <a:xfrm>
              <a:off x="3409600" y="5127100"/>
              <a:ext cx="105125" cy="178525"/>
            </a:xfrm>
            <a:custGeom>
              <a:avLst/>
              <a:gdLst/>
              <a:ahLst/>
              <a:cxnLst/>
              <a:rect l="l" t="t" r="r" b="b"/>
              <a:pathLst>
                <a:path w="4205" h="7141" extrusionOk="0">
                  <a:moveTo>
                    <a:pt x="1624" y="67"/>
                  </a:moveTo>
                  <a:lnTo>
                    <a:pt x="1758" y="89"/>
                  </a:lnTo>
                  <a:lnTo>
                    <a:pt x="1847" y="134"/>
                  </a:lnTo>
                  <a:lnTo>
                    <a:pt x="1891" y="178"/>
                  </a:lnTo>
                  <a:lnTo>
                    <a:pt x="1914" y="245"/>
                  </a:lnTo>
                  <a:lnTo>
                    <a:pt x="1936" y="356"/>
                  </a:lnTo>
                  <a:lnTo>
                    <a:pt x="1914" y="467"/>
                  </a:lnTo>
                  <a:lnTo>
                    <a:pt x="1891" y="512"/>
                  </a:lnTo>
                  <a:lnTo>
                    <a:pt x="1869" y="534"/>
                  </a:lnTo>
                  <a:lnTo>
                    <a:pt x="1847" y="556"/>
                  </a:lnTo>
                  <a:lnTo>
                    <a:pt x="2047" y="2358"/>
                  </a:lnTo>
                  <a:lnTo>
                    <a:pt x="2136" y="3159"/>
                  </a:lnTo>
                  <a:lnTo>
                    <a:pt x="2158" y="3359"/>
                  </a:lnTo>
                  <a:lnTo>
                    <a:pt x="2203" y="3537"/>
                  </a:lnTo>
                  <a:lnTo>
                    <a:pt x="2247" y="3604"/>
                  </a:lnTo>
                  <a:lnTo>
                    <a:pt x="2314" y="3693"/>
                  </a:lnTo>
                  <a:lnTo>
                    <a:pt x="2425" y="3848"/>
                  </a:lnTo>
                  <a:lnTo>
                    <a:pt x="2737" y="4182"/>
                  </a:lnTo>
                  <a:lnTo>
                    <a:pt x="3048" y="4493"/>
                  </a:lnTo>
                  <a:lnTo>
                    <a:pt x="3359" y="4805"/>
                  </a:lnTo>
                  <a:lnTo>
                    <a:pt x="3649" y="5138"/>
                  </a:lnTo>
                  <a:lnTo>
                    <a:pt x="3782" y="5316"/>
                  </a:lnTo>
                  <a:lnTo>
                    <a:pt x="3893" y="5494"/>
                  </a:lnTo>
                  <a:lnTo>
                    <a:pt x="3982" y="5694"/>
                  </a:lnTo>
                  <a:lnTo>
                    <a:pt x="4071" y="5895"/>
                  </a:lnTo>
                  <a:lnTo>
                    <a:pt x="4093" y="6006"/>
                  </a:lnTo>
                  <a:lnTo>
                    <a:pt x="4116" y="6117"/>
                  </a:lnTo>
                  <a:lnTo>
                    <a:pt x="4093" y="6206"/>
                  </a:lnTo>
                  <a:lnTo>
                    <a:pt x="4071" y="6295"/>
                  </a:lnTo>
                  <a:lnTo>
                    <a:pt x="4049" y="6384"/>
                  </a:lnTo>
                  <a:lnTo>
                    <a:pt x="3982" y="6473"/>
                  </a:lnTo>
                  <a:lnTo>
                    <a:pt x="3893" y="6540"/>
                  </a:lnTo>
                  <a:lnTo>
                    <a:pt x="3804" y="6606"/>
                  </a:lnTo>
                  <a:lnTo>
                    <a:pt x="3604" y="6718"/>
                  </a:lnTo>
                  <a:lnTo>
                    <a:pt x="3382" y="6784"/>
                  </a:lnTo>
                  <a:lnTo>
                    <a:pt x="3159" y="6851"/>
                  </a:lnTo>
                  <a:lnTo>
                    <a:pt x="2937" y="6918"/>
                  </a:lnTo>
                  <a:lnTo>
                    <a:pt x="2470" y="6985"/>
                  </a:lnTo>
                  <a:lnTo>
                    <a:pt x="2003" y="7029"/>
                  </a:lnTo>
                  <a:lnTo>
                    <a:pt x="1602" y="7073"/>
                  </a:lnTo>
                  <a:lnTo>
                    <a:pt x="1202" y="7073"/>
                  </a:lnTo>
                  <a:lnTo>
                    <a:pt x="979" y="7051"/>
                  </a:lnTo>
                  <a:lnTo>
                    <a:pt x="779" y="7029"/>
                  </a:lnTo>
                  <a:lnTo>
                    <a:pt x="579" y="6985"/>
                  </a:lnTo>
                  <a:lnTo>
                    <a:pt x="401" y="6918"/>
                  </a:lnTo>
                  <a:lnTo>
                    <a:pt x="312" y="6873"/>
                  </a:lnTo>
                  <a:lnTo>
                    <a:pt x="245" y="6829"/>
                  </a:lnTo>
                  <a:lnTo>
                    <a:pt x="201" y="6762"/>
                  </a:lnTo>
                  <a:lnTo>
                    <a:pt x="156" y="6695"/>
                  </a:lnTo>
                  <a:lnTo>
                    <a:pt x="90" y="6540"/>
                  </a:lnTo>
                  <a:lnTo>
                    <a:pt x="90" y="6384"/>
                  </a:lnTo>
                  <a:lnTo>
                    <a:pt x="112" y="6206"/>
                  </a:lnTo>
                  <a:lnTo>
                    <a:pt x="156" y="6028"/>
                  </a:lnTo>
                  <a:lnTo>
                    <a:pt x="268" y="5694"/>
                  </a:lnTo>
                  <a:lnTo>
                    <a:pt x="357" y="5516"/>
                  </a:lnTo>
                  <a:lnTo>
                    <a:pt x="446" y="5316"/>
                  </a:lnTo>
                  <a:lnTo>
                    <a:pt x="668" y="4960"/>
                  </a:lnTo>
                  <a:lnTo>
                    <a:pt x="890" y="4627"/>
                  </a:lnTo>
                  <a:lnTo>
                    <a:pt x="1113" y="4271"/>
                  </a:lnTo>
                  <a:lnTo>
                    <a:pt x="1224" y="4071"/>
                  </a:lnTo>
                  <a:lnTo>
                    <a:pt x="1335" y="3893"/>
                  </a:lnTo>
                  <a:lnTo>
                    <a:pt x="1402" y="3693"/>
                  </a:lnTo>
                  <a:lnTo>
                    <a:pt x="1402" y="3581"/>
                  </a:lnTo>
                  <a:lnTo>
                    <a:pt x="1424" y="3470"/>
                  </a:lnTo>
                  <a:lnTo>
                    <a:pt x="1335" y="2447"/>
                  </a:lnTo>
                  <a:lnTo>
                    <a:pt x="1246" y="1468"/>
                  </a:lnTo>
                  <a:lnTo>
                    <a:pt x="1202" y="934"/>
                  </a:lnTo>
                  <a:lnTo>
                    <a:pt x="1180" y="823"/>
                  </a:lnTo>
                  <a:lnTo>
                    <a:pt x="1180" y="757"/>
                  </a:lnTo>
                  <a:lnTo>
                    <a:pt x="1202" y="712"/>
                  </a:lnTo>
                  <a:lnTo>
                    <a:pt x="1313" y="734"/>
                  </a:lnTo>
                  <a:lnTo>
                    <a:pt x="1447" y="734"/>
                  </a:lnTo>
                  <a:lnTo>
                    <a:pt x="1447" y="712"/>
                  </a:lnTo>
                  <a:lnTo>
                    <a:pt x="1424" y="668"/>
                  </a:lnTo>
                  <a:lnTo>
                    <a:pt x="1402" y="668"/>
                  </a:lnTo>
                  <a:lnTo>
                    <a:pt x="1269" y="645"/>
                  </a:lnTo>
                  <a:lnTo>
                    <a:pt x="1139" y="627"/>
                  </a:lnTo>
                  <a:lnTo>
                    <a:pt x="1139" y="627"/>
                  </a:lnTo>
                  <a:lnTo>
                    <a:pt x="1135" y="623"/>
                  </a:lnTo>
                  <a:lnTo>
                    <a:pt x="1068" y="579"/>
                  </a:lnTo>
                  <a:lnTo>
                    <a:pt x="1024" y="490"/>
                  </a:lnTo>
                  <a:lnTo>
                    <a:pt x="1002" y="378"/>
                  </a:lnTo>
                  <a:lnTo>
                    <a:pt x="979" y="312"/>
                  </a:lnTo>
                  <a:lnTo>
                    <a:pt x="1002" y="245"/>
                  </a:lnTo>
                  <a:lnTo>
                    <a:pt x="1046" y="200"/>
                  </a:lnTo>
                  <a:lnTo>
                    <a:pt x="1135" y="156"/>
                  </a:lnTo>
                  <a:lnTo>
                    <a:pt x="1246" y="111"/>
                  </a:lnTo>
                  <a:lnTo>
                    <a:pt x="1358" y="89"/>
                  </a:lnTo>
                  <a:lnTo>
                    <a:pt x="1491" y="67"/>
                  </a:lnTo>
                  <a:close/>
                  <a:moveTo>
                    <a:pt x="1291" y="0"/>
                  </a:moveTo>
                  <a:lnTo>
                    <a:pt x="1157" y="45"/>
                  </a:lnTo>
                  <a:lnTo>
                    <a:pt x="1046" y="89"/>
                  </a:lnTo>
                  <a:lnTo>
                    <a:pt x="957" y="134"/>
                  </a:lnTo>
                  <a:lnTo>
                    <a:pt x="913" y="223"/>
                  </a:lnTo>
                  <a:lnTo>
                    <a:pt x="890" y="312"/>
                  </a:lnTo>
                  <a:lnTo>
                    <a:pt x="913" y="401"/>
                  </a:lnTo>
                  <a:lnTo>
                    <a:pt x="979" y="556"/>
                  </a:lnTo>
                  <a:lnTo>
                    <a:pt x="1024" y="645"/>
                  </a:lnTo>
                  <a:lnTo>
                    <a:pt x="1092" y="686"/>
                  </a:lnTo>
                  <a:lnTo>
                    <a:pt x="1202" y="1869"/>
                  </a:lnTo>
                  <a:lnTo>
                    <a:pt x="1313" y="3070"/>
                  </a:lnTo>
                  <a:lnTo>
                    <a:pt x="1335" y="3381"/>
                  </a:lnTo>
                  <a:lnTo>
                    <a:pt x="1335" y="3537"/>
                  </a:lnTo>
                  <a:lnTo>
                    <a:pt x="1313" y="3693"/>
                  </a:lnTo>
                  <a:lnTo>
                    <a:pt x="1246" y="3871"/>
                  </a:lnTo>
                  <a:lnTo>
                    <a:pt x="1157" y="4026"/>
                  </a:lnTo>
                  <a:lnTo>
                    <a:pt x="979" y="4338"/>
                  </a:lnTo>
                  <a:lnTo>
                    <a:pt x="690" y="4738"/>
                  </a:lnTo>
                  <a:lnTo>
                    <a:pt x="423" y="5161"/>
                  </a:lnTo>
                  <a:lnTo>
                    <a:pt x="290" y="5405"/>
                  </a:lnTo>
                  <a:lnTo>
                    <a:pt x="179" y="5650"/>
                  </a:lnTo>
                  <a:lnTo>
                    <a:pt x="90" y="5895"/>
                  </a:lnTo>
                  <a:lnTo>
                    <a:pt x="45" y="6162"/>
                  </a:lnTo>
                  <a:lnTo>
                    <a:pt x="23" y="6317"/>
                  </a:lnTo>
                  <a:lnTo>
                    <a:pt x="1" y="6473"/>
                  </a:lnTo>
                  <a:lnTo>
                    <a:pt x="23" y="6629"/>
                  </a:lnTo>
                  <a:lnTo>
                    <a:pt x="90" y="6762"/>
                  </a:lnTo>
                  <a:lnTo>
                    <a:pt x="134" y="6829"/>
                  </a:lnTo>
                  <a:lnTo>
                    <a:pt x="201" y="6896"/>
                  </a:lnTo>
                  <a:lnTo>
                    <a:pt x="334" y="6985"/>
                  </a:lnTo>
                  <a:lnTo>
                    <a:pt x="512" y="7051"/>
                  </a:lnTo>
                  <a:lnTo>
                    <a:pt x="690" y="7096"/>
                  </a:lnTo>
                  <a:lnTo>
                    <a:pt x="890" y="7118"/>
                  </a:lnTo>
                  <a:lnTo>
                    <a:pt x="1068" y="7140"/>
                  </a:lnTo>
                  <a:lnTo>
                    <a:pt x="1402" y="7140"/>
                  </a:lnTo>
                  <a:lnTo>
                    <a:pt x="1958" y="7118"/>
                  </a:lnTo>
                  <a:lnTo>
                    <a:pt x="2536" y="7073"/>
                  </a:lnTo>
                  <a:lnTo>
                    <a:pt x="2803" y="7029"/>
                  </a:lnTo>
                  <a:lnTo>
                    <a:pt x="3070" y="6962"/>
                  </a:lnTo>
                  <a:lnTo>
                    <a:pt x="3359" y="6873"/>
                  </a:lnTo>
                  <a:lnTo>
                    <a:pt x="3604" y="6784"/>
                  </a:lnTo>
                  <a:lnTo>
                    <a:pt x="3782" y="6718"/>
                  </a:lnTo>
                  <a:lnTo>
                    <a:pt x="3938" y="6629"/>
                  </a:lnTo>
                  <a:lnTo>
                    <a:pt x="4093" y="6495"/>
                  </a:lnTo>
                  <a:lnTo>
                    <a:pt x="4138" y="6428"/>
                  </a:lnTo>
                  <a:lnTo>
                    <a:pt x="4182" y="6339"/>
                  </a:lnTo>
                  <a:lnTo>
                    <a:pt x="4205" y="6250"/>
                  </a:lnTo>
                  <a:lnTo>
                    <a:pt x="4205" y="6162"/>
                  </a:lnTo>
                  <a:lnTo>
                    <a:pt x="4182" y="5961"/>
                  </a:lnTo>
                  <a:lnTo>
                    <a:pt x="4116" y="5783"/>
                  </a:lnTo>
                  <a:lnTo>
                    <a:pt x="4027" y="5628"/>
                  </a:lnTo>
                  <a:lnTo>
                    <a:pt x="3893" y="5383"/>
                  </a:lnTo>
                  <a:lnTo>
                    <a:pt x="3738" y="5138"/>
                  </a:lnTo>
                  <a:lnTo>
                    <a:pt x="3560" y="4938"/>
                  </a:lnTo>
                  <a:lnTo>
                    <a:pt x="3382" y="4738"/>
                  </a:lnTo>
                  <a:lnTo>
                    <a:pt x="2981" y="4338"/>
                  </a:lnTo>
                  <a:lnTo>
                    <a:pt x="2781" y="4137"/>
                  </a:lnTo>
                  <a:lnTo>
                    <a:pt x="2603" y="3937"/>
                  </a:lnTo>
                  <a:lnTo>
                    <a:pt x="2492" y="3804"/>
                  </a:lnTo>
                  <a:lnTo>
                    <a:pt x="2381" y="3670"/>
                  </a:lnTo>
                  <a:lnTo>
                    <a:pt x="2314" y="3537"/>
                  </a:lnTo>
                  <a:lnTo>
                    <a:pt x="2269" y="3381"/>
                  </a:lnTo>
                  <a:lnTo>
                    <a:pt x="2225" y="3114"/>
                  </a:lnTo>
                  <a:lnTo>
                    <a:pt x="2181" y="2847"/>
                  </a:lnTo>
                  <a:lnTo>
                    <a:pt x="2092" y="2180"/>
                  </a:lnTo>
                  <a:lnTo>
                    <a:pt x="2025" y="1535"/>
                  </a:lnTo>
                  <a:lnTo>
                    <a:pt x="1958" y="890"/>
                  </a:lnTo>
                  <a:lnTo>
                    <a:pt x="1936" y="734"/>
                  </a:lnTo>
                  <a:lnTo>
                    <a:pt x="1936" y="668"/>
                  </a:lnTo>
                  <a:lnTo>
                    <a:pt x="1958" y="601"/>
                  </a:lnTo>
                  <a:lnTo>
                    <a:pt x="2003" y="490"/>
                  </a:lnTo>
                  <a:lnTo>
                    <a:pt x="2025" y="334"/>
                  </a:lnTo>
                  <a:lnTo>
                    <a:pt x="2003" y="245"/>
                  </a:lnTo>
                  <a:lnTo>
                    <a:pt x="2003" y="178"/>
                  </a:lnTo>
                  <a:lnTo>
                    <a:pt x="1958" y="134"/>
                  </a:lnTo>
                  <a:lnTo>
                    <a:pt x="1914" y="89"/>
                  </a:lnTo>
                  <a:lnTo>
                    <a:pt x="1847" y="45"/>
                  </a:lnTo>
                  <a:lnTo>
                    <a:pt x="1758" y="22"/>
                  </a:lnTo>
                  <a:lnTo>
                    <a:pt x="1558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55"/>
            <p:cNvSpPr/>
            <p:nvPr/>
          </p:nvSpPr>
          <p:spPr>
            <a:xfrm>
              <a:off x="3432400" y="5131550"/>
              <a:ext cx="27275" cy="7800"/>
            </a:xfrm>
            <a:custGeom>
              <a:avLst/>
              <a:gdLst/>
              <a:ahLst/>
              <a:cxnLst/>
              <a:rect l="l" t="t" r="r" b="b"/>
              <a:pathLst>
                <a:path w="1091" h="312" extrusionOk="0">
                  <a:moveTo>
                    <a:pt x="1046" y="0"/>
                  </a:moveTo>
                  <a:lnTo>
                    <a:pt x="1002" y="22"/>
                  </a:lnTo>
                  <a:lnTo>
                    <a:pt x="935" y="111"/>
                  </a:lnTo>
                  <a:lnTo>
                    <a:pt x="846" y="156"/>
                  </a:lnTo>
                  <a:lnTo>
                    <a:pt x="712" y="200"/>
                  </a:lnTo>
                  <a:lnTo>
                    <a:pt x="601" y="223"/>
                  </a:lnTo>
                  <a:lnTo>
                    <a:pt x="312" y="223"/>
                  </a:lnTo>
                  <a:lnTo>
                    <a:pt x="179" y="200"/>
                  </a:lnTo>
                  <a:lnTo>
                    <a:pt x="112" y="178"/>
                  </a:lnTo>
                  <a:lnTo>
                    <a:pt x="67" y="134"/>
                  </a:lnTo>
                  <a:lnTo>
                    <a:pt x="45" y="111"/>
                  </a:lnTo>
                  <a:lnTo>
                    <a:pt x="23" y="89"/>
                  </a:lnTo>
                  <a:lnTo>
                    <a:pt x="1" y="111"/>
                  </a:lnTo>
                  <a:lnTo>
                    <a:pt x="1" y="134"/>
                  </a:lnTo>
                  <a:lnTo>
                    <a:pt x="45" y="200"/>
                  </a:lnTo>
                  <a:lnTo>
                    <a:pt x="112" y="245"/>
                  </a:lnTo>
                  <a:lnTo>
                    <a:pt x="156" y="267"/>
                  </a:lnTo>
                  <a:lnTo>
                    <a:pt x="245" y="289"/>
                  </a:lnTo>
                  <a:lnTo>
                    <a:pt x="401" y="312"/>
                  </a:lnTo>
                  <a:lnTo>
                    <a:pt x="535" y="312"/>
                  </a:lnTo>
                  <a:lnTo>
                    <a:pt x="690" y="289"/>
                  </a:lnTo>
                  <a:lnTo>
                    <a:pt x="846" y="245"/>
                  </a:lnTo>
                  <a:lnTo>
                    <a:pt x="979" y="178"/>
                  </a:lnTo>
                  <a:lnTo>
                    <a:pt x="1046" y="111"/>
                  </a:lnTo>
                  <a:lnTo>
                    <a:pt x="1091" y="45"/>
                  </a:lnTo>
                  <a:lnTo>
                    <a:pt x="1091" y="22"/>
                  </a:lnTo>
                  <a:lnTo>
                    <a:pt x="1068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55"/>
            <p:cNvSpPr/>
            <p:nvPr/>
          </p:nvSpPr>
          <p:spPr>
            <a:xfrm>
              <a:off x="3450200" y="5140450"/>
              <a:ext cx="7800" cy="3900"/>
            </a:xfrm>
            <a:custGeom>
              <a:avLst/>
              <a:gdLst/>
              <a:ahLst/>
              <a:cxnLst/>
              <a:rect l="l" t="t" r="r" b="b"/>
              <a:pathLst>
                <a:path w="312" h="156" extrusionOk="0">
                  <a:moveTo>
                    <a:pt x="245" y="0"/>
                  </a:moveTo>
                  <a:lnTo>
                    <a:pt x="134" y="67"/>
                  </a:lnTo>
                  <a:lnTo>
                    <a:pt x="23" y="89"/>
                  </a:lnTo>
                  <a:lnTo>
                    <a:pt x="0" y="111"/>
                  </a:lnTo>
                  <a:lnTo>
                    <a:pt x="23" y="134"/>
                  </a:lnTo>
                  <a:lnTo>
                    <a:pt x="45" y="156"/>
                  </a:lnTo>
                  <a:lnTo>
                    <a:pt x="67" y="156"/>
                  </a:lnTo>
                  <a:lnTo>
                    <a:pt x="178" y="134"/>
                  </a:lnTo>
                  <a:lnTo>
                    <a:pt x="290" y="67"/>
                  </a:lnTo>
                  <a:lnTo>
                    <a:pt x="312" y="45"/>
                  </a:lnTo>
                  <a:lnTo>
                    <a:pt x="290" y="2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55"/>
            <p:cNvSpPr/>
            <p:nvPr/>
          </p:nvSpPr>
          <p:spPr>
            <a:xfrm>
              <a:off x="3416825" y="5249975"/>
              <a:ext cx="91225" cy="49525"/>
            </a:xfrm>
            <a:custGeom>
              <a:avLst/>
              <a:gdLst/>
              <a:ahLst/>
              <a:cxnLst/>
              <a:rect l="l" t="t" r="r" b="b"/>
              <a:pathLst>
                <a:path w="3649" h="1981" extrusionOk="0">
                  <a:moveTo>
                    <a:pt x="2915" y="1"/>
                  </a:moveTo>
                  <a:lnTo>
                    <a:pt x="2892" y="23"/>
                  </a:lnTo>
                  <a:lnTo>
                    <a:pt x="2870" y="68"/>
                  </a:lnTo>
                  <a:lnTo>
                    <a:pt x="2826" y="90"/>
                  </a:lnTo>
                  <a:lnTo>
                    <a:pt x="2715" y="157"/>
                  </a:lnTo>
                  <a:lnTo>
                    <a:pt x="2470" y="201"/>
                  </a:lnTo>
                  <a:lnTo>
                    <a:pt x="2181" y="268"/>
                  </a:lnTo>
                  <a:lnTo>
                    <a:pt x="1869" y="312"/>
                  </a:lnTo>
                  <a:lnTo>
                    <a:pt x="1847" y="335"/>
                  </a:lnTo>
                  <a:lnTo>
                    <a:pt x="1847" y="357"/>
                  </a:lnTo>
                  <a:lnTo>
                    <a:pt x="1869" y="379"/>
                  </a:lnTo>
                  <a:lnTo>
                    <a:pt x="1892" y="401"/>
                  </a:lnTo>
                  <a:lnTo>
                    <a:pt x="2292" y="335"/>
                  </a:lnTo>
                  <a:lnTo>
                    <a:pt x="2692" y="246"/>
                  </a:lnTo>
                  <a:lnTo>
                    <a:pt x="2870" y="179"/>
                  </a:lnTo>
                  <a:lnTo>
                    <a:pt x="2937" y="134"/>
                  </a:lnTo>
                  <a:lnTo>
                    <a:pt x="2954" y="100"/>
                  </a:lnTo>
                  <a:lnTo>
                    <a:pt x="2954" y="100"/>
                  </a:lnTo>
                  <a:lnTo>
                    <a:pt x="3159" y="379"/>
                  </a:lnTo>
                  <a:lnTo>
                    <a:pt x="3382" y="713"/>
                  </a:lnTo>
                  <a:lnTo>
                    <a:pt x="3471" y="891"/>
                  </a:lnTo>
                  <a:lnTo>
                    <a:pt x="3560" y="1069"/>
                  </a:lnTo>
                  <a:lnTo>
                    <a:pt x="3560" y="1158"/>
                  </a:lnTo>
                  <a:lnTo>
                    <a:pt x="3560" y="1247"/>
                  </a:lnTo>
                  <a:lnTo>
                    <a:pt x="3537" y="1335"/>
                  </a:lnTo>
                  <a:lnTo>
                    <a:pt x="3471" y="1402"/>
                  </a:lnTo>
                  <a:lnTo>
                    <a:pt x="3337" y="1513"/>
                  </a:lnTo>
                  <a:lnTo>
                    <a:pt x="3159" y="1602"/>
                  </a:lnTo>
                  <a:lnTo>
                    <a:pt x="2803" y="1691"/>
                  </a:lnTo>
                  <a:lnTo>
                    <a:pt x="2448" y="1780"/>
                  </a:lnTo>
                  <a:lnTo>
                    <a:pt x="2092" y="1825"/>
                  </a:lnTo>
                  <a:lnTo>
                    <a:pt x="1647" y="1892"/>
                  </a:lnTo>
                  <a:lnTo>
                    <a:pt x="1202" y="1914"/>
                  </a:lnTo>
                  <a:lnTo>
                    <a:pt x="735" y="1914"/>
                  </a:lnTo>
                  <a:lnTo>
                    <a:pt x="490" y="1869"/>
                  </a:lnTo>
                  <a:lnTo>
                    <a:pt x="379" y="1847"/>
                  </a:lnTo>
                  <a:lnTo>
                    <a:pt x="268" y="1803"/>
                  </a:lnTo>
                  <a:lnTo>
                    <a:pt x="201" y="1758"/>
                  </a:lnTo>
                  <a:lnTo>
                    <a:pt x="134" y="1691"/>
                  </a:lnTo>
                  <a:lnTo>
                    <a:pt x="90" y="1602"/>
                  </a:lnTo>
                  <a:lnTo>
                    <a:pt x="68" y="1513"/>
                  </a:lnTo>
                  <a:lnTo>
                    <a:pt x="68" y="1424"/>
                  </a:lnTo>
                  <a:lnTo>
                    <a:pt x="68" y="1313"/>
                  </a:lnTo>
                  <a:lnTo>
                    <a:pt x="134" y="1091"/>
                  </a:lnTo>
                  <a:lnTo>
                    <a:pt x="201" y="868"/>
                  </a:lnTo>
                  <a:lnTo>
                    <a:pt x="312" y="646"/>
                  </a:lnTo>
                  <a:lnTo>
                    <a:pt x="490" y="312"/>
                  </a:lnTo>
                  <a:lnTo>
                    <a:pt x="490" y="290"/>
                  </a:lnTo>
                  <a:lnTo>
                    <a:pt x="468" y="268"/>
                  </a:lnTo>
                  <a:lnTo>
                    <a:pt x="423" y="246"/>
                  </a:lnTo>
                  <a:lnTo>
                    <a:pt x="401" y="268"/>
                  </a:lnTo>
                  <a:lnTo>
                    <a:pt x="290" y="490"/>
                  </a:lnTo>
                  <a:lnTo>
                    <a:pt x="179" y="735"/>
                  </a:lnTo>
                  <a:lnTo>
                    <a:pt x="90" y="1002"/>
                  </a:lnTo>
                  <a:lnTo>
                    <a:pt x="23" y="1247"/>
                  </a:lnTo>
                  <a:lnTo>
                    <a:pt x="1" y="1402"/>
                  </a:lnTo>
                  <a:lnTo>
                    <a:pt x="1" y="1536"/>
                  </a:lnTo>
                  <a:lnTo>
                    <a:pt x="23" y="1669"/>
                  </a:lnTo>
                  <a:lnTo>
                    <a:pt x="68" y="1736"/>
                  </a:lnTo>
                  <a:lnTo>
                    <a:pt x="112" y="1780"/>
                  </a:lnTo>
                  <a:lnTo>
                    <a:pt x="201" y="1847"/>
                  </a:lnTo>
                  <a:lnTo>
                    <a:pt x="268" y="1892"/>
                  </a:lnTo>
                  <a:lnTo>
                    <a:pt x="468" y="1936"/>
                  </a:lnTo>
                  <a:lnTo>
                    <a:pt x="646" y="1958"/>
                  </a:lnTo>
                  <a:lnTo>
                    <a:pt x="846" y="1981"/>
                  </a:lnTo>
                  <a:lnTo>
                    <a:pt x="1424" y="1981"/>
                  </a:lnTo>
                  <a:lnTo>
                    <a:pt x="2003" y="1914"/>
                  </a:lnTo>
                  <a:lnTo>
                    <a:pt x="2492" y="1847"/>
                  </a:lnTo>
                  <a:lnTo>
                    <a:pt x="2737" y="1803"/>
                  </a:lnTo>
                  <a:lnTo>
                    <a:pt x="2981" y="1736"/>
                  </a:lnTo>
                  <a:lnTo>
                    <a:pt x="3137" y="1691"/>
                  </a:lnTo>
                  <a:lnTo>
                    <a:pt x="3315" y="1625"/>
                  </a:lnTo>
                  <a:lnTo>
                    <a:pt x="3471" y="1536"/>
                  </a:lnTo>
                  <a:lnTo>
                    <a:pt x="3537" y="1469"/>
                  </a:lnTo>
                  <a:lnTo>
                    <a:pt x="3604" y="1402"/>
                  </a:lnTo>
                  <a:lnTo>
                    <a:pt x="3626" y="1335"/>
                  </a:lnTo>
                  <a:lnTo>
                    <a:pt x="3649" y="1269"/>
                  </a:lnTo>
                  <a:lnTo>
                    <a:pt x="3649" y="1113"/>
                  </a:lnTo>
                  <a:lnTo>
                    <a:pt x="3604" y="980"/>
                  </a:lnTo>
                  <a:lnTo>
                    <a:pt x="3537" y="846"/>
                  </a:lnTo>
                  <a:lnTo>
                    <a:pt x="3426" y="624"/>
                  </a:lnTo>
                  <a:lnTo>
                    <a:pt x="3271" y="401"/>
                  </a:lnTo>
                  <a:lnTo>
                    <a:pt x="3115" y="201"/>
                  </a:lnTo>
                  <a:lnTo>
                    <a:pt x="2980" y="47"/>
                  </a:lnTo>
                  <a:lnTo>
                    <a:pt x="2980" y="47"/>
                  </a:lnTo>
                  <a:lnTo>
                    <a:pt x="2981" y="45"/>
                  </a:lnTo>
                  <a:lnTo>
                    <a:pt x="2979" y="45"/>
                  </a:lnTo>
                  <a:lnTo>
                    <a:pt x="2959" y="23"/>
                  </a:lnTo>
                  <a:lnTo>
                    <a:pt x="291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55"/>
            <p:cNvSpPr/>
            <p:nvPr/>
          </p:nvSpPr>
          <p:spPr>
            <a:xfrm>
              <a:off x="3452425" y="5258875"/>
              <a:ext cx="5575" cy="2250"/>
            </a:xfrm>
            <a:custGeom>
              <a:avLst/>
              <a:gdLst/>
              <a:ahLst/>
              <a:cxnLst/>
              <a:rect l="l" t="t" r="r" b="b"/>
              <a:pathLst>
                <a:path w="223" h="90" extrusionOk="0">
                  <a:moveTo>
                    <a:pt x="23" y="1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3" y="68"/>
                  </a:lnTo>
                  <a:lnTo>
                    <a:pt x="45" y="90"/>
                  </a:lnTo>
                  <a:lnTo>
                    <a:pt x="201" y="68"/>
                  </a:lnTo>
                  <a:lnTo>
                    <a:pt x="223" y="45"/>
                  </a:lnTo>
                  <a:lnTo>
                    <a:pt x="223" y="23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55"/>
            <p:cNvSpPr/>
            <p:nvPr/>
          </p:nvSpPr>
          <p:spPr>
            <a:xfrm>
              <a:off x="3426850" y="5246650"/>
              <a:ext cx="64525" cy="14475"/>
            </a:xfrm>
            <a:custGeom>
              <a:avLst/>
              <a:gdLst/>
              <a:ahLst/>
              <a:cxnLst/>
              <a:rect l="l" t="t" r="r" b="b"/>
              <a:pathLst>
                <a:path w="2581" h="579" extrusionOk="0">
                  <a:moveTo>
                    <a:pt x="2091" y="0"/>
                  </a:moveTo>
                  <a:lnTo>
                    <a:pt x="1958" y="23"/>
                  </a:lnTo>
                  <a:lnTo>
                    <a:pt x="1624" y="23"/>
                  </a:lnTo>
                  <a:lnTo>
                    <a:pt x="1290" y="45"/>
                  </a:lnTo>
                  <a:lnTo>
                    <a:pt x="957" y="89"/>
                  </a:lnTo>
                  <a:lnTo>
                    <a:pt x="623" y="134"/>
                  </a:lnTo>
                  <a:lnTo>
                    <a:pt x="490" y="178"/>
                  </a:lnTo>
                  <a:lnTo>
                    <a:pt x="267" y="223"/>
                  </a:lnTo>
                  <a:lnTo>
                    <a:pt x="178" y="245"/>
                  </a:lnTo>
                  <a:lnTo>
                    <a:pt x="89" y="290"/>
                  </a:lnTo>
                  <a:lnTo>
                    <a:pt x="22" y="356"/>
                  </a:lnTo>
                  <a:lnTo>
                    <a:pt x="0" y="423"/>
                  </a:lnTo>
                  <a:lnTo>
                    <a:pt x="22" y="468"/>
                  </a:lnTo>
                  <a:lnTo>
                    <a:pt x="67" y="512"/>
                  </a:lnTo>
                  <a:lnTo>
                    <a:pt x="134" y="557"/>
                  </a:lnTo>
                  <a:lnTo>
                    <a:pt x="223" y="557"/>
                  </a:lnTo>
                  <a:lnTo>
                    <a:pt x="401" y="579"/>
                  </a:lnTo>
                  <a:lnTo>
                    <a:pt x="534" y="579"/>
                  </a:lnTo>
                  <a:lnTo>
                    <a:pt x="534" y="557"/>
                  </a:lnTo>
                  <a:lnTo>
                    <a:pt x="534" y="512"/>
                  </a:lnTo>
                  <a:lnTo>
                    <a:pt x="490" y="512"/>
                  </a:lnTo>
                  <a:lnTo>
                    <a:pt x="334" y="490"/>
                  </a:lnTo>
                  <a:lnTo>
                    <a:pt x="156" y="468"/>
                  </a:lnTo>
                  <a:lnTo>
                    <a:pt x="111" y="445"/>
                  </a:lnTo>
                  <a:lnTo>
                    <a:pt x="89" y="423"/>
                  </a:lnTo>
                  <a:lnTo>
                    <a:pt x="111" y="401"/>
                  </a:lnTo>
                  <a:lnTo>
                    <a:pt x="178" y="356"/>
                  </a:lnTo>
                  <a:lnTo>
                    <a:pt x="334" y="290"/>
                  </a:lnTo>
                  <a:lnTo>
                    <a:pt x="534" y="245"/>
                  </a:lnTo>
                  <a:lnTo>
                    <a:pt x="934" y="178"/>
                  </a:lnTo>
                  <a:lnTo>
                    <a:pt x="1357" y="112"/>
                  </a:lnTo>
                  <a:lnTo>
                    <a:pt x="1802" y="89"/>
                  </a:lnTo>
                  <a:lnTo>
                    <a:pt x="2180" y="89"/>
                  </a:lnTo>
                  <a:lnTo>
                    <a:pt x="2380" y="112"/>
                  </a:lnTo>
                  <a:lnTo>
                    <a:pt x="2447" y="134"/>
                  </a:lnTo>
                  <a:lnTo>
                    <a:pt x="2491" y="156"/>
                  </a:lnTo>
                  <a:lnTo>
                    <a:pt x="2514" y="201"/>
                  </a:lnTo>
                  <a:lnTo>
                    <a:pt x="2580" y="201"/>
                  </a:lnTo>
                  <a:lnTo>
                    <a:pt x="2580" y="178"/>
                  </a:lnTo>
                  <a:lnTo>
                    <a:pt x="2536" y="112"/>
                  </a:lnTo>
                  <a:lnTo>
                    <a:pt x="2469" y="67"/>
                  </a:lnTo>
                  <a:lnTo>
                    <a:pt x="2380" y="45"/>
                  </a:lnTo>
                  <a:lnTo>
                    <a:pt x="2291" y="23"/>
                  </a:lnTo>
                  <a:lnTo>
                    <a:pt x="20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1" name="Google Shape;1671;p55"/>
          <p:cNvGrpSpPr/>
          <p:nvPr/>
        </p:nvGrpSpPr>
        <p:grpSpPr>
          <a:xfrm>
            <a:off x="7472671" y="966323"/>
            <a:ext cx="1671329" cy="1765051"/>
            <a:chOff x="5858316" y="1224583"/>
            <a:chExt cx="1671329" cy="1765051"/>
          </a:xfrm>
        </p:grpSpPr>
        <p:sp>
          <p:nvSpPr>
            <p:cNvPr id="1672" name="Google Shape;1672;p55"/>
            <p:cNvSpPr/>
            <p:nvPr/>
          </p:nvSpPr>
          <p:spPr>
            <a:xfrm rot="2192941">
              <a:off x="6585155" y="2147033"/>
              <a:ext cx="283299" cy="253415"/>
            </a:xfrm>
            <a:custGeom>
              <a:avLst/>
              <a:gdLst/>
              <a:ahLst/>
              <a:cxnLst/>
              <a:rect l="l" t="t" r="r" b="b"/>
              <a:pathLst>
                <a:path w="2114" h="1891" extrusionOk="0">
                  <a:moveTo>
                    <a:pt x="1713" y="0"/>
                  </a:moveTo>
                  <a:lnTo>
                    <a:pt x="1624" y="22"/>
                  </a:lnTo>
                  <a:lnTo>
                    <a:pt x="1557" y="45"/>
                  </a:lnTo>
                  <a:lnTo>
                    <a:pt x="1513" y="89"/>
                  </a:lnTo>
                  <a:lnTo>
                    <a:pt x="1446" y="134"/>
                  </a:lnTo>
                  <a:lnTo>
                    <a:pt x="1401" y="200"/>
                  </a:lnTo>
                  <a:lnTo>
                    <a:pt x="1379" y="289"/>
                  </a:lnTo>
                  <a:lnTo>
                    <a:pt x="1379" y="401"/>
                  </a:lnTo>
                  <a:lnTo>
                    <a:pt x="1379" y="534"/>
                  </a:lnTo>
                  <a:lnTo>
                    <a:pt x="1401" y="667"/>
                  </a:lnTo>
                  <a:lnTo>
                    <a:pt x="1468" y="823"/>
                  </a:lnTo>
                  <a:lnTo>
                    <a:pt x="1535" y="979"/>
                  </a:lnTo>
                  <a:lnTo>
                    <a:pt x="1624" y="1157"/>
                  </a:lnTo>
                  <a:lnTo>
                    <a:pt x="1668" y="1246"/>
                  </a:lnTo>
                  <a:lnTo>
                    <a:pt x="1757" y="1335"/>
                  </a:lnTo>
                  <a:lnTo>
                    <a:pt x="1846" y="1224"/>
                  </a:lnTo>
                  <a:lnTo>
                    <a:pt x="1935" y="1090"/>
                  </a:lnTo>
                  <a:lnTo>
                    <a:pt x="2024" y="934"/>
                  </a:lnTo>
                  <a:lnTo>
                    <a:pt x="2091" y="779"/>
                  </a:lnTo>
                  <a:lnTo>
                    <a:pt x="2113" y="601"/>
                  </a:lnTo>
                  <a:lnTo>
                    <a:pt x="2113" y="467"/>
                  </a:lnTo>
                  <a:lnTo>
                    <a:pt x="2091" y="312"/>
                  </a:lnTo>
                  <a:lnTo>
                    <a:pt x="2046" y="200"/>
                  </a:lnTo>
                  <a:lnTo>
                    <a:pt x="1957" y="89"/>
                  </a:lnTo>
                  <a:lnTo>
                    <a:pt x="1891" y="22"/>
                  </a:lnTo>
                  <a:lnTo>
                    <a:pt x="1802" y="0"/>
                  </a:lnTo>
                  <a:close/>
                  <a:moveTo>
                    <a:pt x="67" y="1135"/>
                  </a:moveTo>
                  <a:lnTo>
                    <a:pt x="22" y="1179"/>
                  </a:lnTo>
                  <a:lnTo>
                    <a:pt x="0" y="1224"/>
                  </a:lnTo>
                  <a:lnTo>
                    <a:pt x="0" y="1290"/>
                  </a:lnTo>
                  <a:lnTo>
                    <a:pt x="0" y="1379"/>
                  </a:lnTo>
                  <a:lnTo>
                    <a:pt x="22" y="1513"/>
                  </a:lnTo>
                  <a:lnTo>
                    <a:pt x="89" y="1646"/>
                  </a:lnTo>
                  <a:lnTo>
                    <a:pt x="178" y="1735"/>
                  </a:lnTo>
                  <a:lnTo>
                    <a:pt x="289" y="1824"/>
                  </a:lnTo>
                  <a:lnTo>
                    <a:pt x="445" y="1869"/>
                  </a:lnTo>
                  <a:lnTo>
                    <a:pt x="623" y="1891"/>
                  </a:lnTo>
                  <a:lnTo>
                    <a:pt x="801" y="1869"/>
                  </a:lnTo>
                  <a:lnTo>
                    <a:pt x="956" y="1846"/>
                  </a:lnTo>
                  <a:lnTo>
                    <a:pt x="845" y="1646"/>
                  </a:lnTo>
                  <a:lnTo>
                    <a:pt x="712" y="1490"/>
                  </a:lnTo>
                  <a:lnTo>
                    <a:pt x="556" y="1357"/>
                  </a:lnTo>
                  <a:lnTo>
                    <a:pt x="423" y="1246"/>
                  </a:lnTo>
                  <a:lnTo>
                    <a:pt x="289" y="1179"/>
                  </a:lnTo>
                  <a:lnTo>
                    <a:pt x="200" y="1135"/>
                  </a:lnTo>
                  <a:close/>
                </a:path>
              </a:pathLst>
            </a:custGeom>
            <a:solidFill>
              <a:srgbClr val="F7D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55"/>
            <p:cNvSpPr/>
            <p:nvPr/>
          </p:nvSpPr>
          <p:spPr>
            <a:xfrm rot="2192941">
              <a:off x="6555151" y="2237892"/>
              <a:ext cx="128249" cy="101446"/>
            </a:xfrm>
            <a:custGeom>
              <a:avLst/>
              <a:gdLst/>
              <a:ahLst/>
              <a:cxnLst/>
              <a:rect l="l" t="t" r="r" b="b"/>
              <a:pathLst>
                <a:path w="957" h="757" fill="none" extrusionOk="0">
                  <a:moveTo>
                    <a:pt x="0" y="245"/>
                  </a:moveTo>
                  <a:lnTo>
                    <a:pt x="0" y="245"/>
                  </a:lnTo>
                  <a:lnTo>
                    <a:pt x="22" y="379"/>
                  </a:lnTo>
                  <a:lnTo>
                    <a:pt x="89" y="512"/>
                  </a:lnTo>
                  <a:lnTo>
                    <a:pt x="89" y="512"/>
                  </a:lnTo>
                  <a:lnTo>
                    <a:pt x="178" y="601"/>
                  </a:lnTo>
                  <a:lnTo>
                    <a:pt x="289" y="690"/>
                  </a:lnTo>
                  <a:lnTo>
                    <a:pt x="445" y="735"/>
                  </a:lnTo>
                  <a:lnTo>
                    <a:pt x="623" y="757"/>
                  </a:lnTo>
                  <a:lnTo>
                    <a:pt x="623" y="757"/>
                  </a:lnTo>
                  <a:lnTo>
                    <a:pt x="801" y="735"/>
                  </a:lnTo>
                  <a:lnTo>
                    <a:pt x="956" y="712"/>
                  </a:lnTo>
                  <a:lnTo>
                    <a:pt x="956" y="712"/>
                  </a:lnTo>
                  <a:lnTo>
                    <a:pt x="845" y="512"/>
                  </a:lnTo>
                  <a:lnTo>
                    <a:pt x="712" y="356"/>
                  </a:lnTo>
                  <a:lnTo>
                    <a:pt x="556" y="223"/>
                  </a:lnTo>
                  <a:lnTo>
                    <a:pt x="423" y="112"/>
                  </a:lnTo>
                  <a:lnTo>
                    <a:pt x="423" y="112"/>
                  </a:lnTo>
                  <a:lnTo>
                    <a:pt x="289" y="45"/>
                  </a:lnTo>
                  <a:lnTo>
                    <a:pt x="200" y="1"/>
                  </a:lnTo>
                  <a:lnTo>
                    <a:pt x="134" y="1"/>
                  </a:lnTo>
                  <a:lnTo>
                    <a:pt x="67" y="1"/>
                  </a:lnTo>
                  <a:lnTo>
                    <a:pt x="67" y="1"/>
                  </a:lnTo>
                  <a:lnTo>
                    <a:pt x="22" y="45"/>
                  </a:lnTo>
                  <a:lnTo>
                    <a:pt x="0" y="90"/>
                  </a:lnTo>
                  <a:lnTo>
                    <a:pt x="0" y="156"/>
                  </a:lnTo>
                  <a:lnTo>
                    <a:pt x="0" y="2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55"/>
            <p:cNvSpPr/>
            <p:nvPr/>
          </p:nvSpPr>
          <p:spPr>
            <a:xfrm rot="2192941">
              <a:off x="6773971" y="2209385"/>
              <a:ext cx="98498" cy="178905"/>
            </a:xfrm>
            <a:custGeom>
              <a:avLst/>
              <a:gdLst/>
              <a:ahLst/>
              <a:cxnLst/>
              <a:rect l="l" t="t" r="r" b="b"/>
              <a:pathLst>
                <a:path w="735" h="1335" fill="none" extrusionOk="0">
                  <a:moveTo>
                    <a:pt x="667" y="200"/>
                  </a:moveTo>
                  <a:lnTo>
                    <a:pt x="667" y="200"/>
                  </a:lnTo>
                  <a:lnTo>
                    <a:pt x="578" y="89"/>
                  </a:lnTo>
                  <a:lnTo>
                    <a:pt x="512" y="22"/>
                  </a:lnTo>
                  <a:lnTo>
                    <a:pt x="423" y="0"/>
                  </a:lnTo>
                  <a:lnTo>
                    <a:pt x="334" y="0"/>
                  </a:lnTo>
                  <a:lnTo>
                    <a:pt x="334" y="0"/>
                  </a:lnTo>
                  <a:lnTo>
                    <a:pt x="245" y="22"/>
                  </a:lnTo>
                  <a:lnTo>
                    <a:pt x="178" y="45"/>
                  </a:lnTo>
                  <a:lnTo>
                    <a:pt x="134" y="89"/>
                  </a:lnTo>
                  <a:lnTo>
                    <a:pt x="67" y="134"/>
                  </a:lnTo>
                  <a:lnTo>
                    <a:pt x="67" y="134"/>
                  </a:lnTo>
                  <a:lnTo>
                    <a:pt x="22" y="200"/>
                  </a:lnTo>
                  <a:lnTo>
                    <a:pt x="0" y="289"/>
                  </a:lnTo>
                  <a:lnTo>
                    <a:pt x="0" y="401"/>
                  </a:lnTo>
                  <a:lnTo>
                    <a:pt x="0" y="534"/>
                  </a:lnTo>
                  <a:lnTo>
                    <a:pt x="0" y="534"/>
                  </a:lnTo>
                  <a:lnTo>
                    <a:pt x="22" y="667"/>
                  </a:lnTo>
                  <a:lnTo>
                    <a:pt x="89" y="823"/>
                  </a:lnTo>
                  <a:lnTo>
                    <a:pt x="156" y="979"/>
                  </a:lnTo>
                  <a:lnTo>
                    <a:pt x="245" y="1157"/>
                  </a:lnTo>
                  <a:lnTo>
                    <a:pt x="245" y="1157"/>
                  </a:lnTo>
                  <a:lnTo>
                    <a:pt x="289" y="1246"/>
                  </a:lnTo>
                  <a:lnTo>
                    <a:pt x="378" y="1335"/>
                  </a:lnTo>
                  <a:lnTo>
                    <a:pt x="378" y="1335"/>
                  </a:lnTo>
                  <a:lnTo>
                    <a:pt x="467" y="1224"/>
                  </a:lnTo>
                  <a:lnTo>
                    <a:pt x="556" y="1090"/>
                  </a:lnTo>
                  <a:lnTo>
                    <a:pt x="645" y="934"/>
                  </a:lnTo>
                  <a:lnTo>
                    <a:pt x="712" y="779"/>
                  </a:lnTo>
                  <a:lnTo>
                    <a:pt x="712" y="779"/>
                  </a:lnTo>
                  <a:lnTo>
                    <a:pt x="734" y="601"/>
                  </a:lnTo>
                  <a:lnTo>
                    <a:pt x="734" y="467"/>
                  </a:lnTo>
                  <a:lnTo>
                    <a:pt x="712" y="312"/>
                  </a:lnTo>
                  <a:lnTo>
                    <a:pt x="667" y="200"/>
                  </a:lnTo>
                  <a:lnTo>
                    <a:pt x="667" y="2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55"/>
            <p:cNvSpPr/>
            <p:nvPr/>
          </p:nvSpPr>
          <p:spPr>
            <a:xfrm rot="2192941">
              <a:off x="6591195" y="2839941"/>
              <a:ext cx="86571" cy="77592"/>
            </a:xfrm>
            <a:custGeom>
              <a:avLst/>
              <a:gdLst/>
              <a:ahLst/>
              <a:cxnLst/>
              <a:rect l="l" t="t" r="r" b="b"/>
              <a:pathLst>
                <a:path w="646" h="579" extrusionOk="0">
                  <a:moveTo>
                    <a:pt x="579" y="0"/>
                  </a:moveTo>
                  <a:lnTo>
                    <a:pt x="290" y="178"/>
                  </a:lnTo>
                  <a:lnTo>
                    <a:pt x="0" y="312"/>
                  </a:lnTo>
                  <a:lnTo>
                    <a:pt x="45" y="401"/>
                  </a:lnTo>
                  <a:lnTo>
                    <a:pt x="89" y="468"/>
                  </a:lnTo>
                  <a:lnTo>
                    <a:pt x="134" y="534"/>
                  </a:lnTo>
                  <a:lnTo>
                    <a:pt x="201" y="556"/>
                  </a:lnTo>
                  <a:lnTo>
                    <a:pt x="290" y="579"/>
                  </a:lnTo>
                  <a:lnTo>
                    <a:pt x="356" y="579"/>
                  </a:lnTo>
                  <a:lnTo>
                    <a:pt x="423" y="556"/>
                  </a:lnTo>
                  <a:lnTo>
                    <a:pt x="512" y="512"/>
                  </a:lnTo>
                  <a:lnTo>
                    <a:pt x="579" y="468"/>
                  </a:lnTo>
                  <a:lnTo>
                    <a:pt x="623" y="379"/>
                  </a:lnTo>
                  <a:lnTo>
                    <a:pt x="645" y="290"/>
                  </a:lnTo>
                  <a:lnTo>
                    <a:pt x="623" y="156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95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55"/>
            <p:cNvSpPr/>
            <p:nvPr/>
          </p:nvSpPr>
          <p:spPr>
            <a:xfrm rot="2192941">
              <a:off x="6218846" y="1507590"/>
              <a:ext cx="998651" cy="1114972"/>
            </a:xfrm>
            <a:custGeom>
              <a:avLst/>
              <a:gdLst/>
              <a:ahLst/>
              <a:cxnLst/>
              <a:rect l="l" t="t" r="r" b="b"/>
              <a:pathLst>
                <a:path w="7452" h="8320" extrusionOk="0">
                  <a:moveTo>
                    <a:pt x="4315" y="601"/>
                  </a:moveTo>
                  <a:lnTo>
                    <a:pt x="4493" y="624"/>
                  </a:lnTo>
                  <a:lnTo>
                    <a:pt x="4649" y="646"/>
                  </a:lnTo>
                  <a:lnTo>
                    <a:pt x="4805" y="690"/>
                  </a:lnTo>
                  <a:lnTo>
                    <a:pt x="4938" y="757"/>
                  </a:lnTo>
                  <a:lnTo>
                    <a:pt x="5049" y="846"/>
                  </a:lnTo>
                  <a:lnTo>
                    <a:pt x="5161" y="935"/>
                  </a:lnTo>
                  <a:lnTo>
                    <a:pt x="5250" y="1024"/>
                  </a:lnTo>
                  <a:lnTo>
                    <a:pt x="5338" y="1157"/>
                  </a:lnTo>
                  <a:lnTo>
                    <a:pt x="5383" y="1313"/>
                  </a:lnTo>
                  <a:lnTo>
                    <a:pt x="5405" y="1469"/>
                  </a:lnTo>
                  <a:lnTo>
                    <a:pt x="5383" y="1536"/>
                  </a:lnTo>
                  <a:lnTo>
                    <a:pt x="5361" y="1625"/>
                  </a:lnTo>
                  <a:lnTo>
                    <a:pt x="5294" y="1669"/>
                  </a:lnTo>
                  <a:lnTo>
                    <a:pt x="5227" y="1736"/>
                  </a:lnTo>
                  <a:lnTo>
                    <a:pt x="5138" y="1691"/>
                  </a:lnTo>
                  <a:lnTo>
                    <a:pt x="4871" y="1580"/>
                  </a:lnTo>
                  <a:lnTo>
                    <a:pt x="3893" y="1135"/>
                  </a:lnTo>
                  <a:lnTo>
                    <a:pt x="3826" y="1002"/>
                  </a:lnTo>
                  <a:lnTo>
                    <a:pt x="3804" y="891"/>
                  </a:lnTo>
                  <a:lnTo>
                    <a:pt x="3804" y="779"/>
                  </a:lnTo>
                  <a:lnTo>
                    <a:pt x="3848" y="713"/>
                  </a:lnTo>
                  <a:lnTo>
                    <a:pt x="3915" y="646"/>
                  </a:lnTo>
                  <a:lnTo>
                    <a:pt x="4004" y="624"/>
                  </a:lnTo>
                  <a:lnTo>
                    <a:pt x="4160" y="601"/>
                  </a:lnTo>
                  <a:close/>
                  <a:moveTo>
                    <a:pt x="5984" y="1647"/>
                  </a:moveTo>
                  <a:lnTo>
                    <a:pt x="6050" y="1691"/>
                  </a:lnTo>
                  <a:lnTo>
                    <a:pt x="6139" y="1803"/>
                  </a:lnTo>
                  <a:lnTo>
                    <a:pt x="6161" y="1869"/>
                  </a:lnTo>
                  <a:lnTo>
                    <a:pt x="6139" y="1958"/>
                  </a:lnTo>
                  <a:lnTo>
                    <a:pt x="6117" y="2025"/>
                  </a:lnTo>
                  <a:lnTo>
                    <a:pt x="6095" y="2069"/>
                  </a:lnTo>
                  <a:lnTo>
                    <a:pt x="6006" y="2158"/>
                  </a:lnTo>
                  <a:lnTo>
                    <a:pt x="5872" y="2203"/>
                  </a:lnTo>
                  <a:lnTo>
                    <a:pt x="5783" y="2203"/>
                  </a:lnTo>
                  <a:lnTo>
                    <a:pt x="5694" y="2158"/>
                  </a:lnTo>
                  <a:lnTo>
                    <a:pt x="5628" y="2069"/>
                  </a:lnTo>
                  <a:lnTo>
                    <a:pt x="5583" y="1958"/>
                  </a:lnTo>
                  <a:lnTo>
                    <a:pt x="5605" y="1847"/>
                  </a:lnTo>
                  <a:lnTo>
                    <a:pt x="5650" y="1758"/>
                  </a:lnTo>
                  <a:lnTo>
                    <a:pt x="5761" y="1691"/>
                  </a:lnTo>
                  <a:lnTo>
                    <a:pt x="5872" y="1647"/>
                  </a:lnTo>
                  <a:close/>
                  <a:moveTo>
                    <a:pt x="5450" y="4427"/>
                  </a:moveTo>
                  <a:lnTo>
                    <a:pt x="5539" y="4449"/>
                  </a:lnTo>
                  <a:lnTo>
                    <a:pt x="5605" y="4516"/>
                  </a:lnTo>
                  <a:lnTo>
                    <a:pt x="5694" y="4627"/>
                  </a:lnTo>
                  <a:lnTo>
                    <a:pt x="5739" y="4739"/>
                  </a:lnTo>
                  <a:lnTo>
                    <a:pt x="5761" y="4894"/>
                  </a:lnTo>
                  <a:lnTo>
                    <a:pt x="5761" y="5028"/>
                  </a:lnTo>
                  <a:lnTo>
                    <a:pt x="5739" y="5206"/>
                  </a:lnTo>
                  <a:lnTo>
                    <a:pt x="5672" y="5361"/>
                  </a:lnTo>
                  <a:lnTo>
                    <a:pt x="5583" y="5517"/>
                  </a:lnTo>
                  <a:lnTo>
                    <a:pt x="5494" y="5651"/>
                  </a:lnTo>
                  <a:lnTo>
                    <a:pt x="5405" y="5762"/>
                  </a:lnTo>
                  <a:lnTo>
                    <a:pt x="5316" y="5673"/>
                  </a:lnTo>
                  <a:lnTo>
                    <a:pt x="5272" y="5584"/>
                  </a:lnTo>
                  <a:lnTo>
                    <a:pt x="5183" y="5406"/>
                  </a:lnTo>
                  <a:lnTo>
                    <a:pt x="5116" y="5250"/>
                  </a:lnTo>
                  <a:lnTo>
                    <a:pt x="5049" y="5094"/>
                  </a:lnTo>
                  <a:lnTo>
                    <a:pt x="5027" y="4961"/>
                  </a:lnTo>
                  <a:lnTo>
                    <a:pt x="5027" y="4828"/>
                  </a:lnTo>
                  <a:lnTo>
                    <a:pt x="5027" y="4716"/>
                  </a:lnTo>
                  <a:lnTo>
                    <a:pt x="5049" y="4627"/>
                  </a:lnTo>
                  <a:lnTo>
                    <a:pt x="5094" y="4561"/>
                  </a:lnTo>
                  <a:lnTo>
                    <a:pt x="5161" y="4516"/>
                  </a:lnTo>
                  <a:lnTo>
                    <a:pt x="5205" y="4472"/>
                  </a:lnTo>
                  <a:lnTo>
                    <a:pt x="5272" y="4449"/>
                  </a:lnTo>
                  <a:lnTo>
                    <a:pt x="5361" y="4427"/>
                  </a:lnTo>
                  <a:close/>
                  <a:moveTo>
                    <a:pt x="3848" y="5562"/>
                  </a:moveTo>
                  <a:lnTo>
                    <a:pt x="3937" y="5606"/>
                  </a:lnTo>
                  <a:lnTo>
                    <a:pt x="4071" y="5673"/>
                  </a:lnTo>
                  <a:lnTo>
                    <a:pt x="4204" y="5784"/>
                  </a:lnTo>
                  <a:lnTo>
                    <a:pt x="4360" y="5917"/>
                  </a:lnTo>
                  <a:lnTo>
                    <a:pt x="4493" y="6073"/>
                  </a:lnTo>
                  <a:lnTo>
                    <a:pt x="4604" y="6273"/>
                  </a:lnTo>
                  <a:lnTo>
                    <a:pt x="4449" y="6296"/>
                  </a:lnTo>
                  <a:lnTo>
                    <a:pt x="4271" y="6318"/>
                  </a:lnTo>
                  <a:lnTo>
                    <a:pt x="4093" y="6296"/>
                  </a:lnTo>
                  <a:lnTo>
                    <a:pt x="3937" y="6251"/>
                  </a:lnTo>
                  <a:lnTo>
                    <a:pt x="3826" y="6162"/>
                  </a:lnTo>
                  <a:lnTo>
                    <a:pt x="3737" y="6073"/>
                  </a:lnTo>
                  <a:lnTo>
                    <a:pt x="3670" y="5940"/>
                  </a:lnTo>
                  <a:lnTo>
                    <a:pt x="3648" y="5806"/>
                  </a:lnTo>
                  <a:lnTo>
                    <a:pt x="3648" y="5717"/>
                  </a:lnTo>
                  <a:lnTo>
                    <a:pt x="3648" y="5651"/>
                  </a:lnTo>
                  <a:lnTo>
                    <a:pt x="3670" y="5606"/>
                  </a:lnTo>
                  <a:lnTo>
                    <a:pt x="3715" y="5562"/>
                  </a:lnTo>
                  <a:close/>
                  <a:moveTo>
                    <a:pt x="1958" y="6029"/>
                  </a:moveTo>
                  <a:lnTo>
                    <a:pt x="2158" y="6051"/>
                  </a:lnTo>
                  <a:lnTo>
                    <a:pt x="2313" y="6095"/>
                  </a:lnTo>
                  <a:lnTo>
                    <a:pt x="2425" y="6162"/>
                  </a:lnTo>
                  <a:lnTo>
                    <a:pt x="2491" y="6251"/>
                  </a:lnTo>
                  <a:lnTo>
                    <a:pt x="2536" y="6340"/>
                  </a:lnTo>
                  <a:lnTo>
                    <a:pt x="2536" y="6429"/>
                  </a:lnTo>
                  <a:lnTo>
                    <a:pt x="2514" y="6496"/>
                  </a:lnTo>
                  <a:lnTo>
                    <a:pt x="2491" y="6540"/>
                  </a:lnTo>
                  <a:lnTo>
                    <a:pt x="2447" y="6585"/>
                  </a:lnTo>
                  <a:lnTo>
                    <a:pt x="2380" y="6629"/>
                  </a:lnTo>
                  <a:lnTo>
                    <a:pt x="2269" y="6674"/>
                  </a:lnTo>
                  <a:lnTo>
                    <a:pt x="2158" y="6696"/>
                  </a:lnTo>
                  <a:lnTo>
                    <a:pt x="2047" y="6674"/>
                  </a:lnTo>
                  <a:lnTo>
                    <a:pt x="1935" y="6629"/>
                  </a:lnTo>
                  <a:lnTo>
                    <a:pt x="1824" y="6540"/>
                  </a:lnTo>
                  <a:lnTo>
                    <a:pt x="1757" y="6429"/>
                  </a:lnTo>
                  <a:lnTo>
                    <a:pt x="1713" y="6340"/>
                  </a:lnTo>
                  <a:lnTo>
                    <a:pt x="1691" y="6251"/>
                  </a:lnTo>
                  <a:lnTo>
                    <a:pt x="1668" y="6162"/>
                  </a:lnTo>
                  <a:lnTo>
                    <a:pt x="1691" y="6118"/>
                  </a:lnTo>
                  <a:lnTo>
                    <a:pt x="1713" y="6073"/>
                  </a:lnTo>
                  <a:lnTo>
                    <a:pt x="1780" y="6029"/>
                  </a:lnTo>
                  <a:close/>
                  <a:moveTo>
                    <a:pt x="3737" y="1"/>
                  </a:moveTo>
                  <a:lnTo>
                    <a:pt x="3381" y="23"/>
                  </a:lnTo>
                  <a:lnTo>
                    <a:pt x="3047" y="90"/>
                  </a:lnTo>
                  <a:lnTo>
                    <a:pt x="2692" y="179"/>
                  </a:lnTo>
                  <a:lnTo>
                    <a:pt x="2358" y="312"/>
                  </a:lnTo>
                  <a:lnTo>
                    <a:pt x="2024" y="468"/>
                  </a:lnTo>
                  <a:lnTo>
                    <a:pt x="1958" y="512"/>
                  </a:lnTo>
                  <a:lnTo>
                    <a:pt x="1891" y="535"/>
                  </a:lnTo>
                  <a:lnTo>
                    <a:pt x="1579" y="735"/>
                  </a:lnTo>
                  <a:lnTo>
                    <a:pt x="1290" y="957"/>
                  </a:lnTo>
                  <a:lnTo>
                    <a:pt x="1023" y="1202"/>
                  </a:lnTo>
                  <a:lnTo>
                    <a:pt x="801" y="1447"/>
                  </a:lnTo>
                  <a:lnTo>
                    <a:pt x="601" y="1736"/>
                  </a:lnTo>
                  <a:lnTo>
                    <a:pt x="423" y="2047"/>
                  </a:lnTo>
                  <a:lnTo>
                    <a:pt x="267" y="2381"/>
                  </a:lnTo>
                  <a:lnTo>
                    <a:pt x="156" y="2714"/>
                  </a:lnTo>
                  <a:lnTo>
                    <a:pt x="67" y="3093"/>
                  </a:lnTo>
                  <a:lnTo>
                    <a:pt x="22" y="3448"/>
                  </a:lnTo>
                  <a:lnTo>
                    <a:pt x="0" y="3804"/>
                  </a:lnTo>
                  <a:lnTo>
                    <a:pt x="22" y="4138"/>
                  </a:lnTo>
                  <a:lnTo>
                    <a:pt x="89" y="4494"/>
                  </a:lnTo>
                  <a:lnTo>
                    <a:pt x="178" y="4828"/>
                  </a:lnTo>
                  <a:lnTo>
                    <a:pt x="312" y="5161"/>
                  </a:lnTo>
                  <a:lnTo>
                    <a:pt x="467" y="5495"/>
                  </a:lnTo>
                  <a:lnTo>
                    <a:pt x="668" y="5828"/>
                  </a:lnTo>
                  <a:lnTo>
                    <a:pt x="868" y="6095"/>
                  </a:lnTo>
                  <a:lnTo>
                    <a:pt x="1112" y="6362"/>
                  </a:lnTo>
                  <a:lnTo>
                    <a:pt x="1379" y="6585"/>
                  </a:lnTo>
                  <a:lnTo>
                    <a:pt x="1668" y="6785"/>
                  </a:lnTo>
                  <a:lnTo>
                    <a:pt x="1958" y="6963"/>
                  </a:lnTo>
                  <a:lnTo>
                    <a:pt x="2291" y="7119"/>
                  </a:lnTo>
                  <a:lnTo>
                    <a:pt x="2647" y="7230"/>
                  </a:lnTo>
                  <a:lnTo>
                    <a:pt x="2736" y="7274"/>
                  </a:lnTo>
                  <a:lnTo>
                    <a:pt x="3337" y="7474"/>
                  </a:lnTo>
                  <a:lnTo>
                    <a:pt x="3848" y="7652"/>
                  </a:lnTo>
                  <a:lnTo>
                    <a:pt x="4315" y="7830"/>
                  </a:lnTo>
                  <a:lnTo>
                    <a:pt x="4671" y="7986"/>
                  </a:lnTo>
                  <a:lnTo>
                    <a:pt x="4960" y="8142"/>
                  </a:lnTo>
                  <a:lnTo>
                    <a:pt x="5183" y="8320"/>
                  </a:lnTo>
                  <a:lnTo>
                    <a:pt x="5494" y="8253"/>
                  </a:lnTo>
                  <a:lnTo>
                    <a:pt x="5806" y="8119"/>
                  </a:lnTo>
                  <a:lnTo>
                    <a:pt x="6095" y="7964"/>
                  </a:lnTo>
                  <a:lnTo>
                    <a:pt x="6384" y="7786"/>
                  </a:lnTo>
                  <a:lnTo>
                    <a:pt x="6651" y="7586"/>
                  </a:lnTo>
                  <a:lnTo>
                    <a:pt x="6895" y="7385"/>
                  </a:lnTo>
                  <a:lnTo>
                    <a:pt x="6873" y="7230"/>
                  </a:lnTo>
                  <a:lnTo>
                    <a:pt x="6851" y="7096"/>
                  </a:lnTo>
                  <a:lnTo>
                    <a:pt x="6851" y="6941"/>
                  </a:lnTo>
                  <a:lnTo>
                    <a:pt x="6873" y="6785"/>
                  </a:lnTo>
                  <a:lnTo>
                    <a:pt x="6918" y="6385"/>
                  </a:lnTo>
                  <a:lnTo>
                    <a:pt x="7007" y="5895"/>
                  </a:lnTo>
                  <a:lnTo>
                    <a:pt x="7118" y="5361"/>
                  </a:lnTo>
                  <a:lnTo>
                    <a:pt x="7274" y="4761"/>
                  </a:lnTo>
                  <a:lnTo>
                    <a:pt x="7296" y="4672"/>
                  </a:lnTo>
                  <a:lnTo>
                    <a:pt x="7385" y="4294"/>
                  </a:lnTo>
                  <a:lnTo>
                    <a:pt x="7452" y="3938"/>
                  </a:lnTo>
                  <a:lnTo>
                    <a:pt x="7452" y="3582"/>
                  </a:lnTo>
                  <a:lnTo>
                    <a:pt x="7429" y="3248"/>
                  </a:lnTo>
                  <a:lnTo>
                    <a:pt x="7385" y="2892"/>
                  </a:lnTo>
                  <a:lnTo>
                    <a:pt x="7296" y="2559"/>
                  </a:lnTo>
                  <a:lnTo>
                    <a:pt x="7162" y="2225"/>
                  </a:lnTo>
                  <a:lnTo>
                    <a:pt x="6984" y="1891"/>
                  </a:lnTo>
                  <a:lnTo>
                    <a:pt x="6807" y="1580"/>
                  </a:lnTo>
                  <a:lnTo>
                    <a:pt x="6584" y="1291"/>
                  </a:lnTo>
                  <a:lnTo>
                    <a:pt x="6339" y="1024"/>
                  </a:lnTo>
                  <a:lnTo>
                    <a:pt x="6073" y="802"/>
                  </a:lnTo>
                  <a:lnTo>
                    <a:pt x="5806" y="601"/>
                  </a:lnTo>
                  <a:lnTo>
                    <a:pt x="5494" y="423"/>
                  </a:lnTo>
                  <a:lnTo>
                    <a:pt x="5161" y="268"/>
                  </a:lnTo>
                  <a:lnTo>
                    <a:pt x="4805" y="157"/>
                  </a:lnTo>
                  <a:lnTo>
                    <a:pt x="4449" y="68"/>
                  </a:lnTo>
                  <a:lnTo>
                    <a:pt x="4093" y="23"/>
                  </a:lnTo>
                  <a:lnTo>
                    <a:pt x="3737" y="1"/>
                  </a:lnTo>
                  <a:close/>
                </a:path>
              </a:pathLst>
            </a:custGeom>
            <a:solidFill>
              <a:srgbClr val="FFE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55"/>
            <p:cNvSpPr/>
            <p:nvPr/>
          </p:nvSpPr>
          <p:spPr>
            <a:xfrm rot="2192941">
              <a:off x="6558517" y="2356349"/>
              <a:ext cx="274321" cy="333956"/>
            </a:xfrm>
            <a:custGeom>
              <a:avLst/>
              <a:gdLst/>
              <a:ahLst/>
              <a:cxnLst/>
              <a:rect l="l" t="t" r="r" b="b"/>
              <a:pathLst>
                <a:path w="2047" h="2492" fill="none" extrusionOk="0">
                  <a:moveTo>
                    <a:pt x="2047" y="1825"/>
                  </a:moveTo>
                  <a:lnTo>
                    <a:pt x="801" y="1"/>
                  </a:lnTo>
                  <a:lnTo>
                    <a:pt x="801" y="1"/>
                  </a:lnTo>
                  <a:lnTo>
                    <a:pt x="557" y="223"/>
                  </a:lnTo>
                  <a:lnTo>
                    <a:pt x="290" y="401"/>
                  </a:lnTo>
                  <a:lnTo>
                    <a:pt x="290" y="401"/>
                  </a:lnTo>
                  <a:lnTo>
                    <a:pt x="134" y="468"/>
                  </a:lnTo>
                  <a:lnTo>
                    <a:pt x="0" y="512"/>
                  </a:lnTo>
                  <a:lnTo>
                    <a:pt x="0" y="512"/>
                  </a:lnTo>
                  <a:lnTo>
                    <a:pt x="156" y="757"/>
                  </a:lnTo>
                  <a:lnTo>
                    <a:pt x="156" y="757"/>
                  </a:lnTo>
                  <a:lnTo>
                    <a:pt x="312" y="1068"/>
                  </a:lnTo>
                  <a:lnTo>
                    <a:pt x="512" y="1513"/>
                  </a:lnTo>
                  <a:lnTo>
                    <a:pt x="512" y="1513"/>
                  </a:lnTo>
                  <a:lnTo>
                    <a:pt x="712" y="2003"/>
                  </a:lnTo>
                  <a:lnTo>
                    <a:pt x="890" y="2492"/>
                  </a:lnTo>
                  <a:lnTo>
                    <a:pt x="890" y="2492"/>
                  </a:lnTo>
                  <a:lnTo>
                    <a:pt x="1202" y="2358"/>
                  </a:lnTo>
                  <a:lnTo>
                    <a:pt x="1491" y="2203"/>
                  </a:lnTo>
                  <a:lnTo>
                    <a:pt x="1780" y="2025"/>
                  </a:lnTo>
                  <a:lnTo>
                    <a:pt x="2047" y="18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55"/>
            <p:cNvSpPr/>
            <p:nvPr/>
          </p:nvSpPr>
          <p:spPr>
            <a:xfrm rot="2192941">
              <a:off x="6218846" y="1507590"/>
              <a:ext cx="998651" cy="1114972"/>
            </a:xfrm>
            <a:custGeom>
              <a:avLst/>
              <a:gdLst/>
              <a:ahLst/>
              <a:cxnLst/>
              <a:rect l="l" t="t" r="r" b="b"/>
              <a:pathLst>
                <a:path w="7452" h="8320" fill="none" extrusionOk="0">
                  <a:moveTo>
                    <a:pt x="6984" y="1891"/>
                  </a:moveTo>
                  <a:lnTo>
                    <a:pt x="6984" y="1891"/>
                  </a:lnTo>
                  <a:lnTo>
                    <a:pt x="6807" y="1580"/>
                  </a:lnTo>
                  <a:lnTo>
                    <a:pt x="6584" y="1291"/>
                  </a:lnTo>
                  <a:lnTo>
                    <a:pt x="6339" y="1024"/>
                  </a:lnTo>
                  <a:lnTo>
                    <a:pt x="6073" y="802"/>
                  </a:lnTo>
                  <a:lnTo>
                    <a:pt x="5806" y="601"/>
                  </a:lnTo>
                  <a:lnTo>
                    <a:pt x="5494" y="423"/>
                  </a:lnTo>
                  <a:lnTo>
                    <a:pt x="5161" y="268"/>
                  </a:lnTo>
                  <a:lnTo>
                    <a:pt x="4805" y="157"/>
                  </a:lnTo>
                  <a:lnTo>
                    <a:pt x="4805" y="157"/>
                  </a:lnTo>
                  <a:lnTo>
                    <a:pt x="4449" y="68"/>
                  </a:lnTo>
                  <a:lnTo>
                    <a:pt x="4093" y="23"/>
                  </a:lnTo>
                  <a:lnTo>
                    <a:pt x="3737" y="1"/>
                  </a:lnTo>
                  <a:lnTo>
                    <a:pt x="3381" y="23"/>
                  </a:lnTo>
                  <a:lnTo>
                    <a:pt x="3047" y="90"/>
                  </a:lnTo>
                  <a:lnTo>
                    <a:pt x="2692" y="179"/>
                  </a:lnTo>
                  <a:lnTo>
                    <a:pt x="2358" y="312"/>
                  </a:lnTo>
                  <a:lnTo>
                    <a:pt x="2024" y="468"/>
                  </a:lnTo>
                  <a:lnTo>
                    <a:pt x="2024" y="468"/>
                  </a:lnTo>
                  <a:lnTo>
                    <a:pt x="1958" y="512"/>
                  </a:lnTo>
                  <a:lnTo>
                    <a:pt x="1958" y="512"/>
                  </a:lnTo>
                  <a:lnTo>
                    <a:pt x="1891" y="535"/>
                  </a:lnTo>
                  <a:lnTo>
                    <a:pt x="1891" y="535"/>
                  </a:lnTo>
                  <a:lnTo>
                    <a:pt x="1579" y="735"/>
                  </a:lnTo>
                  <a:lnTo>
                    <a:pt x="1290" y="957"/>
                  </a:lnTo>
                  <a:lnTo>
                    <a:pt x="1023" y="1202"/>
                  </a:lnTo>
                  <a:lnTo>
                    <a:pt x="801" y="1447"/>
                  </a:lnTo>
                  <a:lnTo>
                    <a:pt x="601" y="1736"/>
                  </a:lnTo>
                  <a:lnTo>
                    <a:pt x="423" y="2047"/>
                  </a:lnTo>
                  <a:lnTo>
                    <a:pt x="267" y="2381"/>
                  </a:lnTo>
                  <a:lnTo>
                    <a:pt x="156" y="2714"/>
                  </a:lnTo>
                  <a:lnTo>
                    <a:pt x="156" y="2714"/>
                  </a:lnTo>
                  <a:lnTo>
                    <a:pt x="67" y="3093"/>
                  </a:lnTo>
                  <a:lnTo>
                    <a:pt x="22" y="3448"/>
                  </a:lnTo>
                  <a:lnTo>
                    <a:pt x="0" y="3804"/>
                  </a:lnTo>
                  <a:lnTo>
                    <a:pt x="22" y="4138"/>
                  </a:lnTo>
                  <a:lnTo>
                    <a:pt x="89" y="4494"/>
                  </a:lnTo>
                  <a:lnTo>
                    <a:pt x="178" y="4828"/>
                  </a:lnTo>
                  <a:lnTo>
                    <a:pt x="312" y="5161"/>
                  </a:lnTo>
                  <a:lnTo>
                    <a:pt x="467" y="5495"/>
                  </a:lnTo>
                  <a:lnTo>
                    <a:pt x="467" y="5495"/>
                  </a:lnTo>
                  <a:lnTo>
                    <a:pt x="668" y="5828"/>
                  </a:lnTo>
                  <a:lnTo>
                    <a:pt x="868" y="6095"/>
                  </a:lnTo>
                  <a:lnTo>
                    <a:pt x="1112" y="6362"/>
                  </a:lnTo>
                  <a:lnTo>
                    <a:pt x="1379" y="6585"/>
                  </a:lnTo>
                  <a:lnTo>
                    <a:pt x="1668" y="6785"/>
                  </a:lnTo>
                  <a:lnTo>
                    <a:pt x="1958" y="6963"/>
                  </a:lnTo>
                  <a:lnTo>
                    <a:pt x="2291" y="7119"/>
                  </a:lnTo>
                  <a:lnTo>
                    <a:pt x="2647" y="7230"/>
                  </a:lnTo>
                  <a:lnTo>
                    <a:pt x="2647" y="7230"/>
                  </a:lnTo>
                  <a:lnTo>
                    <a:pt x="2736" y="7274"/>
                  </a:lnTo>
                  <a:lnTo>
                    <a:pt x="2736" y="7274"/>
                  </a:lnTo>
                  <a:lnTo>
                    <a:pt x="3337" y="7474"/>
                  </a:lnTo>
                  <a:lnTo>
                    <a:pt x="3848" y="7652"/>
                  </a:lnTo>
                  <a:lnTo>
                    <a:pt x="4315" y="7830"/>
                  </a:lnTo>
                  <a:lnTo>
                    <a:pt x="4671" y="7986"/>
                  </a:lnTo>
                  <a:lnTo>
                    <a:pt x="4671" y="7986"/>
                  </a:lnTo>
                  <a:lnTo>
                    <a:pt x="4960" y="8142"/>
                  </a:lnTo>
                  <a:lnTo>
                    <a:pt x="5183" y="8320"/>
                  </a:lnTo>
                  <a:lnTo>
                    <a:pt x="5183" y="8320"/>
                  </a:lnTo>
                  <a:lnTo>
                    <a:pt x="5494" y="8253"/>
                  </a:lnTo>
                  <a:lnTo>
                    <a:pt x="5494" y="8253"/>
                  </a:lnTo>
                  <a:lnTo>
                    <a:pt x="5316" y="7764"/>
                  </a:lnTo>
                  <a:lnTo>
                    <a:pt x="5116" y="7274"/>
                  </a:lnTo>
                  <a:lnTo>
                    <a:pt x="5116" y="7274"/>
                  </a:lnTo>
                  <a:lnTo>
                    <a:pt x="4916" y="6829"/>
                  </a:lnTo>
                  <a:lnTo>
                    <a:pt x="4760" y="6518"/>
                  </a:lnTo>
                  <a:lnTo>
                    <a:pt x="4760" y="6518"/>
                  </a:lnTo>
                  <a:lnTo>
                    <a:pt x="4604" y="6273"/>
                  </a:lnTo>
                  <a:lnTo>
                    <a:pt x="4604" y="6273"/>
                  </a:lnTo>
                  <a:lnTo>
                    <a:pt x="4449" y="6296"/>
                  </a:lnTo>
                  <a:lnTo>
                    <a:pt x="4271" y="6318"/>
                  </a:lnTo>
                  <a:lnTo>
                    <a:pt x="4271" y="6318"/>
                  </a:lnTo>
                  <a:lnTo>
                    <a:pt x="4093" y="6296"/>
                  </a:lnTo>
                  <a:lnTo>
                    <a:pt x="3937" y="6251"/>
                  </a:lnTo>
                  <a:lnTo>
                    <a:pt x="3826" y="6162"/>
                  </a:lnTo>
                  <a:lnTo>
                    <a:pt x="3737" y="6073"/>
                  </a:lnTo>
                  <a:lnTo>
                    <a:pt x="3737" y="6073"/>
                  </a:lnTo>
                  <a:lnTo>
                    <a:pt x="3670" y="5940"/>
                  </a:lnTo>
                  <a:lnTo>
                    <a:pt x="3648" y="5806"/>
                  </a:lnTo>
                  <a:lnTo>
                    <a:pt x="3648" y="5806"/>
                  </a:lnTo>
                  <a:lnTo>
                    <a:pt x="3648" y="5717"/>
                  </a:lnTo>
                  <a:lnTo>
                    <a:pt x="3648" y="5651"/>
                  </a:lnTo>
                  <a:lnTo>
                    <a:pt x="3670" y="5606"/>
                  </a:lnTo>
                  <a:lnTo>
                    <a:pt x="3715" y="5562"/>
                  </a:lnTo>
                  <a:lnTo>
                    <a:pt x="3715" y="5562"/>
                  </a:lnTo>
                  <a:lnTo>
                    <a:pt x="3782" y="5562"/>
                  </a:lnTo>
                  <a:lnTo>
                    <a:pt x="3848" y="5562"/>
                  </a:lnTo>
                  <a:lnTo>
                    <a:pt x="3937" y="5606"/>
                  </a:lnTo>
                  <a:lnTo>
                    <a:pt x="4071" y="5673"/>
                  </a:lnTo>
                  <a:lnTo>
                    <a:pt x="4071" y="5673"/>
                  </a:lnTo>
                  <a:lnTo>
                    <a:pt x="4204" y="5784"/>
                  </a:lnTo>
                  <a:lnTo>
                    <a:pt x="4360" y="5917"/>
                  </a:lnTo>
                  <a:lnTo>
                    <a:pt x="4493" y="6073"/>
                  </a:lnTo>
                  <a:lnTo>
                    <a:pt x="4604" y="6273"/>
                  </a:lnTo>
                  <a:lnTo>
                    <a:pt x="4604" y="6273"/>
                  </a:lnTo>
                  <a:lnTo>
                    <a:pt x="4738" y="6229"/>
                  </a:lnTo>
                  <a:lnTo>
                    <a:pt x="4894" y="6162"/>
                  </a:lnTo>
                  <a:lnTo>
                    <a:pt x="4894" y="6162"/>
                  </a:lnTo>
                  <a:lnTo>
                    <a:pt x="5161" y="5984"/>
                  </a:lnTo>
                  <a:lnTo>
                    <a:pt x="5405" y="5762"/>
                  </a:lnTo>
                  <a:lnTo>
                    <a:pt x="5405" y="5762"/>
                  </a:lnTo>
                  <a:lnTo>
                    <a:pt x="5316" y="5673"/>
                  </a:lnTo>
                  <a:lnTo>
                    <a:pt x="5272" y="5584"/>
                  </a:lnTo>
                  <a:lnTo>
                    <a:pt x="5272" y="5584"/>
                  </a:lnTo>
                  <a:lnTo>
                    <a:pt x="5183" y="5406"/>
                  </a:lnTo>
                  <a:lnTo>
                    <a:pt x="5116" y="5250"/>
                  </a:lnTo>
                  <a:lnTo>
                    <a:pt x="5049" y="5094"/>
                  </a:lnTo>
                  <a:lnTo>
                    <a:pt x="5027" y="4961"/>
                  </a:lnTo>
                  <a:lnTo>
                    <a:pt x="5027" y="4961"/>
                  </a:lnTo>
                  <a:lnTo>
                    <a:pt x="5027" y="4828"/>
                  </a:lnTo>
                  <a:lnTo>
                    <a:pt x="5027" y="4716"/>
                  </a:lnTo>
                  <a:lnTo>
                    <a:pt x="5049" y="4627"/>
                  </a:lnTo>
                  <a:lnTo>
                    <a:pt x="5094" y="4561"/>
                  </a:lnTo>
                  <a:lnTo>
                    <a:pt x="5094" y="4561"/>
                  </a:lnTo>
                  <a:lnTo>
                    <a:pt x="5161" y="4516"/>
                  </a:lnTo>
                  <a:lnTo>
                    <a:pt x="5205" y="4472"/>
                  </a:lnTo>
                  <a:lnTo>
                    <a:pt x="5272" y="4449"/>
                  </a:lnTo>
                  <a:lnTo>
                    <a:pt x="5361" y="4427"/>
                  </a:lnTo>
                  <a:lnTo>
                    <a:pt x="5361" y="4427"/>
                  </a:lnTo>
                  <a:lnTo>
                    <a:pt x="5450" y="4427"/>
                  </a:lnTo>
                  <a:lnTo>
                    <a:pt x="5539" y="4449"/>
                  </a:lnTo>
                  <a:lnTo>
                    <a:pt x="5605" y="4516"/>
                  </a:lnTo>
                  <a:lnTo>
                    <a:pt x="5694" y="4627"/>
                  </a:lnTo>
                  <a:lnTo>
                    <a:pt x="5694" y="4627"/>
                  </a:lnTo>
                  <a:lnTo>
                    <a:pt x="5739" y="4739"/>
                  </a:lnTo>
                  <a:lnTo>
                    <a:pt x="5761" y="4894"/>
                  </a:lnTo>
                  <a:lnTo>
                    <a:pt x="5761" y="5028"/>
                  </a:lnTo>
                  <a:lnTo>
                    <a:pt x="5739" y="5206"/>
                  </a:lnTo>
                  <a:lnTo>
                    <a:pt x="5739" y="5206"/>
                  </a:lnTo>
                  <a:lnTo>
                    <a:pt x="5672" y="5361"/>
                  </a:lnTo>
                  <a:lnTo>
                    <a:pt x="5583" y="5517"/>
                  </a:lnTo>
                  <a:lnTo>
                    <a:pt x="5494" y="5651"/>
                  </a:lnTo>
                  <a:lnTo>
                    <a:pt x="5405" y="5762"/>
                  </a:lnTo>
                  <a:lnTo>
                    <a:pt x="6651" y="7586"/>
                  </a:lnTo>
                  <a:lnTo>
                    <a:pt x="6651" y="7586"/>
                  </a:lnTo>
                  <a:lnTo>
                    <a:pt x="6895" y="7385"/>
                  </a:lnTo>
                  <a:lnTo>
                    <a:pt x="6895" y="7385"/>
                  </a:lnTo>
                  <a:lnTo>
                    <a:pt x="6873" y="7230"/>
                  </a:lnTo>
                  <a:lnTo>
                    <a:pt x="6851" y="7096"/>
                  </a:lnTo>
                  <a:lnTo>
                    <a:pt x="6851" y="6941"/>
                  </a:lnTo>
                  <a:lnTo>
                    <a:pt x="6873" y="6785"/>
                  </a:lnTo>
                  <a:lnTo>
                    <a:pt x="6873" y="6785"/>
                  </a:lnTo>
                  <a:lnTo>
                    <a:pt x="6918" y="6385"/>
                  </a:lnTo>
                  <a:lnTo>
                    <a:pt x="7007" y="5895"/>
                  </a:lnTo>
                  <a:lnTo>
                    <a:pt x="7118" y="5361"/>
                  </a:lnTo>
                  <a:lnTo>
                    <a:pt x="7274" y="4761"/>
                  </a:lnTo>
                  <a:lnTo>
                    <a:pt x="7274" y="4761"/>
                  </a:lnTo>
                  <a:lnTo>
                    <a:pt x="7296" y="4672"/>
                  </a:lnTo>
                  <a:lnTo>
                    <a:pt x="7296" y="4672"/>
                  </a:lnTo>
                  <a:lnTo>
                    <a:pt x="7385" y="4294"/>
                  </a:lnTo>
                  <a:lnTo>
                    <a:pt x="7452" y="3938"/>
                  </a:lnTo>
                  <a:lnTo>
                    <a:pt x="7452" y="3582"/>
                  </a:lnTo>
                  <a:lnTo>
                    <a:pt x="7429" y="3248"/>
                  </a:lnTo>
                  <a:lnTo>
                    <a:pt x="7385" y="2892"/>
                  </a:lnTo>
                  <a:lnTo>
                    <a:pt x="7296" y="2559"/>
                  </a:lnTo>
                  <a:lnTo>
                    <a:pt x="7162" y="2225"/>
                  </a:lnTo>
                  <a:lnTo>
                    <a:pt x="6984" y="1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55"/>
            <p:cNvSpPr/>
            <p:nvPr/>
          </p:nvSpPr>
          <p:spPr>
            <a:xfrm rot="2192941">
              <a:off x="6944075" y="1737077"/>
              <a:ext cx="214820" cy="152103"/>
            </a:xfrm>
            <a:custGeom>
              <a:avLst/>
              <a:gdLst/>
              <a:ahLst/>
              <a:cxnLst/>
              <a:rect l="l" t="t" r="r" b="b"/>
              <a:pathLst>
                <a:path w="1603" h="1135" fill="none" extrusionOk="0">
                  <a:moveTo>
                    <a:pt x="1424" y="1135"/>
                  </a:moveTo>
                  <a:lnTo>
                    <a:pt x="1424" y="1135"/>
                  </a:lnTo>
                  <a:lnTo>
                    <a:pt x="1335" y="1090"/>
                  </a:lnTo>
                  <a:lnTo>
                    <a:pt x="1068" y="979"/>
                  </a:lnTo>
                  <a:lnTo>
                    <a:pt x="90" y="534"/>
                  </a:lnTo>
                  <a:lnTo>
                    <a:pt x="90" y="534"/>
                  </a:lnTo>
                  <a:lnTo>
                    <a:pt x="23" y="401"/>
                  </a:lnTo>
                  <a:lnTo>
                    <a:pt x="1" y="290"/>
                  </a:lnTo>
                  <a:lnTo>
                    <a:pt x="1" y="178"/>
                  </a:lnTo>
                  <a:lnTo>
                    <a:pt x="45" y="112"/>
                  </a:lnTo>
                  <a:lnTo>
                    <a:pt x="112" y="45"/>
                  </a:lnTo>
                  <a:lnTo>
                    <a:pt x="201" y="23"/>
                  </a:lnTo>
                  <a:lnTo>
                    <a:pt x="357" y="0"/>
                  </a:lnTo>
                  <a:lnTo>
                    <a:pt x="512" y="0"/>
                  </a:lnTo>
                  <a:lnTo>
                    <a:pt x="512" y="0"/>
                  </a:lnTo>
                  <a:lnTo>
                    <a:pt x="690" y="23"/>
                  </a:lnTo>
                  <a:lnTo>
                    <a:pt x="846" y="45"/>
                  </a:lnTo>
                  <a:lnTo>
                    <a:pt x="1002" y="89"/>
                  </a:lnTo>
                  <a:lnTo>
                    <a:pt x="1135" y="156"/>
                  </a:lnTo>
                  <a:lnTo>
                    <a:pt x="1246" y="245"/>
                  </a:lnTo>
                  <a:lnTo>
                    <a:pt x="1358" y="334"/>
                  </a:lnTo>
                  <a:lnTo>
                    <a:pt x="1447" y="423"/>
                  </a:lnTo>
                  <a:lnTo>
                    <a:pt x="1535" y="556"/>
                  </a:lnTo>
                  <a:lnTo>
                    <a:pt x="1535" y="556"/>
                  </a:lnTo>
                  <a:lnTo>
                    <a:pt x="1580" y="712"/>
                  </a:lnTo>
                  <a:lnTo>
                    <a:pt x="1602" y="868"/>
                  </a:lnTo>
                  <a:lnTo>
                    <a:pt x="1602" y="868"/>
                  </a:lnTo>
                  <a:lnTo>
                    <a:pt x="1580" y="935"/>
                  </a:lnTo>
                  <a:lnTo>
                    <a:pt x="1558" y="1024"/>
                  </a:lnTo>
                  <a:lnTo>
                    <a:pt x="1491" y="1068"/>
                  </a:lnTo>
                  <a:lnTo>
                    <a:pt x="1424" y="11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55"/>
            <p:cNvSpPr/>
            <p:nvPr/>
          </p:nvSpPr>
          <p:spPr>
            <a:xfrm rot="2192941">
              <a:off x="7088866" y="1958388"/>
              <a:ext cx="77592" cy="74644"/>
            </a:xfrm>
            <a:custGeom>
              <a:avLst/>
              <a:gdLst/>
              <a:ahLst/>
              <a:cxnLst/>
              <a:rect l="l" t="t" r="r" b="b"/>
              <a:pathLst>
                <a:path w="579" h="557" fill="none" extrusionOk="0">
                  <a:moveTo>
                    <a:pt x="45" y="423"/>
                  </a:moveTo>
                  <a:lnTo>
                    <a:pt x="45" y="423"/>
                  </a:lnTo>
                  <a:lnTo>
                    <a:pt x="0" y="312"/>
                  </a:lnTo>
                  <a:lnTo>
                    <a:pt x="22" y="201"/>
                  </a:lnTo>
                  <a:lnTo>
                    <a:pt x="67" y="112"/>
                  </a:lnTo>
                  <a:lnTo>
                    <a:pt x="178" y="45"/>
                  </a:lnTo>
                  <a:lnTo>
                    <a:pt x="178" y="45"/>
                  </a:lnTo>
                  <a:lnTo>
                    <a:pt x="289" y="1"/>
                  </a:lnTo>
                  <a:lnTo>
                    <a:pt x="401" y="1"/>
                  </a:lnTo>
                  <a:lnTo>
                    <a:pt x="467" y="45"/>
                  </a:lnTo>
                  <a:lnTo>
                    <a:pt x="556" y="157"/>
                  </a:lnTo>
                  <a:lnTo>
                    <a:pt x="556" y="157"/>
                  </a:lnTo>
                  <a:lnTo>
                    <a:pt x="578" y="223"/>
                  </a:lnTo>
                  <a:lnTo>
                    <a:pt x="556" y="312"/>
                  </a:lnTo>
                  <a:lnTo>
                    <a:pt x="556" y="312"/>
                  </a:lnTo>
                  <a:lnTo>
                    <a:pt x="534" y="379"/>
                  </a:lnTo>
                  <a:lnTo>
                    <a:pt x="512" y="423"/>
                  </a:lnTo>
                  <a:lnTo>
                    <a:pt x="423" y="512"/>
                  </a:lnTo>
                  <a:lnTo>
                    <a:pt x="423" y="512"/>
                  </a:lnTo>
                  <a:lnTo>
                    <a:pt x="289" y="557"/>
                  </a:lnTo>
                  <a:lnTo>
                    <a:pt x="200" y="557"/>
                  </a:lnTo>
                  <a:lnTo>
                    <a:pt x="111" y="512"/>
                  </a:lnTo>
                  <a:lnTo>
                    <a:pt x="45" y="4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55"/>
            <p:cNvSpPr/>
            <p:nvPr/>
          </p:nvSpPr>
          <p:spPr>
            <a:xfrm rot="2192941">
              <a:off x="6309444" y="2127775"/>
              <a:ext cx="116322" cy="89519"/>
            </a:xfrm>
            <a:custGeom>
              <a:avLst/>
              <a:gdLst/>
              <a:ahLst/>
              <a:cxnLst/>
              <a:rect l="l" t="t" r="r" b="b"/>
              <a:pathLst>
                <a:path w="868" h="668" fill="none" extrusionOk="0">
                  <a:moveTo>
                    <a:pt x="712" y="601"/>
                  </a:moveTo>
                  <a:lnTo>
                    <a:pt x="712" y="601"/>
                  </a:lnTo>
                  <a:lnTo>
                    <a:pt x="601" y="646"/>
                  </a:lnTo>
                  <a:lnTo>
                    <a:pt x="490" y="668"/>
                  </a:lnTo>
                  <a:lnTo>
                    <a:pt x="379" y="646"/>
                  </a:lnTo>
                  <a:lnTo>
                    <a:pt x="267" y="601"/>
                  </a:lnTo>
                  <a:lnTo>
                    <a:pt x="267" y="601"/>
                  </a:lnTo>
                  <a:lnTo>
                    <a:pt x="156" y="512"/>
                  </a:lnTo>
                  <a:lnTo>
                    <a:pt x="89" y="401"/>
                  </a:lnTo>
                  <a:lnTo>
                    <a:pt x="89" y="401"/>
                  </a:lnTo>
                  <a:lnTo>
                    <a:pt x="45" y="312"/>
                  </a:lnTo>
                  <a:lnTo>
                    <a:pt x="23" y="223"/>
                  </a:lnTo>
                  <a:lnTo>
                    <a:pt x="0" y="134"/>
                  </a:lnTo>
                  <a:lnTo>
                    <a:pt x="23" y="90"/>
                  </a:lnTo>
                  <a:lnTo>
                    <a:pt x="45" y="45"/>
                  </a:lnTo>
                  <a:lnTo>
                    <a:pt x="112" y="1"/>
                  </a:lnTo>
                  <a:lnTo>
                    <a:pt x="178" y="1"/>
                  </a:lnTo>
                  <a:lnTo>
                    <a:pt x="290" y="1"/>
                  </a:lnTo>
                  <a:lnTo>
                    <a:pt x="290" y="1"/>
                  </a:lnTo>
                  <a:lnTo>
                    <a:pt x="490" y="23"/>
                  </a:lnTo>
                  <a:lnTo>
                    <a:pt x="645" y="67"/>
                  </a:lnTo>
                  <a:lnTo>
                    <a:pt x="757" y="134"/>
                  </a:lnTo>
                  <a:lnTo>
                    <a:pt x="823" y="223"/>
                  </a:lnTo>
                  <a:lnTo>
                    <a:pt x="823" y="223"/>
                  </a:lnTo>
                  <a:lnTo>
                    <a:pt x="868" y="312"/>
                  </a:lnTo>
                  <a:lnTo>
                    <a:pt x="868" y="401"/>
                  </a:lnTo>
                  <a:lnTo>
                    <a:pt x="868" y="401"/>
                  </a:lnTo>
                  <a:lnTo>
                    <a:pt x="846" y="468"/>
                  </a:lnTo>
                  <a:lnTo>
                    <a:pt x="823" y="512"/>
                  </a:lnTo>
                  <a:lnTo>
                    <a:pt x="779" y="557"/>
                  </a:lnTo>
                  <a:lnTo>
                    <a:pt x="712" y="601"/>
                  </a:lnTo>
                  <a:lnTo>
                    <a:pt x="712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55"/>
            <p:cNvSpPr/>
            <p:nvPr/>
          </p:nvSpPr>
          <p:spPr>
            <a:xfrm rot="2192941">
              <a:off x="6495592" y="2596528"/>
              <a:ext cx="328059" cy="301257"/>
            </a:xfrm>
            <a:custGeom>
              <a:avLst/>
              <a:gdLst/>
              <a:ahLst/>
              <a:cxnLst/>
              <a:rect l="l" t="t" r="r" b="b"/>
              <a:pathLst>
                <a:path w="2448" h="2248" extrusionOk="0">
                  <a:moveTo>
                    <a:pt x="1713" y="0"/>
                  </a:moveTo>
                  <a:lnTo>
                    <a:pt x="1469" y="201"/>
                  </a:lnTo>
                  <a:lnTo>
                    <a:pt x="1202" y="401"/>
                  </a:lnTo>
                  <a:lnTo>
                    <a:pt x="913" y="579"/>
                  </a:lnTo>
                  <a:lnTo>
                    <a:pt x="624" y="734"/>
                  </a:lnTo>
                  <a:lnTo>
                    <a:pt x="312" y="868"/>
                  </a:lnTo>
                  <a:lnTo>
                    <a:pt x="1" y="935"/>
                  </a:lnTo>
                  <a:lnTo>
                    <a:pt x="1" y="1090"/>
                  </a:lnTo>
                  <a:lnTo>
                    <a:pt x="45" y="1202"/>
                  </a:lnTo>
                  <a:lnTo>
                    <a:pt x="112" y="1313"/>
                  </a:lnTo>
                  <a:lnTo>
                    <a:pt x="223" y="1402"/>
                  </a:lnTo>
                  <a:lnTo>
                    <a:pt x="245" y="1557"/>
                  </a:lnTo>
                  <a:lnTo>
                    <a:pt x="290" y="1691"/>
                  </a:lnTo>
                  <a:lnTo>
                    <a:pt x="379" y="1802"/>
                  </a:lnTo>
                  <a:lnTo>
                    <a:pt x="490" y="1891"/>
                  </a:lnTo>
                  <a:lnTo>
                    <a:pt x="512" y="2025"/>
                  </a:lnTo>
                  <a:lnTo>
                    <a:pt x="557" y="2114"/>
                  </a:lnTo>
                  <a:lnTo>
                    <a:pt x="646" y="2203"/>
                  </a:lnTo>
                  <a:lnTo>
                    <a:pt x="735" y="2247"/>
                  </a:lnTo>
                  <a:lnTo>
                    <a:pt x="1046" y="2158"/>
                  </a:lnTo>
                  <a:lnTo>
                    <a:pt x="1335" y="2047"/>
                  </a:lnTo>
                  <a:lnTo>
                    <a:pt x="1625" y="1913"/>
                  </a:lnTo>
                  <a:lnTo>
                    <a:pt x="1914" y="1735"/>
                  </a:lnTo>
                  <a:lnTo>
                    <a:pt x="2181" y="1535"/>
                  </a:lnTo>
                  <a:lnTo>
                    <a:pt x="2425" y="1313"/>
                  </a:lnTo>
                  <a:lnTo>
                    <a:pt x="2447" y="1179"/>
                  </a:lnTo>
                  <a:lnTo>
                    <a:pt x="2425" y="1068"/>
                  </a:lnTo>
                  <a:lnTo>
                    <a:pt x="2359" y="979"/>
                  </a:lnTo>
                  <a:lnTo>
                    <a:pt x="2247" y="935"/>
                  </a:lnTo>
                  <a:lnTo>
                    <a:pt x="2247" y="779"/>
                  </a:lnTo>
                  <a:lnTo>
                    <a:pt x="2203" y="646"/>
                  </a:lnTo>
                  <a:lnTo>
                    <a:pt x="2114" y="534"/>
                  </a:lnTo>
                  <a:lnTo>
                    <a:pt x="2003" y="445"/>
                  </a:lnTo>
                  <a:lnTo>
                    <a:pt x="1980" y="290"/>
                  </a:lnTo>
                  <a:lnTo>
                    <a:pt x="1914" y="178"/>
                  </a:lnTo>
                  <a:lnTo>
                    <a:pt x="1825" y="89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rgbClr val="DB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55"/>
            <p:cNvSpPr/>
            <p:nvPr/>
          </p:nvSpPr>
          <p:spPr>
            <a:xfrm rot="2192941">
              <a:off x="6495592" y="2596528"/>
              <a:ext cx="328059" cy="301257"/>
            </a:xfrm>
            <a:custGeom>
              <a:avLst/>
              <a:gdLst/>
              <a:ahLst/>
              <a:cxnLst/>
              <a:rect l="l" t="t" r="r" b="b"/>
              <a:pathLst>
                <a:path w="2448" h="2248" fill="none" extrusionOk="0">
                  <a:moveTo>
                    <a:pt x="1713" y="0"/>
                  </a:moveTo>
                  <a:lnTo>
                    <a:pt x="1713" y="0"/>
                  </a:lnTo>
                  <a:lnTo>
                    <a:pt x="1469" y="201"/>
                  </a:lnTo>
                  <a:lnTo>
                    <a:pt x="1469" y="201"/>
                  </a:lnTo>
                  <a:lnTo>
                    <a:pt x="1202" y="401"/>
                  </a:lnTo>
                  <a:lnTo>
                    <a:pt x="913" y="579"/>
                  </a:lnTo>
                  <a:lnTo>
                    <a:pt x="624" y="734"/>
                  </a:lnTo>
                  <a:lnTo>
                    <a:pt x="312" y="868"/>
                  </a:lnTo>
                  <a:lnTo>
                    <a:pt x="312" y="868"/>
                  </a:lnTo>
                  <a:lnTo>
                    <a:pt x="1" y="935"/>
                  </a:lnTo>
                  <a:lnTo>
                    <a:pt x="1" y="935"/>
                  </a:lnTo>
                  <a:lnTo>
                    <a:pt x="1" y="1090"/>
                  </a:lnTo>
                  <a:lnTo>
                    <a:pt x="45" y="1202"/>
                  </a:lnTo>
                  <a:lnTo>
                    <a:pt x="112" y="1313"/>
                  </a:lnTo>
                  <a:lnTo>
                    <a:pt x="223" y="1402"/>
                  </a:lnTo>
                  <a:lnTo>
                    <a:pt x="223" y="1402"/>
                  </a:lnTo>
                  <a:lnTo>
                    <a:pt x="646" y="1246"/>
                  </a:lnTo>
                  <a:lnTo>
                    <a:pt x="646" y="1246"/>
                  </a:lnTo>
                  <a:lnTo>
                    <a:pt x="223" y="1402"/>
                  </a:lnTo>
                  <a:lnTo>
                    <a:pt x="223" y="1402"/>
                  </a:lnTo>
                  <a:lnTo>
                    <a:pt x="245" y="1557"/>
                  </a:lnTo>
                  <a:lnTo>
                    <a:pt x="290" y="1691"/>
                  </a:lnTo>
                  <a:lnTo>
                    <a:pt x="379" y="1802"/>
                  </a:lnTo>
                  <a:lnTo>
                    <a:pt x="490" y="1891"/>
                  </a:lnTo>
                  <a:lnTo>
                    <a:pt x="490" y="1891"/>
                  </a:lnTo>
                  <a:lnTo>
                    <a:pt x="824" y="1758"/>
                  </a:lnTo>
                  <a:lnTo>
                    <a:pt x="1224" y="1557"/>
                  </a:lnTo>
                  <a:lnTo>
                    <a:pt x="1224" y="1557"/>
                  </a:lnTo>
                  <a:lnTo>
                    <a:pt x="824" y="1758"/>
                  </a:lnTo>
                  <a:lnTo>
                    <a:pt x="490" y="1891"/>
                  </a:lnTo>
                  <a:lnTo>
                    <a:pt x="490" y="1891"/>
                  </a:lnTo>
                  <a:lnTo>
                    <a:pt x="512" y="2025"/>
                  </a:lnTo>
                  <a:lnTo>
                    <a:pt x="557" y="2114"/>
                  </a:lnTo>
                  <a:lnTo>
                    <a:pt x="646" y="2203"/>
                  </a:lnTo>
                  <a:lnTo>
                    <a:pt x="735" y="2247"/>
                  </a:lnTo>
                  <a:lnTo>
                    <a:pt x="735" y="2247"/>
                  </a:lnTo>
                  <a:lnTo>
                    <a:pt x="1046" y="2158"/>
                  </a:lnTo>
                  <a:lnTo>
                    <a:pt x="1335" y="2047"/>
                  </a:lnTo>
                  <a:lnTo>
                    <a:pt x="1335" y="2047"/>
                  </a:lnTo>
                  <a:lnTo>
                    <a:pt x="1625" y="1913"/>
                  </a:lnTo>
                  <a:lnTo>
                    <a:pt x="1914" y="1735"/>
                  </a:lnTo>
                  <a:lnTo>
                    <a:pt x="1914" y="1735"/>
                  </a:lnTo>
                  <a:lnTo>
                    <a:pt x="2181" y="1535"/>
                  </a:lnTo>
                  <a:lnTo>
                    <a:pt x="2425" y="1313"/>
                  </a:lnTo>
                  <a:lnTo>
                    <a:pt x="2425" y="1313"/>
                  </a:lnTo>
                  <a:lnTo>
                    <a:pt x="2447" y="1179"/>
                  </a:lnTo>
                  <a:lnTo>
                    <a:pt x="2425" y="1068"/>
                  </a:lnTo>
                  <a:lnTo>
                    <a:pt x="2359" y="979"/>
                  </a:lnTo>
                  <a:lnTo>
                    <a:pt x="2247" y="935"/>
                  </a:lnTo>
                  <a:lnTo>
                    <a:pt x="2247" y="935"/>
                  </a:lnTo>
                  <a:lnTo>
                    <a:pt x="1980" y="1090"/>
                  </a:lnTo>
                  <a:lnTo>
                    <a:pt x="1980" y="1090"/>
                  </a:lnTo>
                  <a:lnTo>
                    <a:pt x="2247" y="935"/>
                  </a:lnTo>
                  <a:lnTo>
                    <a:pt x="2247" y="935"/>
                  </a:lnTo>
                  <a:lnTo>
                    <a:pt x="2247" y="779"/>
                  </a:lnTo>
                  <a:lnTo>
                    <a:pt x="2203" y="646"/>
                  </a:lnTo>
                  <a:lnTo>
                    <a:pt x="2114" y="534"/>
                  </a:lnTo>
                  <a:lnTo>
                    <a:pt x="2003" y="445"/>
                  </a:lnTo>
                  <a:lnTo>
                    <a:pt x="2003" y="445"/>
                  </a:lnTo>
                  <a:lnTo>
                    <a:pt x="1558" y="734"/>
                  </a:lnTo>
                  <a:lnTo>
                    <a:pt x="1157" y="979"/>
                  </a:lnTo>
                  <a:lnTo>
                    <a:pt x="1157" y="979"/>
                  </a:lnTo>
                  <a:lnTo>
                    <a:pt x="1558" y="734"/>
                  </a:lnTo>
                  <a:lnTo>
                    <a:pt x="2003" y="445"/>
                  </a:lnTo>
                  <a:lnTo>
                    <a:pt x="2003" y="445"/>
                  </a:lnTo>
                  <a:lnTo>
                    <a:pt x="1980" y="290"/>
                  </a:lnTo>
                  <a:lnTo>
                    <a:pt x="1914" y="178"/>
                  </a:lnTo>
                  <a:lnTo>
                    <a:pt x="1825" y="89"/>
                  </a:lnTo>
                  <a:lnTo>
                    <a:pt x="17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55"/>
            <p:cNvSpPr/>
            <p:nvPr/>
          </p:nvSpPr>
          <p:spPr>
            <a:xfrm rot="2192941">
              <a:off x="6680511" y="2797011"/>
              <a:ext cx="15009" cy="9113"/>
            </a:xfrm>
            <a:custGeom>
              <a:avLst/>
              <a:gdLst/>
              <a:ahLst/>
              <a:cxnLst/>
              <a:rect l="l" t="t" r="r" b="b"/>
              <a:pathLst>
                <a:path w="112" h="68" fill="none" extrusionOk="0">
                  <a:moveTo>
                    <a:pt x="0" y="67"/>
                  </a:moveTo>
                  <a:lnTo>
                    <a:pt x="0" y="67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0" y="67"/>
                  </a:lnTo>
                  <a:lnTo>
                    <a:pt x="0" y="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55"/>
            <p:cNvSpPr/>
            <p:nvPr/>
          </p:nvSpPr>
          <p:spPr>
            <a:xfrm rot="2192941">
              <a:off x="6478216" y="1616694"/>
              <a:ext cx="602246" cy="816798"/>
            </a:xfrm>
            <a:custGeom>
              <a:avLst/>
              <a:gdLst/>
              <a:ahLst/>
              <a:cxnLst/>
              <a:rect l="l" t="t" r="r" b="b"/>
              <a:pathLst>
                <a:path w="4494" h="6095" extrusionOk="0">
                  <a:moveTo>
                    <a:pt x="2492" y="0"/>
                  </a:moveTo>
                  <a:lnTo>
                    <a:pt x="2336" y="23"/>
                  </a:lnTo>
                  <a:lnTo>
                    <a:pt x="2247" y="45"/>
                  </a:lnTo>
                  <a:lnTo>
                    <a:pt x="2180" y="112"/>
                  </a:lnTo>
                  <a:lnTo>
                    <a:pt x="2136" y="178"/>
                  </a:lnTo>
                  <a:lnTo>
                    <a:pt x="2136" y="290"/>
                  </a:lnTo>
                  <a:lnTo>
                    <a:pt x="2158" y="401"/>
                  </a:lnTo>
                  <a:lnTo>
                    <a:pt x="2225" y="534"/>
                  </a:lnTo>
                  <a:lnTo>
                    <a:pt x="3203" y="979"/>
                  </a:lnTo>
                  <a:lnTo>
                    <a:pt x="3470" y="1090"/>
                  </a:lnTo>
                  <a:lnTo>
                    <a:pt x="3559" y="1135"/>
                  </a:lnTo>
                  <a:lnTo>
                    <a:pt x="3626" y="1068"/>
                  </a:lnTo>
                  <a:lnTo>
                    <a:pt x="3693" y="1024"/>
                  </a:lnTo>
                  <a:lnTo>
                    <a:pt x="3715" y="935"/>
                  </a:lnTo>
                  <a:lnTo>
                    <a:pt x="3737" y="868"/>
                  </a:lnTo>
                  <a:lnTo>
                    <a:pt x="3715" y="712"/>
                  </a:lnTo>
                  <a:lnTo>
                    <a:pt x="3670" y="556"/>
                  </a:lnTo>
                  <a:lnTo>
                    <a:pt x="3582" y="423"/>
                  </a:lnTo>
                  <a:lnTo>
                    <a:pt x="3493" y="334"/>
                  </a:lnTo>
                  <a:lnTo>
                    <a:pt x="3381" y="245"/>
                  </a:lnTo>
                  <a:lnTo>
                    <a:pt x="3270" y="156"/>
                  </a:lnTo>
                  <a:lnTo>
                    <a:pt x="3137" y="89"/>
                  </a:lnTo>
                  <a:lnTo>
                    <a:pt x="2981" y="45"/>
                  </a:lnTo>
                  <a:lnTo>
                    <a:pt x="2825" y="23"/>
                  </a:lnTo>
                  <a:lnTo>
                    <a:pt x="2647" y="0"/>
                  </a:lnTo>
                  <a:close/>
                  <a:moveTo>
                    <a:pt x="4204" y="1046"/>
                  </a:moveTo>
                  <a:lnTo>
                    <a:pt x="4093" y="1090"/>
                  </a:lnTo>
                  <a:lnTo>
                    <a:pt x="3982" y="1157"/>
                  </a:lnTo>
                  <a:lnTo>
                    <a:pt x="3937" y="1246"/>
                  </a:lnTo>
                  <a:lnTo>
                    <a:pt x="3915" y="1357"/>
                  </a:lnTo>
                  <a:lnTo>
                    <a:pt x="3960" y="1468"/>
                  </a:lnTo>
                  <a:lnTo>
                    <a:pt x="4026" y="1557"/>
                  </a:lnTo>
                  <a:lnTo>
                    <a:pt x="4115" y="1602"/>
                  </a:lnTo>
                  <a:lnTo>
                    <a:pt x="4204" y="1602"/>
                  </a:lnTo>
                  <a:lnTo>
                    <a:pt x="4338" y="1557"/>
                  </a:lnTo>
                  <a:lnTo>
                    <a:pt x="4427" y="1468"/>
                  </a:lnTo>
                  <a:lnTo>
                    <a:pt x="4449" y="1424"/>
                  </a:lnTo>
                  <a:lnTo>
                    <a:pt x="4471" y="1357"/>
                  </a:lnTo>
                  <a:lnTo>
                    <a:pt x="4493" y="1268"/>
                  </a:lnTo>
                  <a:lnTo>
                    <a:pt x="4471" y="1202"/>
                  </a:lnTo>
                  <a:lnTo>
                    <a:pt x="4382" y="1090"/>
                  </a:lnTo>
                  <a:lnTo>
                    <a:pt x="4316" y="1046"/>
                  </a:lnTo>
                  <a:close/>
                  <a:moveTo>
                    <a:pt x="112" y="5428"/>
                  </a:moveTo>
                  <a:lnTo>
                    <a:pt x="45" y="5472"/>
                  </a:lnTo>
                  <a:lnTo>
                    <a:pt x="23" y="5517"/>
                  </a:lnTo>
                  <a:lnTo>
                    <a:pt x="0" y="5561"/>
                  </a:lnTo>
                  <a:lnTo>
                    <a:pt x="23" y="5650"/>
                  </a:lnTo>
                  <a:lnTo>
                    <a:pt x="45" y="5739"/>
                  </a:lnTo>
                  <a:lnTo>
                    <a:pt x="89" y="5828"/>
                  </a:lnTo>
                  <a:lnTo>
                    <a:pt x="156" y="5939"/>
                  </a:lnTo>
                  <a:lnTo>
                    <a:pt x="267" y="6028"/>
                  </a:lnTo>
                  <a:lnTo>
                    <a:pt x="379" y="6073"/>
                  </a:lnTo>
                  <a:lnTo>
                    <a:pt x="490" y="6095"/>
                  </a:lnTo>
                  <a:lnTo>
                    <a:pt x="601" y="6073"/>
                  </a:lnTo>
                  <a:lnTo>
                    <a:pt x="712" y="6028"/>
                  </a:lnTo>
                  <a:lnTo>
                    <a:pt x="779" y="5984"/>
                  </a:lnTo>
                  <a:lnTo>
                    <a:pt x="823" y="5939"/>
                  </a:lnTo>
                  <a:lnTo>
                    <a:pt x="846" y="5895"/>
                  </a:lnTo>
                  <a:lnTo>
                    <a:pt x="868" y="5828"/>
                  </a:lnTo>
                  <a:lnTo>
                    <a:pt x="868" y="5739"/>
                  </a:lnTo>
                  <a:lnTo>
                    <a:pt x="823" y="5650"/>
                  </a:lnTo>
                  <a:lnTo>
                    <a:pt x="757" y="5561"/>
                  </a:lnTo>
                  <a:lnTo>
                    <a:pt x="645" y="5494"/>
                  </a:lnTo>
                  <a:lnTo>
                    <a:pt x="490" y="5450"/>
                  </a:lnTo>
                  <a:lnTo>
                    <a:pt x="290" y="54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55"/>
            <p:cNvSpPr/>
            <p:nvPr/>
          </p:nvSpPr>
          <p:spPr>
            <a:xfrm rot="2192941">
              <a:off x="6309444" y="2127775"/>
              <a:ext cx="116322" cy="89519"/>
            </a:xfrm>
            <a:custGeom>
              <a:avLst/>
              <a:gdLst/>
              <a:ahLst/>
              <a:cxnLst/>
              <a:rect l="l" t="t" r="r" b="b"/>
              <a:pathLst>
                <a:path w="868" h="668" fill="none" extrusionOk="0">
                  <a:moveTo>
                    <a:pt x="267" y="601"/>
                  </a:moveTo>
                  <a:lnTo>
                    <a:pt x="267" y="601"/>
                  </a:lnTo>
                  <a:lnTo>
                    <a:pt x="379" y="646"/>
                  </a:lnTo>
                  <a:lnTo>
                    <a:pt x="490" y="668"/>
                  </a:lnTo>
                  <a:lnTo>
                    <a:pt x="601" y="646"/>
                  </a:lnTo>
                  <a:lnTo>
                    <a:pt x="712" y="601"/>
                  </a:lnTo>
                  <a:lnTo>
                    <a:pt x="712" y="601"/>
                  </a:lnTo>
                  <a:lnTo>
                    <a:pt x="779" y="557"/>
                  </a:lnTo>
                  <a:lnTo>
                    <a:pt x="823" y="512"/>
                  </a:lnTo>
                  <a:lnTo>
                    <a:pt x="846" y="468"/>
                  </a:lnTo>
                  <a:lnTo>
                    <a:pt x="868" y="401"/>
                  </a:lnTo>
                  <a:lnTo>
                    <a:pt x="868" y="401"/>
                  </a:lnTo>
                  <a:lnTo>
                    <a:pt x="868" y="312"/>
                  </a:lnTo>
                  <a:lnTo>
                    <a:pt x="823" y="223"/>
                  </a:lnTo>
                  <a:lnTo>
                    <a:pt x="823" y="223"/>
                  </a:lnTo>
                  <a:lnTo>
                    <a:pt x="757" y="134"/>
                  </a:lnTo>
                  <a:lnTo>
                    <a:pt x="645" y="67"/>
                  </a:lnTo>
                  <a:lnTo>
                    <a:pt x="490" y="23"/>
                  </a:lnTo>
                  <a:lnTo>
                    <a:pt x="290" y="1"/>
                  </a:lnTo>
                  <a:lnTo>
                    <a:pt x="290" y="1"/>
                  </a:lnTo>
                  <a:lnTo>
                    <a:pt x="178" y="1"/>
                  </a:lnTo>
                  <a:lnTo>
                    <a:pt x="112" y="1"/>
                  </a:lnTo>
                  <a:lnTo>
                    <a:pt x="45" y="45"/>
                  </a:lnTo>
                  <a:lnTo>
                    <a:pt x="23" y="90"/>
                  </a:lnTo>
                  <a:lnTo>
                    <a:pt x="0" y="134"/>
                  </a:lnTo>
                  <a:lnTo>
                    <a:pt x="23" y="223"/>
                  </a:lnTo>
                  <a:lnTo>
                    <a:pt x="45" y="312"/>
                  </a:lnTo>
                  <a:lnTo>
                    <a:pt x="89" y="401"/>
                  </a:lnTo>
                  <a:lnTo>
                    <a:pt x="89" y="401"/>
                  </a:lnTo>
                  <a:lnTo>
                    <a:pt x="156" y="512"/>
                  </a:lnTo>
                  <a:lnTo>
                    <a:pt x="267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55"/>
            <p:cNvSpPr/>
            <p:nvPr/>
          </p:nvSpPr>
          <p:spPr>
            <a:xfrm rot="2192941">
              <a:off x="7088866" y="1958388"/>
              <a:ext cx="77592" cy="74644"/>
            </a:xfrm>
            <a:custGeom>
              <a:avLst/>
              <a:gdLst/>
              <a:ahLst/>
              <a:cxnLst/>
              <a:rect l="l" t="t" r="r" b="b"/>
              <a:pathLst>
                <a:path w="579" h="557" fill="none" extrusionOk="0">
                  <a:moveTo>
                    <a:pt x="178" y="45"/>
                  </a:moveTo>
                  <a:lnTo>
                    <a:pt x="178" y="45"/>
                  </a:lnTo>
                  <a:lnTo>
                    <a:pt x="67" y="112"/>
                  </a:lnTo>
                  <a:lnTo>
                    <a:pt x="22" y="201"/>
                  </a:lnTo>
                  <a:lnTo>
                    <a:pt x="0" y="312"/>
                  </a:lnTo>
                  <a:lnTo>
                    <a:pt x="45" y="423"/>
                  </a:lnTo>
                  <a:lnTo>
                    <a:pt x="45" y="423"/>
                  </a:lnTo>
                  <a:lnTo>
                    <a:pt x="111" y="512"/>
                  </a:lnTo>
                  <a:lnTo>
                    <a:pt x="200" y="557"/>
                  </a:lnTo>
                  <a:lnTo>
                    <a:pt x="289" y="557"/>
                  </a:lnTo>
                  <a:lnTo>
                    <a:pt x="423" y="512"/>
                  </a:lnTo>
                  <a:lnTo>
                    <a:pt x="423" y="512"/>
                  </a:lnTo>
                  <a:lnTo>
                    <a:pt x="512" y="423"/>
                  </a:lnTo>
                  <a:lnTo>
                    <a:pt x="534" y="379"/>
                  </a:lnTo>
                  <a:lnTo>
                    <a:pt x="556" y="312"/>
                  </a:lnTo>
                  <a:lnTo>
                    <a:pt x="556" y="312"/>
                  </a:lnTo>
                  <a:lnTo>
                    <a:pt x="578" y="223"/>
                  </a:lnTo>
                  <a:lnTo>
                    <a:pt x="556" y="157"/>
                  </a:lnTo>
                  <a:lnTo>
                    <a:pt x="556" y="157"/>
                  </a:lnTo>
                  <a:lnTo>
                    <a:pt x="467" y="45"/>
                  </a:lnTo>
                  <a:lnTo>
                    <a:pt x="401" y="1"/>
                  </a:lnTo>
                  <a:lnTo>
                    <a:pt x="289" y="1"/>
                  </a:lnTo>
                  <a:lnTo>
                    <a:pt x="178" y="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55"/>
            <p:cNvSpPr/>
            <p:nvPr/>
          </p:nvSpPr>
          <p:spPr>
            <a:xfrm rot="2192941">
              <a:off x="6944075" y="1737077"/>
              <a:ext cx="214820" cy="152103"/>
            </a:xfrm>
            <a:custGeom>
              <a:avLst/>
              <a:gdLst/>
              <a:ahLst/>
              <a:cxnLst/>
              <a:rect l="l" t="t" r="r" b="b"/>
              <a:pathLst>
                <a:path w="1603" h="1135" fill="none" extrusionOk="0">
                  <a:moveTo>
                    <a:pt x="90" y="534"/>
                  </a:moveTo>
                  <a:lnTo>
                    <a:pt x="90" y="534"/>
                  </a:lnTo>
                  <a:lnTo>
                    <a:pt x="1068" y="979"/>
                  </a:lnTo>
                  <a:lnTo>
                    <a:pt x="1335" y="1090"/>
                  </a:lnTo>
                  <a:lnTo>
                    <a:pt x="1424" y="1135"/>
                  </a:lnTo>
                  <a:lnTo>
                    <a:pt x="1424" y="1135"/>
                  </a:lnTo>
                  <a:lnTo>
                    <a:pt x="1491" y="1068"/>
                  </a:lnTo>
                  <a:lnTo>
                    <a:pt x="1558" y="1024"/>
                  </a:lnTo>
                  <a:lnTo>
                    <a:pt x="1580" y="935"/>
                  </a:lnTo>
                  <a:lnTo>
                    <a:pt x="1602" y="868"/>
                  </a:lnTo>
                  <a:lnTo>
                    <a:pt x="1602" y="868"/>
                  </a:lnTo>
                  <a:lnTo>
                    <a:pt x="1580" y="712"/>
                  </a:lnTo>
                  <a:lnTo>
                    <a:pt x="1535" y="556"/>
                  </a:lnTo>
                  <a:lnTo>
                    <a:pt x="1535" y="556"/>
                  </a:lnTo>
                  <a:lnTo>
                    <a:pt x="1447" y="423"/>
                  </a:lnTo>
                  <a:lnTo>
                    <a:pt x="1358" y="334"/>
                  </a:lnTo>
                  <a:lnTo>
                    <a:pt x="1246" y="245"/>
                  </a:lnTo>
                  <a:lnTo>
                    <a:pt x="1135" y="156"/>
                  </a:lnTo>
                  <a:lnTo>
                    <a:pt x="1002" y="89"/>
                  </a:lnTo>
                  <a:lnTo>
                    <a:pt x="846" y="45"/>
                  </a:lnTo>
                  <a:lnTo>
                    <a:pt x="690" y="23"/>
                  </a:lnTo>
                  <a:lnTo>
                    <a:pt x="512" y="0"/>
                  </a:lnTo>
                  <a:lnTo>
                    <a:pt x="512" y="0"/>
                  </a:lnTo>
                  <a:lnTo>
                    <a:pt x="357" y="0"/>
                  </a:lnTo>
                  <a:lnTo>
                    <a:pt x="201" y="23"/>
                  </a:lnTo>
                  <a:lnTo>
                    <a:pt x="112" y="45"/>
                  </a:lnTo>
                  <a:lnTo>
                    <a:pt x="45" y="112"/>
                  </a:lnTo>
                  <a:lnTo>
                    <a:pt x="1" y="178"/>
                  </a:lnTo>
                  <a:lnTo>
                    <a:pt x="1" y="290"/>
                  </a:lnTo>
                  <a:lnTo>
                    <a:pt x="23" y="401"/>
                  </a:lnTo>
                  <a:lnTo>
                    <a:pt x="90" y="534"/>
                  </a:lnTo>
                  <a:lnTo>
                    <a:pt x="90" y="5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55"/>
            <p:cNvSpPr/>
            <p:nvPr/>
          </p:nvSpPr>
          <p:spPr>
            <a:xfrm rot="2192941">
              <a:off x="7240189" y="1540964"/>
              <a:ext cx="32967" cy="65665"/>
            </a:xfrm>
            <a:custGeom>
              <a:avLst/>
              <a:gdLst/>
              <a:ahLst/>
              <a:cxnLst/>
              <a:rect l="l" t="t" r="r" b="b"/>
              <a:pathLst>
                <a:path w="246" h="490" extrusionOk="0">
                  <a:moveTo>
                    <a:pt x="179" y="0"/>
                  </a:moveTo>
                  <a:lnTo>
                    <a:pt x="112" y="23"/>
                  </a:lnTo>
                  <a:lnTo>
                    <a:pt x="68" y="45"/>
                  </a:lnTo>
                  <a:lnTo>
                    <a:pt x="68" y="89"/>
                  </a:lnTo>
                  <a:lnTo>
                    <a:pt x="23" y="245"/>
                  </a:lnTo>
                  <a:lnTo>
                    <a:pt x="1" y="423"/>
                  </a:lnTo>
                  <a:lnTo>
                    <a:pt x="23" y="445"/>
                  </a:lnTo>
                  <a:lnTo>
                    <a:pt x="45" y="490"/>
                  </a:lnTo>
                  <a:lnTo>
                    <a:pt x="90" y="490"/>
                  </a:lnTo>
                  <a:lnTo>
                    <a:pt x="157" y="467"/>
                  </a:lnTo>
                  <a:lnTo>
                    <a:pt x="179" y="445"/>
                  </a:lnTo>
                  <a:lnTo>
                    <a:pt x="201" y="401"/>
                  </a:lnTo>
                  <a:lnTo>
                    <a:pt x="223" y="267"/>
                  </a:lnTo>
                  <a:lnTo>
                    <a:pt x="246" y="112"/>
                  </a:lnTo>
                  <a:lnTo>
                    <a:pt x="246" y="67"/>
                  </a:lnTo>
                  <a:lnTo>
                    <a:pt x="223" y="45"/>
                  </a:lnTo>
                  <a:lnTo>
                    <a:pt x="201" y="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55"/>
            <p:cNvSpPr/>
            <p:nvPr/>
          </p:nvSpPr>
          <p:spPr>
            <a:xfrm rot="2192941">
              <a:off x="7326533" y="1447148"/>
              <a:ext cx="44894" cy="104395"/>
            </a:xfrm>
            <a:custGeom>
              <a:avLst/>
              <a:gdLst/>
              <a:ahLst/>
              <a:cxnLst/>
              <a:rect l="l" t="t" r="r" b="b"/>
              <a:pathLst>
                <a:path w="335" h="779" extrusionOk="0">
                  <a:moveTo>
                    <a:pt x="246" y="0"/>
                  </a:moveTo>
                  <a:lnTo>
                    <a:pt x="179" y="23"/>
                  </a:lnTo>
                  <a:lnTo>
                    <a:pt x="157" y="45"/>
                  </a:lnTo>
                  <a:lnTo>
                    <a:pt x="157" y="89"/>
                  </a:lnTo>
                  <a:lnTo>
                    <a:pt x="134" y="223"/>
                  </a:lnTo>
                  <a:lnTo>
                    <a:pt x="90" y="379"/>
                  </a:lnTo>
                  <a:lnTo>
                    <a:pt x="1" y="668"/>
                  </a:lnTo>
                  <a:lnTo>
                    <a:pt x="1" y="712"/>
                  </a:lnTo>
                  <a:lnTo>
                    <a:pt x="23" y="734"/>
                  </a:lnTo>
                  <a:lnTo>
                    <a:pt x="45" y="757"/>
                  </a:lnTo>
                  <a:lnTo>
                    <a:pt x="68" y="779"/>
                  </a:lnTo>
                  <a:lnTo>
                    <a:pt x="134" y="757"/>
                  </a:lnTo>
                  <a:lnTo>
                    <a:pt x="157" y="734"/>
                  </a:lnTo>
                  <a:lnTo>
                    <a:pt x="179" y="690"/>
                  </a:lnTo>
                  <a:lnTo>
                    <a:pt x="268" y="401"/>
                  </a:lnTo>
                  <a:lnTo>
                    <a:pt x="312" y="223"/>
                  </a:lnTo>
                  <a:lnTo>
                    <a:pt x="335" y="67"/>
                  </a:lnTo>
                  <a:lnTo>
                    <a:pt x="335" y="45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55"/>
            <p:cNvSpPr/>
            <p:nvPr/>
          </p:nvSpPr>
          <p:spPr>
            <a:xfrm rot="2192941">
              <a:off x="6149548" y="1484595"/>
              <a:ext cx="1046359" cy="1323628"/>
            </a:xfrm>
            <a:custGeom>
              <a:avLst/>
              <a:gdLst/>
              <a:ahLst/>
              <a:cxnLst/>
              <a:rect l="l" t="t" r="r" b="b"/>
              <a:pathLst>
                <a:path w="7808" h="9877" extrusionOk="0">
                  <a:moveTo>
                    <a:pt x="3959" y="201"/>
                  </a:moveTo>
                  <a:lnTo>
                    <a:pt x="4293" y="223"/>
                  </a:lnTo>
                  <a:lnTo>
                    <a:pt x="4605" y="268"/>
                  </a:lnTo>
                  <a:lnTo>
                    <a:pt x="4916" y="357"/>
                  </a:lnTo>
                  <a:lnTo>
                    <a:pt x="5227" y="446"/>
                  </a:lnTo>
                  <a:lnTo>
                    <a:pt x="5516" y="579"/>
                  </a:lnTo>
                  <a:lnTo>
                    <a:pt x="5806" y="735"/>
                  </a:lnTo>
                  <a:lnTo>
                    <a:pt x="6050" y="913"/>
                  </a:lnTo>
                  <a:lnTo>
                    <a:pt x="6295" y="1113"/>
                  </a:lnTo>
                  <a:lnTo>
                    <a:pt x="6517" y="1335"/>
                  </a:lnTo>
                  <a:lnTo>
                    <a:pt x="6695" y="1580"/>
                  </a:lnTo>
                  <a:lnTo>
                    <a:pt x="6873" y="1847"/>
                  </a:lnTo>
                  <a:lnTo>
                    <a:pt x="7029" y="2114"/>
                  </a:lnTo>
                  <a:lnTo>
                    <a:pt x="7162" y="2403"/>
                  </a:lnTo>
                  <a:lnTo>
                    <a:pt x="7296" y="2737"/>
                  </a:lnTo>
                  <a:lnTo>
                    <a:pt x="7363" y="3070"/>
                  </a:lnTo>
                  <a:lnTo>
                    <a:pt x="7407" y="3404"/>
                  </a:lnTo>
                  <a:lnTo>
                    <a:pt x="7407" y="3738"/>
                  </a:lnTo>
                  <a:lnTo>
                    <a:pt x="7385" y="4071"/>
                  </a:lnTo>
                  <a:lnTo>
                    <a:pt x="7340" y="4405"/>
                  </a:lnTo>
                  <a:lnTo>
                    <a:pt x="7274" y="4739"/>
                  </a:lnTo>
                  <a:lnTo>
                    <a:pt x="7185" y="5094"/>
                  </a:lnTo>
                  <a:lnTo>
                    <a:pt x="7051" y="5628"/>
                  </a:lnTo>
                  <a:lnTo>
                    <a:pt x="6918" y="6207"/>
                  </a:lnTo>
                  <a:lnTo>
                    <a:pt x="6873" y="6496"/>
                  </a:lnTo>
                  <a:lnTo>
                    <a:pt x="6851" y="6785"/>
                  </a:lnTo>
                  <a:lnTo>
                    <a:pt x="6829" y="7074"/>
                  </a:lnTo>
                  <a:lnTo>
                    <a:pt x="6851" y="7341"/>
                  </a:lnTo>
                  <a:lnTo>
                    <a:pt x="6873" y="7474"/>
                  </a:lnTo>
                  <a:lnTo>
                    <a:pt x="6918" y="7563"/>
                  </a:lnTo>
                  <a:lnTo>
                    <a:pt x="7051" y="7719"/>
                  </a:lnTo>
                  <a:lnTo>
                    <a:pt x="7162" y="7897"/>
                  </a:lnTo>
                  <a:lnTo>
                    <a:pt x="7207" y="7986"/>
                  </a:lnTo>
                  <a:lnTo>
                    <a:pt x="7318" y="8208"/>
                  </a:lnTo>
                  <a:lnTo>
                    <a:pt x="7385" y="8320"/>
                  </a:lnTo>
                  <a:lnTo>
                    <a:pt x="7429" y="8453"/>
                  </a:lnTo>
                  <a:lnTo>
                    <a:pt x="7474" y="8475"/>
                  </a:lnTo>
                  <a:lnTo>
                    <a:pt x="7496" y="8609"/>
                  </a:lnTo>
                  <a:lnTo>
                    <a:pt x="7496" y="8720"/>
                  </a:lnTo>
                  <a:lnTo>
                    <a:pt x="7474" y="8787"/>
                  </a:lnTo>
                  <a:lnTo>
                    <a:pt x="7452" y="8876"/>
                  </a:lnTo>
                  <a:lnTo>
                    <a:pt x="7385" y="8943"/>
                  </a:lnTo>
                  <a:lnTo>
                    <a:pt x="7318" y="9009"/>
                  </a:lnTo>
                  <a:lnTo>
                    <a:pt x="7140" y="9143"/>
                  </a:lnTo>
                  <a:lnTo>
                    <a:pt x="7096" y="9187"/>
                  </a:lnTo>
                  <a:lnTo>
                    <a:pt x="7073" y="9209"/>
                  </a:lnTo>
                  <a:lnTo>
                    <a:pt x="7073" y="9254"/>
                  </a:lnTo>
                  <a:lnTo>
                    <a:pt x="7118" y="9321"/>
                  </a:lnTo>
                  <a:lnTo>
                    <a:pt x="7118" y="9365"/>
                  </a:lnTo>
                  <a:lnTo>
                    <a:pt x="7118" y="9410"/>
                  </a:lnTo>
                  <a:lnTo>
                    <a:pt x="7096" y="9454"/>
                  </a:lnTo>
                  <a:lnTo>
                    <a:pt x="7051" y="9476"/>
                  </a:lnTo>
                  <a:lnTo>
                    <a:pt x="6896" y="9499"/>
                  </a:lnTo>
                  <a:lnTo>
                    <a:pt x="6673" y="9476"/>
                  </a:lnTo>
                  <a:lnTo>
                    <a:pt x="6629" y="9432"/>
                  </a:lnTo>
                  <a:lnTo>
                    <a:pt x="6584" y="9432"/>
                  </a:lnTo>
                  <a:lnTo>
                    <a:pt x="6339" y="9543"/>
                  </a:lnTo>
                  <a:lnTo>
                    <a:pt x="6250" y="9565"/>
                  </a:lnTo>
                  <a:lnTo>
                    <a:pt x="6162" y="9565"/>
                  </a:lnTo>
                  <a:lnTo>
                    <a:pt x="6095" y="9543"/>
                  </a:lnTo>
                  <a:lnTo>
                    <a:pt x="6006" y="9499"/>
                  </a:lnTo>
                  <a:lnTo>
                    <a:pt x="5917" y="9410"/>
                  </a:lnTo>
                  <a:lnTo>
                    <a:pt x="5806" y="9298"/>
                  </a:lnTo>
                  <a:lnTo>
                    <a:pt x="5717" y="9143"/>
                  </a:lnTo>
                  <a:lnTo>
                    <a:pt x="5561" y="8876"/>
                  </a:lnTo>
                  <a:lnTo>
                    <a:pt x="5427" y="8587"/>
                  </a:lnTo>
                  <a:lnTo>
                    <a:pt x="5383" y="8475"/>
                  </a:lnTo>
                  <a:lnTo>
                    <a:pt x="5368" y="8431"/>
                  </a:lnTo>
                  <a:lnTo>
                    <a:pt x="5383" y="8409"/>
                  </a:lnTo>
                  <a:lnTo>
                    <a:pt x="5361" y="8364"/>
                  </a:lnTo>
                  <a:lnTo>
                    <a:pt x="5339" y="8342"/>
                  </a:lnTo>
                  <a:lnTo>
                    <a:pt x="5316" y="8320"/>
                  </a:lnTo>
                  <a:lnTo>
                    <a:pt x="5311" y="8320"/>
                  </a:lnTo>
                  <a:lnTo>
                    <a:pt x="5116" y="8164"/>
                  </a:lnTo>
                  <a:lnTo>
                    <a:pt x="4894" y="8031"/>
                  </a:lnTo>
                  <a:lnTo>
                    <a:pt x="4649" y="7897"/>
                  </a:lnTo>
                  <a:lnTo>
                    <a:pt x="4404" y="7786"/>
                  </a:lnTo>
                  <a:lnTo>
                    <a:pt x="3871" y="7586"/>
                  </a:lnTo>
                  <a:lnTo>
                    <a:pt x="3359" y="7430"/>
                  </a:lnTo>
                  <a:lnTo>
                    <a:pt x="2825" y="7252"/>
                  </a:lnTo>
                  <a:lnTo>
                    <a:pt x="2314" y="7052"/>
                  </a:lnTo>
                  <a:lnTo>
                    <a:pt x="2047" y="6941"/>
                  </a:lnTo>
                  <a:lnTo>
                    <a:pt x="1824" y="6807"/>
                  </a:lnTo>
                  <a:lnTo>
                    <a:pt x="1580" y="6651"/>
                  </a:lnTo>
                  <a:lnTo>
                    <a:pt x="1379" y="6474"/>
                  </a:lnTo>
                  <a:lnTo>
                    <a:pt x="1135" y="6229"/>
                  </a:lnTo>
                  <a:lnTo>
                    <a:pt x="912" y="5984"/>
                  </a:lnTo>
                  <a:lnTo>
                    <a:pt x="734" y="5717"/>
                  </a:lnTo>
                  <a:lnTo>
                    <a:pt x="579" y="5428"/>
                  </a:lnTo>
                  <a:lnTo>
                    <a:pt x="445" y="5117"/>
                  </a:lnTo>
                  <a:lnTo>
                    <a:pt x="334" y="4805"/>
                  </a:lnTo>
                  <a:lnTo>
                    <a:pt x="267" y="4494"/>
                  </a:lnTo>
                  <a:lnTo>
                    <a:pt x="223" y="4183"/>
                  </a:lnTo>
                  <a:lnTo>
                    <a:pt x="200" y="3849"/>
                  </a:lnTo>
                  <a:lnTo>
                    <a:pt x="200" y="3537"/>
                  </a:lnTo>
                  <a:lnTo>
                    <a:pt x="245" y="3204"/>
                  </a:lnTo>
                  <a:lnTo>
                    <a:pt x="312" y="2892"/>
                  </a:lnTo>
                  <a:lnTo>
                    <a:pt x="401" y="2581"/>
                  </a:lnTo>
                  <a:lnTo>
                    <a:pt x="534" y="2270"/>
                  </a:lnTo>
                  <a:lnTo>
                    <a:pt x="690" y="1980"/>
                  </a:lnTo>
                  <a:lnTo>
                    <a:pt x="868" y="1691"/>
                  </a:lnTo>
                  <a:lnTo>
                    <a:pt x="1090" y="1424"/>
                  </a:lnTo>
                  <a:lnTo>
                    <a:pt x="1313" y="1202"/>
                  </a:lnTo>
                  <a:lnTo>
                    <a:pt x="1557" y="1002"/>
                  </a:lnTo>
                  <a:lnTo>
                    <a:pt x="1824" y="802"/>
                  </a:lnTo>
                  <a:lnTo>
                    <a:pt x="2113" y="646"/>
                  </a:lnTo>
                  <a:lnTo>
                    <a:pt x="2402" y="512"/>
                  </a:lnTo>
                  <a:lnTo>
                    <a:pt x="2692" y="401"/>
                  </a:lnTo>
                  <a:lnTo>
                    <a:pt x="3003" y="312"/>
                  </a:lnTo>
                  <a:lnTo>
                    <a:pt x="3314" y="246"/>
                  </a:lnTo>
                  <a:lnTo>
                    <a:pt x="3648" y="201"/>
                  </a:lnTo>
                  <a:close/>
                  <a:moveTo>
                    <a:pt x="3715" y="1"/>
                  </a:moveTo>
                  <a:lnTo>
                    <a:pt x="3337" y="23"/>
                  </a:lnTo>
                  <a:lnTo>
                    <a:pt x="2959" y="112"/>
                  </a:lnTo>
                  <a:lnTo>
                    <a:pt x="2580" y="223"/>
                  </a:lnTo>
                  <a:lnTo>
                    <a:pt x="2225" y="379"/>
                  </a:lnTo>
                  <a:lnTo>
                    <a:pt x="1891" y="557"/>
                  </a:lnTo>
                  <a:lnTo>
                    <a:pt x="1557" y="779"/>
                  </a:lnTo>
                  <a:lnTo>
                    <a:pt x="1268" y="1024"/>
                  </a:lnTo>
                  <a:lnTo>
                    <a:pt x="1001" y="1291"/>
                  </a:lnTo>
                  <a:lnTo>
                    <a:pt x="757" y="1602"/>
                  </a:lnTo>
                  <a:lnTo>
                    <a:pt x="534" y="1914"/>
                  </a:lnTo>
                  <a:lnTo>
                    <a:pt x="356" y="2270"/>
                  </a:lnTo>
                  <a:lnTo>
                    <a:pt x="200" y="2626"/>
                  </a:lnTo>
                  <a:lnTo>
                    <a:pt x="89" y="2981"/>
                  </a:lnTo>
                  <a:lnTo>
                    <a:pt x="23" y="3382"/>
                  </a:lnTo>
                  <a:lnTo>
                    <a:pt x="0" y="3782"/>
                  </a:lnTo>
                  <a:lnTo>
                    <a:pt x="0" y="4005"/>
                  </a:lnTo>
                  <a:lnTo>
                    <a:pt x="0" y="4227"/>
                  </a:lnTo>
                  <a:lnTo>
                    <a:pt x="45" y="4427"/>
                  </a:lnTo>
                  <a:lnTo>
                    <a:pt x="89" y="4650"/>
                  </a:lnTo>
                  <a:lnTo>
                    <a:pt x="200" y="5094"/>
                  </a:lnTo>
                  <a:lnTo>
                    <a:pt x="378" y="5495"/>
                  </a:lnTo>
                  <a:lnTo>
                    <a:pt x="601" y="5873"/>
                  </a:lnTo>
                  <a:lnTo>
                    <a:pt x="868" y="6251"/>
                  </a:lnTo>
                  <a:lnTo>
                    <a:pt x="1023" y="6407"/>
                  </a:lnTo>
                  <a:lnTo>
                    <a:pt x="1179" y="6563"/>
                  </a:lnTo>
                  <a:lnTo>
                    <a:pt x="1335" y="6718"/>
                  </a:lnTo>
                  <a:lnTo>
                    <a:pt x="1513" y="6852"/>
                  </a:lnTo>
                  <a:lnTo>
                    <a:pt x="1735" y="6985"/>
                  </a:lnTo>
                  <a:lnTo>
                    <a:pt x="1958" y="7119"/>
                  </a:lnTo>
                  <a:lnTo>
                    <a:pt x="2180" y="7230"/>
                  </a:lnTo>
                  <a:lnTo>
                    <a:pt x="2402" y="7319"/>
                  </a:lnTo>
                  <a:lnTo>
                    <a:pt x="2892" y="7474"/>
                  </a:lnTo>
                  <a:lnTo>
                    <a:pt x="3381" y="7630"/>
                  </a:lnTo>
                  <a:lnTo>
                    <a:pt x="3871" y="7786"/>
                  </a:lnTo>
                  <a:lnTo>
                    <a:pt x="4338" y="7964"/>
                  </a:lnTo>
                  <a:lnTo>
                    <a:pt x="4560" y="8075"/>
                  </a:lnTo>
                  <a:lnTo>
                    <a:pt x="4782" y="8186"/>
                  </a:lnTo>
                  <a:lnTo>
                    <a:pt x="5005" y="8320"/>
                  </a:lnTo>
                  <a:lnTo>
                    <a:pt x="5183" y="8458"/>
                  </a:lnTo>
                  <a:lnTo>
                    <a:pt x="5183" y="8542"/>
                  </a:lnTo>
                  <a:lnTo>
                    <a:pt x="5205" y="8653"/>
                  </a:lnTo>
                  <a:lnTo>
                    <a:pt x="5294" y="8876"/>
                  </a:lnTo>
                  <a:lnTo>
                    <a:pt x="5405" y="9076"/>
                  </a:lnTo>
                  <a:lnTo>
                    <a:pt x="5516" y="9276"/>
                  </a:lnTo>
                  <a:lnTo>
                    <a:pt x="5605" y="9454"/>
                  </a:lnTo>
                  <a:lnTo>
                    <a:pt x="5717" y="9610"/>
                  </a:lnTo>
                  <a:lnTo>
                    <a:pt x="5783" y="9699"/>
                  </a:lnTo>
                  <a:lnTo>
                    <a:pt x="5850" y="9743"/>
                  </a:lnTo>
                  <a:lnTo>
                    <a:pt x="5939" y="9788"/>
                  </a:lnTo>
                  <a:lnTo>
                    <a:pt x="6028" y="9810"/>
                  </a:lnTo>
                  <a:lnTo>
                    <a:pt x="6073" y="9810"/>
                  </a:lnTo>
                  <a:lnTo>
                    <a:pt x="6139" y="9788"/>
                  </a:lnTo>
                  <a:lnTo>
                    <a:pt x="6250" y="9743"/>
                  </a:lnTo>
                  <a:lnTo>
                    <a:pt x="6362" y="9699"/>
                  </a:lnTo>
                  <a:lnTo>
                    <a:pt x="6428" y="9677"/>
                  </a:lnTo>
                  <a:lnTo>
                    <a:pt x="6473" y="9677"/>
                  </a:lnTo>
                  <a:lnTo>
                    <a:pt x="6562" y="9699"/>
                  </a:lnTo>
                  <a:lnTo>
                    <a:pt x="6562" y="9721"/>
                  </a:lnTo>
                  <a:lnTo>
                    <a:pt x="6651" y="9788"/>
                  </a:lnTo>
                  <a:lnTo>
                    <a:pt x="6807" y="9854"/>
                  </a:lnTo>
                  <a:lnTo>
                    <a:pt x="6873" y="9877"/>
                  </a:lnTo>
                  <a:lnTo>
                    <a:pt x="6984" y="9877"/>
                  </a:lnTo>
                  <a:lnTo>
                    <a:pt x="7051" y="9854"/>
                  </a:lnTo>
                  <a:lnTo>
                    <a:pt x="7140" y="9810"/>
                  </a:lnTo>
                  <a:lnTo>
                    <a:pt x="7207" y="9765"/>
                  </a:lnTo>
                  <a:lnTo>
                    <a:pt x="7274" y="9699"/>
                  </a:lnTo>
                  <a:lnTo>
                    <a:pt x="7296" y="9654"/>
                  </a:lnTo>
                  <a:lnTo>
                    <a:pt x="7318" y="9610"/>
                  </a:lnTo>
                  <a:lnTo>
                    <a:pt x="7318" y="9499"/>
                  </a:lnTo>
                  <a:lnTo>
                    <a:pt x="7296" y="9410"/>
                  </a:lnTo>
                  <a:lnTo>
                    <a:pt x="7318" y="9321"/>
                  </a:lnTo>
                  <a:lnTo>
                    <a:pt x="7385" y="9187"/>
                  </a:lnTo>
                  <a:lnTo>
                    <a:pt x="7452" y="9098"/>
                  </a:lnTo>
                  <a:lnTo>
                    <a:pt x="7652" y="8943"/>
                  </a:lnTo>
                  <a:lnTo>
                    <a:pt x="7741" y="8854"/>
                  </a:lnTo>
                  <a:lnTo>
                    <a:pt x="7785" y="8765"/>
                  </a:lnTo>
                  <a:lnTo>
                    <a:pt x="7807" y="8653"/>
                  </a:lnTo>
                  <a:lnTo>
                    <a:pt x="7763" y="8498"/>
                  </a:lnTo>
                  <a:lnTo>
                    <a:pt x="7696" y="8364"/>
                  </a:lnTo>
                  <a:lnTo>
                    <a:pt x="7607" y="8253"/>
                  </a:lnTo>
                  <a:lnTo>
                    <a:pt x="7474" y="7942"/>
                  </a:lnTo>
                  <a:lnTo>
                    <a:pt x="7318" y="7675"/>
                  </a:lnTo>
                  <a:lnTo>
                    <a:pt x="7229" y="7541"/>
                  </a:lnTo>
                  <a:lnTo>
                    <a:pt x="7140" y="7452"/>
                  </a:lnTo>
                  <a:lnTo>
                    <a:pt x="7073" y="7319"/>
                  </a:lnTo>
                  <a:lnTo>
                    <a:pt x="7029" y="7163"/>
                  </a:lnTo>
                  <a:lnTo>
                    <a:pt x="7029" y="7007"/>
                  </a:lnTo>
                  <a:lnTo>
                    <a:pt x="7051" y="6852"/>
                  </a:lnTo>
                  <a:lnTo>
                    <a:pt x="7096" y="6518"/>
                  </a:lnTo>
                  <a:lnTo>
                    <a:pt x="7185" y="5984"/>
                  </a:lnTo>
                  <a:lnTo>
                    <a:pt x="7318" y="5473"/>
                  </a:lnTo>
                  <a:lnTo>
                    <a:pt x="7429" y="4961"/>
                  </a:lnTo>
                  <a:lnTo>
                    <a:pt x="7563" y="4449"/>
                  </a:lnTo>
                  <a:lnTo>
                    <a:pt x="7607" y="4027"/>
                  </a:lnTo>
                  <a:lnTo>
                    <a:pt x="7630" y="3626"/>
                  </a:lnTo>
                  <a:lnTo>
                    <a:pt x="7585" y="3226"/>
                  </a:lnTo>
                  <a:lnTo>
                    <a:pt x="7518" y="2848"/>
                  </a:lnTo>
                  <a:lnTo>
                    <a:pt x="7407" y="2470"/>
                  </a:lnTo>
                  <a:lnTo>
                    <a:pt x="7251" y="2114"/>
                  </a:lnTo>
                  <a:lnTo>
                    <a:pt x="7051" y="1780"/>
                  </a:lnTo>
                  <a:lnTo>
                    <a:pt x="6829" y="1447"/>
                  </a:lnTo>
                  <a:lnTo>
                    <a:pt x="6584" y="1158"/>
                  </a:lnTo>
                  <a:lnTo>
                    <a:pt x="6295" y="891"/>
                  </a:lnTo>
                  <a:lnTo>
                    <a:pt x="5984" y="668"/>
                  </a:lnTo>
                  <a:lnTo>
                    <a:pt x="5650" y="446"/>
                  </a:lnTo>
                  <a:lnTo>
                    <a:pt x="5294" y="290"/>
                  </a:lnTo>
                  <a:lnTo>
                    <a:pt x="4916" y="157"/>
                  </a:lnTo>
                  <a:lnTo>
                    <a:pt x="4538" y="45"/>
                  </a:lnTo>
                  <a:lnTo>
                    <a:pt x="411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55"/>
            <p:cNvSpPr/>
            <p:nvPr/>
          </p:nvSpPr>
          <p:spPr>
            <a:xfrm rot="2192941">
              <a:off x="6479318" y="2151196"/>
              <a:ext cx="459122" cy="548641"/>
            </a:xfrm>
            <a:custGeom>
              <a:avLst/>
              <a:gdLst/>
              <a:ahLst/>
              <a:cxnLst/>
              <a:rect l="l" t="t" r="r" b="b"/>
              <a:pathLst>
                <a:path w="3426" h="4094" extrusionOk="0">
                  <a:moveTo>
                    <a:pt x="1646" y="646"/>
                  </a:moveTo>
                  <a:lnTo>
                    <a:pt x="1713" y="668"/>
                  </a:lnTo>
                  <a:lnTo>
                    <a:pt x="1802" y="713"/>
                  </a:lnTo>
                  <a:lnTo>
                    <a:pt x="2069" y="868"/>
                  </a:lnTo>
                  <a:lnTo>
                    <a:pt x="2024" y="1002"/>
                  </a:lnTo>
                  <a:lnTo>
                    <a:pt x="1957" y="1135"/>
                  </a:lnTo>
                  <a:lnTo>
                    <a:pt x="1868" y="1269"/>
                  </a:lnTo>
                  <a:lnTo>
                    <a:pt x="1846" y="1297"/>
                  </a:lnTo>
                  <a:lnTo>
                    <a:pt x="1846" y="1297"/>
                  </a:lnTo>
                  <a:lnTo>
                    <a:pt x="1824" y="1269"/>
                  </a:lnTo>
                  <a:lnTo>
                    <a:pt x="1735" y="1113"/>
                  </a:lnTo>
                  <a:lnTo>
                    <a:pt x="1646" y="980"/>
                  </a:lnTo>
                  <a:lnTo>
                    <a:pt x="1624" y="824"/>
                  </a:lnTo>
                  <a:lnTo>
                    <a:pt x="1579" y="757"/>
                  </a:lnTo>
                  <a:lnTo>
                    <a:pt x="1579" y="690"/>
                  </a:lnTo>
                  <a:lnTo>
                    <a:pt x="1602" y="668"/>
                  </a:lnTo>
                  <a:lnTo>
                    <a:pt x="1646" y="646"/>
                  </a:lnTo>
                  <a:close/>
                  <a:moveTo>
                    <a:pt x="423" y="1425"/>
                  </a:moveTo>
                  <a:lnTo>
                    <a:pt x="445" y="1447"/>
                  </a:lnTo>
                  <a:lnTo>
                    <a:pt x="489" y="1469"/>
                  </a:lnTo>
                  <a:lnTo>
                    <a:pt x="534" y="1513"/>
                  </a:lnTo>
                  <a:lnTo>
                    <a:pt x="601" y="1536"/>
                  </a:lnTo>
                  <a:lnTo>
                    <a:pt x="667" y="1602"/>
                  </a:lnTo>
                  <a:lnTo>
                    <a:pt x="779" y="1736"/>
                  </a:lnTo>
                  <a:lnTo>
                    <a:pt x="887" y="1898"/>
                  </a:lnTo>
                  <a:lnTo>
                    <a:pt x="887" y="1898"/>
                  </a:lnTo>
                  <a:lnTo>
                    <a:pt x="823" y="1914"/>
                  </a:lnTo>
                  <a:lnTo>
                    <a:pt x="712" y="1914"/>
                  </a:lnTo>
                  <a:lnTo>
                    <a:pt x="601" y="1892"/>
                  </a:lnTo>
                  <a:lnTo>
                    <a:pt x="512" y="1869"/>
                  </a:lnTo>
                  <a:lnTo>
                    <a:pt x="423" y="1825"/>
                  </a:lnTo>
                  <a:lnTo>
                    <a:pt x="334" y="1758"/>
                  </a:lnTo>
                  <a:lnTo>
                    <a:pt x="245" y="1691"/>
                  </a:lnTo>
                  <a:lnTo>
                    <a:pt x="311" y="1536"/>
                  </a:lnTo>
                  <a:lnTo>
                    <a:pt x="334" y="1491"/>
                  </a:lnTo>
                  <a:lnTo>
                    <a:pt x="378" y="1447"/>
                  </a:lnTo>
                  <a:lnTo>
                    <a:pt x="423" y="1425"/>
                  </a:lnTo>
                  <a:close/>
                  <a:moveTo>
                    <a:pt x="1868" y="1"/>
                  </a:moveTo>
                  <a:lnTo>
                    <a:pt x="1757" y="23"/>
                  </a:lnTo>
                  <a:lnTo>
                    <a:pt x="1646" y="68"/>
                  </a:lnTo>
                  <a:lnTo>
                    <a:pt x="1557" y="112"/>
                  </a:lnTo>
                  <a:lnTo>
                    <a:pt x="1468" y="179"/>
                  </a:lnTo>
                  <a:lnTo>
                    <a:pt x="1424" y="268"/>
                  </a:lnTo>
                  <a:lnTo>
                    <a:pt x="1379" y="357"/>
                  </a:lnTo>
                  <a:lnTo>
                    <a:pt x="1357" y="446"/>
                  </a:lnTo>
                  <a:lnTo>
                    <a:pt x="1357" y="557"/>
                  </a:lnTo>
                  <a:lnTo>
                    <a:pt x="1379" y="757"/>
                  </a:lnTo>
                  <a:lnTo>
                    <a:pt x="1468" y="980"/>
                  </a:lnTo>
                  <a:lnTo>
                    <a:pt x="1557" y="1202"/>
                  </a:lnTo>
                  <a:lnTo>
                    <a:pt x="1668" y="1380"/>
                  </a:lnTo>
                  <a:lnTo>
                    <a:pt x="1713" y="1447"/>
                  </a:lnTo>
                  <a:lnTo>
                    <a:pt x="1624" y="1536"/>
                  </a:lnTo>
                  <a:lnTo>
                    <a:pt x="1446" y="1669"/>
                  </a:lnTo>
                  <a:lnTo>
                    <a:pt x="1357" y="1736"/>
                  </a:lnTo>
                  <a:lnTo>
                    <a:pt x="1246" y="1780"/>
                  </a:lnTo>
                  <a:lnTo>
                    <a:pt x="1045" y="1780"/>
                  </a:lnTo>
                  <a:lnTo>
                    <a:pt x="957" y="1647"/>
                  </a:lnTo>
                  <a:lnTo>
                    <a:pt x="868" y="1536"/>
                  </a:lnTo>
                  <a:lnTo>
                    <a:pt x="734" y="1402"/>
                  </a:lnTo>
                  <a:lnTo>
                    <a:pt x="601" y="1291"/>
                  </a:lnTo>
                  <a:lnTo>
                    <a:pt x="423" y="1180"/>
                  </a:lnTo>
                  <a:lnTo>
                    <a:pt x="334" y="1158"/>
                  </a:lnTo>
                  <a:lnTo>
                    <a:pt x="156" y="1158"/>
                  </a:lnTo>
                  <a:lnTo>
                    <a:pt x="89" y="1202"/>
                  </a:lnTo>
                  <a:lnTo>
                    <a:pt x="45" y="1269"/>
                  </a:lnTo>
                  <a:lnTo>
                    <a:pt x="0" y="1336"/>
                  </a:lnTo>
                  <a:lnTo>
                    <a:pt x="0" y="1402"/>
                  </a:lnTo>
                  <a:lnTo>
                    <a:pt x="0" y="1491"/>
                  </a:lnTo>
                  <a:lnTo>
                    <a:pt x="22" y="1669"/>
                  </a:lnTo>
                  <a:lnTo>
                    <a:pt x="89" y="1803"/>
                  </a:lnTo>
                  <a:lnTo>
                    <a:pt x="156" y="1892"/>
                  </a:lnTo>
                  <a:lnTo>
                    <a:pt x="267" y="1981"/>
                  </a:lnTo>
                  <a:lnTo>
                    <a:pt x="378" y="2047"/>
                  </a:lnTo>
                  <a:lnTo>
                    <a:pt x="534" y="2092"/>
                  </a:lnTo>
                  <a:lnTo>
                    <a:pt x="801" y="2092"/>
                  </a:lnTo>
                  <a:lnTo>
                    <a:pt x="957" y="2070"/>
                  </a:lnTo>
                  <a:lnTo>
                    <a:pt x="979" y="2047"/>
                  </a:lnTo>
                  <a:lnTo>
                    <a:pt x="1045" y="2092"/>
                  </a:lnTo>
                  <a:lnTo>
                    <a:pt x="1090" y="2181"/>
                  </a:lnTo>
                  <a:lnTo>
                    <a:pt x="1223" y="2425"/>
                  </a:lnTo>
                  <a:lnTo>
                    <a:pt x="1401" y="2848"/>
                  </a:lnTo>
                  <a:lnTo>
                    <a:pt x="1602" y="3337"/>
                  </a:lnTo>
                  <a:lnTo>
                    <a:pt x="1691" y="3515"/>
                  </a:lnTo>
                  <a:lnTo>
                    <a:pt x="1757" y="3671"/>
                  </a:lnTo>
                  <a:lnTo>
                    <a:pt x="1779" y="3760"/>
                  </a:lnTo>
                  <a:lnTo>
                    <a:pt x="1757" y="3827"/>
                  </a:lnTo>
                  <a:lnTo>
                    <a:pt x="1713" y="3871"/>
                  </a:lnTo>
                  <a:lnTo>
                    <a:pt x="1602" y="3916"/>
                  </a:lnTo>
                  <a:lnTo>
                    <a:pt x="1579" y="3938"/>
                  </a:lnTo>
                  <a:lnTo>
                    <a:pt x="1557" y="3960"/>
                  </a:lnTo>
                  <a:lnTo>
                    <a:pt x="1535" y="4027"/>
                  </a:lnTo>
                  <a:lnTo>
                    <a:pt x="1557" y="4071"/>
                  </a:lnTo>
                  <a:lnTo>
                    <a:pt x="1579" y="4094"/>
                  </a:lnTo>
                  <a:lnTo>
                    <a:pt x="1646" y="4094"/>
                  </a:lnTo>
                  <a:lnTo>
                    <a:pt x="1935" y="4027"/>
                  </a:lnTo>
                  <a:lnTo>
                    <a:pt x="2002" y="3982"/>
                  </a:lnTo>
                  <a:lnTo>
                    <a:pt x="2024" y="3938"/>
                  </a:lnTo>
                  <a:lnTo>
                    <a:pt x="2024" y="3893"/>
                  </a:lnTo>
                  <a:lnTo>
                    <a:pt x="1824" y="3382"/>
                  </a:lnTo>
                  <a:lnTo>
                    <a:pt x="1624" y="2870"/>
                  </a:lnTo>
                  <a:lnTo>
                    <a:pt x="1379" y="2381"/>
                  </a:lnTo>
                  <a:lnTo>
                    <a:pt x="1183" y="1989"/>
                  </a:lnTo>
                  <a:lnTo>
                    <a:pt x="1183" y="1989"/>
                  </a:lnTo>
                  <a:lnTo>
                    <a:pt x="1290" y="1936"/>
                  </a:lnTo>
                  <a:lnTo>
                    <a:pt x="1513" y="1825"/>
                  </a:lnTo>
                  <a:lnTo>
                    <a:pt x="1713" y="1691"/>
                  </a:lnTo>
                  <a:lnTo>
                    <a:pt x="1811" y="1593"/>
                  </a:lnTo>
                  <a:lnTo>
                    <a:pt x="3003" y="3337"/>
                  </a:lnTo>
                  <a:lnTo>
                    <a:pt x="3047" y="3360"/>
                  </a:lnTo>
                  <a:lnTo>
                    <a:pt x="3114" y="3360"/>
                  </a:lnTo>
                  <a:lnTo>
                    <a:pt x="3159" y="3337"/>
                  </a:lnTo>
                  <a:lnTo>
                    <a:pt x="3381" y="3137"/>
                  </a:lnTo>
                  <a:lnTo>
                    <a:pt x="3403" y="3093"/>
                  </a:lnTo>
                  <a:lnTo>
                    <a:pt x="3425" y="3070"/>
                  </a:lnTo>
                  <a:lnTo>
                    <a:pt x="3403" y="3026"/>
                  </a:lnTo>
                  <a:lnTo>
                    <a:pt x="3403" y="3004"/>
                  </a:lnTo>
                  <a:lnTo>
                    <a:pt x="3336" y="2982"/>
                  </a:lnTo>
                  <a:lnTo>
                    <a:pt x="3292" y="2982"/>
                  </a:lnTo>
                  <a:lnTo>
                    <a:pt x="3270" y="3004"/>
                  </a:lnTo>
                  <a:lnTo>
                    <a:pt x="3115" y="3130"/>
                  </a:lnTo>
                  <a:lnTo>
                    <a:pt x="3115" y="3130"/>
                  </a:lnTo>
                  <a:lnTo>
                    <a:pt x="2469" y="2181"/>
                  </a:lnTo>
                  <a:lnTo>
                    <a:pt x="2224" y="1869"/>
                  </a:lnTo>
                  <a:lnTo>
                    <a:pt x="2113" y="1714"/>
                  </a:lnTo>
                  <a:lnTo>
                    <a:pt x="2024" y="1558"/>
                  </a:lnTo>
                  <a:lnTo>
                    <a:pt x="1980" y="1491"/>
                  </a:lnTo>
                  <a:lnTo>
                    <a:pt x="1935" y="1447"/>
                  </a:lnTo>
                  <a:lnTo>
                    <a:pt x="1935" y="1402"/>
                  </a:lnTo>
                  <a:lnTo>
                    <a:pt x="1980" y="1380"/>
                  </a:lnTo>
                  <a:lnTo>
                    <a:pt x="2069" y="1269"/>
                  </a:lnTo>
                  <a:lnTo>
                    <a:pt x="2180" y="1069"/>
                  </a:lnTo>
                  <a:lnTo>
                    <a:pt x="2247" y="913"/>
                  </a:lnTo>
                  <a:lnTo>
                    <a:pt x="2269" y="713"/>
                  </a:lnTo>
                  <a:lnTo>
                    <a:pt x="2247" y="513"/>
                  </a:lnTo>
                  <a:lnTo>
                    <a:pt x="2224" y="312"/>
                  </a:lnTo>
                  <a:lnTo>
                    <a:pt x="2180" y="246"/>
                  </a:lnTo>
                  <a:lnTo>
                    <a:pt x="2135" y="157"/>
                  </a:lnTo>
                  <a:lnTo>
                    <a:pt x="2091" y="90"/>
                  </a:lnTo>
                  <a:lnTo>
                    <a:pt x="2024" y="45"/>
                  </a:lnTo>
                  <a:lnTo>
                    <a:pt x="1957" y="23"/>
                  </a:lnTo>
                  <a:lnTo>
                    <a:pt x="1868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55"/>
            <p:cNvSpPr/>
            <p:nvPr/>
          </p:nvSpPr>
          <p:spPr>
            <a:xfrm rot="2192941">
              <a:off x="7448105" y="2042316"/>
              <a:ext cx="68748" cy="65665"/>
            </a:xfrm>
            <a:custGeom>
              <a:avLst/>
              <a:gdLst/>
              <a:ahLst/>
              <a:cxnLst/>
              <a:rect l="l" t="t" r="r" b="b"/>
              <a:pathLst>
                <a:path w="513" h="490" extrusionOk="0">
                  <a:moveTo>
                    <a:pt x="379" y="0"/>
                  </a:moveTo>
                  <a:lnTo>
                    <a:pt x="356" y="22"/>
                  </a:lnTo>
                  <a:lnTo>
                    <a:pt x="201" y="178"/>
                  </a:lnTo>
                  <a:lnTo>
                    <a:pt x="23" y="312"/>
                  </a:lnTo>
                  <a:lnTo>
                    <a:pt x="1" y="356"/>
                  </a:lnTo>
                  <a:lnTo>
                    <a:pt x="1" y="401"/>
                  </a:lnTo>
                  <a:lnTo>
                    <a:pt x="23" y="445"/>
                  </a:lnTo>
                  <a:lnTo>
                    <a:pt x="90" y="490"/>
                  </a:lnTo>
                  <a:lnTo>
                    <a:pt x="134" y="467"/>
                  </a:lnTo>
                  <a:lnTo>
                    <a:pt x="156" y="445"/>
                  </a:lnTo>
                  <a:lnTo>
                    <a:pt x="312" y="312"/>
                  </a:lnTo>
                  <a:lnTo>
                    <a:pt x="468" y="156"/>
                  </a:lnTo>
                  <a:lnTo>
                    <a:pt x="490" y="111"/>
                  </a:lnTo>
                  <a:lnTo>
                    <a:pt x="512" y="67"/>
                  </a:lnTo>
                  <a:lnTo>
                    <a:pt x="468" y="22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55"/>
            <p:cNvSpPr/>
            <p:nvPr/>
          </p:nvSpPr>
          <p:spPr>
            <a:xfrm rot="2192941">
              <a:off x="7315888" y="2043486"/>
              <a:ext cx="92468" cy="77726"/>
            </a:xfrm>
            <a:custGeom>
              <a:avLst/>
              <a:gdLst/>
              <a:ahLst/>
              <a:cxnLst/>
              <a:rect l="l" t="t" r="r" b="b"/>
              <a:pathLst>
                <a:path w="690" h="580" extrusionOk="0">
                  <a:moveTo>
                    <a:pt x="601" y="1"/>
                  </a:moveTo>
                  <a:lnTo>
                    <a:pt x="556" y="23"/>
                  </a:lnTo>
                  <a:lnTo>
                    <a:pt x="45" y="401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0" y="535"/>
                  </a:lnTo>
                  <a:lnTo>
                    <a:pt x="22" y="579"/>
                  </a:lnTo>
                  <a:lnTo>
                    <a:pt x="89" y="579"/>
                  </a:lnTo>
                  <a:lnTo>
                    <a:pt x="134" y="557"/>
                  </a:lnTo>
                  <a:lnTo>
                    <a:pt x="645" y="179"/>
                  </a:lnTo>
                  <a:lnTo>
                    <a:pt x="667" y="157"/>
                  </a:lnTo>
                  <a:lnTo>
                    <a:pt x="690" y="112"/>
                  </a:lnTo>
                  <a:lnTo>
                    <a:pt x="667" y="45"/>
                  </a:lnTo>
                  <a:lnTo>
                    <a:pt x="645" y="23"/>
                  </a:lnTo>
                  <a:lnTo>
                    <a:pt x="6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55"/>
            <p:cNvSpPr/>
            <p:nvPr/>
          </p:nvSpPr>
          <p:spPr>
            <a:xfrm rot="2192941">
              <a:off x="6992895" y="2627234"/>
              <a:ext cx="92468" cy="41811"/>
            </a:xfrm>
            <a:custGeom>
              <a:avLst/>
              <a:gdLst/>
              <a:ahLst/>
              <a:cxnLst/>
              <a:rect l="l" t="t" r="r" b="b"/>
              <a:pathLst>
                <a:path w="690" h="312" extrusionOk="0">
                  <a:moveTo>
                    <a:pt x="45" y="0"/>
                  </a:moveTo>
                  <a:lnTo>
                    <a:pt x="0" y="67"/>
                  </a:lnTo>
                  <a:lnTo>
                    <a:pt x="0" y="134"/>
                  </a:lnTo>
                  <a:lnTo>
                    <a:pt x="23" y="156"/>
                  </a:lnTo>
                  <a:lnTo>
                    <a:pt x="45" y="178"/>
                  </a:lnTo>
                  <a:lnTo>
                    <a:pt x="556" y="312"/>
                  </a:lnTo>
                  <a:lnTo>
                    <a:pt x="645" y="312"/>
                  </a:lnTo>
                  <a:lnTo>
                    <a:pt x="690" y="245"/>
                  </a:lnTo>
                  <a:lnTo>
                    <a:pt x="690" y="178"/>
                  </a:lnTo>
                  <a:lnTo>
                    <a:pt x="668" y="156"/>
                  </a:lnTo>
                  <a:lnTo>
                    <a:pt x="623" y="134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55"/>
            <p:cNvSpPr/>
            <p:nvPr/>
          </p:nvSpPr>
          <p:spPr>
            <a:xfrm rot="2192941">
              <a:off x="7101740" y="2749180"/>
              <a:ext cx="53872" cy="41945"/>
            </a:xfrm>
            <a:custGeom>
              <a:avLst/>
              <a:gdLst/>
              <a:ahLst/>
              <a:cxnLst/>
              <a:rect l="l" t="t" r="r" b="b"/>
              <a:pathLst>
                <a:path w="402" h="313" extrusionOk="0">
                  <a:moveTo>
                    <a:pt x="67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56"/>
                  </a:lnTo>
                  <a:lnTo>
                    <a:pt x="23" y="179"/>
                  </a:lnTo>
                  <a:lnTo>
                    <a:pt x="45" y="201"/>
                  </a:lnTo>
                  <a:lnTo>
                    <a:pt x="156" y="245"/>
                  </a:lnTo>
                  <a:lnTo>
                    <a:pt x="268" y="290"/>
                  </a:lnTo>
                  <a:lnTo>
                    <a:pt x="290" y="312"/>
                  </a:lnTo>
                  <a:lnTo>
                    <a:pt x="334" y="312"/>
                  </a:lnTo>
                  <a:lnTo>
                    <a:pt x="379" y="245"/>
                  </a:lnTo>
                  <a:lnTo>
                    <a:pt x="401" y="179"/>
                  </a:lnTo>
                  <a:lnTo>
                    <a:pt x="401" y="156"/>
                  </a:lnTo>
                  <a:lnTo>
                    <a:pt x="357" y="134"/>
                  </a:lnTo>
                  <a:lnTo>
                    <a:pt x="245" y="68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55"/>
            <p:cNvSpPr/>
            <p:nvPr/>
          </p:nvSpPr>
          <p:spPr>
            <a:xfrm rot="2192941">
              <a:off x="6666108" y="2783249"/>
              <a:ext cx="38863" cy="32967"/>
            </a:xfrm>
            <a:custGeom>
              <a:avLst/>
              <a:gdLst/>
              <a:ahLst/>
              <a:cxnLst/>
              <a:rect l="l" t="t" r="r" b="b"/>
              <a:pathLst>
                <a:path w="290" h="246" extrusionOk="0">
                  <a:moveTo>
                    <a:pt x="157" y="1"/>
                  </a:moveTo>
                  <a:lnTo>
                    <a:pt x="45" y="90"/>
                  </a:lnTo>
                  <a:lnTo>
                    <a:pt x="23" y="112"/>
                  </a:lnTo>
                  <a:lnTo>
                    <a:pt x="1" y="156"/>
                  </a:lnTo>
                  <a:lnTo>
                    <a:pt x="23" y="179"/>
                  </a:lnTo>
                  <a:lnTo>
                    <a:pt x="23" y="223"/>
                  </a:lnTo>
                  <a:lnTo>
                    <a:pt x="90" y="245"/>
                  </a:lnTo>
                  <a:lnTo>
                    <a:pt x="134" y="245"/>
                  </a:lnTo>
                  <a:lnTo>
                    <a:pt x="179" y="223"/>
                  </a:lnTo>
                  <a:lnTo>
                    <a:pt x="245" y="156"/>
                  </a:lnTo>
                  <a:lnTo>
                    <a:pt x="290" y="134"/>
                  </a:lnTo>
                  <a:lnTo>
                    <a:pt x="290" y="112"/>
                  </a:lnTo>
                  <a:lnTo>
                    <a:pt x="290" y="45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55"/>
            <p:cNvSpPr/>
            <p:nvPr/>
          </p:nvSpPr>
          <p:spPr>
            <a:xfrm rot="2192941">
              <a:off x="6659516" y="2679665"/>
              <a:ext cx="140176" cy="101446"/>
            </a:xfrm>
            <a:custGeom>
              <a:avLst/>
              <a:gdLst/>
              <a:ahLst/>
              <a:cxnLst/>
              <a:rect l="l" t="t" r="r" b="b"/>
              <a:pathLst>
                <a:path w="1046" h="757" extrusionOk="0">
                  <a:moveTo>
                    <a:pt x="957" y="0"/>
                  </a:moveTo>
                  <a:lnTo>
                    <a:pt x="912" y="22"/>
                  </a:lnTo>
                  <a:lnTo>
                    <a:pt x="490" y="312"/>
                  </a:lnTo>
                  <a:lnTo>
                    <a:pt x="45" y="578"/>
                  </a:lnTo>
                  <a:lnTo>
                    <a:pt x="22" y="601"/>
                  </a:lnTo>
                  <a:lnTo>
                    <a:pt x="0" y="623"/>
                  </a:lnTo>
                  <a:lnTo>
                    <a:pt x="22" y="690"/>
                  </a:lnTo>
                  <a:lnTo>
                    <a:pt x="22" y="734"/>
                  </a:lnTo>
                  <a:lnTo>
                    <a:pt x="67" y="734"/>
                  </a:lnTo>
                  <a:lnTo>
                    <a:pt x="89" y="756"/>
                  </a:lnTo>
                  <a:lnTo>
                    <a:pt x="134" y="734"/>
                  </a:lnTo>
                  <a:lnTo>
                    <a:pt x="579" y="467"/>
                  </a:lnTo>
                  <a:lnTo>
                    <a:pt x="1001" y="178"/>
                  </a:lnTo>
                  <a:lnTo>
                    <a:pt x="1023" y="156"/>
                  </a:lnTo>
                  <a:lnTo>
                    <a:pt x="1046" y="134"/>
                  </a:lnTo>
                  <a:lnTo>
                    <a:pt x="1023" y="45"/>
                  </a:lnTo>
                  <a:lnTo>
                    <a:pt x="1001" y="22"/>
                  </a:lnTo>
                  <a:lnTo>
                    <a:pt x="979" y="22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55"/>
            <p:cNvSpPr/>
            <p:nvPr/>
          </p:nvSpPr>
          <p:spPr>
            <a:xfrm rot="2192941">
              <a:off x="6735329" y="2781074"/>
              <a:ext cx="59769" cy="47842"/>
            </a:xfrm>
            <a:custGeom>
              <a:avLst/>
              <a:gdLst/>
              <a:ahLst/>
              <a:cxnLst/>
              <a:rect l="l" t="t" r="r" b="b"/>
              <a:pathLst>
                <a:path w="446" h="357" extrusionOk="0">
                  <a:moveTo>
                    <a:pt x="356" y="0"/>
                  </a:moveTo>
                  <a:lnTo>
                    <a:pt x="312" y="23"/>
                  </a:lnTo>
                  <a:lnTo>
                    <a:pt x="45" y="178"/>
                  </a:lnTo>
                  <a:lnTo>
                    <a:pt x="23" y="223"/>
                  </a:lnTo>
                  <a:lnTo>
                    <a:pt x="0" y="245"/>
                  </a:lnTo>
                  <a:lnTo>
                    <a:pt x="0" y="312"/>
                  </a:lnTo>
                  <a:lnTo>
                    <a:pt x="23" y="334"/>
                  </a:lnTo>
                  <a:lnTo>
                    <a:pt x="67" y="356"/>
                  </a:lnTo>
                  <a:lnTo>
                    <a:pt x="134" y="356"/>
                  </a:lnTo>
                  <a:lnTo>
                    <a:pt x="401" y="178"/>
                  </a:lnTo>
                  <a:lnTo>
                    <a:pt x="423" y="156"/>
                  </a:lnTo>
                  <a:lnTo>
                    <a:pt x="445" y="112"/>
                  </a:lnTo>
                  <a:lnTo>
                    <a:pt x="445" y="45"/>
                  </a:lnTo>
                  <a:lnTo>
                    <a:pt x="423" y="23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55"/>
            <p:cNvSpPr/>
            <p:nvPr/>
          </p:nvSpPr>
          <p:spPr>
            <a:xfrm rot="2192941">
              <a:off x="6711424" y="1232078"/>
              <a:ext cx="41945" cy="50790"/>
            </a:xfrm>
            <a:custGeom>
              <a:avLst/>
              <a:gdLst/>
              <a:ahLst/>
              <a:cxnLst/>
              <a:rect l="l" t="t" r="r" b="b"/>
              <a:pathLst>
                <a:path w="313" h="379" extrusionOk="0">
                  <a:moveTo>
                    <a:pt x="90" y="1"/>
                  </a:moveTo>
                  <a:lnTo>
                    <a:pt x="23" y="45"/>
                  </a:lnTo>
                  <a:lnTo>
                    <a:pt x="1" y="112"/>
                  </a:lnTo>
                  <a:lnTo>
                    <a:pt x="1" y="156"/>
                  </a:lnTo>
                  <a:lnTo>
                    <a:pt x="1" y="179"/>
                  </a:lnTo>
                  <a:lnTo>
                    <a:pt x="134" y="334"/>
                  </a:lnTo>
                  <a:lnTo>
                    <a:pt x="157" y="357"/>
                  </a:lnTo>
                  <a:lnTo>
                    <a:pt x="201" y="379"/>
                  </a:lnTo>
                  <a:lnTo>
                    <a:pt x="268" y="357"/>
                  </a:lnTo>
                  <a:lnTo>
                    <a:pt x="312" y="290"/>
                  </a:lnTo>
                  <a:lnTo>
                    <a:pt x="312" y="268"/>
                  </a:lnTo>
                  <a:lnTo>
                    <a:pt x="290" y="223"/>
                  </a:lnTo>
                  <a:lnTo>
                    <a:pt x="157" y="45"/>
                  </a:lnTo>
                  <a:lnTo>
                    <a:pt x="112" y="23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55"/>
            <p:cNvSpPr/>
            <p:nvPr/>
          </p:nvSpPr>
          <p:spPr>
            <a:xfrm rot="2192941">
              <a:off x="6037870" y="1623620"/>
              <a:ext cx="50790" cy="27070"/>
            </a:xfrm>
            <a:custGeom>
              <a:avLst/>
              <a:gdLst/>
              <a:ahLst/>
              <a:cxnLst/>
              <a:rect l="l" t="t" r="r" b="b"/>
              <a:pathLst>
                <a:path w="379" h="202" extrusionOk="0">
                  <a:moveTo>
                    <a:pt x="89" y="1"/>
                  </a:moveTo>
                  <a:lnTo>
                    <a:pt x="45" y="23"/>
                  </a:lnTo>
                  <a:lnTo>
                    <a:pt x="0" y="68"/>
                  </a:lnTo>
                  <a:lnTo>
                    <a:pt x="0" y="112"/>
                  </a:lnTo>
                  <a:lnTo>
                    <a:pt x="0" y="134"/>
                  </a:lnTo>
                  <a:lnTo>
                    <a:pt x="22" y="157"/>
                  </a:lnTo>
                  <a:lnTo>
                    <a:pt x="67" y="179"/>
                  </a:lnTo>
                  <a:lnTo>
                    <a:pt x="267" y="201"/>
                  </a:lnTo>
                  <a:lnTo>
                    <a:pt x="312" y="201"/>
                  </a:lnTo>
                  <a:lnTo>
                    <a:pt x="334" y="179"/>
                  </a:lnTo>
                  <a:lnTo>
                    <a:pt x="378" y="112"/>
                  </a:lnTo>
                  <a:lnTo>
                    <a:pt x="378" y="90"/>
                  </a:lnTo>
                  <a:lnTo>
                    <a:pt x="378" y="45"/>
                  </a:lnTo>
                  <a:lnTo>
                    <a:pt x="356" y="23"/>
                  </a:lnTo>
                  <a:lnTo>
                    <a:pt x="312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55"/>
            <p:cNvSpPr/>
            <p:nvPr/>
          </p:nvSpPr>
          <p:spPr>
            <a:xfrm rot="2192941">
              <a:off x="6109261" y="1705384"/>
              <a:ext cx="98498" cy="26936"/>
            </a:xfrm>
            <a:custGeom>
              <a:avLst/>
              <a:gdLst/>
              <a:ahLst/>
              <a:cxnLst/>
              <a:rect l="l" t="t" r="r" b="b"/>
              <a:pathLst>
                <a:path w="735" h="201" extrusionOk="0">
                  <a:moveTo>
                    <a:pt x="67" y="1"/>
                  </a:moveTo>
                  <a:lnTo>
                    <a:pt x="45" y="23"/>
                  </a:lnTo>
                  <a:lnTo>
                    <a:pt x="0" y="90"/>
                  </a:lnTo>
                  <a:lnTo>
                    <a:pt x="23" y="156"/>
                  </a:lnTo>
                  <a:lnTo>
                    <a:pt x="45" y="179"/>
                  </a:lnTo>
                  <a:lnTo>
                    <a:pt x="89" y="179"/>
                  </a:lnTo>
                  <a:lnTo>
                    <a:pt x="312" y="201"/>
                  </a:lnTo>
                  <a:lnTo>
                    <a:pt x="468" y="179"/>
                  </a:lnTo>
                  <a:lnTo>
                    <a:pt x="668" y="179"/>
                  </a:lnTo>
                  <a:lnTo>
                    <a:pt x="712" y="112"/>
                  </a:lnTo>
                  <a:lnTo>
                    <a:pt x="734" y="67"/>
                  </a:lnTo>
                  <a:lnTo>
                    <a:pt x="712" y="45"/>
                  </a:lnTo>
                  <a:lnTo>
                    <a:pt x="690" y="23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55"/>
            <p:cNvSpPr/>
            <p:nvPr/>
          </p:nvSpPr>
          <p:spPr>
            <a:xfrm rot="2192941">
              <a:off x="6701766" y="1361710"/>
              <a:ext cx="65799" cy="65799"/>
            </a:xfrm>
            <a:custGeom>
              <a:avLst/>
              <a:gdLst/>
              <a:ahLst/>
              <a:cxnLst/>
              <a:rect l="l" t="t" r="r" b="b"/>
              <a:pathLst>
                <a:path w="491" h="491" extrusionOk="0">
                  <a:moveTo>
                    <a:pt x="112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12"/>
                  </a:lnTo>
                  <a:lnTo>
                    <a:pt x="23" y="134"/>
                  </a:lnTo>
                  <a:lnTo>
                    <a:pt x="156" y="312"/>
                  </a:lnTo>
                  <a:lnTo>
                    <a:pt x="312" y="468"/>
                  </a:lnTo>
                  <a:lnTo>
                    <a:pt x="357" y="490"/>
                  </a:lnTo>
                  <a:lnTo>
                    <a:pt x="379" y="490"/>
                  </a:lnTo>
                  <a:lnTo>
                    <a:pt x="446" y="468"/>
                  </a:lnTo>
                  <a:lnTo>
                    <a:pt x="490" y="401"/>
                  </a:lnTo>
                  <a:lnTo>
                    <a:pt x="490" y="357"/>
                  </a:lnTo>
                  <a:lnTo>
                    <a:pt x="468" y="335"/>
                  </a:lnTo>
                  <a:lnTo>
                    <a:pt x="312" y="201"/>
                  </a:lnTo>
                  <a:lnTo>
                    <a:pt x="179" y="23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55"/>
            <p:cNvSpPr/>
            <p:nvPr/>
          </p:nvSpPr>
          <p:spPr>
            <a:xfrm rot="2192941">
              <a:off x="6301375" y="2519096"/>
              <a:ext cx="35915" cy="62717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179" y="1"/>
                  </a:moveTo>
                  <a:lnTo>
                    <a:pt x="112" y="23"/>
                  </a:lnTo>
                  <a:lnTo>
                    <a:pt x="90" y="45"/>
                  </a:lnTo>
                  <a:lnTo>
                    <a:pt x="68" y="68"/>
                  </a:lnTo>
                  <a:lnTo>
                    <a:pt x="23" y="357"/>
                  </a:lnTo>
                  <a:lnTo>
                    <a:pt x="1" y="401"/>
                  </a:lnTo>
                  <a:lnTo>
                    <a:pt x="23" y="423"/>
                  </a:lnTo>
                  <a:lnTo>
                    <a:pt x="45" y="446"/>
                  </a:lnTo>
                  <a:lnTo>
                    <a:pt x="90" y="468"/>
                  </a:lnTo>
                  <a:lnTo>
                    <a:pt x="157" y="446"/>
                  </a:lnTo>
                  <a:lnTo>
                    <a:pt x="179" y="423"/>
                  </a:lnTo>
                  <a:lnTo>
                    <a:pt x="201" y="379"/>
                  </a:lnTo>
                  <a:lnTo>
                    <a:pt x="268" y="112"/>
                  </a:lnTo>
                  <a:lnTo>
                    <a:pt x="268" y="68"/>
                  </a:lnTo>
                  <a:lnTo>
                    <a:pt x="246" y="45"/>
                  </a:lnTo>
                  <a:lnTo>
                    <a:pt x="223" y="23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55"/>
            <p:cNvSpPr/>
            <p:nvPr/>
          </p:nvSpPr>
          <p:spPr>
            <a:xfrm rot="2192941">
              <a:off x="5942464" y="2179552"/>
              <a:ext cx="62717" cy="77592"/>
            </a:xfrm>
            <a:custGeom>
              <a:avLst/>
              <a:gdLst/>
              <a:ahLst/>
              <a:cxnLst/>
              <a:rect l="l" t="t" r="r" b="b"/>
              <a:pathLst>
                <a:path w="468" h="579" extrusionOk="0">
                  <a:moveTo>
                    <a:pt x="356" y="0"/>
                  </a:moveTo>
                  <a:lnTo>
                    <a:pt x="311" y="45"/>
                  </a:lnTo>
                  <a:lnTo>
                    <a:pt x="22" y="423"/>
                  </a:lnTo>
                  <a:lnTo>
                    <a:pt x="0" y="445"/>
                  </a:lnTo>
                  <a:lnTo>
                    <a:pt x="0" y="490"/>
                  </a:lnTo>
                  <a:lnTo>
                    <a:pt x="22" y="556"/>
                  </a:lnTo>
                  <a:lnTo>
                    <a:pt x="67" y="579"/>
                  </a:lnTo>
                  <a:lnTo>
                    <a:pt x="89" y="579"/>
                  </a:lnTo>
                  <a:lnTo>
                    <a:pt x="134" y="556"/>
                  </a:lnTo>
                  <a:lnTo>
                    <a:pt x="156" y="534"/>
                  </a:lnTo>
                  <a:lnTo>
                    <a:pt x="445" y="156"/>
                  </a:lnTo>
                  <a:lnTo>
                    <a:pt x="467" y="134"/>
                  </a:lnTo>
                  <a:lnTo>
                    <a:pt x="467" y="89"/>
                  </a:lnTo>
                  <a:lnTo>
                    <a:pt x="445" y="22"/>
                  </a:lnTo>
                  <a:lnTo>
                    <a:pt x="423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55"/>
            <p:cNvSpPr/>
            <p:nvPr/>
          </p:nvSpPr>
          <p:spPr>
            <a:xfrm rot="2192941">
              <a:off x="6073776" y="2151002"/>
              <a:ext cx="74644" cy="74644"/>
            </a:xfrm>
            <a:custGeom>
              <a:avLst/>
              <a:gdLst/>
              <a:ahLst/>
              <a:cxnLst/>
              <a:rect l="l" t="t" r="r" b="b"/>
              <a:pathLst>
                <a:path w="557" h="557" extrusionOk="0">
                  <a:moveTo>
                    <a:pt x="467" y="1"/>
                  </a:moveTo>
                  <a:lnTo>
                    <a:pt x="445" y="23"/>
                  </a:lnTo>
                  <a:lnTo>
                    <a:pt x="312" y="112"/>
                  </a:lnTo>
                  <a:lnTo>
                    <a:pt x="223" y="201"/>
                  </a:lnTo>
                  <a:lnTo>
                    <a:pt x="22" y="401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45" y="557"/>
                  </a:lnTo>
                  <a:lnTo>
                    <a:pt x="111" y="557"/>
                  </a:lnTo>
                  <a:lnTo>
                    <a:pt x="156" y="535"/>
                  </a:lnTo>
                  <a:lnTo>
                    <a:pt x="334" y="334"/>
                  </a:lnTo>
                  <a:lnTo>
                    <a:pt x="423" y="268"/>
                  </a:lnTo>
                  <a:lnTo>
                    <a:pt x="512" y="179"/>
                  </a:lnTo>
                  <a:lnTo>
                    <a:pt x="556" y="156"/>
                  </a:lnTo>
                  <a:lnTo>
                    <a:pt x="556" y="112"/>
                  </a:lnTo>
                  <a:lnTo>
                    <a:pt x="556" y="45"/>
                  </a:lnTo>
                  <a:lnTo>
                    <a:pt x="534" y="23"/>
                  </a:lnTo>
                  <a:lnTo>
                    <a:pt x="512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55"/>
            <p:cNvSpPr/>
            <p:nvPr/>
          </p:nvSpPr>
          <p:spPr>
            <a:xfrm rot="2192941">
              <a:off x="6192148" y="2571583"/>
              <a:ext cx="50924" cy="137227"/>
            </a:xfrm>
            <a:custGeom>
              <a:avLst/>
              <a:gdLst/>
              <a:ahLst/>
              <a:cxnLst/>
              <a:rect l="l" t="t" r="r" b="b"/>
              <a:pathLst>
                <a:path w="380" h="1024" extrusionOk="0">
                  <a:moveTo>
                    <a:pt x="312" y="1"/>
                  </a:moveTo>
                  <a:lnTo>
                    <a:pt x="246" y="23"/>
                  </a:lnTo>
                  <a:lnTo>
                    <a:pt x="201" y="45"/>
                  </a:lnTo>
                  <a:lnTo>
                    <a:pt x="201" y="67"/>
                  </a:lnTo>
                  <a:lnTo>
                    <a:pt x="1" y="913"/>
                  </a:lnTo>
                  <a:lnTo>
                    <a:pt x="1" y="957"/>
                  </a:lnTo>
                  <a:lnTo>
                    <a:pt x="23" y="1002"/>
                  </a:lnTo>
                  <a:lnTo>
                    <a:pt x="45" y="1024"/>
                  </a:lnTo>
                  <a:lnTo>
                    <a:pt x="134" y="1024"/>
                  </a:lnTo>
                  <a:lnTo>
                    <a:pt x="157" y="1002"/>
                  </a:lnTo>
                  <a:lnTo>
                    <a:pt x="179" y="957"/>
                  </a:lnTo>
                  <a:lnTo>
                    <a:pt x="268" y="534"/>
                  </a:lnTo>
                  <a:lnTo>
                    <a:pt x="379" y="112"/>
                  </a:lnTo>
                  <a:lnTo>
                    <a:pt x="379" y="67"/>
                  </a:lnTo>
                  <a:lnTo>
                    <a:pt x="357" y="45"/>
                  </a:lnTo>
                  <a:lnTo>
                    <a:pt x="335" y="23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55"/>
            <p:cNvSpPr/>
            <p:nvPr/>
          </p:nvSpPr>
          <p:spPr>
            <a:xfrm rot="2192941">
              <a:off x="6515736" y="2682424"/>
              <a:ext cx="83489" cy="44760"/>
            </a:xfrm>
            <a:custGeom>
              <a:avLst/>
              <a:gdLst/>
              <a:ahLst/>
              <a:cxnLst/>
              <a:rect l="l" t="t" r="r" b="b"/>
              <a:pathLst>
                <a:path w="623" h="334" extrusionOk="0">
                  <a:moveTo>
                    <a:pt x="512" y="0"/>
                  </a:moveTo>
                  <a:lnTo>
                    <a:pt x="89" y="156"/>
                  </a:lnTo>
                  <a:lnTo>
                    <a:pt x="44" y="178"/>
                  </a:lnTo>
                  <a:lnTo>
                    <a:pt x="22" y="200"/>
                  </a:lnTo>
                  <a:lnTo>
                    <a:pt x="0" y="267"/>
                  </a:lnTo>
                  <a:lnTo>
                    <a:pt x="22" y="289"/>
                  </a:lnTo>
                  <a:lnTo>
                    <a:pt x="44" y="312"/>
                  </a:lnTo>
                  <a:lnTo>
                    <a:pt x="89" y="334"/>
                  </a:lnTo>
                  <a:lnTo>
                    <a:pt x="111" y="334"/>
                  </a:lnTo>
                  <a:lnTo>
                    <a:pt x="556" y="178"/>
                  </a:lnTo>
                  <a:lnTo>
                    <a:pt x="578" y="156"/>
                  </a:lnTo>
                  <a:lnTo>
                    <a:pt x="601" y="134"/>
                  </a:lnTo>
                  <a:lnTo>
                    <a:pt x="623" y="45"/>
                  </a:lnTo>
                  <a:lnTo>
                    <a:pt x="601" y="22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55"/>
            <p:cNvSpPr/>
            <p:nvPr/>
          </p:nvSpPr>
          <p:spPr>
            <a:xfrm rot="2192941">
              <a:off x="6589887" y="2828556"/>
              <a:ext cx="101446" cy="68748"/>
            </a:xfrm>
            <a:custGeom>
              <a:avLst/>
              <a:gdLst/>
              <a:ahLst/>
              <a:cxnLst/>
              <a:rect l="l" t="t" r="r" b="b"/>
              <a:pathLst>
                <a:path w="757" h="513" extrusionOk="0">
                  <a:moveTo>
                    <a:pt x="645" y="0"/>
                  </a:moveTo>
                  <a:lnTo>
                    <a:pt x="623" y="23"/>
                  </a:lnTo>
                  <a:lnTo>
                    <a:pt x="334" y="178"/>
                  </a:lnTo>
                  <a:lnTo>
                    <a:pt x="67" y="312"/>
                  </a:lnTo>
                  <a:lnTo>
                    <a:pt x="23" y="334"/>
                  </a:lnTo>
                  <a:lnTo>
                    <a:pt x="0" y="379"/>
                  </a:lnTo>
                  <a:lnTo>
                    <a:pt x="0" y="445"/>
                  </a:lnTo>
                  <a:lnTo>
                    <a:pt x="0" y="468"/>
                  </a:lnTo>
                  <a:lnTo>
                    <a:pt x="23" y="490"/>
                  </a:lnTo>
                  <a:lnTo>
                    <a:pt x="67" y="512"/>
                  </a:lnTo>
                  <a:lnTo>
                    <a:pt x="89" y="490"/>
                  </a:lnTo>
                  <a:lnTo>
                    <a:pt x="401" y="356"/>
                  </a:lnTo>
                  <a:lnTo>
                    <a:pt x="712" y="178"/>
                  </a:lnTo>
                  <a:lnTo>
                    <a:pt x="734" y="156"/>
                  </a:lnTo>
                  <a:lnTo>
                    <a:pt x="757" y="112"/>
                  </a:lnTo>
                  <a:lnTo>
                    <a:pt x="734" y="45"/>
                  </a:lnTo>
                  <a:lnTo>
                    <a:pt x="712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55"/>
            <p:cNvSpPr/>
            <p:nvPr/>
          </p:nvSpPr>
          <p:spPr>
            <a:xfrm rot="2192941">
              <a:off x="6581351" y="2600337"/>
              <a:ext cx="178905" cy="113373"/>
            </a:xfrm>
            <a:custGeom>
              <a:avLst/>
              <a:gdLst/>
              <a:ahLst/>
              <a:cxnLst/>
              <a:rect l="l" t="t" r="r" b="b"/>
              <a:pathLst>
                <a:path w="1335" h="846" extrusionOk="0">
                  <a:moveTo>
                    <a:pt x="1246" y="1"/>
                  </a:moveTo>
                  <a:lnTo>
                    <a:pt x="1201" y="23"/>
                  </a:lnTo>
                  <a:lnTo>
                    <a:pt x="934" y="201"/>
                  </a:lnTo>
                  <a:lnTo>
                    <a:pt x="668" y="379"/>
                  </a:lnTo>
                  <a:lnTo>
                    <a:pt x="356" y="535"/>
                  </a:lnTo>
                  <a:lnTo>
                    <a:pt x="67" y="668"/>
                  </a:lnTo>
                  <a:lnTo>
                    <a:pt x="22" y="690"/>
                  </a:lnTo>
                  <a:lnTo>
                    <a:pt x="0" y="712"/>
                  </a:lnTo>
                  <a:lnTo>
                    <a:pt x="0" y="779"/>
                  </a:lnTo>
                  <a:lnTo>
                    <a:pt x="0" y="801"/>
                  </a:lnTo>
                  <a:lnTo>
                    <a:pt x="22" y="846"/>
                  </a:lnTo>
                  <a:lnTo>
                    <a:pt x="89" y="846"/>
                  </a:lnTo>
                  <a:lnTo>
                    <a:pt x="423" y="712"/>
                  </a:lnTo>
                  <a:lnTo>
                    <a:pt x="712" y="557"/>
                  </a:lnTo>
                  <a:lnTo>
                    <a:pt x="1023" y="379"/>
                  </a:lnTo>
                  <a:lnTo>
                    <a:pt x="1290" y="179"/>
                  </a:lnTo>
                  <a:lnTo>
                    <a:pt x="1313" y="134"/>
                  </a:lnTo>
                  <a:lnTo>
                    <a:pt x="1335" y="112"/>
                  </a:lnTo>
                  <a:lnTo>
                    <a:pt x="1313" y="45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55"/>
            <p:cNvSpPr/>
            <p:nvPr/>
          </p:nvSpPr>
          <p:spPr>
            <a:xfrm rot="2192941">
              <a:off x="6511944" y="2745524"/>
              <a:ext cx="122352" cy="71696"/>
            </a:xfrm>
            <a:custGeom>
              <a:avLst/>
              <a:gdLst/>
              <a:ahLst/>
              <a:cxnLst/>
              <a:rect l="l" t="t" r="r" b="b"/>
              <a:pathLst>
                <a:path w="913" h="535" extrusionOk="0">
                  <a:moveTo>
                    <a:pt x="823" y="0"/>
                  </a:moveTo>
                  <a:lnTo>
                    <a:pt x="779" y="23"/>
                  </a:lnTo>
                  <a:lnTo>
                    <a:pt x="423" y="200"/>
                  </a:lnTo>
                  <a:lnTo>
                    <a:pt x="67" y="356"/>
                  </a:lnTo>
                  <a:lnTo>
                    <a:pt x="22" y="378"/>
                  </a:lnTo>
                  <a:lnTo>
                    <a:pt x="0" y="401"/>
                  </a:lnTo>
                  <a:lnTo>
                    <a:pt x="0" y="467"/>
                  </a:lnTo>
                  <a:lnTo>
                    <a:pt x="0" y="512"/>
                  </a:lnTo>
                  <a:lnTo>
                    <a:pt x="22" y="534"/>
                  </a:lnTo>
                  <a:lnTo>
                    <a:pt x="111" y="534"/>
                  </a:lnTo>
                  <a:lnTo>
                    <a:pt x="490" y="378"/>
                  </a:lnTo>
                  <a:lnTo>
                    <a:pt x="868" y="178"/>
                  </a:lnTo>
                  <a:lnTo>
                    <a:pt x="890" y="156"/>
                  </a:lnTo>
                  <a:lnTo>
                    <a:pt x="912" y="111"/>
                  </a:lnTo>
                  <a:lnTo>
                    <a:pt x="912" y="45"/>
                  </a:lnTo>
                  <a:lnTo>
                    <a:pt x="890" y="23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82017" y="189186"/>
            <a:ext cx="6484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5950" y="4302139"/>
            <a:ext cx="7956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 BẠI LÀ MẸ THÀNH CÔNG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6675" b="6449"/>
          <a:stretch/>
        </p:blipFill>
        <p:spPr>
          <a:xfrm>
            <a:off x="659277" y="1077864"/>
            <a:ext cx="7842606" cy="246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82017" y="189186"/>
            <a:ext cx="6484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5950" y="4302139"/>
            <a:ext cx="7956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ĂN, HỌC NÓI, HỌC GÓI, HỌC MỞ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513" y="800147"/>
            <a:ext cx="5060318" cy="341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8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3769" y="2007476"/>
            <a:ext cx="1524000" cy="152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7837" y="2122920"/>
            <a:ext cx="1480012" cy="1324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0084" t="8958" r="14199" b="9141"/>
          <a:stretch/>
        </p:blipFill>
        <p:spPr>
          <a:xfrm>
            <a:off x="1193146" y="2060025"/>
            <a:ext cx="1138517" cy="1418897"/>
          </a:xfrm>
          <a:prstGeom prst="rect">
            <a:avLst/>
          </a:prstGeom>
        </p:spPr>
      </p:pic>
      <p:sp>
        <p:nvSpPr>
          <p:cNvPr id="3" name="Multiply 2"/>
          <p:cNvSpPr/>
          <p:nvPr/>
        </p:nvSpPr>
        <p:spPr>
          <a:xfrm>
            <a:off x="1285983" y="2663251"/>
            <a:ext cx="952844" cy="78416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qual 3"/>
          <p:cNvSpPr/>
          <p:nvPr/>
        </p:nvSpPr>
        <p:spPr>
          <a:xfrm>
            <a:off x="2835395" y="2382191"/>
            <a:ext cx="1103586" cy="774567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6705" y="2069149"/>
            <a:ext cx="2545838" cy="1432034"/>
          </a:xfrm>
          <a:prstGeom prst="rect">
            <a:avLst/>
          </a:prstGeom>
        </p:spPr>
      </p:pic>
      <p:sp>
        <p:nvSpPr>
          <p:cNvPr id="8" name="Multiply 7"/>
          <p:cNvSpPr/>
          <p:nvPr/>
        </p:nvSpPr>
        <p:spPr>
          <a:xfrm>
            <a:off x="6414051" y="1698840"/>
            <a:ext cx="1671145" cy="84816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406319" y="483047"/>
            <a:ext cx="67812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6212" y="4050639"/>
            <a:ext cx="7956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KHÔNG HỌC NHƯ NGỌC KHÔNG MÀI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43"/>
          <p:cNvSpPr txBox="1">
            <a:spLocks noGrp="1"/>
          </p:cNvSpPr>
          <p:nvPr>
            <p:ph type="ctrTitle"/>
          </p:nvPr>
        </p:nvSpPr>
        <p:spPr>
          <a:xfrm>
            <a:off x="62489" y="1050060"/>
            <a:ext cx="5488045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</a:t>
            </a:r>
            <a:br>
              <a:rPr lang="e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 NGHIỆM ĐỂ TRƯỞNG THÀNH</a:t>
            </a:r>
            <a:endParaRPr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3" name="Google Shape;1123;p43"/>
          <p:cNvSpPr txBox="1">
            <a:spLocks noGrp="1"/>
          </p:cNvSpPr>
          <p:nvPr>
            <p:ph type="subTitle" idx="1"/>
          </p:nvPr>
        </p:nvSpPr>
        <p:spPr>
          <a:xfrm>
            <a:off x="749995" y="3239800"/>
            <a:ext cx="27057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4" name="Google Shape;1124;p43"/>
          <p:cNvSpPr/>
          <p:nvPr/>
        </p:nvSpPr>
        <p:spPr>
          <a:xfrm>
            <a:off x="6487445" y="3087209"/>
            <a:ext cx="864629" cy="533498"/>
          </a:xfrm>
          <a:custGeom>
            <a:avLst/>
            <a:gdLst/>
            <a:ahLst/>
            <a:cxnLst/>
            <a:rect l="l" t="t" r="r" b="b"/>
            <a:pathLst>
              <a:path w="10455" h="6451" extrusionOk="0">
                <a:moveTo>
                  <a:pt x="9676" y="0"/>
                </a:moveTo>
                <a:lnTo>
                  <a:pt x="4805" y="1935"/>
                </a:lnTo>
                <a:lnTo>
                  <a:pt x="2469" y="2870"/>
                </a:lnTo>
                <a:lnTo>
                  <a:pt x="667" y="3604"/>
                </a:lnTo>
                <a:lnTo>
                  <a:pt x="534" y="3804"/>
                </a:lnTo>
                <a:lnTo>
                  <a:pt x="400" y="4004"/>
                </a:lnTo>
                <a:lnTo>
                  <a:pt x="289" y="4226"/>
                </a:lnTo>
                <a:lnTo>
                  <a:pt x="200" y="4427"/>
                </a:lnTo>
                <a:lnTo>
                  <a:pt x="200" y="4449"/>
                </a:lnTo>
                <a:lnTo>
                  <a:pt x="89" y="4894"/>
                </a:lnTo>
                <a:lnTo>
                  <a:pt x="22" y="5361"/>
                </a:lnTo>
                <a:lnTo>
                  <a:pt x="22" y="5516"/>
                </a:lnTo>
                <a:lnTo>
                  <a:pt x="0" y="5961"/>
                </a:lnTo>
                <a:lnTo>
                  <a:pt x="0" y="6162"/>
                </a:lnTo>
                <a:lnTo>
                  <a:pt x="89" y="6451"/>
                </a:lnTo>
                <a:lnTo>
                  <a:pt x="823" y="6184"/>
                </a:lnTo>
                <a:lnTo>
                  <a:pt x="1735" y="5850"/>
                </a:lnTo>
                <a:lnTo>
                  <a:pt x="2780" y="5428"/>
                </a:lnTo>
                <a:lnTo>
                  <a:pt x="4004" y="4938"/>
                </a:lnTo>
                <a:lnTo>
                  <a:pt x="6918" y="3693"/>
                </a:lnTo>
                <a:lnTo>
                  <a:pt x="10454" y="2158"/>
                </a:lnTo>
                <a:lnTo>
                  <a:pt x="10276" y="2002"/>
                </a:lnTo>
                <a:lnTo>
                  <a:pt x="10098" y="1824"/>
                </a:lnTo>
                <a:lnTo>
                  <a:pt x="9965" y="1624"/>
                </a:lnTo>
                <a:lnTo>
                  <a:pt x="9854" y="1357"/>
                </a:lnTo>
                <a:lnTo>
                  <a:pt x="9765" y="1068"/>
                </a:lnTo>
                <a:lnTo>
                  <a:pt x="9720" y="757"/>
                </a:lnTo>
                <a:lnTo>
                  <a:pt x="9676" y="401"/>
                </a:lnTo>
                <a:lnTo>
                  <a:pt x="9676" y="0"/>
                </a:lnTo>
                <a:close/>
              </a:path>
            </a:pathLst>
          </a:custGeom>
          <a:solidFill>
            <a:srgbClr val="FFF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43"/>
          <p:cNvSpPr/>
          <p:nvPr/>
        </p:nvSpPr>
        <p:spPr>
          <a:xfrm>
            <a:off x="6487445" y="3087209"/>
            <a:ext cx="864628" cy="533498"/>
          </a:xfrm>
          <a:custGeom>
            <a:avLst/>
            <a:gdLst/>
            <a:ahLst/>
            <a:cxnLst/>
            <a:rect l="l" t="t" r="r" b="b"/>
            <a:pathLst>
              <a:path w="10455" h="6451" fill="none" extrusionOk="0">
                <a:moveTo>
                  <a:pt x="10454" y="2158"/>
                </a:moveTo>
                <a:lnTo>
                  <a:pt x="10454" y="2158"/>
                </a:lnTo>
                <a:lnTo>
                  <a:pt x="10276" y="2002"/>
                </a:lnTo>
                <a:lnTo>
                  <a:pt x="10098" y="1824"/>
                </a:lnTo>
                <a:lnTo>
                  <a:pt x="9965" y="1624"/>
                </a:lnTo>
                <a:lnTo>
                  <a:pt x="9854" y="1357"/>
                </a:lnTo>
                <a:lnTo>
                  <a:pt x="9765" y="1068"/>
                </a:lnTo>
                <a:lnTo>
                  <a:pt x="9720" y="757"/>
                </a:lnTo>
                <a:lnTo>
                  <a:pt x="9676" y="401"/>
                </a:lnTo>
                <a:lnTo>
                  <a:pt x="9676" y="0"/>
                </a:lnTo>
                <a:lnTo>
                  <a:pt x="9676" y="0"/>
                </a:lnTo>
                <a:lnTo>
                  <a:pt x="4805" y="1935"/>
                </a:lnTo>
                <a:lnTo>
                  <a:pt x="4805" y="1935"/>
                </a:lnTo>
                <a:lnTo>
                  <a:pt x="2469" y="2870"/>
                </a:lnTo>
                <a:lnTo>
                  <a:pt x="667" y="3604"/>
                </a:lnTo>
                <a:lnTo>
                  <a:pt x="667" y="3604"/>
                </a:lnTo>
                <a:lnTo>
                  <a:pt x="534" y="3804"/>
                </a:lnTo>
                <a:lnTo>
                  <a:pt x="400" y="4004"/>
                </a:lnTo>
                <a:lnTo>
                  <a:pt x="289" y="4226"/>
                </a:lnTo>
                <a:lnTo>
                  <a:pt x="200" y="4427"/>
                </a:lnTo>
                <a:lnTo>
                  <a:pt x="200" y="4427"/>
                </a:lnTo>
                <a:lnTo>
                  <a:pt x="1646" y="3915"/>
                </a:lnTo>
                <a:lnTo>
                  <a:pt x="2647" y="3559"/>
                </a:lnTo>
                <a:lnTo>
                  <a:pt x="2647" y="3559"/>
                </a:lnTo>
                <a:lnTo>
                  <a:pt x="2736" y="3515"/>
                </a:lnTo>
                <a:lnTo>
                  <a:pt x="2736" y="3515"/>
                </a:lnTo>
                <a:lnTo>
                  <a:pt x="2647" y="3559"/>
                </a:lnTo>
                <a:lnTo>
                  <a:pt x="2647" y="3559"/>
                </a:lnTo>
                <a:lnTo>
                  <a:pt x="1646" y="3915"/>
                </a:lnTo>
                <a:lnTo>
                  <a:pt x="200" y="4427"/>
                </a:lnTo>
                <a:lnTo>
                  <a:pt x="200" y="4427"/>
                </a:lnTo>
                <a:lnTo>
                  <a:pt x="200" y="4471"/>
                </a:lnTo>
                <a:lnTo>
                  <a:pt x="200" y="4449"/>
                </a:lnTo>
                <a:lnTo>
                  <a:pt x="200" y="4449"/>
                </a:lnTo>
                <a:lnTo>
                  <a:pt x="89" y="4894"/>
                </a:lnTo>
                <a:lnTo>
                  <a:pt x="22" y="5361"/>
                </a:lnTo>
                <a:lnTo>
                  <a:pt x="22" y="5361"/>
                </a:lnTo>
                <a:lnTo>
                  <a:pt x="1090" y="4871"/>
                </a:lnTo>
                <a:lnTo>
                  <a:pt x="1757" y="4582"/>
                </a:lnTo>
                <a:lnTo>
                  <a:pt x="1757" y="4582"/>
                </a:lnTo>
                <a:lnTo>
                  <a:pt x="1090" y="4871"/>
                </a:lnTo>
                <a:lnTo>
                  <a:pt x="22" y="5361"/>
                </a:lnTo>
                <a:lnTo>
                  <a:pt x="22" y="5361"/>
                </a:lnTo>
                <a:lnTo>
                  <a:pt x="22" y="5516"/>
                </a:lnTo>
                <a:lnTo>
                  <a:pt x="22" y="5516"/>
                </a:lnTo>
                <a:lnTo>
                  <a:pt x="0" y="5961"/>
                </a:lnTo>
                <a:lnTo>
                  <a:pt x="0" y="5961"/>
                </a:lnTo>
                <a:lnTo>
                  <a:pt x="2358" y="4960"/>
                </a:lnTo>
                <a:lnTo>
                  <a:pt x="2358" y="4960"/>
                </a:lnTo>
                <a:lnTo>
                  <a:pt x="0" y="5961"/>
                </a:lnTo>
                <a:lnTo>
                  <a:pt x="0" y="5961"/>
                </a:lnTo>
                <a:lnTo>
                  <a:pt x="0" y="6162"/>
                </a:lnTo>
                <a:lnTo>
                  <a:pt x="0" y="6162"/>
                </a:lnTo>
                <a:lnTo>
                  <a:pt x="89" y="6451"/>
                </a:lnTo>
                <a:lnTo>
                  <a:pt x="89" y="6451"/>
                </a:lnTo>
                <a:lnTo>
                  <a:pt x="823" y="6184"/>
                </a:lnTo>
                <a:lnTo>
                  <a:pt x="1735" y="5850"/>
                </a:lnTo>
                <a:lnTo>
                  <a:pt x="2780" y="5428"/>
                </a:lnTo>
                <a:lnTo>
                  <a:pt x="4004" y="4938"/>
                </a:lnTo>
                <a:lnTo>
                  <a:pt x="6918" y="3693"/>
                </a:lnTo>
                <a:lnTo>
                  <a:pt x="10454" y="215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6" name="Google Shape;1126;p43"/>
          <p:cNvSpPr/>
          <p:nvPr/>
        </p:nvSpPr>
        <p:spPr>
          <a:xfrm>
            <a:off x="6726531" y="3471681"/>
            <a:ext cx="18525" cy="7360"/>
          </a:xfrm>
          <a:custGeom>
            <a:avLst/>
            <a:gdLst/>
            <a:ahLst/>
            <a:cxnLst/>
            <a:rect l="l" t="t" r="r" b="b"/>
            <a:pathLst>
              <a:path w="224" h="89" fill="none" extrusionOk="0">
                <a:moveTo>
                  <a:pt x="1" y="89"/>
                </a:moveTo>
                <a:lnTo>
                  <a:pt x="1" y="89"/>
                </a:lnTo>
                <a:lnTo>
                  <a:pt x="223" y="0"/>
                </a:lnTo>
                <a:lnTo>
                  <a:pt x="223" y="0"/>
                </a:lnTo>
                <a:lnTo>
                  <a:pt x="1" y="89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43"/>
          <p:cNvSpPr/>
          <p:nvPr/>
        </p:nvSpPr>
        <p:spPr>
          <a:xfrm>
            <a:off x="6792774" y="3434880"/>
            <a:ext cx="33163" cy="14803"/>
          </a:xfrm>
          <a:custGeom>
            <a:avLst/>
            <a:gdLst/>
            <a:ahLst/>
            <a:cxnLst/>
            <a:rect l="l" t="t" r="r" b="b"/>
            <a:pathLst>
              <a:path w="401" h="179" fill="none" extrusionOk="0">
                <a:moveTo>
                  <a:pt x="0" y="178"/>
                </a:moveTo>
                <a:lnTo>
                  <a:pt x="0" y="178"/>
                </a:lnTo>
                <a:lnTo>
                  <a:pt x="401" y="0"/>
                </a:lnTo>
                <a:lnTo>
                  <a:pt x="401" y="0"/>
                </a:lnTo>
                <a:lnTo>
                  <a:pt x="0" y="17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43"/>
          <p:cNvSpPr/>
          <p:nvPr/>
        </p:nvSpPr>
        <p:spPr>
          <a:xfrm>
            <a:off x="6757792" y="3348376"/>
            <a:ext cx="35065" cy="12984"/>
          </a:xfrm>
          <a:custGeom>
            <a:avLst/>
            <a:gdLst/>
            <a:ahLst/>
            <a:cxnLst/>
            <a:rect l="l" t="t" r="r" b="b"/>
            <a:pathLst>
              <a:path w="424" h="157" fill="none" extrusionOk="0">
                <a:moveTo>
                  <a:pt x="1" y="156"/>
                </a:moveTo>
                <a:lnTo>
                  <a:pt x="1" y="156"/>
                </a:lnTo>
                <a:lnTo>
                  <a:pt x="423" y="1"/>
                </a:lnTo>
                <a:lnTo>
                  <a:pt x="423" y="1"/>
                </a:lnTo>
                <a:lnTo>
                  <a:pt x="1" y="156"/>
                </a:lnTo>
                <a:lnTo>
                  <a:pt x="1" y="15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43"/>
          <p:cNvSpPr/>
          <p:nvPr/>
        </p:nvSpPr>
        <p:spPr>
          <a:xfrm>
            <a:off x="6413842" y="3070669"/>
            <a:ext cx="984213" cy="614461"/>
          </a:xfrm>
          <a:custGeom>
            <a:avLst/>
            <a:gdLst/>
            <a:ahLst/>
            <a:cxnLst/>
            <a:rect l="l" t="t" r="r" b="b"/>
            <a:pathLst>
              <a:path w="11901" h="7430" extrusionOk="0">
                <a:moveTo>
                  <a:pt x="11055" y="0"/>
                </a:moveTo>
                <a:lnTo>
                  <a:pt x="10566" y="200"/>
                </a:lnTo>
                <a:lnTo>
                  <a:pt x="10566" y="601"/>
                </a:lnTo>
                <a:lnTo>
                  <a:pt x="10610" y="957"/>
                </a:lnTo>
                <a:lnTo>
                  <a:pt x="10655" y="1268"/>
                </a:lnTo>
                <a:lnTo>
                  <a:pt x="10744" y="1557"/>
                </a:lnTo>
                <a:lnTo>
                  <a:pt x="10855" y="1824"/>
                </a:lnTo>
                <a:lnTo>
                  <a:pt x="10988" y="2024"/>
                </a:lnTo>
                <a:lnTo>
                  <a:pt x="11166" y="2202"/>
                </a:lnTo>
                <a:lnTo>
                  <a:pt x="11344" y="2358"/>
                </a:lnTo>
                <a:lnTo>
                  <a:pt x="7808" y="3893"/>
                </a:lnTo>
                <a:lnTo>
                  <a:pt x="4894" y="5138"/>
                </a:lnTo>
                <a:lnTo>
                  <a:pt x="3670" y="5628"/>
                </a:lnTo>
                <a:lnTo>
                  <a:pt x="2625" y="6050"/>
                </a:lnTo>
                <a:lnTo>
                  <a:pt x="1713" y="6384"/>
                </a:lnTo>
                <a:lnTo>
                  <a:pt x="979" y="6651"/>
                </a:lnTo>
                <a:lnTo>
                  <a:pt x="890" y="6362"/>
                </a:lnTo>
                <a:lnTo>
                  <a:pt x="890" y="6161"/>
                </a:lnTo>
                <a:lnTo>
                  <a:pt x="912" y="5716"/>
                </a:lnTo>
                <a:lnTo>
                  <a:pt x="912" y="5561"/>
                </a:lnTo>
                <a:lnTo>
                  <a:pt x="979" y="5094"/>
                </a:lnTo>
                <a:lnTo>
                  <a:pt x="1090" y="4649"/>
                </a:lnTo>
                <a:lnTo>
                  <a:pt x="1090" y="4627"/>
                </a:lnTo>
                <a:lnTo>
                  <a:pt x="1179" y="4426"/>
                </a:lnTo>
                <a:lnTo>
                  <a:pt x="1290" y="4204"/>
                </a:lnTo>
                <a:lnTo>
                  <a:pt x="1424" y="4004"/>
                </a:lnTo>
                <a:lnTo>
                  <a:pt x="1557" y="3804"/>
                </a:lnTo>
                <a:lnTo>
                  <a:pt x="823" y="4115"/>
                </a:lnTo>
                <a:lnTo>
                  <a:pt x="623" y="4337"/>
                </a:lnTo>
                <a:lnTo>
                  <a:pt x="445" y="4604"/>
                </a:lnTo>
                <a:lnTo>
                  <a:pt x="290" y="4871"/>
                </a:lnTo>
                <a:lnTo>
                  <a:pt x="178" y="5160"/>
                </a:lnTo>
                <a:lnTo>
                  <a:pt x="89" y="5472"/>
                </a:lnTo>
                <a:lnTo>
                  <a:pt x="23" y="5805"/>
                </a:lnTo>
                <a:lnTo>
                  <a:pt x="0" y="6161"/>
                </a:lnTo>
                <a:lnTo>
                  <a:pt x="0" y="6517"/>
                </a:lnTo>
                <a:lnTo>
                  <a:pt x="0" y="6829"/>
                </a:lnTo>
                <a:lnTo>
                  <a:pt x="45" y="7051"/>
                </a:lnTo>
                <a:lnTo>
                  <a:pt x="112" y="7207"/>
                </a:lnTo>
                <a:lnTo>
                  <a:pt x="201" y="7318"/>
                </a:lnTo>
                <a:lnTo>
                  <a:pt x="290" y="7385"/>
                </a:lnTo>
                <a:lnTo>
                  <a:pt x="379" y="7429"/>
                </a:lnTo>
                <a:lnTo>
                  <a:pt x="601" y="7429"/>
                </a:lnTo>
                <a:lnTo>
                  <a:pt x="2492" y="6651"/>
                </a:lnTo>
                <a:lnTo>
                  <a:pt x="5005" y="5650"/>
                </a:lnTo>
                <a:lnTo>
                  <a:pt x="9587" y="3848"/>
                </a:lnTo>
                <a:lnTo>
                  <a:pt x="10788" y="3337"/>
                </a:lnTo>
                <a:lnTo>
                  <a:pt x="11277" y="3136"/>
                </a:lnTo>
                <a:lnTo>
                  <a:pt x="11478" y="3003"/>
                </a:lnTo>
                <a:lnTo>
                  <a:pt x="11633" y="2847"/>
                </a:lnTo>
                <a:lnTo>
                  <a:pt x="11767" y="2691"/>
                </a:lnTo>
                <a:lnTo>
                  <a:pt x="11856" y="2491"/>
                </a:lnTo>
                <a:lnTo>
                  <a:pt x="11900" y="2313"/>
                </a:lnTo>
                <a:lnTo>
                  <a:pt x="11900" y="2091"/>
                </a:lnTo>
                <a:lnTo>
                  <a:pt x="11856" y="1868"/>
                </a:lnTo>
                <a:lnTo>
                  <a:pt x="11789" y="1624"/>
                </a:lnTo>
                <a:lnTo>
                  <a:pt x="11055" y="0"/>
                </a:lnTo>
                <a:close/>
              </a:path>
            </a:pathLst>
          </a:custGeom>
          <a:solidFill>
            <a:srgbClr val="5FAC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43"/>
          <p:cNvSpPr/>
          <p:nvPr/>
        </p:nvSpPr>
        <p:spPr>
          <a:xfrm>
            <a:off x="6063991" y="1626748"/>
            <a:ext cx="1445927" cy="1552610"/>
          </a:xfrm>
          <a:custGeom>
            <a:avLst/>
            <a:gdLst/>
            <a:ahLst/>
            <a:cxnLst/>
            <a:rect l="l" t="t" r="r" b="b"/>
            <a:pathLst>
              <a:path w="17484" h="18774" extrusionOk="0">
                <a:moveTo>
                  <a:pt x="10433" y="0"/>
                </a:moveTo>
                <a:lnTo>
                  <a:pt x="10166" y="67"/>
                </a:lnTo>
                <a:lnTo>
                  <a:pt x="9877" y="156"/>
                </a:lnTo>
                <a:lnTo>
                  <a:pt x="7853" y="979"/>
                </a:lnTo>
                <a:lnTo>
                  <a:pt x="4850" y="2180"/>
                </a:lnTo>
                <a:lnTo>
                  <a:pt x="2003" y="3314"/>
                </a:lnTo>
                <a:lnTo>
                  <a:pt x="1" y="4137"/>
                </a:lnTo>
                <a:lnTo>
                  <a:pt x="1" y="4248"/>
                </a:lnTo>
                <a:lnTo>
                  <a:pt x="23" y="4404"/>
                </a:lnTo>
                <a:lnTo>
                  <a:pt x="134" y="4827"/>
                </a:lnTo>
                <a:lnTo>
                  <a:pt x="335" y="5405"/>
                </a:lnTo>
                <a:lnTo>
                  <a:pt x="601" y="6095"/>
                </a:lnTo>
                <a:lnTo>
                  <a:pt x="935" y="6940"/>
                </a:lnTo>
                <a:lnTo>
                  <a:pt x="1358" y="7896"/>
                </a:lnTo>
                <a:lnTo>
                  <a:pt x="2448" y="10276"/>
                </a:lnTo>
                <a:lnTo>
                  <a:pt x="3649" y="12790"/>
                </a:lnTo>
                <a:lnTo>
                  <a:pt x="4205" y="13946"/>
                </a:lnTo>
                <a:lnTo>
                  <a:pt x="4761" y="15036"/>
                </a:lnTo>
                <a:lnTo>
                  <a:pt x="5317" y="16059"/>
                </a:lnTo>
                <a:lnTo>
                  <a:pt x="5828" y="17038"/>
                </a:lnTo>
                <a:lnTo>
                  <a:pt x="6340" y="17928"/>
                </a:lnTo>
                <a:lnTo>
                  <a:pt x="6829" y="18773"/>
                </a:lnTo>
                <a:lnTo>
                  <a:pt x="7563" y="18462"/>
                </a:lnTo>
                <a:lnTo>
                  <a:pt x="9365" y="17728"/>
                </a:lnTo>
                <a:lnTo>
                  <a:pt x="11701" y="16793"/>
                </a:lnTo>
                <a:lnTo>
                  <a:pt x="16572" y="14858"/>
                </a:lnTo>
                <a:lnTo>
                  <a:pt x="17061" y="14658"/>
                </a:lnTo>
                <a:lnTo>
                  <a:pt x="17195" y="14547"/>
                </a:lnTo>
                <a:lnTo>
                  <a:pt x="17328" y="14391"/>
                </a:lnTo>
                <a:lnTo>
                  <a:pt x="17395" y="14235"/>
                </a:lnTo>
                <a:lnTo>
                  <a:pt x="17461" y="14035"/>
                </a:lnTo>
                <a:lnTo>
                  <a:pt x="17484" y="13857"/>
                </a:lnTo>
                <a:lnTo>
                  <a:pt x="17484" y="13635"/>
                </a:lnTo>
                <a:lnTo>
                  <a:pt x="17439" y="13412"/>
                </a:lnTo>
                <a:lnTo>
                  <a:pt x="17350" y="13168"/>
                </a:lnTo>
                <a:lnTo>
                  <a:pt x="16127" y="10365"/>
                </a:lnTo>
                <a:lnTo>
                  <a:pt x="14748" y="7385"/>
                </a:lnTo>
                <a:lnTo>
                  <a:pt x="11634" y="734"/>
                </a:lnTo>
                <a:lnTo>
                  <a:pt x="11478" y="489"/>
                </a:lnTo>
                <a:lnTo>
                  <a:pt x="11322" y="289"/>
                </a:lnTo>
                <a:lnTo>
                  <a:pt x="11122" y="156"/>
                </a:lnTo>
                <a:lnTo>
                  <a:pt x="11033" y="89"/>
                </a:lnTo>
                <a:lnTo>
                  <a:pt x="10922" y="45"/>
                </a:lnTo>
                <a:lnTo>
                  <a:pt x="10677" y="0"/>
                </a:lnTo>
                <a:close/>
              </a:path>
            </a:pathLst>
          </a:custGeom>
          <a:solidFill>
            <a:srgbClr val="7FBF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43"/>
          <p:cNvSpPr/>
          <p:nvPr/>
        </p:nvSpPr>
        <p:spPr>
          <a:xfrm>
            <a:off x="5847265" y="2200582"/>
            <a:ext cx="634722" cy="1453287"/>
          </a:xfrm>
          <a:custGeom>
            <a:avLst/>
            <a:gdLst/>
            <a:ahLst/>
            <a:cxnLst/>
            <a:rect l="l" t="t" r="r" b="b"/>
            <a:pathLst>
              <a:path w="7675" h="17573" extrusionOk="0">
                <a:moveTo>
                  <a:pt x="846" y="0"/>
                </a:moveTo>
                <a:lnTo>
                  <a:pt x="690" y="156"/>
                </a:lnTo>
                <a:lnTo>
                  <a:pt x="579" y="312"/>
                </a:lnTo>
                <a:lnTo>
                  <a:pt x="445" y="490"/>
                </a:lnTo>
                <a:lnTo>
                  <a:pt x="357" y="690"/>
                </a:lnTo>
                <a:lnTo>
                  <a:pt x="268" y="868"/>
                </a:lnTo>
                <a:lnTo>
                  <a:pt x="179" y="1068"/>
                </a:lnTo>
                <a:lnTo>
                  <a:pt x="134" y="1268"/>
                </a:lnTo>
                <a:lnTo>
                  <a:pt x="67" y="1490"/>
                </a:lnTo>
                <a:lnTo>
                  <a:pt x="45" y="1713"/>
                </a:lnTo>
                <a:lnTo>
                  <a:pt x="23" y="1958"/>
                </a:lnTo>
                <a:lnTo>
                  <a:pt x="1" y="2447"/>
                </a:lnTo>
                <a:lnTo>
                  <a:pt x="45" y="2959"/>
                </a:lnTo>
                <a:lnTo>
                  <a:pt x="156" y="3515"/>
                </a:lnTo>
                <a:lnTo>
                  <a:pt x="156" y="3648"/>
                </a:lnTo>
                <a:lnTo>
                  <a:pt x="179" y="3826"/>
                </a:lnTo>
                <a:lnTo>
                  <a:pt x="290" y="4249"/>
                </a:lnTo>
                <a:lnTo>
                  <a:pt x="490" y="4827"/>
                </a:lnTo>
                <a:lnTo>
                  <a:pt x="757" y="5539"/>
                </a:lnTo>
                <a:lnTo>
                  <a:pt x="1113" y="6384"/>
                </a:lnTo>
                <a:lnTo>
                  <a:pt x="1535" y="7363"/>
                </a:lnTo>
                <a:lnTo>
                  <a:pt x="2047" y="8452"/>
                </a:lnTo>
                <a:lnTo>
                  <a:pt x="2648" y="9698"/>
                </a:lnTo>
                <a:lnTo>
                  <a:pt x="3737" y="11900"/>
                </a:lnTo>
                <a:lnTo>
                  <a:pt x="4271" y="12946"/>
                </a:lnTo>
                <a:lnTo>
                  <a:pt x="4805" y="13946"/>
                </a:lnTo>
                <a:lnTo>
                  <a:pt x="5339" y="14925"/>
                </a:lnTo>
                <a:lnTo>
                  <a:pt x="5873" y="15837"/>
                </a:lnTo>
                <a:lnTo>
                  <a:pt x="6384" y="16727"/>
                </a:lnTo>
                <a:lnTo>
                  <a:pt x="6896" y="17572"/>
                </a:lnTo>
                <a:lnTo>
                  <a:pt x="6851" y="17350"/>
                </a:lnTo>
                <a:lnTo>
                  <a:pt x="6851" y="17038"/>
                </a:lnTo>
                <a:lnTo>
                  <a:pt x="6851" y="16682"/>
                </a:lnTo>
                <a:lnTo>
                  <a:pt x="6874" y="16326"/>
                </a:lnTo>
                <a:lnTo>
                  <a:pt x="6940" y="15993"/>
                </a:lnTo>
                <a:lnTo>
                  <a:pt x="7029" y="15681"/>
                </a:lnTo>
                <a:lnTo>
                  <a:pt x="7141" y="15392"/>
                </a:lnTo>
                <a:lnTo>
                  <a:pt x="7296" y="15125"/>
                </a:lnTo>
                <a:lnTo>
                  <a:pt x="7474" y="14858"/>
                </a:lnTo>
                <a:lnTo>
                  <a:pt x="7674" y="14636"/>
                </a:lnTo>
                <a:lnTo>
                  <a:pt x="7185" y="13791"/>
                </a:lnTo>
                <a:lnTo>
                  <a:pt x="6673" y="12901"/>
                </a:lnTo>
                <a:lnTo>
                  <a:pt x="6162" y="11922"/>
                </a:lnTo>
                <a:lnTo>
                  <a:pt x="5606" y="10899"/>
                </a:lnTo>
                <a:lnTo>
                  <a:pt x="5050" y="9809"/>
                </a:lnTo>
                <a:lnTo>
                  <a:pt x="4494" y="8653"/>
                </a:lnTo>
                <a:lnTo>
                  <a:pt x="3293" y="6139"/>
                </a:lnTo>
                <a:lnTo>
                  <a:pt x="2203" y="3759"/>
                </a:lnTo>
                <a:lnTo>
                  <a:pt x="1780" y="2803"/>
                </a:lnTo>
                <a:lnTo>
                  <a:pt x="1446" y="1958"/>
                </a:lnTo>
                <a:lnTo>
                  <a:pt x="1180" y="1268"/>
                </a:lnTo>
                <a:lnTo>
                  <a:pt x="979" y="690"/>
                </a:lnTo>
                <a:lnTo>
                  <a:pt x="868" y="267"/>
                </a:lnTo>
                <a:lnTo>
                  <a:pt x="846" y="111"/>
                </a:lnTo>
                <a:lnTo>
                  <a:pt x="846" y="0"/>
                </a:lnTo>
                <a:close/>
              </a:path>
            </a:pathLst>
          </a:custGeom>
          <a:solidFill>
            <a:srgbClr val="4A9B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43"/>
          <p:cNvSpPr/>
          <p:nvPr/>
        </p:nvSpPr>
        <p:spPr>
          <a:xfrm>
            <a:off x="5834363" y="2189500"/>
            <a:ext cx="660525" cy="1477187"/>
          </a:xfrm>
          <a:custGeom>
            <a:avLst/>
            <a:gdLst/>
            <a:ahLst/>
            <a:cxnLst/>
            <a:rect l="l" t="t" r="r" b="b"/>
            <a:pathLst>
              <a:path w="7987" h="17862" extrusionOk="0">
                <a:moveTo>
                  <a:pt x="896" y="516"/>
                </a:moveTo>
                <a:lnTo>
                  <a:pt x="957" y="824"/>
                </a:lnTo>
                <a:lnTo>
                  <a:pt x="1069" y="1157"/>
                </a:lnTo>
                <a:lnTo>
                  <a:pt x="1180" y="1513"/>
                </a:lnTo>
                <a:lnTo>
                  <a:pt x="1469" y="2181"/>
                </a:lnTo>
                <a:lnTo>
                  <a:pt x="1736" y="2803"/>
                </a:lnTo>
                <a:lnTo>
                  <a:pt x="2359" y="4227"/>
                </a:lnTo>
                <a:lnTo>
                  <a:pt x="3004" y="5650"/>
                </a:lnTo>
                <a:lnTo>
                  <a:pt x="3671" y="7074"/>
                </a:lnTo>
                <a:lnTo>
                  <a:pt x="4338" y="8475"/>
                </a:lnTo>
                <a:lnTo>
                  <a:pt x="4961" y="9743"/>
                </a:lnTo>
                <a:lnTo>
                  <a:pt x="5584" y="10989"/>
                </a:lnTo>
                <a:lnTo>
                  <a:pt x="6251" y="12234"/>
                </a:lnTo>
                <a:lnTo>
                  <a:pt x="6941" y="13480"/>
                </a:lnTo>
                <a:lnTo>
                  <a:pt x="7074" y="13725"/>
                </a:lnTo>
                <a:lnTo>
                  <a:pt x="7252" y="13992"/>
                </a:lnTo>
                <a:lnTo>
                  <a:pt x="7408" y="14258"/>
                </a:lnTo>
                <a:lnTo>
                  <a:pt x="7519" y="14525"/>
                </a:lnTo>
                <a:lnTo>
                  <a:pt x="7563" y="14637"/>
                </a:lnTo>
                <a:lnTo>
                  <a:pt x="7563" y="14770"/>
                </a:lnTo>
                <a:lnTo>
                  <a:pt x="7541" y="14859"/>
                </a:lnTo>
                <a:lnTo>
                  <a:pt x="7497" y="14970"/>
                </a:lnTo>
                <a:lnTo>
                  <a:pt x="7363" y="15148"/>
                </a:lnTo>
                <a:lnTo>
                  <a:pt x="7208" y="15393"/>
                </a:lnTo>
                <a:lnTo>
                  <a:pt x="7096" y="15660"/>
                </a:lnTo>
                <a:lnTo>
                  <a:pt x="6985" y="15927"/>
                </a:lnTo>
                <a:lnTo>
                  <a:pt x="6918" y="16238"/>
                </a:lnTo>
                <a:lnTo>
                  <a:pt x="6874" y="16527"/>
                </a:lnTo>
                <a:lnTo>
                  <a:pt x="6852" y="16839"/>
                </a:lnTo>
                <a:lnTo>
                  <a:pt x="6852" y="17083"/>
                </a:lnTo>
                <a:lnTo>
                  <a:pt x="6451" y="16416"/>
                </a:lnTo>
                <a:lnTo>
                  <a:pt x="5717" y="15170"/>
                </a:lnTo>
                <a:lnTo>
                  <a:pt x="5028" y="13903"/>
                </a:lnTo>
                <a:lnTo>
                  <a:pt x="4361" y="12635"/>
                </a:lnTo>
                <a:lnTo>
                  <a:pt x="3693" y="11345"/>
                </a:lnTo>
                <a:lnTo>
                  <a:pt x="3048" y="10055"/>
                </a:lnTo>
                <a:lnTo>
                  <a:pt x="2448" y="8764"/>
                </a:lnTo>
                <a:lnTo>
                  <a:pt x="1847" y="7452"/>
                </a:lnTo>
                <a:lnTo>
                  <a:pt x="1469" y="6629"/>
                </a:lnTo>
                <a:lnTo>
                  <a:pt x="1069" y="5739"/>
                </a:lnTo>
                <a:lnTo>
                  <a:pt x="891" y="5272"/>
                </a:lnTo>
                <a:lnTo>
                  <a:pt x="713" y="4783"/>
                </a:lnTo>
                <a:lnTo>
                  <a:pt x="579" y="4316"/>
                </a:lnTo>
                <a:lnTo>
                  <a:pt x="446" y="3827"/>
                </a:lnTo>
                <a:lnTo>
                  <a:pt x="357" y="3337"/>
                </a:lnTo>
                <a:lnTo>
                  <a:pt x="312" y="2848"/>
                </a:lnTo>
                <a:lnTo>
                  <a:pt x="290" y="2381"/>
                </a:lnTo>
                <a:lnTo>
                  <a:pt x="312" y="2136"/>
                </a:lnTo>
                <a:lnTo>
                  <a:pt x="335" y="1914"/>
                </a:lnTo>
                <a:lnTo>
                  <a:pt x="379" y="1691"/>
                </a:lnTo>
                <a:lnTo>
                  <a:pt x="424" y="1469"/>
                </a:lnTo>
                <a:lnTo>
                  <a:pt x="490" y="1246"/>
                </a:lnTo>
                <a:lnTo>
                  <a:pt x="579" y="1024"/>
                </a:lnTo>
                <a:lnTo>
                  <a:pt x="690" y="824"/>
                </a:lnTo>
                <a:lnTo>
                  <a:pt x="824" y="624"/>
                </a:lnTo>
                <a:lnTo>
                  <a:pt x="896" y="516"/>
                </a:lnTo>
                <a:close/>
                <a:moveTo>
                  <a:pt x="935" y="1"/>
                </a:moveTo>
                <a:lnTo>
                  <a:pt x="891" y="45"/>
                </a:lnTo>
                <a:lnTo>
                  <a:pt x="735" y="223"/>
                </a:lnTo>
                <a:lnTo>
                  <a:pt x="601" y="423"/>
                </a:lnTo>
                <a:lnTo>
                  <a:pt x="468" y="624"/>
                </a:lnTo>
                <a:lnTo>
                  <a:pt x="357" y="824"/>
                </a:lnTo>
                <a:lnTo>
                  <a:pt x="268" y="1024"/>
                </a:lnTo>
                <a:lnTo>
                  <a:pt x="201" y="1224"/>
                </a:lnTo>
                <a:lnTo>
                  <a:pt x="134" y="1447"/>
                </a:lnTo>
                <a:lnTo>
                  <a:pt x="90" y="1647"/>
                </a:lnTo>
                <a:lnTo>
                  <a:pt x="23" y="2092"/>
                </a:lnTo>
                <a:lnTo>
                  <a:pt x="1" y="2536"/>
                </a:lnTo>
                <a:lnTo>
                  <a:pt x="45" y="3004"/>
                </a:lnTo>
                <a:lnTo>
                  <a:pt x="90" y="3448"/>
                </a:lnTo>
                <a:lnTo>
                  <a:pt x="201" y="3915"/>
                </a:lnTo>
                <a:lnTo>
                  <a:pt x="312" y="4383"/>
                </a:lnTo>
                <a:lnTo>
                  <a:pt x="446" y="4827"/>
                </a:lnTo>
                <a:lnTo>
                  <a:pt x="601" y="5272"/>
                </a:lnTo>
                <a:lnTo>
                  <a:pt x="957" y="6140"/>
                </a:lnTo>
                <a:lnTo>
                  <a:pt x="1291" y="6941"/>
                </a:lnTo>
                <a:lnTo>
                  <a:pt x="1936" y="8342"/>
                </a:lnTo>
                <a:lnTo>
                  <a:pt x="2581" y="9721"/>
                </a:lnTo>
                <a:lnTo>
                  <a:pt x="3248" y="11100"/>
                </a:lnTo>
                <a:lnTo>
                  <a:pt x="3938" y="12479"/>
                </a:lnTo>
                <a:lnTo>
                  <a:pt x="4650" y="13836"/>
                </a:lnTo>
                <a:lnTo>
                  <a:pt x="5406" y="15170"/>
                </a:lnTo>
                <a:lnTo>
                  <a:pt x="6162" y="16505"/>
                </a:lnTo>
                <a:lnTo>
                  <a:pt x="6917" y="17742"/>
                </a:lnTo>
                <a:lnTo>
                  <a:pt x="6918" y="17751"/>
                </a:lnTo>
                <a:lnTo>
                  <a:pt x="6921" y="17749"/>
                </a:lnTo>
                <a:lnTo>
                  <a:pt x="6963" y="17817"/>
                </a:lnTo>
                <a:lnTo>
                  <a:pt x="6985" y="17840"/>
                </a:lnTo>
                <a:lnTo>
                  <a:pt x="7030" y="17862"/>
                </a:lnTo>
                <a:lnTo>
                  <a:pt x="7119" y="17862"/>
                </a:lnTo>
                <a:lnTo>
                  <a:pt x="7163" y="17840"/>
                </a:lnTo>
                <a:lnTo>
                  <a:pt x="7185" y="17817"/>
                </a:lnTo>
                <a:lnTo>
                  <a:pt x="7208" y="17773"/>
                </a:lnTo>
                <a:lnTo>
                  <a:pt x="7208" y="17728"/>
                </a:lnTo>
                <a:lnTo>
                  <a:pt x="7141" y="17328"/>
                </a:lnTo>
                <a:lnTo>
                  <a:pt x="7119" y="16950"/>
                </a:lnTo>
                <a:lnTo>
                  <a:pt x="7163" y="16572"/>
                </a:lnTo>
                <a:lnTo>
                  <a:pt x="7230" y="16194"/>
                </a:lnTo>
                <a:lnTo>
                  <a:pt x="7363" y="15838"/>
                </a:lnTo>
                <a:lnTo>
                  <a:pt x="7519" y="15482"/>
                </a:lnTo>
                <a:lnTo>
                  <a:pt x="7719" y="15148"/>
                </a:lnTo>
                <a:lnTo>
                  <a:pt x="7942" y="14859"/>
                </a:lnTo>
                <a:lnTo>
                  <a:pt x="7986" y="14814"/>
                </a:lnTo>
                <a:lnTo>
                  <a:pt x="7986" y="14770"/>
                </a:lnTo>
                <a:lnTo>
                  <a:pt x="7942" y="14681"/>
                </a:lnTo>
                <a:lnTo>
                  <a:pt x="7341" y="13658"/>
                </a:lnTo>
                <a:lnTo>
                  <a:pt x="6763" y="12612"/>
                </a:lnTo>
                <a:lnTo>
                  <a:pt x="6207" y="11567"/>
                </a:lnTo>
                <a:lnTo>
                  <a:pt x="5651" y="10522"/>
                </a:lnTo>
                <a:lnTo>
                  <a:pt x="5117" y="9454"/>
                </a:lnTo>
                <a:lnTo>
                  <a:pt x="4605" y="8386"/>
                </a:lnTo>
                <a:lnTo>
                  <a:pt x="3582" y="6229"/>
                </a:lnTo>
                <a:lnTo>
                  <a:pt x="2670" y="4227"/>
                </a:lnTo>
                <a:lnTo>
                  <a:pt x="2225" y="3226"/>
                </a:lnTo>
                <a:lnTo>
                  <a:pt x="1803" y="2203"/>
                </a:lnTo>
                <a:lnTo>
                  <a:pt x="1602" y="1713"/>
                </a:lnTo>
                <a:lnTo>
                  <a:pt x="1380" y="1180"/>
                </a:lnTo>
                <a:lnTo>
                  <a:pt x="1291" y="913"/>
                </a:lnTo>
                <a:lnTo>
                  <a:pt x="1224" y="646"/>
                </a:lnTo>
                <a:lnTo>
                  <a:pt x="1158" y="379"/>
                </a:lnTo>
                <a:lnTo>
                  <a:pt x="1140" y="165"/>
                </a:lnTo>
                <a:lnTo>
                  <a:pt x="1158" y="112"/>
                </a:lnTo>
                <a:lnTo>
                  <a:pt x="1135" y="67"/>
                </a:lnTo>
                <a:lnTo>
                  <a:pt x="1091" y="23"/>
                </a:lnTo>
                <a:lnTo>
                  <a:pt x="1046" y="1"/>
                </a:lnTo>
                <a:close/>
              </a:path>
            </a:pathLst>
          </a:custGeom>
          <a:solidFill>
            <a:srgbClr val="0102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43"/>
          <p:cNvSpPr/>
          <p:nvPr/>
        </p:nvSpPr>
        <p:spPr>
          <a:xfrm>
            <a:off x="5906147" y="1847371"/>
            <a:ext cx="1501088" cy="1848759"/>
          </a:xfrm>
          <a:custGeom>
            <a:avLst/>
            <a:gdLst/>
            <a:ahLst/>
            <a:cxnLst/>
            <a:rect l="l" t="t" r="r" b="b"/>
            <a:pathLst>
              <a:path w="18151" h="22355" extrusionOk="0">
                <a:moveTo>
                  <a:pt x="17594" y="14614"/>
                </a:moveTo>
                <a:lnTo>
                  <a:pt x="17550" y="14659"/>
                </a:lnTo>
                <a:lnTo>
                  <a:pt x="17550" y="14659"/>
                </a:lnTo>
                <a:lnTo>
                  <a:pt x="17594" y="14614"/>
                </a:lnTo>
                <a:close/>
                <a:moveTo>
                  <a:pt x="10721" y="1"/>
                </a:moveTo>
                <a:lnTo>
                  <a:pt x="10477" y="23"/>
                </a:lnTo>
                <a:lnTo>
                  <a:pt x="10254" y="67"/>
                </a:lnTo>
                <a:lnTo>
                  <a:pt x="10010" y="134"/>
                </a:lnTo>
                <a:lnTo>
                  <a:pt x="9765" y="223"/>
                </a:lnTo>
                <a:lnTo>
                  <a:pt x="9276" y="445"/>
                </a:lnTo>
                <a:lnTo>
                  <a:pt x="8831" y="623"/>
                </a:lnTo>
                <a:lnTo>
                  <a:pt x="5961" y="1780"/>
                </a:lnTo>
                <a:lnTo>
                  <a:pt x="3025" y="2937"/>
                </a:lnTo>
                <a:lnTo>
                  <a:pt x="1535" y="3537"/>
                </a:lnTo>
                <a:lnTo>
                  <a:pt x="89" y="4138"/>
                </a:lnTo>
                <a:lnTo>
                  <a:pt x="23" y="4182"/>
                </a:lnTo>
                <a:lnTo>
                  <a:pt x="0" y="4227"/>
                </a:lnTo>
                <a:lnTo>
                  <a:pt x="0" y="4271"/>
                </a:lnTo>
                <a:lnTo>
                  <a:pt x="0" y="4316"/>
                </a:lnTo>
                <a:lnTo>
                  <a:pt x="45" y="4360"/>
                </a:lnTo>
                <a:lnTo>
                  <a:pt x="67" y="4405"/>
                </a:lnTo>
                <a:lnTo>
                  <a:pt x="134" y="4427"/>
                </a:lnTo>
                <a:lnTo>
                  <a:pt x="178" y="4405"/>
                </a:lnTo>
                <a:lnTo>
                  <a:pt x="1780" y="3760"/>
                </a:lnTo>
                <a:lnTo>
                  <a:pt x="3359" y="3115"/>
                </a:lnTo>
                <a:lnTo>
                  <a:pt x="6540" y="1847"/>
                </a:lnTo>
                <a:lnTo>
                  <a:pt x="9409" y="712"/>
                </a:lnTo>
                <a:lnTo>
                  <a:pt x="9720" y="579"/>
                </a:lnTo>
                <a:lnTo>
                  <a:pt x="10054" y="445"/>
                </a:lnTo>
                <a:lnTo>
                  <a:pt x="10232" y="379"/>
                </a:lnTo>
                <a:lnTo>
                  <a:pt x="10410" y="334"/>
                </a:lnTo>
                <a:lnTo>
                  <a:pt x="10566" y="312"/>
                </a:lnTo>
                <a:lnTo>
                  <a:pt x="10744" y="290"/>
                </a:lnTo>
                <a:lnTo>
                  <a:pt x="10966" y="334"/>
                </a:lnTo>
                <a:lnTo>
                  <a:pt x="11144" y="401"/>
                </a:lnTo>
                <a:lnTo>
                  <a:pt x="11322" y="512"/>
                </a:lnTo>
                <a:lnTo>
                  <a:pt x="11455" y="668"/>
                </a:lnTo>
                <a:lnTo>
                  <a:pt x="11567" y="824"/>
                </a:lnTo>
                <a:lnTo>
                  <a:pt x="11656" y="1002"/>
                </a:lnTo>
                <a:lnTo>
                  <a:pt x="11834" y="1380"/>
                </a:lnTo>
                <a:lnTo>
                  <a:pt x="14503" y="7052"/>
                </a:lnTo>
                <a:lnTo>
                  <a:pt x="15370" y="8920"/>
                </a:lnTo>
                <a:lnTo>
                  <a:pt x="16238" y="10788"/>
                </a:lnTo>
                <a:lnTo>
                  <a:pt x="16972" y="12434"/>
                </a:lnTo>
                <a:lnTo>
                  <a:pt x="17216" y="12990"/>
                </a:lnTo>
                <a:lnTo>
                  <a:pt x="17350" y="13302"/>
                </a:lnTo>
                <a:lnTo>
                  <a:pt x="17439" y="13591"/>
                </a:lnTo>
                <a:lnTo>
                  <a:pt x="17461" y="13747"/>
                </a:lnTo>
                <a:lnTo>
                  <a:pt x="17461" y="13880"/>
                </a:lnTo>
                <a:lnTo>
                  <a:pt x="17461" y="14036"/>
                </a:lnTo>
                <a:lnTo>
                  <a:pt x="17439" y="14169"/>
                </a:lnTo>
                <a:lnTo>
                  <a:pt x="17394" y="14303"/>
                </a:lnTo>
                <a:lnTo>
                  <a:pt x="17328" y="14436"/>
                </a:lnTo>
                <a:lnTo>
                  <a:pt x="17239" y="14570"/>
                </a:lnTo>
                <a:lnTo>
                  <a:pt x="17105" y="14681"/>
                </a:lnTo>
                <a:lnTo>
                  <a:pt x="17061" y="14770"/>
                </a:lnTo>
                <a:lnTo>
                  <a:pt x="17061" y="14814"/>
                </a:lnTo>
                <a:lnTo>
                  <a:pt x="17061" y="14859"/>
                </a:lnTo>
                <a:lnTo>
                  <a:pt x="17372" y="15459"/>
                </a:lnTo>
                <a:lnTo>
                  <a:pt x="17550" y="15793"/>
                </a:lnTo>
                <a:lnTo>
                  <a:pt x="17706" y="16149"/>
                </a:lnTo>
                <a:lnTo>
                  <a:pt x="17817" y="16505"/>
                </a:lnTo>
                <a:lnTo>
                  <a:pt x="17861" y="16683"/>
                </a:lnTo>
                <a:lnTo>
                  <a:pt x="17884" y="16861"/>
                </a:lnTo>
                <a:lnTo>
                  <a:pt x="17884" y="17039"/>
                </a:lnTo>
                <a:lnTo>
                  <a:pt x="17861" y="17194"/>
                </a:lnTo>
                <a:lnTo>
                  <a:pt x="17817" y="17350"/>
                </a:lnTo>
                <a:lnTo>
                  <a:pt x="17728" y="17483"/>
                </a:lnTo>
                <a:lnTo>
                  <a:pt x="17661" y="17595"/>
                </a:lnTo>
                <a:lnTo>
                  <a:pt x="17550" y="17661"/>
                </a:lnTo>
                <a:lnTo>
                  <a:pt x="17350" y="17839"/>
                </a:lnTo>
                <a:lnTo>
                  <a:pt x="17105" y="17973"/>
                </a:lnTo>
                <a:lnTo>
                  <a:pt x="16838" y="18084"/>
                </a:lnTo>
                <a:lnTo>
                  <a:pt x="16282" y="18284"/>
                </a:lnTo>
                <a:lnTo>
                  <a:pt x="15815" y="18440"/>
                </a:lnTo>
                <a:lnTo>
                  <a:pt x="11478" y="20175"/>
                </a:lnTo>
                <a:lnTo>
                  <a:pt x="8809" y="21220"/>
                </a:lnTo>
                <a:lnTo>
                  <a:pt x="8297" y="21465"/>
                </a:lnTo>
                <a:lnTo>
                  <a:pt x="7919" y="21621"/>
                </a:lnTo>
                <a:lnTo>
                  <a:pt x="7518" y="21799"/>
                </a:lnTo>
                <a:lnTo>
                  <a:pt x="7118" y="21910"/>
                </a:lnTo>
                <a:lnTo>
                  <a:pt x="6940" y="21954"/>
                </a:lnTo>
                <a:lnTo>
                  <a:pt x="6762" y="21977"/>
                </a:lnTo>
                <a:lnTo>
                  <a:pt x="6629" y="21999"/>
                </a:lnTo>
                <a:lnTo>
                  <a:pt x="6495" y="21954"/>
                </a:lnTo>
                <a:lnTo>
                  <a:pt x="6406" y="21910"/>
                </a:lnTo>
                <a:lnTo>
                  <a:pt x="6340" y="21821"/>
                </a:lnTo>
                <a:lnTo>
                  <a:pt x="6295" y="21776"/>
                </a:lnTo>
                <a:lnTo>
                  <a:pt x="6251" y="21732"/>
                </a:lnTo>
                <a:lnTo>
                  <a:pt x="6139" y="21732"/>
                </a:lnTo>
                <a:lnTo>
                  <a:pt x="6095" y="21754"/>
                </a:lnTo>
                <a:lnTo>
                  <a:pt x="6073" y="21799"/>
                </a:lnTo>
                <a:lnTo>
                  <a:pt x="6050" y="21843"/>
                </a:lnTo>
                <a:lnTo>
                  <a:pt x="6073" y="21910"/>
                </a:lnTo>
                <a:lnTo>
                  <a:pt x="6162" y="22088"/>
                </a:lnTo>
                <a:lnTo>
                  <a:pt x="6251" y="22199"/>
                </a:lnTo>
                <a:lnTo>
                  <a:pt x="6384" y="22288"/>
                </a:lnTo>
                <a:lnTo>
                  <a:pt x="6495" y="22332"/>
                </a:lnTo>
                <a:lnTo>
                  <a:pt x="6629" y="22355"/>
                </a:lnTo>
                <a:lnTo>
                  <a:pt x="6784" y="22332"/>
                </a:lnTo>
                <a:lnTo>
                  <a:pt x="6940" y="22288"/>
                </a:lnTo>
                <a:lnTo>
                  <a:pt x="7118" y="22221"/>
                </a:lnTo>
                <a:lnTo>
                  <a:pt x="9698" y="21176"/>
                </a:lnTo>
                <a:lnTo>
                  <a:pt x="15170" y="19018"/>
                </a:lnTo>
                <a:lnTo>
                  <a:pt x="16327" y="18573"/>
                </a:lnTo>
                <a:lnTo>
                  <a:pt x="16905" y="18351"/>
                </a:lnTo>
                <a:lnTo>
                  <a:pt x="17172" y="18217"/>
                </a:lnTo>
                <a:lnTo>
                  <a:pt x="17461" y="18084"/>
                </a:lnTo>
                <a:lnTo>
                  <a:pt x="17617" y="17973"/>
                </a:lnTo>
                <a:lnTo>
                  <a:pt x="17750" y="17884"/>
                </a:lnTo>
                <a:lnTo>
                  <a:pt x="17884" y="17750"/>
                </a:lnTo>
                <a:lnTo>
                  <a:pt x="17973" y="17639"/>
                </a:lnTo>
                <a:lnTo>
                  <a:pt x="18039" y="17506"/>
                </a:lnTo>
                <a:lnTo>
                  <a:pt x="18084" y="17372"/>
                </a:lnTo>
                <a:lnTo>
                  <a:pt x="18128" y="17239"/>
                </a:lnTo>
                <a:lnTo>
                  <a:pt x="18150" y="17083"/>
                </a:lnTo>
                <a:lnTo>
                  <a:pt x="18150" y="16950"/>
                </a:lnTo>
                <a:lnTo>
                  <a:pt x="18128" y="16794"/>
                </a:lnTo>
                <a:lnTo>
                  <a:pt x="18084" y="16483"/>
                </a:lnTo>
                <a:lnTo>
                  <a:pt x="17973" y="16171"/>
                </a:lnTo>
                <a:lnTo>
                  <a:pt x="17839" y="15860"/>
                </a:lnTo>
                <a:lnTo>
                  <a:pt x="17706" y="15637"/>
                </a:lnTo>
                <a:lnTo>
                  <a:pt x="17528" y="15326"/>
                </a:lnTo>
                <a:lnTo>
                  <a:pt x="17372" y="14992"/>
                </a:lnTo>
                <a:lnTo>
                  <a:pt x="17328" y="14859"/>
                </a:lnTo>
                <a:lnTo>
                  <a:pt x="17328" y="14837"/>
                </a:lnTo>
                <a:lnTo>
                  <a:pt x="17372" y="14837"/>
                </a:lnTo>
                <a:lnTo>
                  <a:pt x="17483" y="14725"/>
                </a:lnTo>
                <a:lnTo>
                  <a:pt x="17550" y="14659"/>
                </a:lnTo>
                <a:lnTo>
                  <a:pt x="17594" y="14592"/>
                </a:lnTo>
                <a:lnTo>
                  <a:pt x="17639" y="14503"/>
                </a:lnTo>
                <a:lnTo>
                  <a:pt x="17706" y="14325"/>
                </a:lnTo>
                <a:lnTo>
                  <a:pt x="17750" y="14125"/>
                </a:lnTo>
                <a:lnTo>
                  <a:pt x="17772" y="13902"/>
                </a:lnTo>
                <a:lnTo>
                  <a:pt x="17750" y="13680"/>
                </a:lnTo>
                <a:lnTo>
                  <a:pt x="17706" y="13480"/>
                </a:lnTo>
                <a:lnTo>
                  <a:pt x="17594" y="13124"/>
                </a:lnTo>
                <a:lnTo>
                  <a:pt x="17461" y="12768"/>
                </a:lnTo>
                <a:lnTo>
                  <a:pt x="17328" y="12412"/>
                </a:lnTo>
                <a:lnTo>
                  <a:pt x="17150" y="12078"/>
                </a:lnTo>
                <a:lnTo>
                  <a:pt x="16816" y="11367"/>
                </a:lnTo>
                <a:lnTo>
                  <a:pt x="16505" y="10699"/>
                </a:lnTo>
                <a:lnTo>
                  <a:pt x="15748" y="9076"/>
                </a:lnTo>
                <a:lnTo>
                  <a:pt x="15014" y="7474"/>
                </a:lnTo>
                <a:lnTo>
                  <a:pt x="12634" y="2403"/>
                </a:lnTo>
                <a:lnTo>
                  <a:pt x="12479" y="2047"/>
                </a:lnTo>
                <a:lnTo>
                  <a:pt x="12323" y="1669"/>
                </a:lnTo>
                <a:lnTo>
                  <a:pt x="12167" y="1268"/>
                </a:lnTo>
                <a:lnTo>
                  <a:pt x="11967" y="890"/>
                </a:lnTo>
                <a:lnTo>
                  <a:pt x="11856" y="712"/>
                </a:lnTo>
                <a:lnTo>
                  <a:pt x="11722" y="557"/>
                </a:lnTo>
                <a:lnTo>
                  <a:pt x="11589" y="401"/>
                </a:lnTo>
                <a:lnTo>
                  <a:pt x="11455" y="267"/>
                </a:lnTo>
                <a:lnTo>
                  <a:pt x="11300" y="156"/>
                </a:lnTo>
                <a:lnTo>
                  <a:pt x="11122" y="90"/>
                </a:lnTo>
                <a:lnTo>
                  <a:pt x="10944" y="23"/>
                </a:lnTo>
                <a:lnTo>
                  <a:pt x="10721" y="1"/>
                </a:lnTo>
                <a:close/>
              </a:path>
            </a:pathLst>
          </a:custGeom>
          <a:solidFill>
            <a:srgbClr val="0102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43"/>
          <p:cNvSpPr/>
          <p:nvPr/>
        </p:nvSpPr>
        <p:spPr>
          <a:xfrm>
            <a:off x="6470823" y="3076127"/>
            <a:ext cx="894070" cy="555661"/>
          </a:xfrm>
          <a:custGeom>
            <a:avLst/>
            <a:gdLst/>
            <a:ahLst/>
            <a:cxnLst/>
            <a:rect l="l" t="t" r="r" b="b"/>
            <a:pathLst>
              <a:path w="10811" h="6719" extrusionOk="0">
                <a:moveTo>
                  <a:pt x="9832" y="1"/>
                </a:moveTo>
                <a:lnTo>
                  <a:pt x="9788" y="23"/>
                </a:lnTo>
                <a:lnTo>
                  <a:pt x="9765" y="68"/>
                </a:lnTo>
                <a:lnTo>
                  <a:pt x="9743" y="112"/>
                </a:lnTo>
                <a:lnTo>
                  <a:pt x="9765" y="423"/>
                </a:lnTo>
                <a:lnTo>
                  <a:pt x="9765" y="757"/>
                </a:lnTo>
                <a:lnTo>
                  <a:pt x="9810" y="1068"/>
                </a:lnTo>
                <a:lnTo>
                  <a:pt x="9877" y="1380"/>
                </a:lnTo>
                <a:lnTo>
                  <a:pt x="9988" y="1669"/>
                </a:lnTo>
                <a:lnTo>
                  <a:pt x="10144" y="1936"/>
                </a:lnTo>
                <a:lnTo>
                  <a:pt x="10233" y="2069"/>
                </a:lnTo>
                <a:lnTo>
                  <a:pt x="10322" y="2181"/>
                </a:lnTo>
                <a:lnTo>
                  <a:pt x="10403" y="2249"/>
                </a:lnTo>
                <a:lnTo>
                  <a:pt x="10403" y="2249"/>
                </a:lnTo>
                <a:lnTo>
                  <a:pt x="6874" y="3782"/>
                </a:lnTo>
                <a:lnTo>
                  <a:pt x="5006" y="4583"/>
                </a:lnTo>
                <a:lnTo>
                  <a:pt x="3137" y="5361"/>
                </a:lnTo>
                <a:lnTo>
                  <a:pt x="2003" y="5806"/>
                </a:lnTo>
                <a:lnTo>
                  <a:pt x="846" y="6229"/>
                </a:lnTo>
                <a:lnTo>
                  <a:pt x="624" y="6340"/>
                </a:lnTo>
                <a:lnTo>
                  <a:pt x="490" y="6385"/>
                </a:lnTo>
                <a:lnTo>
                  <a:pt x="379" y="6407"/>
                </a:lnTo>
                <a:lnTo>
                  <a:pt x="357" y="6362"/>
                </a:lnTo>
                <a:lnTo>
                  <a:pt x="357" y="6296"/>
                </a:lnTo>
                <a:lnTo>
                  <a:pt x="335" y="6095"/>
                </a:lnTo>
                <a:lnTo>
                  <a:pt x="357" y="5673"/>
                </a:lnTo>
                <a:lnTo>
                  <a:pt x="401" y="5428"/>
                </a:lnTo>
                <a:lnTo>
                  <a:pt x="424" y="5183"/>
                </a:lnTo>
                <a:lnTo>
                  <a:pt x="468" y="4939"/>
                </a:lnTo>
                <a:lnTo>
                  <a:pt x="535" y="4716"/>
                </a:lnTo>
                <a:lnTo>
                  <a:pt x="624" y="4494"/>
                </a:lnTo>
                <a:lnTo>
                  <a:pt x="735" y="4271"/>
                </a:lnTo>
                <a:lnTo>
                  <a:pt x="846" y="4049"/>
                </a:lnTo>
                <a:lnTo>
                  <a:pt x="1002" y="3827"/>
                </a:lnTo>
                <a:lnTo>
                  <a:pt x="1002" y="3782"/>
                </a:lnTo>
                <a:lnTo>
                  <a:pt x="1024" y="3738"/>
                </a:lnTo>
                <a:lnTo>
                  <a:pt x="980" y="3649"/>
                </a:lnTo>
                <a:lnTo>
                  <a:pt x="957" y="3626"/>
                </a:lnTo>
                <a:lnTo>
                  <a:pt x="913" y="3604"/>
                </a:lnTo>
                <a:lnTo>
                  <a:pt x="868" y="3582"/>
                </a:lnTo>
                <a:lnTo>
                  <a:pt x="824" y="3604"/>
                </a:lnTo>
                <a:lnTo>
                  <a:pt x="90" y="3916"/>
                </a:lnTo>
                <a:lnTo>
                  <a:pt x="45" y="3938"/>
                </a:lnTo>
                <a:lnTo>
                  <a:pt x="1" y="3982"/>
                </a:lnTo>
                <a:lnTo>
                  <a:pt x="1" y="4049"/>
                </a:lnTo>
                <a:lnTo>
                  <a:pt x="23" y="4093"/>
                </a:lnTo>
                <a:lnTo>
                  <a:pt x="45" y="4138"/>
                </a:lnTo>
                <a:lnTo>
                  <a:pt x="90" y="4182"/>
                </a:lnTo>
                <a:lnTo>
                  <a:pt x="201" y="4182"/>
                </a:lnTo>
                <a:lnTo>
                  <a:pt x="512" y="4051"/>
                </a:lnTo>
                <a:lnTo>
                  <a:pt x="512" y="4051"/>
                </a:lnTo>
                <a:lnTo>
                  <a:pt x="379" y="4316"/>
                </a:lnTo>
                <a:lnTo>
                  <a:pt x="246" y="4694"/>
                </a:lnTo>
                <a:lnTo>
                  <a:pt x="134" y="5072"/>
                </a:lnTo>
                <a:lnTo>
                  <a:pt x="68" y="5473"/>
                </a:lnTo>
                <a:lnTo>
                  <a:pt x="45" y="5873"/>
                </a:lnTo>
                <a:lnTo>
                  <a:pt x="45" y="6051"/>
                </a:lnTo>
                <a:lnTo>
                  <a:pt x="90" y="6251"/>
                </a:lnTo>
                <a:lnTo>
                  <a:pt x="112" y="6451"/>
                </a:lnTo>
                <a:lnTo>
                  <a:pt x="179" y="6629"/>
                </a:lnTo>
                <a:lnTo>
                  <a:pt x="201" y="6674"/>
                </a:lnTo>
                <a:lnTo>
                  <a:pt x="246" y="6718"/>
                </a:lnTo>
                <a:lnTo>
                  <a:pt x="357" y="6718"/>
                </a:lnTo>
                <a:lnTo>
                  <a:pt x="1669" y="6251"/>
                </a:lnTo>
                <a:lnTo>
                  <a:pt x="2981" y="5762"/>
                </a:lnTo>
                <a:lnTo>
                  <a:pt x="4294" y="5228"/>
                </a:lnTo>
                <a:lnTo>
                  <a:pt x="5584" y="4694"/>
                </a:lnTo>
                <a:lnTo>
                  <a:pt x="8164" y="3560"/>
                </a:lnTo>
                <a:lnTo>
                  <a:pt x="10722" y="2425"/>
                </a:lnTo>
                <a:lnTo>
                  <a:pt x="10789" y="2381"/>
                </a:lnTo>
                <a:lnTo>
                  <a:pt x="10811" y="2314"/>
                </a:lnTo>
                <a:lnTo>
                  <a:pt x="10811" y="2247"/>
                </a:lnTo>
                <a:lnTo>
                  <a:pt x="10744" y="2181"/>
                </a:lnTo>
                <a:lnTo>
                  <a:pt x="10633" y="2092"/>
                </a:lnTo>
                <a:lnTo>
                  <a:pt x="10544" y="2003"/>
                </a:lnTo>
                <a:lnTo>
                  <a:pt x="10455" y="1891"/>
                </a:lnTo>
                <a:lnTo>
                  <a:pt x="10366" y="1780"/>
                </a:lnTo>
                <a:lnTo>
                  <a:pt x="10233" y="1536"/>
                </a:lnTo>
                <a:lnTo>
                  <a:pt x="10144" y="1291"/>
                </a:lnTo>
                <a:lnTo>
                  <a:pt x="10099" y="1002"/>
                </a:lnTo>
                <a:lnTo>
                  <a:pt x="10055" y="735"/>
                </a:lnTo>
                <a:lnTo>
                  <a:pt x="10032" y="446"/>
                </a:lnTo>
                <a:lnTo>
                  <a:pt x="10032" y="157"/>
                </a:lnTo>
                <a:lnTo>
                  <a:pt x="10032" y="112"/>
                </a:lnTo>
                <a:lnTo>
                  <a:pt x="9988" y="68"/>
                </a:lnTo>
                <a:lnTo>
                  <a:pt x="9943" y="23"/>
                </a:lnTo>
                <a:lnTo>
                  <a:pt x="9899" y="1"/>
                </a:lnTo>
                <a:close/>
              </a:path>
            </a:pathLst>
          </a:custGeom>
          <a:solidFill>
            <a:srgbClr val="0102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43"/>
          <p:cNvSpPr/>
          <p:nvPr/>
        </p:nvSpPr>
        <p:spPr>
          <a:xfrm>
            <a:off x="7278388" y="3059587"/>
            <a:ext cx="60785" cy="40523"/>
          </a:xfrm>
          <a:custGeom>
            <a:avLst/>
            <a:gdLst/>
            <a:ahLst/>
            <a:cxnLst/>
            <a:rect l="l" t="t" r="r" b="b"/>
            <a:pathLst>
              <a:path w="735" h="490" extrusionOk="0">
                <a:moveTo>
                  <a:pt x="601" y="1"/>
                </a:moveTo>
                <a:lnTo>
                  <a:pt x="557" y="23"/>
                </a:lnTo>
                <a:lnTo>
                  <a:pt x="67" y="201"/>
                </a:lnTo>
                <a:lnTo>
                  <a:pt x="23" y="245"/>
                </a:lnTo>
                <a:lnTo>
                  <a:pt x="0" y="290"/>
                </a:lnTo>
                <a:lnTo>
                  <a:pt x="0" y="334"/>
                </a:lnTo>
                <a:lnTo>
                  <a:pt x="0" y="401"/>
                </a:lnTo>
                <a:lnTo>
                  <a:pt x="23" y="445"/>
                </a:lnTo>
                <a:lnTo>
                  <a:pt x="67" y="468"/>
                </a:lnTo>
                <a:lnTo>
                  <a:pt x="134" y="490"/>
                </a:lnTo>
                <a:lnTo>
                  <a:pt x="178" y="468"/>
                </a:lnTo>
                <a:lnTo>
                  <a:pt x="668" y="290"/>
                </a:lnTo>
                <a:lnTo>
                  <a:pt x="712" y="245"/>
                </a:lnTo>
                <a:lnTo>
                  <a:pt x="735" y="201"/>
                </a:lnTo>
                <a:lnTo>
                  <a:pt x="735" y="156"/>
                </a:lnTo>
                <a:lnTo>
                  <a:pt x="735" y="90"/>
                </a:lnTo>
                <a:lnTo>
                  <a:pt x="690" y="45"/>
                </a:lnTo>
                <a:lnTo>
                  <a:pt x="668" y="23"/>
                </a:lnTo>
                <a:lnTo>
                  <a:pt x="601" y="1"/>
                </a:lnTo>
                <a:close/>
              </a:path>
            </a:pathLst>
          </a:custGeom>
          <a:solidFill>
            <a:srgbClr val="0102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43"/>
          <p:cNvSpPr/>
          <p:nvPr/>
        </p:nvSpPr>
        <p:spPr>
          <a:xfrm>
            <a:off x="6492904" y="3366818"/>
            <a:ext cx="233710" cy="101225"/>
          </a:xfrm>
          <a:custGeom>
            <a:avLst/>
            <a:gdLst/>
            <a:ahLst/>
            <a:cxnLst/>
            <a:rect l="l" t="t" r="r" b="b"/>
            <a:pathLst>
              <a:path w="2826" h="1224" extrusionOk="0">
                <a:moveTo>
                  <a:pt x="2648" y="0"/>
                </a:moveTo>
                <a:lnTo>
                  <a:pt x="90" y="934"/>
                </a:lnTo>
                <a:lnTo>
                  <a:pt x="45" y="979"/>
                </a:lnTo>
                <a:lnTo>
                  <a:pt x="23" y="1023"/>
                </a:lnTo>
                <a:lnTo>
                  <a:pt x="1" y="1068"/>
                </a:lnTo>
                <a:lnTo>
                  <a:pt x="23" y="1112"/>
                </a:lnTo>
                <a:lnTo>
                  <a:pt x="45" y="1157"/>
                </a:lnTo>
                <a:lnTo>
                  <a:pt x="90" y="1201"/>
                </a:lnTo>
                <a:lnTo>
                  <a:pt x="157" y="1224"/>
                </a:lnTo>
                <a:lnTo>
                  <a:pt x="201" y="1201"/>
                </a:lnTo>
                <a:lnTo>
                  <a:pt x="2737" y="267"/>
                </a:lnTo>
                <a:lnTo>
                  <a:pt x="2803" y="245"/>
                </a:lnTo>
                <a:lnTo>
                  <a:pt x="2826" y="200"/>
                </a:lnTo>
                <a:lnTo>
                  <a:pt x="2826" y="134"/>
                </a:lnTo>
                <a:lnTo>
                  <a:pt x="2826" y="89"/>
                </a:lnTo>
                <a:lnTo>
                  <a:pt x="2781" y="45"/>
                </a:lnTo>
                <a:lnTo>
                  <a:pt x="2759" y="0"/>
                </a:lnTo>
                <a:close/>
              </a:path>
            </a:pathLst>
          </a:custGeom>
          <a:solidFill>
            <a:srgbClr val="0102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" name="Google Shape;1137;p43"/>
          <p:cNvSpPr/>
          <p:nvPr/>
        </p:nvSpPr>
        <p:spPr>
          <a:xfrm>
            <a:off x="6715532" y="3460599"/>
            <a:ext cx="42342" cy="31343"/>
          </a:xfrm>
          <a:custGeom>
            <a:avLst/>
            <a:gdLst/>
            <a:ahLst/>
            <a:cxnLst/>
            <a:rect l="l" t="t" r="r" b="b"/>
            <a:pathLst>
              <a:path w="512" h="379" extrusionOk="0">
                <a:moveTo>
                  <a:pt x="312" y="1"/>
                </a:moveTo>
                <a:lnTo>
                  <a:pt x="89" y="112"/>
                </a:lnTo>
                <a:lnTo>
                  <a:pt x="22" y="134"/>
                </a:lnTo>
                <a:lnTo>
                  <a:pt x="0" y="179"/>
                </a:lnTo>
                <a:lnTo>
                  <a:pt x="0" y="245"/>
                </a:lnTo>
                <a:lnTo>
                  <a:pt x="0" y="290"/>
                </a:lnTo>
                <a:lnTo>
                  <a:pt x="45" y="334"/>
                </a:lnTo>
                <a:lnTo>
                  <a:pt x="89" y="379"/>
                </a:lnTo>
                <a:lnTo>
                  <a:pt x="178" y="379"/>
                </a:lnTo>
                <a:lnTo>
                  <a:pt x="423" y="267"/>
                </a:lnTo>
                <a:lnTo>
                  <a:pt x="467" y="245"/>
                </a:lnTo>
                <a:lnTo>
                  <a:pt x="490" y="201"/>
                </a:lnTo>
                <a:lnTo>
                  <a:pt x="512" y="134"/>
                </a:lnTo>
                <a:lnTo>
                  <a:pt x="490" y="90"/>
                </a:lnTo>
                <a:lnTo>
                  <a:pt x="467" y="45"/>
                </a:lnTo>
                <a:lnTo>
                  <a:pt x="423" y="1"/>
                </a:lnTo>
                <a:close/>
              </a:path>
            </a:pathLst>
          </a:custGeom>
          <a:solidFill>
            <a:srgbClr val="0102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43"/>
          <p:cNvSpPr/>
          <p:nvPr/>
        </p:nvSpPr>
        <p:spPr>
          <a:xfrm>
            <a:off x="6783594" y="3423798"/>
            <a:ext cx="55244" cy="38704"/>
          </a:xfrm>
          <a:custGeom>
            <a:avLst/>
            <a:gdLst/>
            <a:ahLst/>
            <a:cxnLst/>
            <a:rect l="l" t="t" r="r" b="b"/>
            <a:pathLst>
              <a:path w="668" h="468" extrusionOk="0">
                <a:moveTo>
                  <a:pt x="467" y="1"/>
                </a:moveTo>
                <a:lnTo>
                  <a:pt x="67" y="179"/>
                </a:lnTo>
                <a:lnTo>
                  <a:pt x="22" y="223"/>
                </a:lnTo>
                <a:lnTo>
                  <a:pt x="0" y="268"/>
                </a:lnTo>
                <a:lnTo>
                  <a:pt x="0" y="334"/>
                </a:lnTo>
                <a:lnTo>
                  <a:pt x="0" y="379"/>
                </a:lnTo>
                <a:lnTo>
                  <a:pt x="45" y="423"/>
                </a:lnTo>
                <a:lnTo>
                  <a:pt x="67" y="468"/>
                </a:lnTo>
                <a:lnTo>
                  <a:pt x="178" y="468"/>
                </a:lnTo>
                <a:lnTo>
                  <a:pt x="579" y="268"/>
                </a:lnTo>
                <a:lnTo>
                  <a:pt x="623" y="245"/>
                </a:lnTo>
                <a:lnTo>
                  <a:pt x="645" y="201"/>
                </a:lnTo>
                <a:lnTo>
                  <a:pt x="667" y="134"/>
                </a:lnTo>
                <a:lnTo>
                  <a:pt x="645" y="90"/>
                </a:lnTo>
                <a:lnTo>
                  <a:pt x="623" y="45"/>
                </a:lnTo>
                <a:lnTo>
                  <a:pt x="579" y="1"/>
                </a:lnTo>
                <a:close/>
              </a:path>
            </a:pathLst>
          </a:custGeom>
          <a:solidFill>
            <a:srgbClr val="0102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43"/>
          <p:cNvSpPr/>
          <p:nvPr/>
        </p:nvSpPr>
        <p:spPr>
          <a:xfrm>
            <a:off x="6748612" y="3337376"/>
            <a:ext cx="57146" cy="36884"/>
          </a:xfrm>
          <a:custGeom>
            <a:avLst/>
            <a:gdLst/>
            <a:ahLst/>
            <a:cxnLst/>
            <a:rect l="l" t="t" r="r" b="b"/>
            <a:pathLst>
              <a:path w="691" h="446" extrusionOk="0">
                <a:moveTo>
                  <a:pt x="490" y="0"/>
                </a:moveTo>
                <a:lnTo>
                  <a:pt x="90" y="156"/>
                </a:lnTo>
                <a:lnTo>
                  <a:pt x="23" y="200"/>
                </a:lnTo>
                <a:lnTo>
                  <a:pt x="1" y="245"/>
                </a:lnTo>
                <a:lnTo>
                  <a:pt x="1" y="289"/>
                </a:lnTo>
                <a:lnTo>
                  <a:pt x="1" y="334"/>
                </a:lnTo>
                <a:lnTo>
                  <a:pt x="45" y="378"/>
                </a:lnTo>
                <a:lnTo>
                  <a:pt x="67" y="423"/>
                </a:lnTo>
                <a:lnTo>
                  <a:pt x="134" y="445"/>
                </a:lnTo>
                <a:lnTo>
                  <a:pt x="179" y="423"/>
                </a:lnTo>
                <a:lnTo>
                  <a:pt x="601" y="267"/>
                </a:lnTo>
                <a:lnTo>
                  <a:pt x="668" y="245"/>
                </a:lnTo>
                <a:lnTo>
                  <a:pt x="690" y="200"/>
                </a:lnTo>
                <a:lnTo>
                  <a:pt x="690" y="156"/>
                </a:lnTo>
                <a:lnTo>
                  <a:pt x="690" y="89"/>
                </a:lnTo>
                <a:lnTo>
                  <a:pt x="646" y="45"/>
                </a:lnTo>
                <a:lnTo>
                  <a:pt x="623" y="23"/>
                </a:lnTo>
                <a:lnTo>
                  <a:pt x="557" y="0"/>
                </a:lnTo>
                <a:close/>
              </a:path>
            </a:pathLst>
          </a:custGeom>
          <a:solidFill>
            <a:srgbClr val="0102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43"/>
          <p:cNvSpPr/>
          <p:nvPr/>
        </p:nvSpPr>
        <p:spPr>
          <a:xfrm>
            <a:off x="6531524" y="3076127"/>
            <a:ext cx="769027" cy="320214"/>
          </a:xfrm>
          <a:custGeom>
            <a:avLst/>
            <a:gdLst/>
            <a:ahLst/>
            <a:cxnLst/>
            <a:rect l="l" t="t" r="r" b="b"/>
            <a:pathLst>
              <a:path w="9299" h="3872" extrusionOk="0">
                <a:moveTo>
                  <a:pt x="9098" y="1"/>
                </a:moveTo>
                <a:lnTo>
                  <a:pt x="4583" y="1802"/>
                </a:lnTo>
                <a:lnTo>
                  <a:pt x="2336" y="2692"/>
                </a:lnTo>
                <a:lnTo>
                  <a:pt x="90" y="3604"/>
                </a:lnTo>
                <a:lnTo>
                  <a:pt x="45" y="3626"/>
                </a:lnTo>
                <a:lnTo>
                  <a:pt x="1" y="3693"/>
                </a:lnTo>
                <a:lnTo>
                  <a:pt x="1" y="3738"/>
                </a:lnTo>
                <a:lnTo>
                  <a:pt x="23" y="3782"/>
                </a:lnTo>
                <a:lnTo>
                  <a:pt x="45" y="3827"/>
                </a:lnTo>
                <a:lnTo>
                  <a:pt x="90" y="3871"/>
                </a:lnTo>
                <a:lnTo>
                  <a:pt x="201" y="3871"/>
                </a:lnTo>
                <a:lnTo>
                  <a:pt x="2448" y="2959"/>
                </a:lnTo>
                <a:lnTo>
                  <a:pt x="4694" y="2069"/>
                </a:lnTo>
                <a:lnTo>
                  <a:pt x="9209" y="268"/>
                </a:lnTo>
                <a:lnTo>
                  <a:pt x="9276" y="245"/>
                </a:lnTo>
                <a:lnTo>
                  <a:pt x="9298" y="201"/>
                </a:lnTo>
                <a:lnTo>
                  <a:pt x="9298" y="134"/>
                </a:lnTo>
                <a:lnTo>
                  <a:pt x="9276" y="90"/>
                </a:lnTo>
                <a:lnTo>
                  <a:pt x="9254" y="45"/>
                </a:lnTo>
                <a:lnTo>
                  <a:pt x="9209" y="1"/>
                </a:lnTo>
                <a:close/>
              </a:path>
            </a:pathLst>
          </a:custGeom>
          <a:solidFill>
            <a:srgbClr val="0102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43"/>
          <p:cNvSpPr/>
          <p:nvPr/>
        </p:nvSpPr>
        <p:spPr>
          <a:xfrm>
            <a:off x="6492903" y="3444059"/>
            <a:ext cx="23983" cy="25802"/>
          </a:xfrm>
          <a:custGeom>
            <a:avLst/>
            <a:gdLst/>
            <a:ahLst/>
            <a:cxnLst/>
            <a:rect l="l" t="t" r="r" b="b"/>
            <a:pathLst>
              <a:path w="290" h="312" extrusionOk="0">
                <a:moveTo>
                  <a:pt x="134" y="0"/>
                </a:moveTo>
                <a:lnTo>
                  <a:pt x="68" y="23"/>
                </a:lnTo>
                <a:lnTo>
                  <a:pt x="23" y="45"/>
                </a:lnTo>
                <a:lnTo>
                  <a:pt x="23" y="45"/>
                </a:lnTo>
                <a:lnTo>
                  <a:pt x="1" y="89"/>
                </a:lnTo>
                <a:lnTo>
                  <a:pt x="1" y="156"/>
                </a:lnTo>
                <a:lnTo>
                  <a:pt x="1" y="178"/>
                </a:lnTo>
                <a:lnTo>
                  <a:pt x="23" y="223"/>
                </a:lnTo>
                <a:lnTo>
                  <a:pt x="45" y="267"/>
                </a:lnTo>
                <a:lnTo>
                  <a:pt x="90" y="290"/>
                </a:lnTo>
                <a:lnTo>
                  <a:pt x="134" y="312"/>
                </a:lnTo>
                <a:lnTo>
                  <a:pt x="201" y="290"/>
                </a:lnTo>
                <a:lnTo>
                  <a:pt x="223" y="290"/>
                </a:lnTo>
                <a:lnTo>
                  <a:pt x="268" y="245"/>
                </a:lnTo>
                <a:lnTo>
                  <a:pt x="290" y="201"/>
                </a:lnTo>
                <a:lnTo>
                  <a:pt x="290" y="156"/>
                </a:lnTo>
                <a:lnTo>
                  <a:pt x="290" y="112"/>
                </a:lnTo>
                <a:lnTo>
                  <a:pt x="268" y="45"/>
                </a:lnTo>
                <a:lnTo>
                  <a:pt x="223" y="23"/>
                </a:lnTo>
                <a:lnTo>
                  <a:pt x="179" y="0"/>
                </a:lnTo>
                <a:close/>
              </a:path>
            </a:pathLst>
          </a:custGeom>
          <a:solidFill>
            <a:srgbClr val="0102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43"/>
          <p:cNvSpPr/>
          <p:nvPr/>
        </p:nvSpPr>
        <p:spPr>
          <a:xfrm>
            <a:off x="6476363" y="3486319"/>
            <a:ext cx="217170" cy="106848"/>
          </a:xfrm>
          <a:custGeom>
            <a:avLst/>
            <a:gdLst/>
            <a:ahLst/>
            <a:cxnLst/>
            <a:rect l="l" t="t" r="r" b="b"/>
            <a:pathLst>
              <a:path w="2626" h="1292" extrusionOk="0">
                <a:moveTo>
                  <a:pt x="2492" y="1"/>
                </a:moveTo>
                <a:lnTo>
                  <a:pt x="2447" y="23"/>
                </a:lnTo>
                <a:lnTo>
                  <a:pt x="90" y="1002"/>
                </a:lnTo>
                <a:lnTo>
                  <a:pt x="23" y="1046"/>
                </a:lnTo>
                <a:lnTo>
                  <a:pt x="1" y="1091"/>
                </a:lnTo>
                <a:lnTo>
                  <a:pt x="1" y="1135"/>
                </a:lnTo>
                <a:lnTo>
                  <a:pt x="1" y="1202"/>
                </a:lnTo>
                <a:lnTo>
                  <a:pt x="45" y="1247"/>
                </a:lnTo>
                <a:lnTo>
                  <a:pt x="90" y="1269"/>
                </a:lnTo>
                <a:lnTo>
                  <a:pt x="134" y="1291"/>
                </a:lnTo>
                <a:lnTo>
                  <a:pt x="201" y="1269"/>
                </a:lnTo>
                <a:lnTo>
                  <a:pt x="2559" y="290"/>
                </a:lnTo>
                <a:lnTo>
                  <a:pt x="2603" y="246"/>
                </a:lnTo>
                <a:lnTo>
                  <a:pt x="2625" y="201"/>
                </a:lnTo>
                <a:lnTo>
                  <a:pt x="2625" y="157"/>
                </a:lnTo>
                <a:lnTo>
                  <a:pt x="2625" y="90"/>
                </a:lnTo>
                <a:lnTo>
                  <a:pt x="2581" y="45"/>
                </a:lnTo>
                <a:lnTo>
                  <a:pt x="2559" y="23"/>
                </a:lnTo>
                <a:lnTo>
                  <a:pt x="2492" y="1"/>
                </a:lnTo>
                <a:close/>
              </a:path>
            </a:pathLst>
          </a:custGeom>
          <a:solidFill>
            <a:srgbClr val="0102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3" name="Google Shape;1143;p43"/>
          <p:cNvSpPr/>
          <p:nvPr/>
        </p:nvSpPr>
        <p:spPr>
          <a:xfrm>
            <a:off x="6478183" y="3455059"/>
            <a:ext cx="167468" cy="88406"/>
          </a:xfrm>
          <a:custGeom>
            <a:avLst/>
            <a:gdLst/>
            <a:ahLst/>
            <a:cxnLst/>
            <a:rect l="l" t="t" r="r" b="b"/>
            <a:pathLst>
              <a:path w="2025" h="1069" extrusionOk="0">
                <a:moveTo>
                  <a:pt x="1892" y="1"/>
                </a:moveTo>
                <a:lnTo>
                  <a:pt x="1825" y="23"/>
                </a:lnTo>
                <a:lnTo>
                  <a:pt x="1380" y="201"/>
                </a:lnTo>
                <a:lnTo>
                  <a:pt x="957" y="401"/>
                </a:lnTo>
                <a:lnTo>
                  <a:pt x="90" y="802"/>
                </a:lnTo>
                <a:lnTo>
                  <a:pt x="45" y="824"/>
                </a:lnTo>
                <a:lnTo>
                  <a:pt x="23" y="891"/>
                </a:lnTo>
                <a:lnTo>
                  <a:pt x="1" y="935"/>
                </a:lnTo>
                <a:lnTo>
                  <a:pt x="23" y="980"/>
                </a:lnTo>
                <a:lnTo>
                  <a:pt x="45" y="1024"/>
                </a:lnTo>
                <a:lnTo>
                  <a:pt x="90" y="1068"/>
                </a:lnTo>
                <a:lnTo>
                  <a:pt x="201" y="1068"/>
                </a:lnTo>
                <a:lnTo>
                  <a:pt x="1069" y="668"/>
                </a:lnTo>
                <a:lnTo>
                  <a:pt x="1491" y="468"/>
                </a:lnTo>
                <a:lnTo>
                  <a:pt x="1936" y="290"/>
                </a:lnTo>
                <a:lnTo>
                  <a:pt x="1981" y="268"/>
                </a:lnTo>
                <a:lnTo>
                  <a:pt x="2003" y="201"/>
                </a:lnTo>
                <a:lnTo>
                  <a:pt x="2025" y="157"/>
                </a:lnTo>
                <a:lnTo>
                  <a:pt x="2003" y="112"/>
                </a:lnTo>
                <a:lnTo>
                  <a:pt x="1981" y="68"/>
                </a:lnTo>
                <a:lnTo>
                  <a:pt x="1936" y="23"/>
                </a:lnTo>
                <a:lnTo>
                  <a:pt x="1892" y="1"/>
                </a:lnTo>
                <a:close/>
              </a:path>
            </a:pathLst>
          </a:custGeom>
          <a:solidFill>
            <a:srgbClr val="0102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4" name="Google Shape;1144;p43"/>
          <p:cNvGrpSpPr/>
          <p:nvPr/>
        </p:nvGrpSpPr>
        <p:grpSpPr>
          <a:xfrm>
            <a:off x="6659716" y="1358185"/>
            <a:ext cx="1151598" cy="1536070"/>
            <a:chOff x="6549966" y="1483160"/>
            <a:chExt cx="1151598" cy="1536070"/>
          </a:xfrm>
        </p:grpSpPr>
        <p:grpSp>
          <p:nvGrpSpPr>
            <p:cNvPr id="1145" name="Google Shape;1145;p43"/>
            <p:cNvGrpSpPr/>
            <p:nvPr/>
          </p:nvGrpSpPr>
          <p:grpSpPr>
            <a:xfrm>
              <a:off x="6549966" y="1483160"/>
              <a:ext cx="1151598" cy="1536070"/>
              <a:chOff x="6549966" y="1483160"/>
              <a:chExt cx="1151598" cy="1536070"/>
            </a:xfrm>
          </p:grpSpPr>
          <p:sp>
            <p:nvSpPr>
              <p:cNvPr id="1146" name="Google Shape;1146;p43"/>
              <p:cNvSpPr/>
              <p:nvPr/>
            </p:nvSpPr>
            <p:spPr>
              <a:xfrm>
                <a:off x="6562868" y="2899563"/>
                <a:ext cx="125125" cy="10858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313" extrusionOk="0">
                    <a:moveTo>
                      <a:pt x="45" y="0"/>
                    </a:moveTo>
                    <a:lnTo>
                      <a:pt x="0" y="245"/>
                    </a:lnTo>
                    <a:lnTo>
                      <a:pt x="0" y="468"/>
                    </a:lnTo>
                    <a:lnTo>
                      <a:pt x="0" y="668"/>
                    </a:lnTo>
                    <a:lnTo>
                      <a:pt x="45" y="846"/>
                    </a:lnTo>
                    <a:lnTo>
                      <a:pt x="111" y="1001"/>
                    </a:lnTo>
                    <a:lnTo>
                      <a:pt x="222" y="1113"/>
                    </a:lnTo>
                    <a:lnTo>
                      <a:pt x="334" y="1224"/>
                    </a:lnTo>
                    <a:lnTo>
                      <a:pt x="489" y="1291"/>
                    </a:lnTo>
                    <a:lnTo>
                      <a:pt x="578" y="1313"/>
                    </a:lnTo>
                    <a:lnTo>
                      <a:pt x="667" y="1313"/>
                    </a:lnTo>
                    <a:lnTo>
                      <a:pt x="912" y="1268"/>
                    </a:lnTo>
                    <a:lnTo>
                      <a:pt x="1179" y="1179"/>
                    </a:lnTo>
                    <a:lnTo>
                      <a:pt x="1513" y="1024"/>
                    </a:lnTo>
                    <a:lnTo>
                      <a:pt x="1379" y="823"/>
                    </a:lnTo>
                    <a:lnTo>
                      <a:pt x="1223" y="646"/>
                    </a:lnTo>
                    <a:lnTo>
                      <a:pt x="1045" y="490"/>
                    </a:lnTo>
                    <a:lnTo>
                      <a:pt x="868" y="356"/>
                    </a:lnTo>
                    <a:lnTo>
                      <a:pt x="690" y="245"/>
                    </a:lnTo>
                    <a:lnTo>
                      <a:pt x="467" y="134"/>
                    </a:lnTo>
                    <a:lnTo>
                      <a:pt x="267" y="45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95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43"/>
              <p:cNvSpPr/>
              <p:nvPr/>
            </p:nvSpPr>
            <p:spPr>
              <a:xfrm>
                <a:off x="6566507" y="2704556"/>
                <a:ext cx="320132" cy="27969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382" extrusionOk="0">
                    <a:moveTo>
                      <a:pt x="1335" y="1"/>
                    </a:moveTo>
                    <a:lnTo>
                      <a:pt x="601" y="67"/>
                    </a:lnTo>
                    <a:lnTo>
                      <a:pt x="445" y="557"/>
                    </a:lnTo>
                    <a:lnTo>
                      <a:pt x="290" y="1068"/>
                    </a:lnTo>
                    <a:lnTo>
                      <a:pt x="156" y="1624"/>
                    </a:lnTo>
                    <a:lnTo>
                      <a:pt x="23" y="2203"/>
                    </a:lnTo>
                    <a:lnTo>
                      <a:pt x="1" y="2358"/>
                    </a:lnTo>
                    <a:lnTo>
                      <a:pt x="223" y="2403"/>
                    </a:lnTo>
                    <a:lnTo>
                      <a:pt x="423" y="2492"/>
                    </a:lnTo>
                    <a:lnTo>
                      <a:pt x="646" y="2603"/>
                    </a:lnTo>
                    <a:lnTo>
                      <a:pt x="824" y="2714"/>
                    </a:lnTo>
                    <a:lnTo>
                      <a:pt x="1001" y="2848"/>
                    </a:lnTo>
                    <a:lnTo>
                      <a:pt x="1179" y="3004"/>
                    </a:lnTo>
                    <a:lnTo>
                      <a:pt x="1335" y="3181"/>
                    </a:lnTo>
                    <a:lnTo>
                      <a:pt x="1469" y="3382"/>
                    </a:lnTo>
                    <a:lnTo>
                      <a:pt x="1958" y="3093"/>
                    </a:lnTo>
                    <a:lnTo>
                      <a:pt x="2514" y="2692"/>
                    </a:lnTo>
                    <a:lnTo>
                      <a:pt x="3159" y="2225"/>
                    </a:lnTo>
                    <a:lnTo>
                      <a:pt x="3871" y="1647"/>
                    </a:lnTo>
                    <a:lnTo>
                      <a:pt x="3426" y="1713"/>
                    </a:lnTo>
                    <a:lnTo>
                      <a:pt x="3070" y="1736"/>
                    </a:lnTo>
                    <a:lnTo>
                      <a:pt x="2825" y="1736"/>
                    </a:lnTo>
                    <a:lnTo>
                      <a:pt x="2736" y="1713"/>
                    </a:lnTo>
                    <a:lnTo>
                      <a:pt x="2670" y="1669"/>
                    </a:lnTo>
                    <a:lnTo>
                      <a:pt x="2558" y="1536"/>
                    </a:lnTo>
                    <a:lnTo>
                      <a:pt x="2558" y="1269"/>
                    </a:lnTo>
                    <a:lnTo>
                      <a:pt x="2558" y="868"/>
                    </a:lnTo>
                    <a:lnTo>
                      <a:pt x="2603" y="557"/>
                    </a:lnTo>
                    <a:lnTo>
                      <a:pt x="2603" y="312"/>
                    </a:lnTo>
                    <a:lnTo>
                      <a:pt x="2581" y="156"/>
                    </a:lnTo>
                    <a:lnTo>
                      <a:pt x="2581" y="112"/>
                    </a:lnTo>
                    <a:lnTo>
                      <a:pt x="2536" y="90"/>
                    </a:lnTo>
                    <a:lnTo>
                      <a:pt x="2470" y="45"/>
                    </a:lnTo>
                    <a:lnTo>
                      <a:pt x="2336" y="23"/>
                    </a:lnTo>
                    <a:lnTo>
                      <a:pt x="1936" y="1"/>
                    </a:lnTo>
                    <a:close/>
                  </a:path>
                </a:pathLst>
              </a:custGeom>
              <a:solidFill>
                <a:srgbClr val="F7B1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48" name="Google Shape;1148;p43"/>
              <p:cNvGrpSpPr/>
              <p:nvPr/>
            </p:nvGrpSpPr>
            <p:grpSpPr>
              <a:xfrm>
                <a:off x="6549966" y="1483160"/>
                <a:ext cx="1151598" cy="1536070"/>
                <a:chOff x="6549966" y="1483160"/>
                <a:chExt cx="1151598" cy="1536070"/>
              </a:xfrm>
            </p:grpSpPr>
            <p:sp>
              <p:nvSpPr>
                <p:cNvPr id="1149" name="Google Shape;1149;p43"/>
                <p:cNvSpPr/>
                <p:nvPr/>
              </p:nvSpPr>
              <p:spPr>
                <a:xfrm>
                  <a:off x="6726531" y="1755408"/>
                  <a:ext cx="752405" cy="10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98" h="13013" extrusionOk="0">
                      <a:moveTo>
                        <a:pt x="7941" y="0"/>
                      </a:moveTo>
                      <a:lnTo>
                        <a:pt x="1" y="11478"/>
                      </a:lnTo>
                      <a:lnTo>
                        <a:pt x="401" y="11500"/>
                      </a:lnTo>
                      <a:lnTo>
                        <a:pt x="535" y="11522"/>
                      </a:lnTo>
                      <a:lnTo>
                        <a:pt x="601" y="11567"/>
                      </a:lnTo>
                      <a:lnTo>
                        <a:pt x="646" y="11589"/>
                      </a:lnTo>
                      <a:lnTo>
                        <a:pt x="646" y="11633"/>
                      </a:lnTo>
                      <a:lnTo>
                        <a:pt x="668" y="11789"/>
                      </a:lnTo>
                      <a:lnTo>
                        <a:pt x="668" y="12034"/>
                      </a:lnTo>
                      <a:lnTo>
                        <a:pt x="623" y="12345"/>
                      </a:lnTo>
                      <a:lnTo>
                        <a:pt x="623" y="12746"/>
                      </a:lnTo>
                      <a:lnTo>
                        <a:pt x="623" y="13013"/>
                      </a:lnTo>
                      <a:lnTo>
                        <a:pt x="9098" y="801"/>
                      </a:lnTo>
                      <a:lnTo>
                        <a:pt x="8542" y="401"/>
                      </a:lnTo>
                      <a:lnTo>
                        <a:pt x="7941" y="0"/>
                      </a:lnTo>
                      <a:close/>
                    </a:path>
                  </a:pathLst>
                </a:custGeom>
                <a:solidFill>
                  <a:srgbClr val="CAE1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0" name="Google Shape;1150;p43"/>
                <p:cNvSpPr/>
                <p:nvPr/>
              </p:nvSpPr>
              <p:spPr>
                <a:xfrm>
                  <a:off x="6616209" y="1711246"/>
                  <a:ext cx="936329" cy="1136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2" h="13747" extrusionOk="0">
                      <a:moveTo>
                        <a:pt x="8341" y="1"/>
                      </a:moveTo>
                      <a:lnTo>
                        <a:pt x="7830" y="690"/>
                      </a:lnTo>
                      <a:lnTo>
                        <a:pt x="7007" y="1847"/>
                      </a:lnTo>
                      <a:lnTo>
                        <a:pt x="4382" y="5650"/>
                      </a:lnTo>
                      <a:lnTo>
                        <a:pt x="2425" y="8497"/>
                      </a:lnTo>
                      <a:lnTo>
                        <a:pt x="0" y="12078"/>
                      </a:lnTo>
                      <a:lnTo>
                        <a:pt x="734" y="12012"/>
                      </a:lnTo>
                      <a:lnTo>
                        <a:pt x="1335" y="12012"/>
                      </a:lnTo>
                      <a:lnTo>
                        <a:pt x="9275" y="534"/>
                      </a:lnTo>
                      <a:lnTo>
                        <a:pt x="8808" y="268"/>
                      </a:lnTo>
                      <a:lnTo>
                        <a:pt x="8341" y="1"/>
                      </a:lnTo>
                      <a:close/>
                      <a:moveTo>
                        <a:pt x="10432" y="1335"/>
                      </a:moveTo>
                      <a:lnTo>
                        <a:pt x="1957" y="13547"/>
                      </a:lnTo>
                      <a:lnTo>
                        <a:pt x="2069" y="13680"/>
                      </a:lnTo>
                      <a:lnTo>
                        <a:pt x="2135" y="13724"/>
                      </a:lnTo>
                      <a:lnTo>
                        <a:pt x="2224" y="13747"/>
                      </a:lnTo>
                      <a:lnTo>
                        <a:pt x="2469" y="13747"/>
                      </a:lnTo>
                      <a:lnTo>
                        <a:pt x="2825" y="13724"/>
                      </a:lnTo>
                      <a:lnTo>
                        <a:pt x="3270" y="13658"/>
                      </a:lnTo>
                      <a:lnTo>
                        <a:pt x="7407" y="7763"/>
                      </a:lnTo>
                      <a:lnTo>
                        <a:pt x="10054" y="3960"/>
                      </a:lnTo>
                      <a:lnTo>
                        <a:pt x="10855" y="2781"/>
                      </a:lnTo>
                      <a:lnTo>
                        <a:pt x="11322" y="2047"/>
                      </a:lnTo>
                      <a:lnTo>
                        <a:pt x="10899" y="1691"/>
                      </a:lnTo>
                      <a:lnTo>
                        <a:pt x="10432" y="1335"/>
                      </a:lnTo>
                      <a:close/>
                    </a:path>
                  </a:pathLst>
                </a:custGeom>
                <a:solidFill>
                  <a:srgbClr val="7AAA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1" name="Google Shape;1151;p43"/>
                <p:cNvSpPr/>
                <p:nvPr/>
              </p:nvSpPr>
              <p:spPr>
                <a:xfrm>
                  <a:off x="6616209" y="1711246"/>
                  <a:ext cx="767125" cy="998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6" h="12079" fill="none" extrusionOk="0">
                      <a:moveTo>
                        <a:pt x="9275" y="534"/>
                      </a:moveTo>
                      <a:lnTo>
                        <a:pt x="9275" y="534"/>
                      </a:lnTo>
                      <a:lnTo>
                        <a:pt x="8808" y="268"/>
                      </a:lnTo>
                      <a:lnTo>
                        <a:pt x="8341" y="1"/>
                      </a:lnTo>
                      <a:lnTo>
                        <a:pt x="8341" y="1"/>
                      </a:lnTo>
                      <a:lnTo>
                        <a:pt x="7830" y="690"/>
                      </a:lnTo>
                      <a:lnTo>
                        <a:pt x="7007" y="1847"/>
                      </a:lnTo>
                      <a:lnTo>
                        <a:pt x="4382" y="5650"/>
                      </a:lnTo>
                      <a:lnTo>
                        <a:pt x="4382" y="5650"/>
                      </a:lnTo>
                      <a:lnTo>
                        <a:pt x="2425" y="8497"/>
                      </a:lnTo>
                      <a:lnTo>
                        <a:pt x="0" y="12078"/>
                      </a:lnTo>
                      <a:lnTo>
                        <a:pt x="0" y="12078"/>
                      </a:lnTo>
                      <a:lnTo>
                        <a:pt x="734" y="12012"/>
                      </a:lnTo>
                      <a:lnTo>
                        <a:pt x="1335" y="12012"/>
                      </a:lnTo>
                      <a:lnTo>
                        <a:pt x="9275" y="534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2" name="Google Shape;1152;p43"/>
                <p:cNvSpPr/>
                <p:nvPr/>
              </p:nvSpPr>
              <p:spPr>
                <a:xfrm>
                  <a:off x="6778053" y="1821651"/>
                  <a:ext cx="774485" cy="1026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5" h="12412" fill="none" extrusionOk="0">
                      <a:moveTo>
                        <a:pt x="5450" y="6428"/>
                      </a:moveTo>
                      <a:lnTo>
                        <a:pt x="5450" y="6428"/>
                      </a:lnTo>
                      <a:lnTo>
                        <a:pt x="8097" y="2625"/>
                      </a:lnTo>
                      <a:lnTo>
                        <a:pt x="8898" y="1446"/>
                      </a:lnTo>
                      <a:lnTo>
                        <a:pt x="9365" y="712"/>
                      </a:lnTo>
                      <a:lnTo>
                        <a:pt x="9365" y="712"/>
                      </a:lnTo>
                      <a:lnTo>
                        <a:pt x="8942" y="356"/>
                      </a:lnTo>
                      <a:lnTo>
                        <a:pt x="8475" y="0"/>
                      </a:lnTo>
                      <a:lnTo>
                        <a:pt x="0" y="12212"/>
                      </a:lnTo>
                      <a:lnTo>
                        <a:pt x="0" y="12212"/>
                      </a:lnTo>
                      <a:lnTo>
                        <a:pt x="112" y="12345"/>
                      </a:lnTo>
                      <a:lnTo>
                        <a:pt x="112" y="12345"/>
                      </a:lnTo>
                      <a:lnTo>
                        <a:pt x="178" y="12389"/>
                      </a:lnTo>
                      <a:lnTo>
                        <a:pt x="267" y="12412"/>
                      </a:lnTo>
                      <a:lnTo>
                        <a:pt x="512" y="12412"/>
                      </a:lnTo>
                      <a:lnTo>
                        <a:pt x="868" y="12389"/>
                      </a:lnTo>
                      <a:lnTo>
                        <a:pt x="1313" y="12323"/>
                      </a:lnTo>
                      <a:lnTo>
                        <a:pt x="1313" y="12323"/>
                      </a:lnTo>
                      <a:lnTo>
                        <a:pt x="5450" y="6428"/>
                      </a:lnTo>
                      <a:lnTo>
                        <a:pt x="5450" y="6428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3" name="Google Shape;1153;p43"/>
                <p:cNvSpPr/>
                <p:nvPr/>
              </p:nvSpPr>
              <p:spPr>
                <a:xfrm>
                  <a:off x="7306010" y="1630283"/>
                  <a:ext cx="301690" cy="25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8" h="3026" extrusionOk="0">
                      <a:moveTo>
                        <a:pt x="667" y="1"/>
                      </a:moveTo>
                      <a:lnTo>
                        <a:pt x="489" y="90"/>
                      </a:lnTo>
                      <a:lnTo>
                        <a:pt x="356" y="179"/>
                      </a:lnTo>
                      <a:lnTo>
                        <a:pt x="223" y="290"/>
                      </a:lnTo>
                      <a:lnTo>
                        <a:pt x="134" y="401"/>
                      </a:lnTo>
                      <a:lnTo>
                        <a:pt x="67" y="535"/>
                      </a:lnTo>
                      <a:lnTo>
                        <a:pt x="22" y="668"/>
                      </a:lnTo>
                      <a:lnTo>
                        <a:pt x="0" y="802"/>
                      </a:lnTo>
                      <a:lnTo>
                        <a:pt x="0" y="980"/>
                      </a:lnTo>
                      <a:lnTo>
                        <a:pt x="467" y="1247"/>
                      </a:lnTo>
                      <a:lnTo>
                        <a:pt x="934" y="1513"/>
                      </a:lnTo>
                      <a:lnTo>
                        <a:pt x="1535" y="1914"/>
                      </a:lnTo>
                      <a:lnTo>
                        <a:pt x="2091" y="2314"/>
                      </a:lnTo>
                      <a:lnTo>
                        <a:pt x="2558" y="2670"/>
                      </a:lnTo>
                      <a:lnTo>
                        <a:pt x="2981" y="3026"/>
                      </a:lnTo>
                      <a:lnTo>
                        <a:pt x="3136" y="2959"/>
                      </a:lnTo>
                      <a:lnTo>
                        <a:pt x="3270" y="2870"/>
                      </a:lnTo>
                      <a:lnTo>
                        <a:pt x="3381" y="2781"/>
                      </a:lnTo>
                      <a:lnTo>
                        <a:pt x="3470" y="2670"/>
                      </a:lnTo>
                      <a:lnTo>
                        <a:pt x="3559" y="2537"/>
                      </a:lnTo>
                      <a:lnTo>
                        <a:pt x="3603" y="2403"/>
                      </a:lnTo>
                      <a:lnTo>
                        <a:pt x="3648" y="2247"/>
                      </a:lnTo>
                      <a:lnTo>
                        <a:pt x="3648" y="2070"/>
                      </a:lnTo>
                      <a:lnTo>
                        <a:pt x="3603" y="1981"/>
                      </a:lnTo>
                      <a:lnTo>
                        <a:pt x="3537" y="1936"/>
                      </a:lnTo>
                      <a:lnTo>
                        <a:pt x="2936" y="1469"/>
                      </a:lnTo>
                      <a:lnTo>
                        <a:pt x="2269" y="980"/>
                      </a:lnTo>
                      <a:lnTo>
                        <a:pt x="1513" y="490"/>
                      </a:lnTo>
                      <a:lnTo>
                        <a:pt x="667" y="1"/>
                      </a:lnTo>
                      <a:close/>
                    </a:path>
                  </a:pathLst>
                </a:custGeom>
                <a:solidFill>
                  <a:srgbClr val="F9B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4" name="Google Shape;1154;p43"/>
                <p:cNvSpPr/>
                <p:nvPr/>
              </p:nvSpPr>
              <p:spPr>
                <a:xfrm>
                  <a:off x="7361171" y="1492339"/>
                  <a:ext cx="329311" cy="309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2" h="3738" extrusionOk="0">
                      <a:moveTo>
                        <a:pt x="1802" y="1"/>
                      </a:moveTo>
                      <a:lnTo>
                        <a:pt x="1602" y="23"/>
                      </a:lnTo>
                      <a:lnTo>
                        <a:pt x="1402" y="67"/>
                      </a:lnTo>
                      <a:lnTo>
                        <a:pt x="1224" y="134"/>
                      </a:lnTo>
                      <a:lnTo>
                        <a:pt x="1046" y="245"/>
                      </a:lnTo>
                      <a:lnTo>
                        <a:pt x="890" y="357"/>
                      </a:lnTo>
                      <a:lnTo>
                        <a:pt x="712" y="512"/>
                      </a:lnTo>
                      <a:lnTo>
                        <a:pt x="556" y="690"/>
                      </a:lnTo>
                      <a:lnTo>
                        <a:pt x="401" y="890"/>
                      </a:lnTo>
                      <a:lnTo>
                        <a:pt x="267" y="1135"/>
                      </a:lnTo>
                      <a:lnTo>
                        <a:pt x="134" y="1380"/>
                      </a:lnTo>
                      <a:lnTo>
                        <a:pt x="0" y="1669"/>
                      </a:lnTo>
                      <a:lnTo>
                        <a:pt x="846" y="2158"/>
                      </a:lnTo>
                      <a:lnTo>
                        <a:pt x="1602" y="2648"/>
                      </a:lnTo>
                      <a:lnTo>
                        <a:pt x="2269" y="3137"/>
                      </a:lnTo>
                      <a:lnTo>
                        <a:pt x="2870" y="3604"/>
                      </a:lnTo>
                      <a:lnTo>
                        <a:pt x="2936" y="3649"/>
                      </a:lnTo>
                      <a:lnTo>
                        <a:pt x="2981" y="3738"/>
                      </a:lnTo>
                      <a:lnTo>
                        <a:pt x="3226" y="3493"/>
                      </a:lnTo>
                      <a:lnTo>
                        <a:pt x="3426" y="3248"/>
                      </a:lnTo>
                      <a:lnTo>
                        <a:pt x="3604" y="3003"/>
                      </a:lnTo>
                      <a:lnTo>
                        <a:pt x="3737" y="2759"/>
                      </a:lnTo>
                      <a:lnTo>
                        <a:pt x="3848" y="2536"/>
                      </a:lnTo>
                      <a:lnTo>
                        <a:pt x="3915" y="2314"/>
                      </a:lnTo>
                      <a:lnTo>
                        <a:pt x="3960" y="2092"/>
                      </a:lnTo>
                      <a:lnTo>
                        <a:pt x="3982" y="1869"/>
                      </a:lnTo>
                      <a:lnTo>
                        <a:pt x="3960" y="1669"/>
                      </a:lnTo>
                      <a:lnTo>
                        <a:pt x="3893" y="1469"/>
                      </a:lnTo>
                      <a:lnTo>
                        <a:pt x="3804" y="1269"/>
                      </a:lnTo>
                      <a:lnTo>
                        <a:pt x="3693" y="1068"/>
                      </a:lnTo>
                      <a:lnTo>
                        <a:pt x="3537" y="868"/>
                      </a:lnTo>
                      <a:lnTo>
                        <a:pt x="3359" y="690"/>
                      </a:lnTo>
                      <a:lnTo>
                        <a:pt x="3137" y="512"/>
                      </a:lnTo>
                      <a:lnTo>
                        <a:pt x="2870" y="334"/>
                      </a:lnTo>
                      <a:lnTo>
                        <a:pt x="2647" y="223"/>
                      </a:lnTo>
                      <a:lnTo>
                        <a:pt x="2425" y="134"/>
                      </a:lnTo>
                      <a:lnTo>
                        <a:pt x="2202" y="67"/>
                      </a:lnTo>
                      <a:lnTo>
                        <a:pt x="2002" y="23"/>
                      </a:lnTo>
                      <a:lnTo>
                        <a:pt x="1802" y="1"/>
                      </a:lnTo>
                      <a:close/>
                    </a:path>
                  </a:pathLst>
                </a:custGeom>
                <a:solidFill>
                  <a:srgbClr val="E858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5" name="Google Shape;1155;p43"/>
                <p:cNvSpPr/>
                <p:nvPr/>
              </p:nvSpPr>
              <p:spPr>
                <a:xfrm>
                  <a:off x="7348270" y="1483160"/>
                  <a:ext cx="353294" cy="329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2" h="3982" extrusionOk="0">
                      <a:moveTo>
                        <a:pt x="1980" y="267"/>
                      </a:moveTo>
                      <a:lnTo>
                        <a:pt x="2181" y="290"/>
                      </a:lnTo>
                      <a:lnTo>
                        <a:pt x="2381" y="312"/>
                      </a:lnTo>
                      <a:lnTo>
                        <a:pt x="2603" y="379"/>
                      </a:lnTo>
                      <a:lnTo>
                        <a:pt x="2848" y="490"/>
                      </a:lnTo>
                      <a:lnTo>
                        <a:pt x="3048" y="601"/>
                      </a:lnTo>
                      <a:lnTo>
                        <a:pt x="3270" y="757"/>
                      </a:lnTo>
                      <a:lnTo>
                        <a:pt x="3471" y="935"/>
                      </a:lnTo>
                      <a:lnTo>
                        <a:pt x="3649" y="1135"/>
                      </a:lnTo>
                      <a:lnTo>
                        <a:pt x="3782" y="1335"/>
                      </a:lnTo>
                      <a:lnTo>
                        <a:pt x="3893" y="1557"/>
                      </a:lnTo>
                      <a:lnTo>
                        <a:pt x="3960" y="1824"/>
                      </a:lnTo>
                      <a:lnTo>
                        <a:pt x="3982" y="1936"/>
                      </a:lnTo>
                      <a:lnTo>
                        <a:pt x="3982" y="2069"/>
                      </a:lnTo>
                      <a:lnTo>
                        <a:pt x="3938" y="2314"/>
                      </a:lnTo>
                      <a:lnTo>
                        <a:pt x="3871" y="2558"/>
                      </a:lnTo>
                      <a:lnTo>
                        <a:pt x="3760" y="2759"/>
                      </a:lnTo>
                      <a:lnTo>
                        <a:pt x="3649" y="2981"/>
                      </a:lnTo>
                      <a:lnTo>
                        <a:pt x="3493" y="3181"/>
                      </a:lnTo>
                      <a:lnTo>
                        <a:pt x="3337" y="3381"/>
                      </a:lnTo>
                      <a:lnTo>
                        <a:pt x="3105" y="3629"/>
                      </a:lnTo>
                      <a:lnTo>
                        <a:pt x="2937" y="3448"/>
                      </a:lnTo>
                      <a:lnTo>
                        <a:pt x="2581" y="3159"/>
                      </a:lnTo>
                      <a:lnTo>
                        <a:pt x="2203" y="2870"/>
                      </a:lnTo>
                      <a:lnTo>
                        <a:pt x="1802" y="2603"/>
                      </a:lnTo>
                      <a:lnTo>
                        <a:pt x="1402" y="2358"/>
                      </a:lnTo>
                      <a:lnTo>
                        <a:pt x="1002" y="2114"/>
                      </a:lnTo>
                      <a:lnTo>
                        <a:pt x="344" y="1748"/>
                      </a:lnTo>
                      <a:lnTo>
                        <a:pt x="344" y="1748"/>
                      </a:lnTo>
                      <a:lnTo>
                        <a:pt x="468" y="1469"/>
                      </a:lnTo>
                      <a:lnTo>
                        <a:pt x="712" y="1090"/>
                      </a:lnTo>
                      <a:lnTo>
                        <a:pt x="824" y="935"/>
                      </a:lnTo>
                      <a:lnTo>
                        <a:pt x="979" y="779"/>
                      </a:lnTo>
                      <a:lnTo>
                        <a:pt x="1113" y="646"/>
                      </a:lnTo>
                      <a:lnTo>
                        <a:pt x="1269" y="534"/>
                      </a:lnTo>
                      <a:lnTo>
                        <a:pt x="1424" y="423"/>
                      </a:lnTo>
                      <a:lnTo>
                        <a:pt x="1602" y="356"/>
                      </a:lnTo>
                      <a:lnTo>
                        <a:pt x="1780" y="312"/>
                      </a:lnTo>
                      <a:lnTo>
                        <a:pt x="1980" y="267"/>
                      </a:lnTo>
                      <a:close/>
                      <a:moveTo>
                        <a:pt x="1914" y="0"/>
                      </a:moveTo>
                      <a:lnTo>
                        <a:pt x="1691" y="23"/>
                      </a:lnTo>
                      <a:lnTo>
                        <a:pt x="1491" y="89"/>
                      </a:lnTo>
                      <a:lnTo>
                        <a:pt x="1291" y="178"/>
                      </a:lnTo>
                      <a:lnTo>
                        <a:pt x="1091" y="290"/>
                      </a:lnTo>
                      <a:lnTo>
                        <a:pt x="890" y="423"/>
                      </a:lnTo>
                      <a:lnTo>
                        <a:pt x="735" y="601"/>
                      </a:lnTo>
                      <a:lnTo>
                        <a:pt x="557" y="779"/>
                      </a:lnTo>
                      <a:lnTo>
                        <a:pt x="401" y="979"/>
                      </a:lnTo>
                      <a:lnTo>
                        <a:pt x="268" y="1202"/>
                      </a:lnTo>
                      <a:lnTo>
                        <a:pt x="134" y="1446"/>
                      </a:lnTo>
                      <a:lnTo>
                        <a:pt x="23" y="1691"/>
                      </a:lnTo>
                      <a:lnTo>
                        <a:pt x="1" y="1758"/>
                      </a:lnTo>
                      <a:lnTo>
                        <a:pt x="23" y="1802"/>
                      </a:lnTo>
                      <a:lnTo>
                        <a:pt x="45" y="1847"/>
                      </a:lnTo>
                      <a:lnTo>
                        <a:pt x="90" y="1891"/>
                      </a:lnTo>
                      <a:lnTo>
                        <a:pt x="846" y="2314"/>
                      </a:lnTo>
                      <a:lnTo>
                        <a:pt x="1246" y="2536"/>
                      </a:lnTo>
                      <a:lnTo>
                        <a:pt x="1647" y="2781"/>
                      </a:lnTo>
                      <a:lnTo>
                        <a:pt x="2025" y="3026"/>
                      </a:lnTo>
                      <a:lnTo>
                        <a:pt x="2381" y="3292"/>
                      </a:lnTo>
                      <a:lnTo>
                        <a:pt x="2714" y="3582"/>
                      </a:lnTo>
                      <a:lnTo>
                        <a:pt x="3026" y="3893"/>
                      </a:lnTo>
                      <a:lnTo>
                        <a:pt x="3070" y="3937"/>
                      </a:lnTo>
                      <a:lnTo>
                        <a:pt x="3115" y="3982"/>
                      </a:lnTo>
                      <a:lnTo>
                        <a:pt x="3181" y="3982"/>
                      </a:lnTo>
                      <a:lnTo>
                        <a:pt x="3248" y="3937"/>
                      </a:lnTo>
                      <a:lnTo>
                        <a:pt x="3626" y="3537"/>
                      </a:lnTo>
                      <a:lnTo>
                        <a:pt x="3804" y="3315"/>
                      </a:lnTo>
                      <a:lnTo>
                        <a:pt x="3960" y="3070"/>
                      </a:lnTo>
                      <a:lnTo>
                        <a:pt x="4093" y="2825"/>
                      </a:lnTo>
                      <a:lnTo>
                        <a:pt x="4182" y="2558"/>
                      </a:lnTo>
                      <a:lnTo>
                        <a:pt x="4249" y="2269"/>
                      </a:lnTo>
                      <a:lnTo>
                        <a:pt x="4271" y="2002"/>
                      </a:lnTo>
                      <a:lnTo>
                        <a:pt x="4227" y="1735"/>
                      </a:lnTo>
                      <a:lnTo>
                        <a:pt x="4160" y="1491"/>
                      </a:lnTo>
                      <a:lnTo>
                        <a:pt x="4049" y="1268"/>
                      </a:lnTo>
                      <a:lnTo>
                        <a:pt x="3915" y="1068"/>
                      </a:lnTo>
                      <a:lnTo>
                        <a:pt x="3738" y="868"/>
                      </a:lnTo>
                      <a:lnTo>
                        <a:pt x="3560" y="690"/>
                      </a:lnTo>
                      <a:lnTo>
                        <a:pt x="3359" y="534"/>
                      </a:lnTo>
                      <a:lnTo>
                        <a:pt x="3159" y="379"/>
                      </a:lnTo>
                      <a:lnTo>
                        <a:pt x="2892" y="223"/>
                      </a:lnTo>
                      <a:lnTo>
                        <a:pt x="2648" y="112"/>
                      </a:lnTo>
                      <a:lnTo>
                        <a:pt x="2403" y="45"/>
                      </a:lnTo>
                      <a:lnTo>
                        <a:pt x="2158" y="0"/>
                      </a:lnTo>
                      <a:close/>
                    </a:path>
                  </a:pathLst>
                </a:custGeom>
                <a:solidFill>
                  <a:srgbClr val="0102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6" name="Google Shape;1156;p43"/>
                <p:cNvSpPr/>
                <p:nvPr/>
              </p:nvSpPr>
              <p:spPr>
                <a:xfrm>
                  <a:off x="7293109" y="1619284"/>
                  <a:ext cx="325673" cy="272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8" h="3293" extrusionOk="0">
                      <a:moveTo>
                        <a:pt x="734" y="0"/>
                      </a:moveTo>
                      <a:lnTo>
                        <a:pt x="557" y="89"/>
                      </a:lnTo>
                      <a:lnTo>
                        <a:pt x="423" y="178"/>
                      </a:lnTo>
                      <a:lnTo>
                        <a:pt x="290" y="290"/>
                      </a:lnTo>
                      <a:lnTo>
                        <a:pt x="178" y="401"/>
                      </a:lnTo>
                      <a:lnTo>
                        <a:pt x="112" y="534"/>
                      </a:lnTo>
                      <a:lnTo>
                        <a:pt x="45" y="690"/>
                      </a:lnTo>
                      <a:lnTo>
                        <a:pt x="0" y="868"/>
                      </a:lnTo>
                      <a:lnTo>
                        <a:pt x="0" y="1046"/>
                      </a:lnTo>
                      <a:lnTo>
                        <a:pt x="23" y="1135"/>
                      </a:lnTo>
                      <a:lnTo>
                        <a:pt x="45" y="1179"/>
                      </a:lnTo>
                      <a:lnTo>
                        <a:pt x="89" y="1202"/>
                      </a:lnTo>
                      <a:lnTo>
                        <a:pt x="868" y="1669"/>
                      </a:lnTo>
                      <a:lnTo>
                        <a:pt x="1624" y="2136"/>
                      </a:lnTo>
                      <a:lnTo>
                        <a:pt x="1980" y="2403"/>
                      </a:lnTo>
                      <a:lnTo>
                        <a:pt x="2336" y="2670"/>
                      </a:lnTo>
                      <a:lnTo>
                        <a:pt x="2692" y="2959"/>
                      </a:lnTo>
                      <a:lnTo>
                        <a:pt x="3025" y="3248"/>
                      </a:lnTo>
                      <a:lnTo>
                        <a:pt x="3114" y="3292"/>
                      </a:lnTo>
                      <a:lnTo>
                        <a:pt x="3203" y="3292"/>
                      </a:lnTo>
                      <a:lnTo>
                        <a:pt x="3381" y="3203"/>
                      </a:lnTo>
                      <a:lnTo>
                        <a:pt x="3515" y="3114"/>
                      </a:lnTo>
                      <a:lnTo>
                        <a:pt x="3626" y="3003"/>
                      </a:lnTo>
                      <a:lnTo>
                        <a:pt x="3737" y="2870"/>
                      </a:lnTo>
                      <a:lnTo>
                        <a:pt x="3804" y="2736"/>
                      </a:lnTo>
                      <a:lnTo>
                        <a:pt x="3871" y="2603"/>
                      </a:lnTo>
                      <a:lnTo>
                        <a:pt x="3915" y="2425"/>
                      </a:lnTo>
                      <a:lnTo>
                        <a:pt x="3937" y="2247"/>
                      </a:lnTo>
                      <a:lnTo>
                        <a:pt x="3937" y="2180"/>
                      </a:lnTo>
                      <a:lnTo>
                        <a:pt x="3893" y="2136"/>
                      </a:lnTo>
                      <a:lnTo>
                        <a:pt x="3848" y="2091"/>
                      </a:lnTo>
                      <a:lnTo>
                        <a:pt x="3804" y="2069"/>
                      </a:lnTo>
                      <a:lnTo>
                        <a:pt x="3759" y="2047"/>
                      </a:lnTo>
                      <a:lnTo>
                        <a:pt x="3715" y="2069"/>
                      </a:lnTo>
                      <a:lnTo>
                        <a:pt x="3670" y="2091"/>
                      </a:lnTo>
                      <a:lnTo>
                        <a:pt x="3648" y="2136"/>
                      </a:lnTo>
                      <a:lnTo>
                        <a:pt x="3626" y="2358"/>
                      </a:lnTo>
                      <a:lnTo>
                        <a:pt x="3559" y="2536"/>
                      </a:lnTo>
                      <a:lnTo>
                        <a:pt x="3493" y="2692"/>
                      </a:lnTo>
                      <a:lnTo>
                        <a:pt x="3381" y="2803"/>
                      </a:lnTo>
                      <a:lnTo>
                        <a:pt x="3337" y="2848"/>
                      </a:lnTo>
                      <a:lnTo>
                        <a:pt x="3270" y="2870"/>
                      </a:lnTo>
                      <a:lnTo>
                        <a:pt x="3048" y="2870"/>
                      </a:lnTo>
                      <a:lnTo>
                        <a:pt x="2959" y="2825"/>
                      </a:lnTo>
                      <a:lnTo>
                        <a:pt x="2803" y="2714"/>
                      </a:lnTo>
                      <a:lnTo>
                        <a:pt x="2358" y="2380"/>
                      </a:lnTo>
                      <a:lnTo>
                        <a:pt x="1936" y="2047"/>
                      </a:lnTo>
                      <a:lnTo>
                        <a:pt x="1424" y="1713"/>
                      </a:lnTo>
                      <a:lnTo>
                        <a:pt x="890" y="1380"/>
                      </a:lnTo>
                      <a:lnTo>
                        <a:pt x="557" y="1202"/>
                      </a:lnTo>
                      <a:lnTo>
                        <a:pt x="379" y="1090"/>
                      </a:lnTo>
                      <a:lnTo>
                        <a:pt x="312" y="1024"/>
                      </a:lnTo>
                      <a:lnTo>
                        <a:pt x="290" y="957"/>
                      </a:lnTo>
                      <a:lnTo>
                        <a:pt x="267" y="912"/>
                      </a:lnTo>
                      <a:lnTo>
                        <a:pt x="267" y="846"/>
                      </a:lnTo>
                      <a:lnTo>
                        <a:pt x="312" y="734"/>
                      </a:lnTo>
                      <a:lnTo>
                        <a:pt x="379" y="646"/>
                      </a:lnTo>
                      <a:lnTo>
                        <a:pt x="490" y="534"/>
                      </a:lnTo>
                      <a:lnTo>
                        <a:pt x="712" y="356"/>
                      </a:lnTo>
                      <a:lnTo>
                        <a:pt x="912" y="267"/>
                      </a:lnTo>
                      <a:lnTo>
                        <a:pt x="935" y="223"/>
                      </a:lnTo>
                      <a:lnTo>
                        <a:pt x="957" y="178"/>
                      </a:lnTo>
                      <a:lnTo>
                        <a:pt x="957" y="134"/>
                      </a:lnTo>
                      <a:lnTo>
                        <a:pt x="935" y="67"/>
                      </a:lnTo>
                      <a:lnTo>
                        <a:pt x="890" y="23"/>
                      </a:lnTo>
                      <a:lnTo>
                        <a:pt x="846" y="0"/>
                      </a:lnTo>
                      <a:close/>
                    </a:path>
                  </a:pathLst>
                </a:custGeom>
                <a:solidFill>
                  <a:srgbClr val="0102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7" name="Google Shape;1157;p43"/>
                <p:cNvSpPr/>
                <p:nvPr/>
              </p:nvSpPr>
              <p:spPr>
                <a:xfrm>
                  <a:off x="6549966" y="1698345"/>
                  <a:ext cx="1013654" cy="1320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7" h="15972" extrusionOk="0">
                      <a:moveTo>
                        <a:pt x="9053" y="1"/>
                      </a:moveTo>
                      <a:lnTo>
                        <a:pt x="9009" y="23"/>
                      </a:lnTo>
                      <a:lnTo>
                        <a:pt x="8074" y="1291"/>
                      </a:lnTo>
                      <a:lnTo>
                        <a:pt x="7185" y="2581"/>
                      </a:lnTo>
                      <a:lnTo>
                        <a:pt x="5405" y="5183"/>
                      </a:lnTo>
                      <a:lnTo>
                        <a:pt x="3025" y="8631"/>
                      </a:lnTo>
                      <a:lnTo>
                        <a:pt x="1824" y="10411"/>
                      </a:lnTo>
                      <a:lnTo>
                        <a:pt x="1491" y="10878"/>
                      </a:lnTo>
                      <a:lnTo>
                        <a:pt x="1135" y="11367"/>
                      </a:lnTo>
                      <a:lnTo>
                        <a:pt x="979" y="11612"/>
                      </a:lnTo>
                      <a:lnTo>
                        <a:pt x="823" y="11856"/>
                      </a:lnTo>
                      <a:lnTo>
                        <a:pt x="690" y="12123"/>
                      </a:lnTo>
                      <a:lnTo>
                        <a:pt x="579" y="12390"/>
                      </a:lnTo>
                      <a:lnTo>
                        <a:pt x="401" y="12857"/>
                      </a:lnTo>
                      <a:lnTo>
                        <a:pt x="267" y="13369"/>
                      </a:lnTo>
                      <a:lnTo>
                        <a:pt x="156" y="13880"/>
                      </a:lnTo>
                      <a:lnTo>
                        <a:pt x="45" y="14392"/>
                      </a:lnTo>
                      <a:lnTo>
                        <a:pt x="0" y="14726"/>
                      </a:lnTo>
                      <a:lnTo>
                        <a:pt x="0" y="14904"/>
                      </a:lnTo>
                      <a:lnTo>
                        <a:pt x="0" y="15059"/>
                      </a:lnTo>
                      <a:lnTo>
                        <a:pt x="23" y="15237"/>
                      </a:lnTo>
                      <a:lnTo>
                        <a:pt x="67" y="15393"/>
                      </a:lnTo>
                      <a:lnTo>
                        <a:pt x="156" y="15549"/>
                      </a:lnTo>
                      <a:lnTo>
                        <a:pt x="245" y="15682"/>
                      </a:lnTo>
                      <a:lnTo>
                        <a:pt x="356" y="15793"/>
                      </a:lnTo>
                      <a:lnTo>
                        <a:pt x="490" y="15882"/>
                      </a:lnTo>
                      <a:lnTo>
                        <a:pt x="623" y="15927"/>
                      </a:lnTo>
                      <a:lnTo>
                        <a:pt x="757" y="15971"/>
                      </a:lnTo>
                      <a:lnTo>
                        <a:pt x="890" y="15971"/>
                      </a:lnTo>
                      <a:lnTo>
                        <a:pt x="1024" y="15949"/>
                      </a:lnTo>
                      <a:lnTo>
                        <a:pt x="1157" y="15927"/>
                      </a:lnTo>
                      <a:lnTo>
                        <a:pt x="1313" y="15882"/>
                      </a:lnTo>
                      <a:lnTo>
                        <a:pt x="1602" y="15749"/>
                      </a:lnTo>
                      <a:lnTo>
                        <a:pt x="1869" y="15615"/>
                      </a:lnTo>
                      <a:lnTo>
                        <a:pt x="2358" y="15304"/>
                      </a:lnTo>
                      <a:lnTo>
                        <a:pt x="3181" y="14726"/>
                      </a:lnTo>
                      <a:lnTo>
                        <a:pt x="3581" y="14437"/>
                      </a:lnTo>
                      <a:lnTo>
                        <a:pt x="3960" y="14103"/>
                      </a:lnTo>
                      <a:lnTo>
                        <a:pt x="4182" y="13880"/>
                      </a:lnTo>
                      <a:lnTo>
                        <a:pt x="4404" y="13614"/>
                      </a:lnTo>
                      <a:lnTo>
                        <a:pt x="4605" y="13347"/>
                      </a:lnTo>
                      <a:lnTo>
                        <a:pt x="4805" y="13080"/>
                      </a:lnTo>
                      <a:lnTo>
                        <a:pt x="5183" y="12524"/>
                      </a:lnTo>
                      <a:lnTo>
                        <a:pt x="5539" y="11968"/>
                      </a:lnTo>
                      <a:lnTo>
                        <a:pt x="8052" y="8386"/>
                      </a:lnTo>
                      <a:lnTo>
                        <a:pt x="9120" y="6874"/>
                      </a:lnTo>
                      <a:lnTo>
                        <a:pt x="10188" y="5361"/>
                      </a:lnTo>
                      <a:lnTo>
                        <a:pt x="11233" y="3849"/>
                      </a:lnTo>
                      <a:lnTo>
                        <a:pt x="11745" y="3070"/>
                      </a:lnTo>
                      <a:lnTo>
                        <a:pt x="12234" y="2292"/>
                      </a:lnTo>
                      <a:lnTo>
                        <a:pt x="12256" y="2225"/>
                      </a:lnTo>
                      <a:lnTo>
                        <a:pt x="12234" y="2181"/>
                      </a:lnTo>
                      <a:lnTo>
                        <a:pt x="12212" y="2136"/>
                      </a:lnTo>
                      <a:lnTo>
                        <a:pt x="12167" y="2092"/>
                      </a:lnTo>
                      <a:lnTo>
                        <a:pt x="12123" y="2069"/>
                      </a:lnTo>
                      <a:lnTo>
                        <a:pt x="12011" y="2069"/>
                      </a:lnTo>
                      <a:lnTo>
                        <a:pt x="11967" y="2114"/>
                      </a:lnTo>
                      <a:lnTo>
                        <a:pt x="11277" y="3204"/>
                      </a:lnTo>
                      <a:lnTo>
                        <a:pt x="10566" y="4272"/>
                      </a:lnTo>
                      <a:lnTo>
                        <a:pt x="9075" y="6362"/>
                      </a:lnTo>
                      <a:lnTo>
                        <a:pt x="4404" y="13080"/>
                      </a:lnTo>
                      <a:lnTo>
                        <a:pt x="4115" y="13436"/>
                      </a:lnTo>
                      <a:lnTo>
                        <a:pt x="3804" y="13791"/>
                      </a:lnTo>
                      <a:lnTo>
                        <a:pt x="3448" y="14125"/>
                      </a:lnTo>
                      <a:lnTo>
                        <a:pt x="3070" y="14459"/>
                      </a:lnTo>
                      <a:lnTo>
                        <a:pt x="2670" y="14748"/>
                      </a:lnTo>
                      <a:lnTo>
                        <a:pt x="2269" y="15015"/>
                      </a:lnTo>
                      <a:lnTo>
                        <a:pt x="1847" y="15260"/>
                      </a:lnTo>
                      <a:lnTo>
                        <a:pt x="1446" y="15482"/>
                      </a:lnTo>
                      <a:lnTo>
                        <a:pt x="1179" y="15593"/>
                      </a:lnTo>
                      <a:lnTo>
                        <a:pt x="1090" y="15638"/>
                      </a:lnTo>
                      <a:lnTo>
                        <a:pt x="912" y="15638"/>
                      </a:lnTo>
                      <a:lnTo>
                        <a:pt x="823" y="15593"/>
                      </a:lnTo>
                      <a:lnTo>
                        <a:pt x="601" y="15437"/>
                      </a:lnTo>
                      <a:lnTo>
                        <a:pt x="401" y="15282"/>
                      </a:lnTo>
                      <a:lnTo>
                        <a:pt x="356" y="15237"/>
                      </a:lnTo>
                      <a:lnTo>
                        <a:pt x="312" y="15171"/>
                      </a:lnTo>
                      <a:lnTo>
                        <a:pt x="290" y="15104"/>
                      </a:lnTo>
                      <a:lnTo>
                        <a:pt x="290" y="15037"/>
                      </a:lnTo>
                      <a:lnTo>
                        <a:pt x="290" y="14815"/>
                      </a:lnTo>
                      <a:lnTo>
                        <a:pt x="312" y="14570"/>
                      </a:lnTo>
                      <a:lnTo>
                        <a:pt x="356" y="14325"/>
                      </a:lnTo>
                      <a:lnTo>
                        <a:pt x="467" y="13836"/>
                      </a:lnTo>
                      <a:lnTo>
                        <a:pt x="645" y="13191"/>
                      </a:lnTo>
                      <a:lnTo>
                        <a:pt x="757" y="12880"/>
                      </a:lnTo>
                      <a:lnTo>
                        <a:pt x="868" y="12590"/>
                      </a:lnTo>
                      <a:lnTo>
                        <a:pt x="1001" y="12301"/>
                      </a:lnTo>
                      <a:lnTo>
                        <a:pt x="1135" y="12034"/>
                      </a:lnTo>
                      <a:lnTo>
                        <a:pt x="1290" y="11745"/>
                      </a:lnTo>
                      <a:lnTo>
                        <a:pt x="1491" y="11456"/>
                      </a:lnTo>
                      <a:lnTo>
                        <a:pt x="3626" y="8297"/>
                      </a:lnTo>
                      <a:lnTo>
                        <a:pt x="5806" y="5161"/>
                      </a:lnTo>
                      <a:lnTo>
                        <a:pt x="7496" y="2692"/>
                      </a:lnTo>
                      <a:lnTo>
                        <a:pt x="8341" y="1447"/>
                      </a:lnTo>
                      <a:lnTo>
                        <a:pt x="9231" y="246"/>
                      </a:lnTo>
                      <a:lnTo>
                        <a:pt x="9253" y="201"/>
                      </a:lnTo>
                      <a:lnTo>
                        <a:pt x="9253" y="134"/>
                      </a:lnTo>
                      <a:lnTo>
                        <a:pt x="9231" y="90"/>
                      </a:lnTo>
                      <a:lnTo>
                        <a:pt x="9209" y="45"/>
                      </a:lnTo>
                      <a:lnTo>
                        <a:pt x="9142" y="1"/>
                      </a:lnTo>
                      <a:close/>
                    </a:path>
                  </a:pathLst>
                </a:custGeom>
                <a:solidFill>
                  <a:srgbClr val="0102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8" name="Google Shape;1158;p43"/>
                <p:cNvSpPr/>
                <p:nvPr/>
              </p:nvSpPr>
              <p:spPr>
                <a:xfrm>
                  <a:off x="6713630" y="1808750"/>
                  <a:ext cx="776388" cy="1033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8" h="12501" extrusionOk="0">
                      <a:moveTo>
                        <a:pt x="9165" y="0"/>
                      </a:moveTo>
                      <a:lnTo>
                        <a:pt x="9143" y="23"/>
                      </a:lnTo>
                      <a:lnTo>
                        <a:pt x="1736" y="10699"/>
                      </a:lnTo>
                      <a:lnTo>
                        <a:pt x="923" y="11868"/>
                      </a:lnTo>
                      <a:lnTo>
                        <a:pt x="923" y="11868"/>
                      </a:lnTo>
                      <a:lnTo>
                        <a:pt x="935" y="11700"/>
                      </a:lnTo>
                      <a:lnTo>
                        <a:pt x="957" y="11411"/>
                      </a:lnTo>
                      <a:lnTo>
                        <a:pt x="935" y="11166"/>
                      </a:lnTo>
                      <a:lnTo>
                        <a:pt x="913" y="11055"/>
                      </a:lnTo>
                      <a:lnTo>
                        <a:pt x="868" y="10966"/>
                      </a:lnTo>
                      <a:lnTo>
                        <a:pt x="824" y="10899"/>
                      </a:lnTo>
                      <a:lnTo>
                        <a:pt x="735" y="10833"/>
                      </a:lnTo>
                      <a:lnTo>
                        <a:pt x="624" y="10766"/>
                      </a:lnTo>
                      <a:lnTo>
                        <a:pt x="490" y="10722"/>
                      </a:lnTo>
                      <a:lnTo>
                        <a:pt x="312" y="10699"/>
                      </a:lnTo>
                      <a:lnTo>
                        <a:pt x="112" y="10677"/>
                      </a:lnTo>
                      <a:lnTo>
                        <a:pt x="68" y="10699"/>
                      </a:lnTo>
                      <a:lnTo>
                        <a:pt x="23" y="10722"/>
                      </a:lnTo>
                      <a:lnTo>
                        <a:pt x="1" y="10766"/>
                      </a:lnTo>
                      <a:lnTo>
                        <a:pt x="1" y="10833"/>
                      </a:lnTo>
                      <a:lnTo>
                        <a:pt x="23" y="10877"/>
                      </a:lnTo>
                      <a:lnTo>
                        <a:pt x="68" y="10922"/>
                      </a:lnTo>
                      <a:lnTo>
                        <a:pt x="112" y="10944"/>
                      </a:lnTo>
                      <a:lnTo>
                        <a:pt x="157" y="10966"/>
                      </a:lnTo>
                      <a:lnTo>
                        <a:pt x="446" y="10988"/>
                      </a:lnTo>
                      <a:lnTo>
                        <a:pt x="535" y="10988"/>
                      </a:lnTo>
                      <a:lnTo>
                        <a:pt x="602" y="11033"/>
                      </a:lnTo>
                      <a:lnTo>
                        <a:pt x="646" y="11100"/>
                      </a:lnTo>
                      <a:lnTo>
                        <a:pt x="646" y="11211"/>
                      </a:lnTo>
                      <a:lnTo>
                        <a:pt x="646" y="11522"/>
                      </a:lnTo>
                      <a:lnTo>
                        <a:pt x="624" y="11923"/>
                      </a:lnTo>
                      <a:lnTo>
                        <a:pt x="646" y="12345"/>
                      </a:lnTo>
                      <a:lnTo>
                        <a:pt x="668" y="12412"/>
                      </a:lnTo>
                      <a:lnTo>
                        <a:pt x="735" y="12479"/>
                      </a:lnTo>
                      <a:lnTo>
                        <a:pt x="824" y="12501"/>
                      </a:lnTo>
                      <a:lnTo>
                        <a:pt x="868" y="12501"/>
                      </a:lnTo>
                      <a:lnTo>
                        <a:pt x="891" y="12456"/>
                      </a:lnTo>
                      <a:lnTo>
                        <a:pt x="8298" y="1780"/>
                      </a:lnTo>
                      <a:lnTo>
                        <a:pt x="9365" y="245"/>
                      </a:lnTo>
                      <a:lnTo>
                        <a:pt x="9387" y="201"/>
                      </a:lnTo>
                      <a:lnTo>
                        <a:pt x="9387" y="134"/>
                      </a:lnTo>
                      <a:lnTo>
                        <a:pt x="9365" y="89"/>
                      </a:lnTo>
                      <a:lnTo>
                        <a:pt x="9321" y="45"/>
                      </a:lnTo>
                      <a:lnTo>
                        <a:pt x="9276" y="0"/>
                      </a:lnTo>
                      <a:close/>
                    </a:path>
                  </a:pathLst>
                </a:custGeom>
                <a:solidFill>
                  <a:srgbClr val="0102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9" name="Google Shape;1159;p43"/>
                <p:cNvSpPr/>
                <p:nvPr/>
              </p:nvSpPr>
              <p:spPr>
                <a:xfrm>
                  <a:off x="6603308" y="1742507"/>
                  <a:ext cx="789206" cy="978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3" h="11834" extrusionOk="0">
                      <a:moveTo>
                        <a:pt x="9342" y="1"/>
                      </a:moveTo>
                      <a:lnTo>
                        <a:pt x="9298" y="45"/>
                      </a:lnTo>
                      <a:lnTo>
                        <a:pt x="2091" y="10455"/>
                      </a:lnTo>
                      <a:lnTo>
                        <a:pt x="1802" y="10922"/>
                      </a:lnTo>
                      <a:lnTo>
                        <a:pt x="1646" y="11144"/>
                      </a:lnTo>
                      <a:lnTo>
                        <a:pt x="1468" y="11345"/>
                      </a:lnTo>
                      <a:lnTo>
                        <a:pt x="1424" y="11434"/>
                      </a:lnTo>
                      <a:lnTo>
                        <a:pt x="1402" y="11478"/>
                      </a:lnTo>
                      <a:lnTo>
                        <a:pt x="1357" y="11500"/>
                      </a:lnTo>
                      <a:lnTo>
                        <a:pt x="1313" y="11523"/>
                      </a:lnTo>
                      <a:lnTo>
                        <a:pt x="1224" y="11500"/>
                      </a:lnTo>
                      <a:lnTo>
                        <a:pt x="1068" y="11478"/>
                      </a:lnTo>
                      <a:lnTo>
                        <a:pt x="579" y="11500"/>
                      </a:lnTo>
                      <a:lnTo>
                        <a:pt x="89" y="11545"/>
                      </a:lnTo>
                      <a:lnTo>
                        <a:pt x="23" y="11567"/>
                      </a:lnTo>
                      <a:lnTo>
                        <a:pt x="0" y="11589"/>
                      </a:lnTo>
                      <a:lnTo>
                        <a:pt x="0" y="11656"/>
                      </a:lnTo>
                      <a:lnTo>
                        <a:pt x="0" y="11700"/>
                      </a:lnTo>
                      <a:lnTo>
                        <a:pt x="45" y="11745"/>
                      </a:lnTo>
                      <a:lnTo>
                        <a:pt x="89" y="11789"/>
                      </a:lnTo>
                      <a:lnTo>
                        <a:pt x="134" y="11812"/>
                      </a:lnTo>
                      <a:lnTo>
                        <a:pt x="201" y="11834"/>
                      </a:lnTo>
                      <a:lnTo>
                        <a:pt x="556" y="11812"/>
                      </a:lnTo>
                      <a:lnTo>
                        <a:pt x="957" y="11834"/>
                      </a:lnTo>
                      <a:lnTo>
                        <a:pt x="1135" y="11834"/>
                      </a:lnTo>
                      <a:lnTo>
                        <a:pt x="1335" y="11789"/>
                      </a:lnTo>
                      <a:lnTo>
                        <a:pt x="1491" y="11745"/>
                      </a:lnTo>
                      <a:lnTo>
                        <a:pt x="1624" y="11678"/>
                      </a:lnTo>
                      <a:lnTo>
                        <a:pt x="1758" y="11545"/>
                      </a:lnTo>
                      <a:lnTo>
                        <a:pt x="1869" y="11389"/>
                      </a:lnTo>
                      <a:lnTo>
                        <a:pt x="2047" y="11078"/>
                      </a:lnTo>
                      <a:lnTo>
                        <a:pt x="3871" y="8453"/>
                      </a:lnTo>
                      <a:lnTo>
                        <a:pt x="8430" y="1847"/>
                      </a:lnTo>
                      <a:lnTo>
                        <a:pt x="9520" y="268"/>
                      </a:lnTo>
                      <a:lnTo>
                        <a:pt x="9543" y="201"/>
                      </a:lnTo>
                      <a:lnTo>
                        <a:pt x="9543" y="156"/>
                      </a:lnTo>
                      <a:lnTo>
                        <a:pt x="9520" y="90"/>
                      </a:lnTo>
                      <a:lnTo>
                        <a:pt x="9476" y="45"/>
                      </a:lnTo>
                      <a:lnTo>
                        <a:pt x="9431" y="23"/>
                      </a:lnTo>
                      <a:lnTo>
                        <a:pt x="9387" y="1"/>
                      </a:lnTo>
                      <a:close/>
                    </a:path>
                  </a:pathLst>
                </a:custGeom>
                <a:solidFill>
                  <a:srgbClr val="0102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160" name="Google Shape;1160;p43"/>
            <p:cNvSpPr/>
            <p:nvPr/>
          </p:nvSpPr>
          <p:spPr>
            <a:xfrm>
              <a:off x="6767054" y="2818599"/>
              <a:ext cx="130666" cy="40606"/>
            </a:xfrm>
            <a:custGeom>
              <a:avLst/>
              <a:gdLst/>
              <a:ahLst/>
              <a:cxnLst/>
              <a:rect l="l" t="t" r="r" b="b"/>
              <a:pathLst>
                <a:path w="1580" h="491" extrusionOk="0">
                  <a:moveTo>
                    <a:pt x="111" y="1"/>
                  </a:moveTo>
                  <a:lnTo>
                    <a:pt x="67" y="23"/>
                  </a:lnTo>
                  <a:lnTo>
                    <a:pt x="22" y="45"/>
                  </a:lnTo>
                  <a:lnTo>
                    <a:pt x="0" y="90"/>
                  </a:lnTo>
                  <a:lnTo>
                    <a:pt x="0" y="134"/>
                  </a:lnTo>
                  <a:lnTo>
                    <a:pt x="22" y="201"/>
                  </a:lnTo>
                  <a:lnTo>
                    <a:pt x="111" y="334"/>
                  </a:lnTo>
                  <a:lnTo>
                    <a:pt x="222" y="401"/>
                  </a:lnTo>
                  <a:lnTo>
                    <a:pt x="334" y="468"/>
                  </a:lnTo>
                  <a:lnTo>
                    <a:pt x="489" y="490"/>
                  </a:lnTo>
                  <a:lnTo>
                    <a:pt x="734" y="490"/>
                  </a:lnTo>
                  <a:lnTo>
                    <a:pt x="1001" y="468"/>
                  </a:lnTo>
                  <a:lnTo>
                    <a:pt x="1490" y="401"/>
                  </a:lnTo>
                  <a:lnTo>
                    <a:pt x="1557" y="379"/>
                  </a:lnTo>
                  <a:lnTo>
                    <a:pt x="1579" y="334"/>
                  </a:lnTo>
                  <a:lnTo>
                    <a:pt x="1579" y="290"/>
                  </a:lnTo>
                  <a:lnTo>
                    <a:pt x="1579" y="245"/>
                  </a:lnTo>
                  <a:lnTo>
                    <a:pt x="1535" y="201"/>
                  </a:lnTo>
                  <a:lnTo>
                    <a:pt x="1490" y="157"/>
                  </a:lnTo>
                  <a:lnTo>
                    <a:pt x="1446" y="134"/>
                  </a:lnTo>
                  <a:lnTo>
                    <a:pt x="1379" y="134"/>
                  </a:lnTo>
                  <a:lnTo>
                    <a:pt x="1001" y="179"/>
                  </a:lnTo>
                  <a:lnTo>
                    <a:pt x="601" y="201"/>
                  </a:lnTo>
                  <a:lnTo>
                    <a:pt x="356" y="201"/>
                  </a:lnTo>
                  <a:lnTo>
                    <a:pt x="289" y="179"/>
                  </a:lnTo>
                  <a:lnTo>
                    <a:pt x="311" y="179"/>
                  </a:lnTo>
                  <a:lnTo>
                    <a:pt x="289" y="157"/>
                  </a:lnTo>
                  <a:lnTo>
                    <a:pt x="245" y="90"/>
                  </a:lnTo>
                  <a:lnTo>
                    <a:pt x="200" y="45"/>
                  </a:lnTo>
                  <a:lnTo>
                    <a:pt x="156" y="23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3"/>
            <p:cNvSpPr/>
            <p:nvPr/>
          </p:nvSpPr>
          <p:spPr>
            <a:xfrm>
              <a:off x="6553605" y="2886661"/>
              <a:ext cx="145469" cy="108668"/>
            </a:xfrm>
            <a:custGeom>
              <a:avLst/>
              <a:gdLst/>
              <a:ahLst/>
              <a:cxnLst/>
              <a:rect l="l" t="t" r="r" b="b"/>
              <a:pathLst>
                <a:path w="1759" h="1314" extrusionOk="0">
                  <a:moveTo>
                    <a:pt x="90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12"/>
                  </a:lnTo>
                  <a:lnTo>
                    <a:pt x="1" y="156"/>
                  </a:lnTo>
                  <a:lnTo>
                    <a:pt x="23" y="201"/>
                  </a:lnTo>
                  <a:lnTo>
                    <a:pt x="68" y="245"/>
                  </a:lnTo>
                  <a:lnTo>
                    <a:pt x="112" y="268"/>
                  </a:lnTo>
                  <a:lnTo>
                    <a:pt x="334" y="334"/>
                  </a:lnTo>
                  <a:lnTo>
                    <a:pt x="535" y="401"/>
                  </a:lnTo>
                  <a:lnTo>
                    <a:pt x="735" y="512"/>
                  </a:lnTo>
                  <a:lnTo>
                    <a:pt x="891" y="624"/>
                  </a:lnTo>
                  <a:lnTo>
                    <a:pt x="1069" y="735"/>
                  </a:lnTo>
                  <a:lnTo>
                    <a:pt x="1224" y="891"/>
                  </a:lnTo>
                  <a:lnTo>
                    <a:pt x="1358" y="1046"/>
                  </a:lnTo>
                  <a:lnTo>
                    <a:pt x="1491" y="1224"/>
                  </a:lnTo>
                  <a:lnTo>
                    <a:pt x="1536" y="1269"/>
                  </a:lnTo>
                  <a:lnTo>
                    <a:pt x="1602" y="1291"/>
                  </a:lnTo>
                  <a:lnTo>
                    <a:pt x="1647" y="1313"/>
                  </a:lnTo>
                  <a:lnTo>
                    <a:pt x="1691" y="1291"/>
                  </a:lnTo>
                  <a:lnTo>
                    <a:pt x="1736" y="1269"/>
                  </a:lnTo>
                  <a:lnTo>
                    <a:pt x="1758" y="1224"/>
                  </a:lnTo>
                  <a:lnTo>
                    <a:pt x="1758" y="1180"/>
                  </a:lnTo>
                  <a:lnTo>
                    <a:pt x="1714" y="1113"/>
                  </a:lnTo>
                  <a:lnTo>
                    <a:pt x="1580" y="913"/>
                  </a:lnTo>
                  <a:lnTo>
                    <a:pt x="1402" y="735"/>
                  </a:lnTo>
                  <a:lnTo>
                    <a:pt x="1224" y="557"/>
                  </a:lnTo>
                  <a:lnTo>
                    <a:pt x="1046" y="401"/>
                  </a:lnTo>
                  <a:lnTo>
                    <a:pt x="846" y="290"/>
                  </a:lnTo>
                  <a:lnTo>
                    <a:pt x="624" y="179"/>
                  </a:lnTo>
                  <a:lnTo>
                    <a:pt x="401" y="90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2" name="Google Shape;1162;p43"/>
          <p:cNvSpPr/>
          <p:nvPr/>
        </p:nvSpPr>
        <p:spPr>
          <a:xfrm>
            <a:off x="6097432" y="3186532"/>
            <a:ext cx="268692" cy="697244"/>
          </a:xfrm>
          <a:custGeom>
            <a:avLst/>
            <a:gdLst/>
            <a:ahLst/>
            <a:cxnLst/>
            <a:rect l="l" t="t" r="r" b="b"/>
            <a:pathLst>
              <a:path w="3249" h="8431" fill="none" extrusionOk="0">
                <a:moveTo>
                  <a:pt x="1091" y="45"/>
                </a:moveTo>
                <a:lnTo>
                  <a:pt x="1" y="0"/>
                </a:lnTo>
                <a:lnTo>
                  <a:pt x="1" y="0"/>
                </a:lnTo>
                <a:lnTo>
                  <a:pt x="512" y="2047"/>
                </a:lnTo>
                <a:lnTo>
                  <a:pt x="1202" y="4605"/>
                </a:lnTo>
                <a:lnTo>
                  <a:pt x="1202" y="4605"/>
                </a:lnTo>
                <a:lnTo>
                  <a:pt x="1736" y="6740"/>
                </a:lnTo>
                <a:lnTo>
                  <a:pt x="2158" y="8430"/>
                </a:lnTo>
                <a:lnTo>
                  <a:pt x="2158" y="8430"/>
                </a:lnTo>
                <a:lnTo>
                  <a:pt x="2648" y="8430"/>
                </a:lnTo>
                <a:lnTo>
                  <a:pt x="3137" y="8386"/>
                </a:lnTo>
                <a:lnTo>
                  <a:pt x="3137" y="8386"/>
                </a:lnTo>
                <a:lnTo>
                  <a:pt x="3248" y="8341"/>
                </a:lnTo>
                <a:lnTo>
                  <a:pt x="3248" y="8341"/>
                </a:lnTo>
                <a:lnTo>
                  <a:pt x="2825" y="6651"/>
                </a:lnTo>
                <a:lnTo>
                  <a:pt x="2269" y="4538"/>
                </a:lnTo>
                <a:lnTo>
                  <a:pt x="2269" y="4538"/>
                </a:lnTo>
                <a:lnTo>
                  <a:pt x="1091" y="45"/>
                </a:lnTo>
                <a:lnTo>
                  <a:pt x="1091" y="45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3" name="Google Shape;1163;p43"/>
          <p:cNvSpPr/>
          <p:nvPr/>
        </p:nvSpPr>
        <p:spPr>
          <a:xfrm>
            <a:off x="6266636" y="3883693"/>
            <a:ext cx="7443" cy="1902"/>
          </a:xfrm>
          <a:custGeom>
            <a:avLst/>
            <a:gdLst/>
            <a:ahLst/>
            <a:cxnLst/>
            <a:rect l="l" t="t" r="r" b="b"/>
            <a:pathLst>
              <a:path w="90" h="23" extrusionOk="0">
                <a:moveTo>
                  <a:pt x="1" y="23"/>
                </a:moveTo>
                <a:lnTo>
                  <a:pt x="1" y="23"/>
                </a:lnTo>
                <a:lnTo>
                  <a:pt x="1" y="23"/>
                </a:lnTo>
                <a:lnTo>
                  <a:pt x="90" y="0"/>
                </a:lnTo>
                <a:lnTo>
                  <a:pt x="90" y="0"/>
                </a:lnTo>
                <a:lnTo>
                  <a:pt x="1" y="23"/>
                </a:lnTo>
                <a:lnTo>
                  <a:pt x="1" y="23"/>
                </a:lnTo>
                <a:close/>
              </a:path>
            </a:pathLst>
          </a:custGeom>
          <a:solidFill>
            <a:srgbClr val="A3C9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4" name="Google Shape;1164;p43"/>
          <p:cNvSpPr/>
          <p:nvPr/>
        </p:nvSpPr>
        <p:spPr>
          <a:xfrm>
            <a:off x="6904998" y="3602265"/>
            <a:ext cx="362474" cy="351392"/>
          </a:xfrm>
          <a:custGeom>
            <a:avLst/>
            <a:gdLst/>
            <a:ahLst/>
            <a:cxnLst/>
            <a:rect l="l" t="t" r="r" b="b"/>
            <a:pathLst>
              <a:path w="4383" h="4249" fill="none" extrusionOk="0">
                <a:moveTo>
                  <a:pt x="3870" y="445"/>
                </a:moveTo>
                <a:lnTo>
                  <a:pt x="3870" y="445"/>
                </a:lnTo>
                <a:lnTo>
                  <a:pt x="3737" y="334"/>
                </a:lnTo>
                <a:lnTo>
                  <a:pt x="3581" y="223"/>
                </a:lnTo>
                <a:lnTo>
                  <a:pt x="3403" y="134"/>
                </a:lnTo>
                <a:lnTo>
                  <a:pt x="3203" y="67"/>
                </a:lnTo>
                <a:lnTo>
                  <a:pt x="3003" y="23"/>
                </a:lnTo>
                <a:lnTo>
                  <a:pt x="2758" y="0"/>
                </a:lnTo>
                <a:lnTo>
                  <a:pt x="2514" y="0"/>
                </a:lnTo>
                <a:lnTo>
                  <a:pt x="2247" y="0"/>
                </a:lnTo>
                <a:lnTo>
                  <a:pt x="0" y="200"/>
                </a:lnTo>
                <a:lnTo>
                  <a:pt x="0" y="200"/>
                </a:lnTo>
                <a:lnTo>
                  <a:pt x="267" y="245"/>
                </a:lnTo>
                <a:lnTo>
                  <a:pt x="512" y="289"/>
                </a:lnTo>
                <a:lnTo>
                  <a:pt x="734" y="334"/>
                </a:lnTo>
                <a:lnTo>
                  <a:pt x="957" y="401"/>
                </a:lnTo>
                <a:lnTo>
                  <a:pt x="1135" y="490"/>
                </a:lnTo>
                <a:lnTo>
                  <a:pt x="1313" y="579"/>
                </a:lnTo>
                <a:lnTo>
                  <a:pt x="1468" y="668"/>
                </a:lnTo>
                <a:lnTo>
                  <a:pt x="1624" y="779"/>
                </a:lnTo>
                <a:lnTo>
                  <a:pt x="1624" y="779"/>
                </a:lnTo>
                <a:lnTo>
                  <a:pt x="1735" y="912"/>
                </a:lnTo>
                <a:lnTo>
                  <a:pt x="1846" y="1068"/>
                </a:lnTo>
                <a:lnTo>
                  <a:pt x="1935" y="1246"/>
                </a:lnTo>
                <a:lnTo>
                  <a:pt x="2024" y="1468"/>
                </a:lnTo>
                <a:lnTo>
                  <a:pt x="2091" y="1691"/>
                </a:lnTo>
                <a:lnTo>
                  <a:pt x="2136" y="1958"/>
                </a:lnTo>
                <a:lnTo>
                  <a:pt x="2158" y="2247"/>
                </a:lnTo>
                <a:lnTo>
                  <a:pt x="2180" y="2558"/>
                </a:lnTo>
                <a:lnTo>
                  <a:pt x="2180" y="2558"/>
                </a:lnTo>
                <a:lnTo>
                  <a:pt x="2158" y="2803"/>
                </a:lnTo>
                <a:lnTo>
                  <a:pt x="2113" y="3048"/>
                </a:lnTo>
                <a:lnTo>
                  <a:pt x="2002" y="3270"/>
                </a:lnTo>
                <a:lnTo>
                  <a:pt x="1869" y="3470"/>
                </a:lnTo>
                <a:lnTo>
                  <a:pt x="1691" y="3648"/>
                </a:lnTo>
                <a:lnTo>
                  <a:pt x="1490" y="3826"/>
                </a:lnTo>
                <a:lnTo>
                  <a:pt x="1224" y="3982"/>
                </a:lnTo>
                <a:lnTo>
                  <a:pt x="934" y="4115"/>
                </a:lnTo>
                <a:lnTo>
                  <a:pt x="934" y="4115"/>
                </a:lnTo>
                <a:lnTo>
                  <a:pt x="734" y="4204"/>
                </a:lnTo>
                <a:lnTo>
                  <a:pt x="556" y="4249"/>
                </a:lnTo>
                <a:lnTo>
                  <a:pt x="556" y="4249"/>
                </a:lnTo>
                <a:lnTo>
                  <a:pt x="1446" y="4115"/>
                </a:lnTo>
                <a:lnTo>
                  <a:pt x="2202" y="3959"/>
                </a:lnTo>
                <a:lnTo>
                  <a:pt x="2558" y="3871"/>
                </a:lnTo>
                <a:lnTo>
                  <a:pt x="2870" y="3782"/>
                </a:lnTo>
                <a:lnTo>
                  <a:pt x="3159" y="3670"/>
                </a:lnTo>
                <a:lnTo>
                  <a:pt x="3403" y="3559"/>
                </a:lnTo>
                <a:lnTo>
                  <a:pt x="3626" y="3426"/>
                </a:lnTo>
                <a:lnTo>
                  <a:pt x="3826" y="3314"/>
                </a:lnTo>
                <a:lnTo>
                  <a:pt x="3982" y="3159"/>
                </a:lnTo>
                <a:lnTo>
                  <a:pt x="4137" y="3025"/>
                </a:lnTo>
                <a:lnTo>
                  <a:pt x="4226" y="2870"/>
                </a:lnTo>
                <a:lnTo>
                  <a:pt x="4315" y="2714"/>
                </a:lnTo>
                <a:lnTo>
                  <a:pt x="4360" y="2536"/>
                </a:lnTo>
                <a:lnTo>
                  <a:pt x="4382" y="2380"/>
                </a:lnTo>
                <a:lnTo>
                  <a:pt x="4382" y="2380"/>
                </a:lnTo>
                <a:lnTo>
                  <a:pt x="4382" y="2024"/>
                </a:lnTo>
                <a:lnTo>
                  <a:pt x="4360" y="1735"/>
                </a:lnTo>
                <a:lnTo>
                  <a:pt x="4315" y="1446"/>
                </a:lnTo>
                <a:lnTo>
                  <a:pt x="4271" y="1201"/>
                </a:lnTo>
                <a:lnTo>
                  <a:pt x="4182" y="957"/>
                </a:lnTo>
                <a:lnTo>
                  <a:pt x="4093" y="757"/>
                </a:lnTo>
                <a:lnTo>
                  <a:pt x="4004" y="601"/>
                </a:lnTo>
                <a:lnTo>
                  <a:pt x="3870" y="445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43"/>
          <p:cNvSpPr/>
          <p:nvPr/>
        </p:nvSpPr>
        <p:spPr>
          <a:xfrm>
            <a:off x="6755972" y="3276675"/>
            <a:ext cx="507778" cy="342213"/>
          </a:xfrm>
          <a:custGeom>
            <a:avLst/>
            <a:gdLst/>
            <a:ahLst/>
            <a:cxnLst/>
            <a:rect l="l" t="t" r="r" b="b"/>
            <a:pathLst>
              <a:path w="6140" h="4138" fill="none" extrusionOk="0">
                <a:moveTo>
                  <a:pt x="1" y="67"/>
                </a:moveTo>
                <a:lnTo>
                  <a:pt x="1" y="67"/>
                </a:lnTo>
                <a:lnTo>
                  <a:pt x="579" y="89"/>
                </a:lnTo>
                <a:lnTo>
                  <a:pt x="579" y="89"/>
                </a:lnTo>
                <a:lnTo>
                  <a:pt x="979" y="111"/>
                </a:lnTo>
                <a:lnTo>
                  <a:pt x="1357" y="178"/>
                </a:lnTo>
                <a:lnTo>
                  <a:pt x="1735" y="245"/>
                </a:lnTo>
                <a:lnTo>
                  <a:pt x="2069" y="356"/>
                </a:lnTo>
                <a:lnTo>
                  <a:pt x="2381" y="490"/>
                </a:lnTo>
                <a:lnTo>
                  <a:pt x="2670" y="645"/>
                </a:lnTo>
                <a:lnTo>
                  <a:pt x="2937" y="823"/>
                </a:lnTo>
                <a:lnTo>
                  <a:pt x="3181" y="1023"/>
                </a:lnTo>
                <a:lnTo>
                  <a:pt x="3181" y="1023"/>
                </a:lnTo>
                <a:lnTo>
                  <a:pt x="3337" y="1179"/>
                </a:lnTo>
                <a:lnTo>
                  <a:pt x="3470" y="1357"/>
                </a:lnTo>
                <a:lnTo>
                  <a:pt x="3604" y="1535"/>
                </a:lnTo>
                <a:lnTo>
                  <a:pt x="3693" y="1713"/>
                </a:lnTo>
                <a:lnTo>
                  <a:pt x="3782" y="1913"/>
                </a:lnTo>
                <a:lnTo>
                  <a:pt x="3826" y="2113"/>
                </a:lnTo>
                <a:lnTo>
                  <a:pt x="3849" y="2291"/>
                </a:lnTo>
                <a:lnTo>
                  <a:pt x="3871" y="2491"/>
                </a:lnTo>
                <a:lnTo>
                  <a:pt x="3871" y="2491"/>
                </a:lnTo>
                <a:lnTo>
                  <a:pt x="3849" y="2625"/>
                </a:lnTo>
                <a:lnTo>
                  <a:pt x="3826" y="2758"/>
                </a:lnTo>
                <a:lnTo>
                  <a:pt x="3804" y="2870"/>
                </a:lnTo>
                <a:lnTo>
                  <a:pt x="3737" y="2981"/>
                </a:lnTo>
                <a:lnTo>
                  <a:pt x="3671" y="3092"/>
                </a:lnTo>
                <a:lnTo>
                  <a:pt x="3582" y="3203"/>
                </a:lnTo>
                <a:lnTo>
                  <a:pt x="3359" y="3426"/>
                </a:lnTo>
                <a:lnTo>
                  <a:pt x="3070" y="3626"/>
                </a:lnTo>
                <a:lnTo>
                  <a:pt x="2714" y="3804"/>
                </a:lnTo>
                <a:lnTo>
                  <a:pt x="2292" y="3982"/>
                </a:lnTo>
                <a:lnTo>
                  <a:pt x="1802" y="4137"/>
                </a:lnTo>
                <a:lnTo>
                  <a:pt x="4049" y="3937"/>
                </a:lnTo>
                <a:lnTo>
                  <a:pt x="4049" y="3937"/>
                </a:lnTo>
                <a:lnTo>
                  <a:pt x="4538" y="3737"/>
                </a:lnTo>
                <a:lnTo>
                  <a:pt x="4961" y="3537"/>
                </a:lnTo>
                <a:lnTo>
                  <a:pt x="5317" y="3314"/>
                </a:lnTo>
                <a:lnTo>
                  <a:pt x="5628" y="3092"/>
                </a:lnTo>
                <a:lnTo>
                  <a:pt x="5850" y="2870"/>
                </a:lnTo>
                <a:lnTo>
                  <a:pt x="5939" y="2758"/>
                </a:lnTo>
                <a:lnTo>
                  <a:pt x="6006" y="2625"/>
                </a:lnTo>
                <a:lnTo>
                  <a:pt x="6073" y="2514"/>
                </a:lnTo>
                <a:lnTo>
                  <a:pt x="6117" y="2380"/>
                </a:lnTo>
                <a:lnTo>
                  <a:pt x="6140" y="2269"/>
                </a:lnTo>
                <a:lnTo>
                  <a:pt x="6140" y="2136"/>
                </a:lnTo>
                <a:lnTo>
                  <a:pt x="6140" y="2136"/>
                </a:lnTo>
                <a:lnTo>
                  <a:pt x="6140" y="1935"/>
                </a:lnTo>
                <a:lnTo>
                  <a:pt x="6095" y="1735"/>
                </a:lnTo>
                <a:lnTo>
                  <a:pt x="6028" y="1557"/>
                </a:lnTo>
                <a:lnTo>
                  <a:pt x="5939" y="1357"/>
                </a:lnTo>
                <a:lnTo>
                  <a:pt x="5828" y="1179"/>
                </a:lnTo>
                <a:lnTo>
                  <a:pt x="5695" y="1001"/>
                </a:lnTo>
                <a:lnTo>
                  <a:pt x="5539" y="846"/>
                </a:lnTo>
                <a:lnTo>
                  <a:pt x="5339" y="690"/>
                </a:lnTo>
                <a:lnTo>
                  <a:pt x="5339" y="690"/>
                </a:lnTo>
                <a:lnTo>
                  <a:pt x="5116" y="534"/>
                </a:lnTo>
                <a:lnTo>
                  <a:pt x="4872" y="378"/>
                </a:lnTo>
                <a:lnTo>
                  <a:pt x="4605" y="267"/>
                </a:lnTo>
                <a:lnTo>
                  <a:pt x="4316" y="178"/>
                </a:lnTo>
                <a:lnTo>
                  <a:pt x="3982" y="111"/>
                </a:lnTo>
                <a:lnTo>
                  <a:pt x="3626" y="45"/>
                </a:lnTo>
                <a:lnTo>
                  <a:pt x="3248" y="23"/>
                </a:lnTo>
                <a:lnTo>
                  <a:pt x="2848" y="0"/>
                </a:lnTo>
                <a:lnTo>
                  <a:pt x="2848" y="0"/>
                </a:lnTo>
                <a:lnTo>
                  <a:pt x="1357" y="23"/>
                </a:lnTo>
                <a:lnTo>
                  <a:pt x="1" y="67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43"/>
          <p:cNvSpPr/>
          <p:nvPr/>
        </p:nvSpPr>
        <p:spPr>
          <a:xfrm>
            <a:off x="6722892" y="3697866"/>
            <a:ext cx="141665" cy="191450"/>
          </a:xfrm>
          <a:custGeom>
            <a:avLst/>
            <a:gdLst/>
            <a:ahLst/>
            <a:cxnLst/>
            <a:rect l="l" t="t" r="r" b="b"/>
            <a:pathLst>
              <a:path w="1713" h="2315" fill="none" extrusionOk="0">
                <a:moveTo>
                  <a:pt x="1401" y="45"/>
                </a:moveTo>
                <a:lnTo>
                  <a:pt x="1401" y="45"/>
                </a:lnTo>
                <a:lnTo>
                  <a:pt x="1001" y="1"/>
                </a:lnTo>
                <a:lnTo>
                  <a:pt x="1001" y="1"/>
                </a:lnTo>
                <a:lnTo>
                  <a:pt x="801" y="1"/>
                </a:lnTo>
                <a:lnTo>
                  <a:pt x="556" y="23"/>
                </a:lnTo>
                <a:lnTo>
                  <a:pt x="0" y="90"/>
                </a:lnTo>
                <a:lnTo>
                  <a:pt x="0" y="90"/>
                </a:lnTo>
                <a:lnTo>
                  <a:pt x="200" y="1246"/>
                </a:lnTo>
                <a:lnTo>
                  <a:pt x="356" y="2314"/>
                </a:lnTo>
                <a:lnTo>
                  <a:pt x="356" y="2314"/>
                </a:lnTo>
                <a:lnTo>
                  <a:pt x="623" y="2314"/>
                </a:lnTo>
                <a:lnTo>
                  <a:pt x="890" y="2270"/>
                </a:lnTo>
                <a:lnTo>
                  <a:pt x="1179" y="2203"/>
                </a:lnTo>
                <a:lnTo>
                  <a:pt x="1513" y="2114"/>
                </a:lnTo>
                <a:lnTo>
                  <a:pt x="1513" y="2114"/>
                </a:lnTo>
                <a:lnTo>
                  <a:pt x="1668" y="2047"/>
                </a:lnTo>
                <a:lnTo>
                  <a:pt x="1691" y="2047"/>
                </a:lnTo>
                <a:lnTo>
                  <a:pt x="1691" y="2047"/>
                </a:lnTo>
                <a:lnTo>
                  <a:pt x="1713" y="2047"/>
                </a:lnTo>
                <a:lnTo>
                  <a:pt x="1713" y="2047"/>
                </a:lnTo>
                <a:lnTo>
                  <a:pt x="1668" y="1803"/>
                </a:lnTo>
                <a:lnTo>
                  <a:pt x="1668" y="1803"/>
                </a:lnTo>
                <a:lnTo>
                  <a:pt x="1535" y="935"/>
                </a:lnTo>
                <a:lnTo>
                  <a:pt x="1401" y="45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p43"/>
          <p:cNvSpPr/>
          <p:nvPr/>
        </p:nvSpPr>
        <p:spPr>
          <a:xfrm>
            <a:off x="6676911" y="3392537"/>
            <a:ext cx="141665" cy="191368"/>
          </a:xfrm>
          <a:custGeom>
            <a:avLst/>
            <a:gdLst/>
            <a:ahLst/>
            <a:cxnLst/>
            <a:rect l="l" t="t" r="r" b="b"/>
            <a:pathLst>
              <a:path w="1713" h="2314" fill="none" extrusionOk="0">
                <a:moveTo>
                  <a:pt x="1001" y="1"/>
                </a:moveTo>
                <a:lnTo>
                  <a:pt x="1001" y="1"/>
                </a:lnTo>
                <a:lnTo>
                  <a:pt x="779" y="1"/>
                </a:lnTo>
                <a:lnTo>
                  <a:pt x="556" y="1"/>
                </a:lnTo>
                <a:lnTo>
                  <a:pt x="289" y="45"/>
                </a:lnTo>
                <a:lnTo>
                  <a:pt x="0" y="90"/>
                </a:lnTo>
                <a:lnTo>
                  <a:pt x="0" y="90"/>
                </a:lnTo>
                <a:lnTo>
                  <a:pt x="200" y="1224"/>
                </a:lnTo>
                <a:lnTo>
                  <a:pt x="356" y="2314"/>
                </a:lnTo>
                <a:lnTo>
                  <a:pt x="356" y="2314"/>
                </a:lnTo>
                <a:lnTo>
                  <a:pt x="601" y="2292"/>
                </a:lnTo>
                <a:lnTo>
                  <a:pt x="890" y="2269"/>
                </a:lnTo>
                <a:lnTo>
                  <a:pt x="1179" y="2203"/>
                </a:lnTo>
                <a:lnTo>
                  <a:pt x="1513" y="2114"/>
                </a:lnTo>
                <a:lnTo>
                  <a:pt x="1513" y="2114"/>
                </a:lnTo>
                <a:lnTo>
                  <a:pt x="1646" y="2047"/>
                </a:lnTo>
                <a:lnTo>
                  <a:pt x="1691" y="2047"/>
                </a:lnTo>
                <a:lnTo>
                  <a:pt x="1691" y="2047"/>
                </a:lnTo>
                <a:lnTo>
                  <a:pt x="1713" y="2047"/>
                </a:lnTo>
                <a:lnTo>
                  <a:pt x="1713" y="2047"/>
                </a:lnTo>
                <a:lnTo>
                  <a:pt x="1691" y="1913"/>
                </a:lnTo>
                <a:lnTo>
                  <a:pt x="1646" y="1780"/>
                </a:lnTo>
                <a:lnTo>
                  <a:pt x="1646" y="1780"/>
                </a:lnTo>
                <a:lnTo>
                  <a:pt x="1535" y="913"/>
                </a:lnTo>
                <a:lnTo>
                  <a:pt x="1379" y="23"/>
                </a:lnTo>
                <a:lnTo>
                  <a:pt x="1379" y="23"/>
                </a:lnTo>
                <a:lnTo>
                  <a:pt x="1201" y="23"/>
                </a:lnTo>
                <a:lnTo>
                  <a:pt x="1001" y="1"/>
                </a:lnTo>
                <a:lnTo>
                  <a:pt x="100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43"/>
          <p:cNvSpPr/>
          <p:nvPr/>
        </p:nvSpPr>
        <p:spPr>
          <a:xfrm>
            <a:off x="6533427" y="3282216"/>
            <a:ext cx="551857" cy="702702"/>
          </a:xfrm>
          <a:custGeom>
            <a:avLst/>
            <a:gdLst/>
            <a:ahLst/>
            <a:cxnLst/>
            <a:rect l="l" t="t" r="r" b="b"/>
            <a:pathLst>
              <a:path w="6673" h="8497" fill="none" extrusionOk="0">
                <a:moveTo>
                  <a:pt x="2692" y="0"/>
                </a:moveTo>
                <a:lnTo>
                  <a:pt x="2558" y="22"/>
                </a:lnTo>
                <a:lnTo>
                  <a:pt x="2558" y="22"/>
                </a:lnTo>
                <a:lnTo>
                  <a:pt x="2514" y="22"/>
                </a:lnTo>
                <a:lnTo>
                  <a:pt x="2469" y="22"/>
                </a:lnTo>
                <a:lnTo>
                  <a:pt x="2469" y="22"/>
                </a:lnTo>
                <a:lnTo>
                  <a:pt x="2269" y="22"/>
                </a:lnTo>
                <a:lnTo>
                  <a:pt x="2269" y="22"/>
                </a:lnTo>
                <a:lnTo>
                  <a:pt x="1668" y="67"/>
                </a:lnTo>
                <a:lnTo>
                  <a:pt x="1090" y="156"/>
                </a:lnTo>
                <a:lnTo>
                  <a:pt x="534" y="289"/>
                </a:lnTo>
                <a:lnTo>
                  <a:pt x="0" y="467"/>
                </a:lnTo>
                <a:lnTo>
                  <a:pt x="0" y="467"/>
                </a:lnTo>
                <a:lnTo>
                  <a:pt x="156" y="2069"/>
                </a:lnTo>
                <a:lnTo>
                  <a:pt x="378" y="4604"/>
                </a:lnTo>
                <a:lnTo>
                  <a:pt x="378" y="4604"/>
                </a:lnTo>
                <a:lnTo>
                  <a:pt x="623" y="7007"/>
                </a:lnTo>
                <a:lnTo>
                  <a:pt x="801" y="8497"/>
                </a:lnTo>
                <a:lnTo>
                  <a:pt x="801" y="8497"/>
                </a:lnTo>
                <a:lnTo>
                  <a:pt x="2336" y="8430"/>
                </a:lnTo>
                <a:lnTo>
                  <a:pt x="3492" y="8341"/>
                </a:lnTo>
                <a:lnTo>
                  <a:pt x="4293" y="8274"/>
                </a:lnTo>
                <a:lnTo>
                  <a:pt x="4738" y="8208"/>
                </a:lnTo>
                <a:lnTo>
                  <a:pt x="4738" y="8208"/>
                </a:lnTo>
                <a:lnTo>
                  <a:pt x="4805" y="8185"/>
                </a:lnTo>
                <a:lnTo>
                  <a:pt x="4805" y="8185"/>
                </a:lnTo>
                <a:lnTo>
                  <a:pt x="5049" y="8119"/>
                </a:lnTo>
                <a:lnTo>
                  <a:pt x="5049" y="8119"/>
                </a:lnTo>
                <a:lnTo>
                  <a:pt x="5227" y="8074"/>
                </a:lnTo>
                <a:lnTo>
                  <a:pt x="5427" y="7985"/>
                </a:lnTo>
                <a:lnTo>
                  <a:pt x="5427" y="7985"/>
                </a:lnTo>
                <a:lnTo>
                  <a:pt x="5717" y="7852"/>
                </a:lnTo>
                <a:lnTo>
                  <a:pt x="5983" y="7696"/>
                </a:lnTo>
                <a:lnTo>
                  <a:pt x="6184" y="7518"/>
                </a:lnTo>
                <a:lnTo>
                  <a:pt x="6362" y="7340"/>
                </a:lnTo>
                <a:lnTo>
                  <a:pt x="6495" y="7140"/>
                </a:lnTo>
                <a:lnTo>
                  <a:pt x="6606" y="6918"/>
                </a:lnTo>
                <a:lnTo>
                  <a:pt x="6651" y="6673"/>
                </a:lnTo>
                <a:lnTo>
                  <a:pt x="6673" y="6428"/>
                </a:lnTo>
                <a:lnTo>
                  <a:pt x="6673" y="6428"/>
                </a:lnTo>
                <a:lnTo>
                  <a:pt x="6651" y="6117"/>
                </a:lnTo>
                <a:lnTo>
                  <a:pt x="6629" y="5828"/>
                </a:lnTo>
                <a:lnTo>
                  <a:pt x="6584" y="5561"/>
                </a:lnTo>
                <a:lnTo>
                  <a:pt x="6517" y="5338"/>
                </a:lnTo>
                <a:lnTo>
                  <a:pt x="6428" y="5116"/>
                </a:lnTo>
                <a:lnTo>
                  <a:pt x="6339" y="4938"/>
                </a:lnTo>
                <a:lnTo>
                  <a:pt x="6228" y="4782"/>
                </a:lnTo>
                <a:lnTo>
                  <a:pt x="6117" y="4649"/>
                </a:lnTo>
                <a:lnTo>
                  <a:pt x="6117" y="4649"/>
                </a:lnTo>
                <a:lnTo>
                  <a:pt x="5961" y="4538"/>
                </a:lnTo>
                <a:lnTo>
                  <a:pt x="5806" y="4449"/>
                </a:lnTo>
                <a:lnTo>
                  <a:pt x="5628" y="4360"/>
                </a:lnTo>
                <a:lnTo>
                  <a:pt x="5450" y="4271"/>
                </a:lnTo>
                <a:lnTo>
                  <a:pt x="5227" y="4204"/>
                </a:lnTo>
                <a:lnTo>
                  <a:pt x="5005" y="4159"/>
                </a:lnTo>
                <a:lnTo>
                  <a:pt x="4760" y="4115"/>
                </a:lnTo>
                <a:lnTo>
                  <a:pt x="4493" y="4070"/>
                </a:lnTo>
                <a:lnTo>
                  <a:pt x="4493" y="4070"/>
                </a:lnTo>
                <a:lnTo>
                  <a:pt x="4983" y="3915"/>
                </a:lnTo>
                <a:lnTo>
                  <a:pt x="5405" y="3737"/>
                </a:lnTo>
                <a:lnTo>
                  <a:pt x="5761" y="3559"/>
                </a:lnTo>
                <a:lnTo>
                  <a:pt x="6050" y="3359"/>
                </a:lnTo>
                <a:lnTo>
                  <a:pt x="6273" y="3136"/>
                </a:lnTo>
                <a:lnTo>
                  <a:pt x="6362" y="3025"/>
                </a:lnTo>
                <a:lnTo>
                  <a:pt x="6428" y="2914"/>
                </a:lnTo>
                <a:lnTo>
                  <a:pt x="6495" y="2803"/>
                </a:lnTo>
                <a:lnTo>
                  <a:pt x="6517" y="2691"/>
                </a:lnTo>
                <a:lnTo>
                  <a:pt x="6540" y="2558"/>
                </a:lnTo>
                <a:lnTo>
                  <a:pt x="6562" y="2424"/>
                </a:lnTo>
                <a:lnTo>
                  <a:pt x="6562" y="2424"/>
                </a:lnTo>
                <a:lnTo>
                  <a:pt x="6540" y="2224"/>
                </a:lnTo>
                <a:lnTo>
                  <a:pt x="6517" y="2046"/>
                </a:lnTo>
                <a:lnTo>
                  <a:pt x="6473" y="1846"/>
                </a:lnTo>
                <a:lnTo>
                  <a:pt x="6384" y="1646"/>
                </a:lnTo>
                <a:lnTo>
                  <a:pt x="6295" y="1468"/>
                </a:lnTo>
                <a:lnTo>
                  <a:pt x="6161" y="1290"/>
                </a:lnTo>
                <a:lnTo>
                  <a:pt x="6028" y="1112"/>
                </a:lnTo>
                <a:lnTo>
                  <a:pt x="5872" y="956"/>
                </a:lnTo>
                <a:lnTo>
                  <a:pt x="5872" y="956"/>
                </a:lnTo>
                <a:lnTo>
                  <a:pt x="5628" y="756"/>
                </a:lnTo>
                <a:lnTo>
                  <a:pt x="5361" y="578"/>
                </a:lnTo>
                <a:lnTo>
                  <a:pt x="5072" y="423"/>
                </a:lnTo>
                <a:lnTo>
                  <a:pt x="4760" y="289"/>
                </a:lnTo>
                <a:lnTo>
                  <a:pt x="4426" y="178"/>
                </a:lnTo>
                <a:lnTo>
                  <a:pt x="4048" y="111"/>
                </a:lnTo>
                <a:lnTo>
                  <a:pt x="3670" y="44"/>
                </a:lnTo>
                <a:lnTo>
                  <a:pt x="3270" y="22"/>
                </a:lnTo>
                <a:lnTo>
                  <a:pt x="3270" y="22"/>
                </a:lnTo>
                <a:lnTo>
                  <a:pt x="2692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9" name="Google Shape;1169;p43"/>
          <p:cNvSpPr/>
          <p:nvPr/>
        </p:nvSpPr>
        <p:spPr>
          <a:xfrm>
            <a:off x="6676911" y="3392537"/>
            <a:ext cx="215268" cy="191368"/>
          </a:xfrm>
          <a:custGeom>
            <a:avLst/>
            <a:gdLst/>
            <a:ahLst/>
            <a:cxnLst/>
            <a:rect l="l" t="t" r="r" b="b"/>
            <a:pathLst>
              <a:path w="2603" h="2314" fill="none" extrusionOk="0">
                <a:moveTo>
                  <a:pt x="0" y="90"/>
                </a:moveTo>
                <a:lnTo>
                  <a:pt x="0" y="90"/>
                </a:lnTo>
                <a:lnTo>
                  <a:pt x="289" y="45"/>
                </a:lnTo>
                <a:lnTo>
                  <a:pt x="556" y="1"/>
                </a:lnTo>
                <a:lnTo>
                  <a:pt x="779" y="1"/>
                </a:lnTo>
                <a:lnTo>
                  <a:pt x="1001" y="1"/>
                </a:lnTo>
                <a:lnTo>
                  <a:pt x="1001" y="1"/>
                </a:lnTo>
                <a:lnTo>
                  <a:pt x="1201" y="23"/>
                </a:lnTo>
                <a:lnTo>
                  <a:pt x="1379" y="23"/>
                </a:lnTo>
                <a:lnTo>
                  <a:pt x="1379" y="23"/>
                </a:lnTo>
                <a:lnTo>
                  <a:pt x="1713" y="90"/>
                </a:lnTo>
                <a:lnTo>
                  <a:pt x="2002" y="179"/>
                </a:lnTo>
                <a:lnTo>
                  <a:pt x="2202" y="312"/>
                </a:lnTo>
                <a:lnTo>
                  <a:pt x="2313" y="379"/>
                </a:lnTo>
                <a:lnTo>
                  <a:pt x="2380" y="445"/>
                </a:lnTo>
                <a:lnTo>
                  <a:pt x="2380" y="445"/>
                </a:lnTo>
                <a:lnTo>
                  <a:pt x="2491" y="579"/>
                </a:lnTo>
                <a:lnTo>
                  <a:pt x="2558" y="735"/>
                </a:lnTo>
                <a:lnTo>
                  <a:pt x="2603" y="913"/>
                </a:lnTo>
                <a:lnTo>
                  <a:pt x="2603" y="1090"/>
                </a:lnTo>
                <a:lnTo>
                  <a:pt x="2603" y="1090"/>
                </a:lnTo>
                <a:lnTo>
                  <a:pt x="2603" y="1246"/>
                </a:lnTo>
                <a:lnTo>
                  <a:pt x="2558" y="1380"/>
                </a:lnTo>
                <a:lnTo>
                  <a:pt x="2491" y="1513"/>
                </a:lnTo>
                <a:lnTo>
                  <a:pt x="2380" y="1624"/>
                </a:lnTo>
                <a:lnTo>
                  <a:pt x="2247" y="1736"/>
                </a:lnTo>
                <a:lnTo>
                  <a:pt x="2091" y="1847"/>
                </a:lnTo>
                <a:lnTo>
                  <a:pt x="1913" y="1958"/>
                </a:lnTo>
                <a:lnTo>
                  <a:pt x="1713" y="2047"/>
                </a:lnTo>
                <a:lnTo>
                  <a:pt x="1713" y="2047"/>
                </a:lnTo>
                <a:lnTo>
                  <a:pt x="1691" y="2047"/>
                </a:lnTo>
                <a:lnTo>
                  <a:pt x="1646" y="2047"/>
                </a:lnTo>
                <a:lnTo>
                  <a:pt x="1646" y="2047"/>
                </a:lnTo>
                <a:lnTo>
                  <a:pt x="1513" y="2114"/>
                </a:lnTo>
                <a:lnTo>
                  <a:pt x="1513" y="2114"/>
                </a:lnTo>
                <a:lnTo>
                  <a:pt x="1179" y="2203"/>
                </a:lnTo>
                <a:lnTo>
                  <a:pt x="890" y="2269"/>
                </a:lnTo>
                <a:lnTo>
                  <a:pt x="601" y="2292"/>
                </a:lnTo>
                <a:lnTo>
                  <a:pt x="356" y="2314"/>
                </a:lnTo>
                <a:lnTo>
                  <a:pt x="356" y="2314"/>
                </a:lnTo>
                <a:lnTo>
                  <a:pt x="200" y="1224"/>
                </a:lnTo>
                <a:lnTo>
                  <a:pt x="0" y="9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0" name="Google Shape;1170;p43"/>
          <p:cNvSpPr/>
          <p:nvPr/>
        </p:nvSpPr>
        <p:spPr>
          <a:xfrm>
            <a:off x="6722892" y="3697866"/>
            <a:ext cx="217088" cy="191450"/>
          </a:xfrm>
          <a:custGeom>
            <a:avLst/>
            <a:gdLst/>
            <a:ahLst/>
            <a:cxnLst/>
            <a:rect l="l" t="t" r="r" b="b"/>
            <a:pathLst>
              <a:path w="2625" h="2315" fill="none" extrusionOk="0">
                <a:moveTo>
                  <a:pt x="2402" y="468"/>
                </a:moveTo>
                <a:lnTo>
                  <a:pt x="2402" y="468"/>
                </a:lnTo>
                <a:lnTo>
                  <a:pt x="2491" y="601"/>
                </a:lnTo>
                <a:lnTo>
                  <a:pt x="2558" y="757"/>
                </a:lnTo>
                <a:lnTo>
                  <a:pt x="2603" y="935"/>
                </a:lnTo>
                <a:lnTo>
                  <a:pt x="2625" y="1135"/>
                </a:lnTo>
                <a:lnTo>
                  <a:pt x="2625" y="1135"/>
                </a:lnTo>
                <a:lnTo>
                  <a:pt x="2603" y="1269"/>
                </a:lnTo>
                <a:lnTo>
                  <a:pt x="2580" y="1402"/>
                </a:lnTo>
                <a:lnTo>
                  <a:pt x="2491" y="1513"/>
                </a:lnTo>
                <a:lnTo>
                  <a:pt x="2402" y="1647"/>
                </a:lnTo>
                <a:lnTo>
                  <a:pt x="2269" y="1758"/>
                </a:lnTo>
                <a:lnTo>
                  <a:pt x="2113" y="1847"/>
                </a:lnTo>
                <a:lnTo>
                  <a:pt x="1935" y="1958"/>
                </a:lnTo>
                <a:lnTo>
                  <a:pt x="1713" y="2047"/>
                </a:lnTo>
                <a:lnTo>
                  <a:pt x="1713" y="2047"/>
                </a:lnTo>
                <a:lnTo>
                  <a:pt x="1691" y="2047"/>
                </a:lnTo>
                <a:lnTo>
                  <a:pt x="1668" y="2047"/>
                </a:lnTo>
                <a:lnTo>
                  <a:pt x="1668" y="2047"/>
                </a:lnTo>
                <a:lnTo>
                  <a:pt x="1513" y="2114"/>
                </a:lnTo>
                <a:lnTo>
                  <a:pt x="1513" y="2114"/>
                </a:lnTo>
                <a:lnTo>
                  <a:pt x="1179" y="2203"/>
                </a:lnTo>
                <a:lnTo>
                  <a:pt x="890" y="2270"/>
                </a:lnTo>
                <a:lnTo>
                  <a:pt x="623" y="2314"/>
                </a:lnTo>
                <a:lnTo>
                  <a:pt x="356" y="2314"/>
                </a:lnTo>
                <a:lnTo>
                  <a:pt x="356" y="2314"/>
                </a:lnTo>
                <a:lnTo>
                  <a:pt x="200" y="1246"/>
                </a:lnTo>
                <a:lnTo>
                  <a:pt x="0" y="90"/>
                </a:lnTo>
                <a:lnTo>
                  <a:pt x="0" y="90"/>
                </a:lnTo>
                <a:lnTo>
                  <a:pt x="556" y="23"/>
                </a:lnTo>
                <a:lnTo>
                  <a:pt x="801" y="1"/>
                </a:lnTo>
                <a:lnTo>
                  <a:pt x="1001" y="1"/>
                </a:lnTo>
                <a:lnTo>
                  <a:pt x="1001" y="1"/>
                </a:lnTo>
                <a:lnTo>
                  <a:pt x="1401" y="45"/>
                </a:lnTo>
                <a:lnTo>
                  <a:pt x="1401" y="45"/>
                </a:lnTo>
                <a:lnTo>
                  <a:pt x="1713" y="112"/>
                </a:lnTo>
                <a:lnTo>
                  <a:pt x="2002" y="201"/>
                </a:lnTo>
                <a:lnTo>
                  <a:pt x="2224" y="312"/>
                </a:lnTo>
                <a:lnTo>
                  <a:pt x="2313" y="379"/>
                </a:lnTo>
                <a:lnTo>
                  <a:pt x="2402" y="468"/>
                </a:lnTo>
                <a:lnTo>
                  <a:pt x="2402" y="46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1" name="Google Shape;1171;p43"/>
          <p:cNvGrpSpPr/>
          <p:nvPr/>
        </p:nvGrpSpPr>
        <p:grpSpPr>
          <a:xfrm>
            <a:off x="7344353" y="2951228"/>
            <a:ext cx="699063" cy="815008"/>
            <a:chOff x="7460428" y="2833203"/>
            <a:chExt cx="699063" cy="815008"/>
          </a:xfrm>
        </p:grpSpPr>
        <p:sp>
          <p:nvSpPr>
            <p:cNvPr id="1172" name="Google Shape;1172;p43"/>
            <p:cNvSpPr/>
            <p:nvPr/>
          </p:nvSpPr>
          <p:spPr>
            <a:xfrm>
              <a:off x="7662712" y="2840564"/>
              <a:ext cx="487599" cy="780026"/>
            </a:xfrm>
            <a:custGeom>
              <a:avLst/>
              <a:gdLst/>
              <a:ahLst/>
              <a:cxnLst/>
              <a:rect l="l" t="t" r="r" b="b"/>
              <a:pathLst>
                <a:path w="5896" h="9432" extrusionOk="0">
                  <a:moveTo>
                    <a:pt x="3626" y="1"/>
                  </a:moveTo>
                  <a:lnTo>
                    <a:pt x="2114" y="357"/>
                  </a:lnTo>
                  <a:lnTo>
                    <a:pt x="2447" y="1602"/>
                  </a:lnTo>
                  <a:lnTo>
                    <a:pt x="2603" y="2225"/>
                  </a:lnTo>
                  <a:lnTo>
                    <a:pt x="2314" y="2336"/>
                  </a:lnTo>
                  <a:lnTo>
                    <a:pt x="2025" y="2448"/>
                  </a:lnTo>
                  <a:lnTo>
                    <a:pt x="1758" y="2559"/>
                  </a:lnTo>
                  <a:lnTo>
                    <a:pt x="1513" y="2692"/>
                  </a:lnTo>
                  <a:lnTo>
                    <a:pt x="1335" y="2804"/>
                  </a:lnTo>
                  <a:lnTo>
                    <a:pt x="1157" y="2915"/>
                  </a:lnTo>
                  <a:lnTo>
                    <a:pt x="1002" y="3026"/>
                  </a:lnTo>
                  <a:lnTo>
                    <a:pt x="868" y="3159"/>
                  </a:lnTo>
                  <a:lnTo>
                    <a:pt x="646" y="3382"/>
                  </a:lnTo>
                  <a:lnTo>
                    <a:pt x="490" y="3604"/>
                  </a:lnTo>
                  <a:lnTo>
                    <a:pt x="334" y="3871"/>
                  </a:lnTo>
                  <a:lnTo>
                    <a:pt x="201" y="4160"/>
                  </a:lnTo>
                  <a:lnTo>
                    <a:pt x="112" y="4450"/>
                  </a:lnTo>
                  <a:lnTo>
                    <a:pt x="45" y="4783"/>
                  </a:lnTo>
                  <a:lnTo>
                    <a:pt x="1" y="5117"/>
                  </a:lnTo>
                  <a:lnTo>
                    <a:pt x="1" y="5473"/>
                  </a:lnTo>
                  <a:lnTo>
                    <a:pt x="1" y="5717"/>
                  </a:lnTo>
                  <a:lnTo>
                    <a:pt x="45" y="5940"/>
                  </a:lnTo>
                  <a:lnTo>
                    <a:pt x="90" y="6162"/>
                  </a:lnTo>
                  <a:lnTo>
                    <a:pt x="179" y="6362"/>
                  </a:lnTo>
                  <a:lnTo>
                    <a:pt x="268" y="6563"/>
                  </a:lnTo>
                  <a:lnTo>
                    <a:pt x="401" y="6741"/>
                  </a:lnTo>
                  <a:lnTo>
                    <a:pt x="557" y="6896"/>
                  </a:lnTo>
                  <a:lnTo>
                    <a:pt x="713" y="7052"/>
                  </a:lnTo>
                  <a:lnTo>
                    <a:pt x="890" y="7208"/>
                  </a:lnTo>
                  <a:lnTo>
                    <a:pt x="1091" y="7319"/>
                  </a:lnTo>
                  <a:lnTo>
                    <a:pt x="1313" y="7430"/>
                  </a:lnTo>
                  <a:lnTo>
                    <a:pt x="1513" y="7519"/>
                  </a:lnTo>
                  <a:lnTo>
                    <a:pt x="1780" y="7586"/>
                  </a:lnTo>
                  <a:lnTo>
                    <a:pt x="2047" y="7630"/>
                  </a:lnTo>
                  <a:lnTo>
                    <a:pt x="2314" y="7653"/>
                  </a:lnTo>
                  <a:lnTo>
                    <a:pt x="2603" y="7653"/>
                  </a:lnTo>
                  <a:lnTo>
                    <a:pt x="3404" y="7630"/>
                  </a:lnTo>
                  <a:lnTo>
                    <a:pt x="3715" y="7608"/>
                  </a:lnTo>
                  <a:lnTo>
                    <a:pt x="3982" y="7564"/>
                  </a:lnTo>
                  <a:lnTo>
                    <a:pt x="4427" y="9432"/>
                  </a:lnTo>
                  <a:lnTo>
                    <a:pt x="5895" y="9076"/>
                  </a:lnTo>
                  <a:lnTo>
                    <a:pt x="5495" y="7208"/>
                  </a:lnTo>
                  <a:lnTo>
                    <a:pt x="5450" y="7208"/>
                  </a:lnTo>
                  <a:lnTo>
                    <a:pt x="4071" y="7274"/>
                  </a:lnTo>
                  <a:lnTo>
                    <a:pt x="3782" y="7252"/>
                  </a:lnTo>
                  <a:lnTo>
                    <a:pt x="3515" y="7230"/>
                  </a:lnTo>
                  <a:lnTo>
                    <a:pt x="3248" y="7185"/>
                  </a:lnTo>
                  <a:lnTo>
                    <a:pt x="2981" y="7119"/>
                  </a:lnTo>
                  <a:lnTo>
                    <a:pt x="2781" y="7030"/>
                  </a:lnTo>
                  <a:lnTo>
                    <a:pt x="2559" y="6918"/>
                  </a:lnTo>
                  <a:lnTo>
                    <a:pt x="2381" y="6807"/>
                  </a:lnTo>
                  <a:lnTo>
                    <a:pt x="2203" y="6674"/>
                  </a:lnTo>
                  <a:lnTo>
                    <a:pt x="2025" y="6496"/>
                  </a:lnTo>
                  <a:lnTo>
                    <a:pt x="1869" y="6340"/>
                  </a:lnTo>
                  <a:lnTo>
                    <a:pt x="1758" y="6140"/>
                  </a:lnTo>
                  <a:lnTo>
                    <a:pt x="1647" y="5962"/>
                  </a:lnTo>
                  <a:lnTo>
                    <a:pt x="1580" y="5762"/>
                  </a:lnTo>
                  <a:lnTo>
                    <a:pt x="1513" y="5539"/>
                  </a:lnTo>
                  <a:lnTo>
                    <a:pt x="1491" y="5317"/>
                  </a:lnTo>
                  <a:lnTo>
                    <a:pt x="1469" y="5072"/>
                  </a:lnTo>
                  <a:lnTo>
                    <a:pt x="1491" y="4716"/>
                  </a:lnTo>
                  <a:lnTo>
                    <a:pt x="1513" y="4361"/>
                  </a:lnTo>
                  <a:lnTo>
                    <a:pt x="1580" y="4049"/>
                  </a:lnTo>
                  <a:lnTo>
                    <a:pt x="1691" y="3738"/>
                  </a:lnTo>
                  <a:lnTo>
                    <a:pt x="1802" y="3471"/>
                  </a:lnTo>
                  <a:lnTo>
                    <a:pt x="1958" y="3204"/>
                  </a:lnTo>
                  <a:lnTo>
                    <a:pt x="2114" y="2982"/>
                  </a:lnTo>
                  <a:lnTo>
                    <a:pt x="2314" y="2759"/>
                  </a:lnTo>
                  <a:lnTo>
                    <a:pt x="2470" y="2626"/>
                  </a:lnTo>
                  <a:lnTo>
                    <a:pt x="2625" y="2514"/>
                  </a:lnTo>
                  <a:lnTo>
                    <a:pt x="2803" y="2403"/>
                  </a:lnTo>
                  <a:lnTo>
                    <a:pt x="2981" y="2292"/>
                  </a:lnTo>
                  <a:lnTo>
                    <a:pt x="3248" y="2136"/>
                  </a:lnTo>
                  <a:lnTo>
                    <a:pt x="3560" y="2003"/>
                  </a:lnTo>
                  <a:lnTo>
                    <a:pt x="3560" y="2003"/>
                  </a:lnTo>
                  <a:lnTo>
                    <a:pt x="4049" y="1892"/>
                  </a:lnTo>
                  <a:lnTo>
                    <a:pt x="3626" y="1"/>
                  </a:lnTo>
                  <a:close/>
                </a:path>
              </a:pathLst>
            </a:custGeom>
            <a:solidFill>
              <a:srgbClr val="E85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3"/>
            <p:cNvSpPr/>
            <p:nvPr/>
          </p:nvSpPr>
          <p:spPr>
            <a:xfrm>
              <a:off x="7992024" y="3436582"/>
              <a:ext cx="158288" cy="184007"/>
            </a:xfrm>
            <a:custGeom>
              <a:avLst/>
              <a:gdLst/>
              <a:ahLst/>
              <a:cxnLst/>
              <a:rect l="l" t="t" r="r" b="b"/>
              <a:pathLst>
                <a:path w="1914" h="2225" fill="none" extrusionOk="0">
                  <a:moveTo>
                    <a:pt x="1513" y="1"/>
                  </a:moveTo>
                  <a:lnTo>
                    <a:pt x="1468" y="1"/>
                  </a:lnTo>
                  <a:lnTo>
                    <a:pt x="0" y="357"/>
                  </a:lnTo>
                  <a:lnTo>
                    <a:pt x="0" y="357"/>
                  </a:lnTo>
                  <a:lnTo>
                    <a:pt x="445" y="2225"/>
                  </a:lnTo>
                  <a:lnTo>
                    <a:pt x="1913" y="1869"/>
                  </a:lnTo>
                  <a:lnTo>
                    <a:pt x="15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3"/>
            <p:cNvSpPr/>
            <p:nvPr/>
          </p:nvSpPr>
          <p:spPr>
            <a:xfrm>
              <a:off x="7837457" y="2840564"/>
              <a:ext cx="160107" cy="184090"/>
            </a:xfrm>
            <a:custGeom>
              <a:avLst/>
              <a:gdLst/>
              <a:ahLst/>
              <a:cxnLst/>
              <a:rect l="l" t="t" r="r" b="b"/>
              <a:pathLst>
                <a:path w="1936" h="2226" fill="none" extrusionOk="0">
                  <a:moveTo>
                    <a:pt x="1936" y="1892"/>
                  </a:moveTo>
                  <a:lnTo>
                    <a:pt x="1513" y="1"/>
                  </a:lnTo>
                  <a:lnTo>
                    <a:pt x="1" y="357"/>
                  </a:lnTo>
                  <a:lnTo>
                    <a:pt x="1" y="357"/>
                  </a:lnTo>
                  <a:lnTo>
                    <a:pt x="334" y="1602"/>
                  </a:lnTo>
                  <a:lnTo>
                    <a:pt x="334" y="1602"/>
                  </a:lnTo>
                  <a:lnTo>
                    <a:pt x="490" y="2225"/>
                  </a:lnTo>
                  <a:lnTo>
                    <a:pt x="1447" y="2003"/>
                  </a:lnTo>
                  <a:lnTo>
                    <a:pt x="1936" y="18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3"/>
            <p:cNvSpPr/>
            <p:nvPr/>
          </p:nvSpPr>
          <p:spPr>
            <a:xfrm>
              <a:off x="7662712" y="3006129"/>
              <a:ext cx="450798" cy="467338"/>
            </a:xfrm>
            <a:custGeom>
              <a:avLst/>
              <a:gdLst/>
              <a:ahLst/>
              <a:cxnLst/>
              <a:rect l="l" t="t" r="r" b="b"/>
              <a:pathLst>
                <a:path w="5451" h="5651" fill="none" extrusionOk="0">
                  <a:moveTo>
                    <a:pt x="1513" y="690"/>
                  </a:moveTo>
                  <a:lnTo>
                    <a:pt x="1513" y="690"/>
                  </a:lnTo>
                  <a:lnTo>
                    <a:pt x="1335" y="802"/>
                  </a:lnTo>
                  <a:lnTo>
                    <a:pt x="1157" y="913"/>
                  </a:lnTo>
                  <a:lnTo>
                    <a:pt x="1002" y="1024"/>
                  </a:lnTo>
                  <a:lnTo>
                    <a:pt x="868" y="1157"/>
                  </a:lnTo>
                  <a:lnTo>
                    <a:pt x="868" y="1157"/>
                  </a:lnTo>
                  <a:lnTo>
                    <a:pt x="646" y="1380"/>
                  </a:lnTo>
                  <a:lnTo>
                    <a:pt x="490" y="1602"/>
                  </a:lnTo>
                  <a:lnTo>
                    <a:pt x="334" y="1869"/>
                  </a:lnTo>
                  <a:lnTo>
                    <a:pt x="201" y="2158"/>
                  </a:lnTo>
                  <a:lnTo>
                    <a:pt x="112" y="2448"/>
                  </a:lnTo>
                  <a:lnTo>
                    <a:pt x="45" y="2781"/>
                  </a:lnTo>
                  <a:lnTo>
                    <a:pt x="1" y="3115"/>
                  </a:lnTo>
                  <a:lnTo>
                    <a:pt x="1" y="3471"/>
                  </a:lnTo>
                  <a:lnTo>
                    <a:pt x="1" y="3471"/>
                  </a:lnTo>
                  <a:lnTo>
                    <a:pt x="1" y="3715"/>
                  </a:lnTo>
                  <a:lnTo>
                    <a:pt x="45" y="3938"/>
                  </a:lnTo>
                  <a:lnTo>
                    <a:pt x="90" y="4160"/>
                  </a:lnTo>
                  <a:lnTo>
                    <a:pt x="179" y="4360"/>
                  </a:lnTo>
                  <a:lnTo>
                    <a:pt x="268" y="4561"/>
                  </a:lnTo>
                  <a:lnTo>
                    <a:pt x="401" y="4739"/>
                  </a:lnTo>
                  <a:lnTo>
                    <a:pt x="557" y="4894"/>
                  </a:lnTo>
                  <a:lnTo>
                    <a:pt x="713" y="5050"/>
                  </a:lnTo>
                  <a:lnTo>
                    <a:pt x="713" y="5050"/>
                  </a:lnTo>
                  <a:lnTo>
                    <a:pt x="890" y="5206"/>
                  </a:lnTo>
                  <a:lnTo>
                    <a:pt x="1091" y="5317"/>
                  </a:lnTo>
                  <a:lnTo>
                    <a:pt x="1313" y="5428"/>
                  </a:lnTo>
                  <a:lnTo>
                    <a:pt x="1513" y="5517"/>
                  </a:lnTo>
                  <a:lnTo>
                    <a:pt x="1513" y="5517"/>
                  </a:lnTo>
                  <a:lnTo>
                    <a:pt x="1780" y="5584"/>
                  </a:lnTo>
                  <a:lnTo>
                    <a:pt x="2047" y="5628"/>
                  </a:lnTo>
                  <a:lnTo>
                    <a:pt x="2314" y="5651"/>
                  </a:lnTo>
                  <a:lnTo>
                    <a:pt x="2603" y="5651"/>
                  </a:lnTo>
                  <a:lnTo>
                    <a:pt x="2603" y="5651"/>
                  </a:lnTo>
                  <a:lnTo>
                    <a:pt x="3404" y="5628"/>
                  </a:lnTo>
                  <a:lnTo>
                    <a:pt x="3715" y="5606"/>
                  </a:lnTo>
                  <a:lnTo>
                    <a:pt x="3982" y="5562"/>
                  </a:lnTo>
                  <a:lnTo>
                    <a:pt x="5450" y="5206"/>
                  </a:lnTo>
                  <a:lnTo>
                    <a:pt x="5450" y="5206"/>
                  </a:lnTo>
                  <a:lnTo>
                    <a:pt x="4071" y="5272"/>
                  </a:lnTo>
                  <a:lnTo>
                    <a:pt x="4071" y="5272"/>
                  </a:lnTo>
                  <a:lnTo>
                    <a:pt x="3782" y="5250"/>
                  </a:lnTo>
                  <a:lnTo>
                    <a:pt x="3515" y="5228"/>
                  </a:lnTo>
                  <a:lnTo>
                    <a:pt x="3248" y="5183"/>
                  </a:lnTo>
                  <a:lnTo>
                    <a:pt x="2981" y="5117"/>
                  </a:lnTo>
                  <a:lnTo>
                    <a:pt x="2981" y="5117"/>
                  </a:lnTo>
                  <a:lnTo>
                    <a:pt x="2781" y="5028"/>
                  </a:lnTo>
                  <a:lnTo>
                    <a:pt x="2559" y="4916"/>
                  </a:lnTo>
                  <a:lnTo>
                    <a:pt x="2381" y="4805"/>
                  </a:lnTo>
                  <a:lnTo>
                    <a:pt x="2203" y="4672"/>
                  </a:lnTo>
                  <a:lnTo>
                    <a:pt x="2203" y="4672"/>
                  </a:lnTo>
                  <a:lnTo>
                    <a:pt x="2025" y="4494"/>
                  </a:lnTo>
                  <a:lnTo>
                    <a:pt x="1869" y="4338"/>
                  </a:lnTo>
                  <a:lnTo>
                    <a:pt x="1758" y="4138"/>
                  </a:lnTo>
                  <a:lnTo>
                    <a:pt x="1647" y="3960"/>
                  </a:lnTo>
                  <a:lnTo>
                    <a:pt x="1580" y="3760"/>
                  </a:lnTo>
                  <a:lnTo>
                    <a:pt x="1513" y="3537"/>
                  </a:lnTo>
                  <a:lnTo>
                    <a:pt x="1491" y="3315"/>
                  </a:lnTo>
                  <a:lnTo>
                    <a:pt x="1469" y="3070"/>
                  </a:lnTo>
                  <a:lnTo>
                    <a:pt x="1469" y="3070"/>
                  </a:lnTo>
                  <a:lnTo>
                    <a:pt x="1491" y="2714"/>
                  </a:lnTo>
                  <a:lnTo>
                    <a:pt x="1513" y="2359"/>
                  </a:lnTo>
                  <a:lnTo>
                    <a:pt x="1580" y="2047"/>
                  </a:lnTo>
                  <a:lnTo>
                    <a:pt x="1691" y="1736"/>
                  </a:lnTo>
                  <a:lnTo>
                    <a:pt x="1802" y="1469"/>
                  </a:lnTo>
                  <a:lnTo>
                    <a:pt x="1958" y="1202"/>
                  </a:lnTo>
                  <a:lnTo>
                    <a:pt x="2114" y="980"/>
                  </a:lnTo>
                  <a:lnTo>
                    <a:pt x="2314" y="757"/>
                  </a:lnTo>
                  <a:lnTo>
                    <a:pt x="2314" y="757"/>
                  </a:lnTo>
                  <a:lnTo>
                    <a:pt x="2470" y="624"/>
                  </a:lnTo>
                  <a:lnTo>
                    <a:pt x="2625" y="512"/>
                  </a:lnTo>
                  <a:lnTo>
                    <a:pt x="2803" y="401"/>
                  </a:lnTo>
                  <a:lnTo>
                    <a:pt x="2981" y="290"/>
                  </a:lnTo>
                  <a:lnTo>
                    <a:pt x="2981" y="290"/>
                  </a:lnTo>
                  <a:lnTo>
                    <a:pt x="3248" y="134"/>
                  </a:lnTo>
                  <a:lnTo>
                    <a:pt x="3560" y="1"/>
                  </a:lnTo>
                  <a:lnTo>
                    <a:pt x="2603" y="223"/>
                  </a:lnTo>
                  <a:lnTo>
                    <a:pt x="2603" y="223"/>
                  </a:lnTo>
                  <a:lnTo>
                    <a:pt x="2314" y="334"/>
                  </a:lnTo>
                  <a:lnTo>
                    <a:pt x="2025" y="446"/>
                  </a:lnTo>
                  <a:lnTo>
                    <a:pt x="1758" y="557"/>
                  </a:lnTo>
                  <a:lnTo>
                    <a:pt x="1513" y="690"/>
                  </a:lnTo>
                  <a:lnTo>
                    <a:pt x="1513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3"/>
            <p:cNvSpPr/>
            <p:nvPr/>
          </p:nvSpPr>
          <p:spPr>
            <a:xfrm>
              <a:off x="7471427" y="2870005"/>
              <a:ext cx="557481" cy="767208"/>
            </a:xfrm>
            <a:custGeom>
              <a:avLst/>
              <a:gdLst/>
              <a:ahLst/>
              <a:cxnLst/>
              <a:rect l="l" t="t" r="r" b="b"/>
              <a:pathLst>
                <a:path w="6741" h="9277" extrusionOk="0">
                  <a:moveTo>
                    <a:pt x="4427" y="1"/>
                  </a:moveTo>
                  <a:lnTo>
                    <a:pt x="4115" y="112"/>
                  </a:lnTo>
                  <a:lnTo>
                    <a:pt x="3826" y="223"/>
                  </a:lnTo>
                  <a:lnTo>
                    <a:pt x="3404" y="379"/>
                  </a:lnTo>
                  <a:lnTo>
                    <a:pt x="3003" y="579"/>
                  </a:lnTo>
                  <a:lnTo>
                    <a:pt x="2558" y="802"/>
                  </a:lnTo>
                  <a:lnTo>
                    <a:pt x="2158" y="1069"/>
                  </a:lnTo>
                  <a:lnTo>
                    <a:pt x="1780" y="1313"/>
                  </a:lnTo>
                  <a:lnTo>
                    <a:pt x="1469" y="1602"/>
                  </a:lnTo>
                  <a:lnTo>
                    <a:pt x="1291" y="1780"/>
                  </a:lnTo>
                  <a:lnTo>
                    <a:pt x="1113" y="1980"/>
                  </a:lnTo>
                  <a:lnTo>
                    <a:pt x="979" y="2181"/>
                  </a:lnTo>
                  <a:lnTo>
                    <a:pt x="823" y="2381"/>
                  </a:lnTo>
                  <a:lnTo>
                    <a:pt x="690" y="2603"/>
                  </a:lnTo>
                  <a:lnTo>
                    <a:pt x="579" y="2826"/>
                  </a:lnTo>
                  <a:lnTo>
                    <a:pt x="468" y="3048"/>
                  </a:lnTo>
                  <a:lnTo>
                    <a:pt x="379" y="3293"/>
                  </a:lnTo>
                  <a:lnTo>
                    <a:pt x="290" y="3560"/>
                  </a:lnTo>
                  <a:lnTo>
                    <a:pt x="201" y="3804"/>
                  </a:lnTo>
                  <a:lnTo>
                    <a:pt x="89" y="4360"/>
                  </a:lnTo>
                  <a:lnTo>
                    <a:pt x="23" y="4939"/>
                  </a:lnTo>
                  <a:lnTo>
                    <a:pt x="0" y="5562"/>
                  </a:lnTo>
                  <a:lnTo>
                    <a:pt x="23" y="5962"/>
                  </a:lnTo>
                  <a:lnTo>
                    <a:pt x="89" y="6340"/>
                  </a:lnTo>
                  <a:lnTo>
                    <a:pt x="178" y="6718"/>
                  </a:lnTo>
                  <a:lnTo>
                    <a:pt x="312" y="7052"/>
                  </a:lnTo>
                  <a:lnTo>
                    <a:pt x="490" y="7385"/>
                  </a:lnTo>
                  <a:lnTo>
                    <a:pt x="712" y="7697"/>
                  </a:lnTo>
                  <a:lnTo>
                    <a:pt x="957" y="7986"/>
                  </a:lnTo>
                  <a:lnTo>
                    <a:pt x="1268" y="8253"/>
                  </a:lnTo>
                  <a:lnTo>
                    <a:pt x="1535" y="8475"/>
                  </a:lnTo>
                  <a:lnTo>
                    <a:pt x="1802" y="8653"/>
                  </a:lnTo>
                  <a:lnTo>
                    <a:pt x="2114" y="8809"/>
                  </a:lnTo>
                  <a:lnTo>
                    <a:pt x="2425" y="8942"/>
                  </a:lnTo>
                  <a:lnTo>
                    <a:pt x="2759" y="9054"/>
                  </a:lnTo>
                  <a:lnTo>
                    <a:pt x="3092" y="9143"/>
                  </a:lnTo>
                  <a:lnTo>
                    <a:pt x="3448" y="9209"/>
                  </a:lnTo>
                  <a:lnTo>
                    <a:pt x="3826" y="9254"/>
                  </a:lnTo>
                  <a:lnTo>
                    <a:pt x="4449" y="9276"/>
                  </a:lnTo>
                  <a:lnTo>
                    <a:pt x="5183" y="9254"/>
                  </a:lnTo>
                  <a:lnTo>
                    <a:pt x="5806" y="9209"/>
                  </a:lnTo>
                  <a:lnTo>
                    <a:pt x="6317" y="9165"/>
                  </a:lnTo>
                  <a:lnTo>
                    <a:pt x="6740" y="9076"/>
                  </a:lnTo>
                  <a:lnTo>
                    <a:pt x="6295" y="7208"/>
                  </a:lnTo>
                  <a:lnTo>
                    <a:pt x="6028" y="7252"/>
                  </a:lnTo>
                  <a:lnTo>
                    <a:pt x="5717" y="7274"/>
                  </a:lnTo>
                  <a:lnTo>
                    <a:pt x="4916" y="7297"/>
                  </a:lnTo>
                  <a:lnTo>
                    <a:pt x="4627" y="7297"/>
                  </a:lnTo>
                  <a:lnTo>
                    <a:pt x="4360" y="7274"/>
                  </a:lnTo>
                  <a:lnTo>
                    <a:pt x="4093" y="7230"/>
                  </a:lnTo>
                  <a:lnTo>
                    <a:pt x="3826" y="7163"/>
                  </a:lnTo>
                  <a:lnTo>
                    <a:pt x="3626" y="7074"/>
                  </a:lnTo>
                  <a:lnTo>
                    <a:pt x="3404" y="6963"/>
                  </a:lnTo>
                  <a:lnTo>
                    <a:pt x="3203" y="6852"/>
                  </a:lnTo>
                  <a:lnTo>
                    <a:pt x="3026" y="6696"/>
                  </a:lnTo>
                  <a:lnTo>
                    <a:pt x="2870" y="6540"/>
                  </a:lnTo>
                  <a:lnTo>
                    <a:pt x="2714" y="6385"/>
                  </a:lnTo>
                  <a:lnTo>
                    <a:pt x="2581" y="6207"/>
                  </a:lnTo>
                  <a:lnTo>
                    <a:pt x="2492" y="6006"/>
                  </a:lnTo>
                  <a:lnTo>
                    <a:pt x="2403" y="5806"/>
                  </a:lnTo>
                  <a:lnTo>
                    <a:pt x="2358" y="5584"/>
                  </a:lnTo>
                  <a:lnTo>
                    <a:pt x="2314" y="5361"/>
                  </a:lnTo>
                  <a:lnTo>
                    <a:pt x="2314" y="5117"/>
                  </a:lnTo>
                  <a:lnTo>
                    <a:pt x="2314" y="4761"/>
                  </a:lnTo>
                  <a:lnTo>
                    <a:pt x="2358" y="4427"/>
                  </a:lnTo>
                  <a:lnTo>
                    <a:pt x="2425" y="4094"/>
                  </a:lnTo>
                  <a:lnTo>
                    <a:pt x="2514" y="3804"/>
                  </a:lnTo>
                  <a:lnTo>
                    <a:pt x="2647" y="3515"/>
                  </a:lnTo>
                  <a:lnTo>
                    <a:pt x="2803" y="3248"/>
                  </a:lnTo>
                  <a:lnTo>
                    <a:pt x="2959" y="3026"/>
                  </a:lnTo>
                  <a:lnTo>
                    <a:pt x="3181" y="2803"/>
                  </a:lnTo>
                  <a:lnTo>
                    <a:pt x="3315" y="2670"/>
                  </a:lnTo>
                  <a:lnTo>
                    <a:pt x="3470" y="2559"/>
                  </a:lnTo>
                  <a:lnTo>
                    <a:pt x="3648" y="2448"/>
                  </a:lnTo>
                  <a:lnTo>
                    <a:pt x="3826" y="2336"/>
                  </a:lnTo>
                  <a:lnTo>
                    <a:pt x="4071" y="2203"/>
                  </a:lnTo>
                  <a:lnTo>
                    <a:pt x="4338" y="2092"/>
                  </a:lnTo>
                  <a:lnTo>
                    <a:pt x="4627" y="1980"/>
                  </a:lnTo>
                  <a:lnTo>
                    <a:pt x="4916" y="1869"/>
                  </a:lnTo>
                  <a:lnTo>
                    <a:pt x="4760" y="1246"/>
                  </a:lnTo>
                  <a:lnTo>
                    <a:pt x="4427" y="1"/>
                  </a:lnTo>
                  <a:close/>
                </a:path>
              </a:pathLst>
            </a:custGeom>
            <a:solidFill>
              <a:srgbClr val="EE7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3"/>
            <p:cNvSpPr/>
            <p:nvPr/>
          </p:nvSpPr>
          <p:spPr>
            <a:xfrm>
              <a:off x="7460428" y="2862644"/>
              <a:ext cx="662262" cy="785567"/>
            </a:xfrm>
            <a:custGeom>
              <a:avLst/>
              <a:gdLst/>
              <a:ahLst/>
              <a:cxnLst/>
              <a:rect l="l" t="t" r="r" b="b"/>
              <a:pathLst>
                <a:path w="8008" h="9499" extrusionOk="0">
                  <a:moveTo>
                    <a:pt x="5143" y="2063"/>
                  </a:moveTo>
                  <a:lnTo>
                    <a:pt x="5094" y="2092"/>
                  </a:lnTo>
                  <a:lnTo>
                    <a:pt x="4849" y="2270"/>
                  </a:lnTo>
                  <a:lnTo>
                    <a:pt x="4604" y="2492"/>
                  </a:lnTo>
                  <a:lnTo>
                    <a:pt x="4404" y="2715"/>
                  </a:lnTo>
                  <a:lnTo>
                    <a:pt x="4226" y="2981"/>
                  </a:lnTo>
                  <a:lnTo>
                    <a:pt x="4070" y="3271"/>
                  </a:lnTo>
                  <a:lnTo>
                    <a:pt x="3981" y="3515"/>
                  </a:lnTo>
                  <a:lnTo>
                    <a:pt x="3893" y="3804"/>
                  </a:lnTo>
                  <a:lnTo>
                    <a:pt x="3826" y="4094"/>
                  </a:lnTo>
                  <a:lnTo>
                    <a:pt x="3804" y="4383"/>
                  </a:lnTo>
                  <a:lnTo>
                    <a:pt x="3781" y="4694"/>
                  </a:lnTo>
                  <a:lnTo>
                    <a:pt x="3804" y="4983"/>
                  </a:lnTo>
                  <a:lnTo>
                    <a:pt x="3848" y="5272"/>
                  </a:lnTo>
                  <a:lnTo>
                    <a:pt x="3915" y="5539"/>
                  </a:lnTo>
                  <a:lnTo>
                    <a:pt x="4048" y="5829"/>
                  </a:lnTo>
                  <a:lnTo>
                    <a:pt x="4204" y="6095"/>
                  </a:lnTo>
                  <a:lnTo>
                    <a:pt x="4382" y="6318"/>
                  </a:lnTo>
                  <a:lnTo>
                    <a:pt x="4604" y="6518"/>
                  </a:lnTo>
                  <a:lnTo>
                    <a:pt x="4827" y="6674"/>
                  </a:lnTo>
                  <a:lnTo>
                    <a:pt x="5071" y="6785"/>
                  </a:lnTo>
                  <a:lnTo>
                    <a:pt x="5316" y="6896"/>
                  </a:lnTo>
                  <a:lnTo>
                    <a:pt x="5605" y="6963"/>
                  </a:lnTo>
                  <a:lnTo>
                    <a:pt x="5872" y="7030"/>
                  </a:lnTo>
                  <a:lnTo>
                    <a:pt x="6161" y="7052"/>
                  </a:lnTo>
                  <a:lnTo>
                    <a:pt x="6473" y="7074"/>
                  </a:lnTo>
                  <a:lnTo>
                    <a:pt x="6762" y="7096"/>
                  </a:lnTo>
                  <a:lnTo>
                    <a:pt x="6767" y="7096"/>
                  </a:lnTo>
                  <a:lnTo>
                    <a:pt x="6767" y="7096"/>
                  </a:lnTo>
                  <a:lnTo>
                    <a:pt x="6339" y="7185"/>
                  </a:lnTo>
                  <a:lnTo>
                    <a:pt x="5828" y="7274"/>
                  </a:lnTo>
                  <a:lnTo>
                    <a:pt x="5316" y="7319"/>
                  </a:lnTo>
                  <a:lnTo>
                    <a:pt x="4804" y="7319"/>
                  </a:lnTo>
                  <a:lnTo>
                    <a:pt x="4560" y="7274"/>
                  </a:lnTo>
                  <a:lnTo>
                    <a:pt x="4293" y="7230"/>
                  </a:lnTo>
                  <a:lnTo>
                    <a:pt x="4070" y="7163"/>
                  </a:lnTo>
                  <a:lnTo>
                    <a:pt x="3826" y="7074"/>
                  </a:lnTo>
                  <a:lnTo>
                    <a:pt x="3603" y="6985"/>
                  </a:lnTo>
                  <a:lnTo>
                    <a:pt x="3425" y="6852"/>
                  </a:lnTo>
                  <a:lnTo>
                    <a:pt x="3247" y="6718"/>
                  </a:lnTo>
                  <a:lnTo>
                    <a:pt x="3092" y="6563"/>
                  </a:lnTo>
                  <a:lnTo>
                    <a:pt x="2958" y="6407"/>
                  </a:lnTo>
                  <a:lnTo>
                    <a:pt x="2847" y="6229"/>
                  </a:lnTo>
                  <a:lnTo>
                    <a:pt x="2758" y="6029"/>
                  </a:lnTo>
                  <a:lnTo>
                    <a:pt x="2669" y="5851"/>
                  </a:lnTo>
                  <a:lnTo>
                    <a:pt x="2625" y="5628"/>
                  </a:lnTo>
                  <a:lnTo>
                    <a:pt x="2580" y="5428"/>
                  </a:lnTo>
                  <a:lnTo>
                    <a:pt x="2558" y="5206"/>
                  </a:lnTo>
                  <a:lnTo>
                    <a:pt x="2558" y="5006"/>
                  </a:lnTo>
                  <a:lnTo>
                    <a:pt x="2580" y="4783"/>
                  </a:lnTo>
                  <a:lnTo>
                    <a:pt x="2602" y="4561"/>
                  </a:lnTo>
                  <a:lnTo>
                    <a:pt x="2647" y="4338"/>
                  </a:lnTo>
                  <a:lnTo>
                    <a:pt x="2714" y="4116"/>
                  </a:lnTo>
                  <a:lnTo>
                    <a:pt x="2780" y="3893"/>
                  </a:lnTo>
                  <a:lnTo>
                    <a:pt x="2869" y="3715"/>
                  </a:lnTo>
                  <a:lnTo>
                    <a:pt x="2958" y="3537"/>
                  </a:lnTo>
                  <a:lnTo>
                    <a:pt x="3092" y="3360"/>
                  </a:lnTo>
                  <a:lnTo>
                    <a:pt x="3203" y="3204"/>
                  </a:lnTo>
                  <a:lnTo>
                    <a:pt x="3336" y="3048"/>
                  </a:lnTo>
                  <a:lnTo>
                    <a:pt x="3492" y="2915"/>
                  </a:lnTo>
                  <a:lnTo>
                    <a:pt x="3648" y="2781"/>
                  </a:lnTo>
                  <a:lnTo>
                    <a:pt x="3981" y="2559"/>
                  </a:lnTo>
                  <a:lnTo>
                    <a:pt x="4337" y="2381"/>
                  </a:lnTo>
                  <a:lnTo>
                    <a:pt x="4715" y="2203"/>
                  </a:lnTo>
                  <a:lnTo>
                    <a:pt x="5116" y="2069"/>
                  </a:lnTo>
                  <a:lnTo>
                    <a:pt x="5143" y="2063"/>
                  </a:lnTo>
                  <a:close/>
                  <a:moveTo>
                    <a:pt x="4490" y="247"/>
                  </a:moveTo>
                  <a:lnTo>
                    <a:pt x="4693" y="1024"/>
                  </a:lnTo>
                  <a:lnTo>
                    <a:pt x="4916" y="1876"/>
                  </a:lnTo>
                  <a:lnTo>
                    <a:pt x="4916" y="1876"/>
                  </a:lnTo>
                  <a:lnTo>
                    <a:pt x="4604" y="1980"/>
                  </a:lnTo>
                  <a:lnTo>
                    <a:pt x="4204" y="2158"/>
                  </a:lnTo>
                  <a:lnTo>
                    <a:pt x="3848" y="2359"/>
                  </a:lnTo>
                  <a:lnTo>
                    <a:pt x="3492" y="2581"/>
                  </a:lnTo>
                  <a:lnTo>
                    <a:pt x="3336" y="2715"/>
                  </a:lnTo>
                  <a:lnTo>
                    <a:pt x="3181" y="2848"/>
                  </a:lnTo>
                  <a:lnTo>
                    <a:pt x="3047" y="3004"/>
                  </a:lnTo>
                  <a:lnTo>
                    <a:pt x="2914" y="3159"/>
                  </a:lnTo>
                  <a:lnTo>
                    <a:pt x="2803" y="3337"/>
                  </a:lnTo>
                  <a:lnTo>
                    <a:pt x="2691" y="3515"/>
                  </a:lnTo>
                  <a:lnTo>
                    <a:pt x="2602" y="3715"/>
                  </a:lnTo>
                  <a:lnTo>
                    <a:pt x="2513" y="3916"/>
                  </a:lnTo>
                  <a:lnTo>
                    <a:pt x="2402" y="4272"/>
                  </a:lnTo>
                  <a:lnTo>
                    <a:pt x="2336" y="4650"/>
                  </a:lnTo>
                  <a:lnTo>
                    <a:pt x="2313" y="5028"/>
                  </a:lnTo>
                  <a:lnTo>
                    <a:pt x="2336" y="5406"/>
                  </a:lnTo>
                  <a:lnTo>
                    <a:pt x="2358" y="5584"/>
                  </a:lnTo>
                  <a:lnTo>
                    <a:pt x="2402" y="5784"/>
                  </a:lnTo>
                  <a:lnTo>
                    <a:pt x="2469" y="5962"/>
                  </a:lnTo>
                  <a:lnTo>
                    <a:pt x="2536" y="6118"/>
                  </a:lnTo>
                  <a:lnTo>
                    <a:pt x="2625" y="6296"/>
                  </a:lnTo>
                  <a:lnTo>
                    <a:pt x="2714" y="6451"/>
                  </a:lnTo>
                  <a:lnTo>
                    <a:pt x="2825" y="6607"/>
                  </a:lnTo>
                  <a:lnTo>
                    <a:pt x="2958" y="6740"/>
                  </a:lnTo>
                  <a:lnTo>
                    <a:pt x="3225" y="6963"/>
                  </a:lnTo>
                  <a:lnTo>
                    <a:pt x="3492" y="7141"/>
                  </a:lnTo>
                  <a:lnTo>
                    <a:pt x="3781" y="7297"/>
                  </a:lnTo>
                  <a:lnTo>
                    <a:pt x="4070" y="7386"/>
                  </a:lnTo>
                  <a:lnTo>
                    <a:pt x="4382" y="7474"/>
                  </a:lnTo>
                  <a:lnTo>
                    <a:pt x="4715" y="7519"/>
                  </a:lnTo>
                  <a:lnTo>
                    <a:pt x="5027" y="7541"/>
                  </a:lnTo>
                  <a:lnTo>
                    <a:pt x="5361" y="7519"/>
                  </a:lnTo>
                  <a:lnTo>
                    <a:pt x="5694" y="7497"/>
                  </a:lnTo>
                  <a:lnTo>
                    <a:pt x="6028" y="7452"/>
                  </a:lnTo>
                  <a:lnTo>
                    <a:pt x="6340" y="7400"/>
                  </a:lnTo>
                  <a:lnTo>
                    <a:pt x="6340" y="7400"/>
                  </a:lnTo>
                  <a:lnTo>
                    <a:pt x="6539" y="8297"/>
                  </a:lnTo>
                  <a:lnTo>
                    <a:pt x="6651" y="8631"/>
                  </a:lnTo>
                  <a:lnTo>
                    <a:pt x="6695" y="8809"/>
                  </a:lnTo>
                  <a:lnTo>
                    <a:pt x="6717" y="8943"/>
                  </a:lnTo>
                  <a:lnTo>
                    <a:pt x="6695" y="9031"/>
                  </a:lnTo>
                  <a:lnTo>
                    <a:pt x="6673" y="9076"/>
                  </a:lnTo>
                  <a:lnTo>
                    <a:pt x="6517" y="9120"/>
                  </a:lnTo>
                  <a:lnTo>
                    <a:pt x="6272" y="9187"/>
                  </a:lnTo>
                  <a:lnTo>
                    <a:pt x="6006" y="9232"/>
                  </a:lnTo>
                  <a:lnTo>
                    <a:pt x="5716" y="9254"/>
                  </a:lnTo>
                  <a:lnTo>
                    <a:pt x="5450" y="9276"/>
                  </a:lnTo>
                  <a:lnTo>
                    <a:pt x="4871" y="9254"/>
                  </a:lnTo>
                  <a:lnTo>
                    <a:pt x="4360" y="9254"/>
                  </a:lnTo>
                  <a:lnTo>
                    <a:pt x="4048" y="9232"/>
                  </a:lnTo>
                  <a:lnTo>
                    <a:pt x="3759" y="9209"/>
                  </a:lnTo>
                  <a:lnTo>
                    <a:pt x="3448" y="9165"/>
                  </a:lnTo>
                  <a:lnTo>
                    <a:pt x="3159" y="9098"/>
                  </a:lnTo>
                  <a:lnTo>
                    <a:pt x="2869" y="9009"/>
                  </a:lnTo>
                  <a:lnTo>
                    <a:pt x="2580" y="8920"/>
                  </a:lnTo>
                  <a:lnTo>
                    <a:pt x="2291" y="8787"/>
                  </a:lnTo>
                  <a:lnTo>
                    <a:pt x="2024" y="8653"/>
                  </a:lnTo>
                  <a:lnTo>
                    <a:pt x="1779" y="8498"/>
                  </a:lnTo>
                  <a:lnTo>
                    <a:pt x="1535" y="8342"/>
                  </a:lnTo>
                  <a:lnTo>
                    <a:pt x="1312" y="8142"/>
                  </a:lnTo>
                  <a:lnTo>
                    <a:pt x="1090" y="7919"/>
                  </a:lnTo>
                  <a:lnTo>
                    <a:pt x="912" y="7697"/>
                  </a:lnTo>
                  <a:lnTo>
                    <a:pt x="734" y="7452"/>
                  </a:lnTo>
                  <a:lnTo>
                    <a:pt x="578" y="7185"/>
                  </a:lnTo>
                  <a:lnTo>
                    <a:pt x="467" y="6896"/>
                  </a:lnTo>
                  <a:lnTo>
                    <a:pt x="378" y="6629"/>
                  </a:lnTo>
                  <a:lnTo>
                    <a:pt x="311" y="6385"/>
                  </a:lnTo>
                  <a:lnTo>
                    <a:pt x="267" y="6118"/>
                  </a:lnTo>
                  <a:lnTo>
                    <a:pt x="245" y="5851"/>
                  </a:lnTo>
                  <a:lnTo>
                    <a:pt x="222" y="5584"/>
                  </a:lnTo>
                  <a:lnTo>
                    <a:pt x="222" y="5295"/>
                  </a:lnTo>
                  <a:lnTo>
                    <a:pt x="245" y="5028"/>
                  </a:lnTo>
                  <a:lnTo>
                    <a:pt x="267" y="4739"/>
                  </a:lnTo>
                  <a:lnTo>
                    <a:pt x="311" y="4472"/>
                  </a:lnTo>
                  <a:lnTo>
                    <a:pt x="378" y="4183"/>
                  </a:lnTo>
                  <a:lnTo>
                    <a:pt x="534" y="3649"/>
                  </a:lnTo>
                  <a:lnTo>
                    <a:pt x="623" y="3404"/>
                  </a:lnTo>
                  <a:lnTo>
                    <a:pt x="734" y="3159"/>
                  </a:lnTo>
                  <a:lnTo>
                    <a:pt x="845" y="2915"/>
                  </a:lnTo>
                  <a:lnTo>
                    <a:pt x="979" y="2692"/>
                  </a:lnTo>
                  <a:lnTo>
                    <a:pt x="1112" y="2448"/>
                  </a:lnTo>
                  <a:lnTo>
                    <a:pt x="1290" y="2225"/>
                  </a:lnTo>
                  <a:lnTo>
                    <a:pt x="1468" y="2003"/>
                  </a:lnTo>
                  <a:lnTo>
                    <a:pt x="1668" y="1803"/>
                  </a:lnTo>
                  <a:lnTo>
                    <a:pt x="1868" y="1625"/>
                  </a:lnTo>
                  <a:lnTo>
                    <a:pt x="2091" y="1447"/>
                  </a:lnTo>
                  <a:lnTo>
                    <a:pt x="2313" y="1269"/>
                  </a:lnTo>
                  <a:lnTo>
                    <a:pt x="2558" y="1113"/>
                  </a:lnTo>
                  <a:lnTo>
                    <a:pt x="3047" y="824"/>
                  </a:lnTo>
                  <a:lnTo>
                    <a:pt x="3559" y="601"/>
                  </a:lnTo>
                  <a:lnTo>
                    <a:pt x="4093" y="379"/>
                  </a:lnTo>
                  <a:lnTo>
                    <a:pt x="4490" y="247"/>
                  </a:lnTo>
                  <a:close/>
                  <a:moveTo>
                    <a:pt x="4515" y="1"/>
                  </a:moveTo>
                  <a:lnTo>
                    <a:pt x="3959" y="179"/>
                  </a:lnTo>
                  <a:lnTo>
                    <a:pt x="3425" y="379"/>
                  </a:lnTo>
                  <a:lnTo>
                    <a:pt x="2892" y="624"/>
                  </a:lnTo>
                  <a:lnTo>
                    <a:pt x="2402" y="913"/>
                  </a:lnTo>
                  <a:lnTo>
                    <a:pt x="2158" y="1091"/>
                  </a:lnTo>
                  <a:lnTo>
                    <a:pt x="1913" y="1246"/>
                  </a:lnTo>
                  <a:lnTo>
                    <a:pt x="1690" y="1447"/>
                  </a:lnTo>
                  <a:lnTo>
                    <a:pt x="1490" y="1625"/>
                  </a:lnTo>
                  <a:lnTo>
                    <a:pt x="1290" y="1847"/>
                  </a:lnTo>
                  <a:lnTo>
                    <a:pt x="1112" y="2047"/>
                  </a:lnTo>
                  <a:lnTo>
                    <a:pt x="934" y="2292"/>
                  </a:lnTo>
                  <a:lnTo>
                    <a:pt x="779" y="2537"/>
                  </a:lnTo>
                  <a:lnTo>
                    <a:pt x="534" y="2959"/>
                  </a:lnTo>
                  <a:lnTo>
                    <a:pt x="356" y="3449"/>
                  </a:lnTo>
                  <a:lnTo>
                    <a:pt x="200" y="3938"/>
                  </a:lnTo>
                  <a:lnTo>
                    <a:pt x="89" y="4449"/>
                  </a:lnTo>
                  <a:lnTo>
                    <a:pt x="22" y="4961"/>
                  </a:lnTo>
                  <a:lnTo>
                    <a:pt x="0" y="5473"/>
                  </a:lnTo>
                  <a:lnTo>
                    <a:pt x="22" y="5984"/>
                  </a:lnTo>
                  <a:lnTo>
                    <a:pt x="67" y="6229"/>
                  </a:lnTo>
                  <a:lnTo>
                    <a:pt x="111" y="6474"/>
                  </a:lnTo>
                  <a:lnTo>
                    <a:pt x="178" y="6740"/>
                  </a:lnTo>
                  <a:lnTo>
                    <a:pt x="267" y="7007"/>
                  </a:lnTo>
                  <a:lnTo>
                    <a:pt x="378" y="7252"/>
                  </a:lnTo>
                  <a:lnTo>
                    <a:pt x="489" y="7474"/>
                  </a:lnTo>
                  <a:lnTo>
                    <a:pt x="623" y="7697"/>
                  </a:lnTo>
                  <a:lnTo>
                    <a:pt x="779" y="7897"/>
                  </a:lnTo>
                  <a:lnTo>
                    <a:pt x="934" y="8075"/>
                  </a:lnTo>
                  <a:lnTo>
                    <a:pt x="1112" y="8253"/>
                  </a:lnTo>
                  <a:lnTo>
                    <a:pt x="1290" y="8409"/>
                  </a:lnTo>
                  <a:lnTo>
                    <a:pt x="1490" y="8564"/>
                  </a:lnTo>
                  <a:lnTo>
                    <a:pt x="1690" y="8698"/>
                  </a:lnTo>
                  <a:lnTo>
                    <a:pt x="1913" y="8831"/>
                  </a:lnTo>
                  <a:lnTo>
                    <a:pt x="2135" y="8943"/>
                  </a:lnTo>
                  <a:lnTo>
                    <a:pt x="2358" y="9031"/>
                  </a:lnTo>
                  <a:lnTo>
                    <a:pt x="2847" y="9209"/>
                  </a:lnTo>
                  <a:lnTo>
                    <a:pt x="3336" y="9343"/>
                  </a:lnTo>
                  <a:lnTo>
                    <a:pt x="3870" y="9432"/>
                  </a:lnTo>
                  <a:lnTo>
                    <a:pt x="4382" y="9476"/>
                  </a:lnTo>
                  <a:lnTo>
                    <a:pt x="4916" y="9499"/>
                  </a:lnTo>
                  <a:lnTo>
                    <a:pt x="5450" y="9499"/>
                  </a:lnTo>
                  <a:lnTo>
                    <a:pt x="5961" y="9432"/>
                  </a:lnTo>
                  <a:lnTo>
                    <a:pt x="6450" y="9365"/>
                  </a:lnTo>
                  <a:lnTo>
                    <a:pt x="6940" y="9276"/>
                  </a:lnTo>
                  <a:lnTo>
                    <a:pt x="6962" y="9254"/>
                  </a:lnTo>
                  <a:lnTo>
                    <a:pt x="6984" y="9232"/>
                  </a:lnTo>
                  <a:lnTo>
                    <a:pt x="6984" y="9165"/>
                  </a:lnTo>
                  <a:lnTo>
                    <a:pt x="6556" y="7364"/>
                  </a:lnTo>
                  <a:lnTo>
                    <a:pt x="6556" y="7364"/>
                  </a:lnTo>
                  <a:lnTo>
                    <a:pt x="6695" y="7341"/>
                  </a:lnTo>
                  <a:lnTo>
                    <a:pt x="7340" y="7208"/>
                  </a:lnTo>
                  <a:lnTo>
                    <a:pt x="7941" y="7052"/>
                  </a:lnTo>
                  <a:lnTo>
                    <a:pt x="7985" y="7030"/>
                  </a:lnTo>
                  <a:lnTo>
                    <a:pt x="8007" y="7007"/>
                  </a:lnTo>
                  <a:lnTo>
                    <a:pt x="8007" y="6963"/>
                  </a:lnTo>
                  <a:lnTo>
                    <a:pt x="8007" y="6941"/>
                  </a:lnTo>
                  <a:lnTo>
                    <a:pt x="7941" y="6852"/>
                  </a:lnTo>
                  <a:lnTo>
                    <a:pt x="7918" y="6852"/>
                  </a:lnTo>
                  <a:lnTo>
                    <a:pt x="7874" y="6829"/>
                  </a:lnTo>
                  <a:lnTo>
                    <a:pt x="7852" y="6830"/>
                  </a:lnTo>
                  <a:lnTo>
                    <a:pt x="7852" y="6830"/>
                  </a:lnTo>
                  <a:lnTo>
                    <a:pt x="7852" y="6829"/>
                  </a:lnTo>
                  <a:lnTo>
                    <a:pt x="7847" y="6830"/>
                  </a:lnTo>
                  <a:lnTo>
                    <a:pt x="7847" y="6830"/>
                  </a:lnTo>
                  <a:lnTo>
                    <a:pt x="7318" y="6852"/>
                  </a:lnTo>
                  <a:lnTo>
                    <a:pt x="6740" y="6874"/>
                  </a:lnTo>
                  <a:lnTo>
                    <a:pt x="6450" y="6874"/>
                  </a:lnTo>
                  <a:lnTo>
                    <a:pt x="6161" y="6852"/>
                  </a:lnTo>
                  <a:lnTo>
                    <a:pt x="5872" y="6807"/>
                  </a:lnTo>
                  <a:lnTo>
                    <a:pt x="5583" y="6740"/>
                  </a:lnTo>
                  <a:lnTo>
                    <a:pt x="5316" y="6674"/>
                  </a:lnTo>
                  <a:lnTo>
                    <a:pt x="5071" y="6563"/>
                  </a:lnTo>
                  <a:lnTo>
                    <a:pt x="4827" y="6429"/>
                  </a:lnTo>
                  <a:lnTo>
                    <a:pt x="4627" y="6273"/>
                  </a:lnTo>
                  <a:lnTo>
                    <a:pt x="4426" y="6095"/>
                  </a:lnTo>
                  <a:lnTo>
                    <a:pt x="4271" y="5851"/>
                  </a:lnTo>
                  <a:lnTo>
                    <a:pt x="4159" y="5584"/>
                  </a:lnTo>
                  <a:lnTo>
                    <a:pt x="4070" y="5272"/>
                  </a:lnTo>
                  <a:lnTo>
                    <a:pt x="4026" y="4983"/>
                  </a:lnTo>
                  <a:lnTo>
                    <a:pt x="4026" y="4694"/>
                  </a:lnTo>
                  <a:lnTo>
                    <a:pt x="4026" y="4427"/>
                  </a:lnTo>
                  <a:lnTo>
                    <a:pt x="4070" y="4160"/>
                  </a:lnTo>
                  <a:lnTo>
                    <a:pt x="4115" y="3893"/>
                  </a:lnTo>
                  <a:lnTo>
                    <a:pt x="4204" y="3649"/>
                  </a:lnTo>
                  <a:lnTo>
                    <a:pt x="4315" y="3404"/>
                  </a:lnTo>
                  <a:lnTo>
                    <a:pt x="4426" y="3182"/>
                  </a:lnTo>
                  <a:lnTo>
                    <a:pt x="4582" y="2981"/>
                  </a:lnTo>
                  <a:lnTo>
                    <a:pt x="4738" y="2781"/>
                  </a:lnTo>
                  <a:lnTo>
                    <a:pt x="4938" y="2581"/>
                  </a:lnTo>
                  <a:lnTo>
                    <a:pt x="5138" y="2403"/>
                  </a:lnTo>
                  <a:lnTo>
                    <a:pt x="5338" y="2247"/>
                  </a:lnTo>
                  <a:lnTo>
                    <a:pt x="5583" y="2092"/>
                  </a:lnTo>
                  <a:lnTo>
                    <a:pt x="5828" y="1958"/>
                  </a:lnTo>
                  <a:lnTo>
                    <a:pt x="6072" y="1847"/>
                  </a:lnTo>
                  <a:lnTo>
                    <a:pt x="6117" y="1825"/>
                  </a:lnTo>
                  <a:lnTo>
                    <a:pt x="6117" y="1780"/>
                  </a:lnTo>
                  <a:lnTo>
                    <a:pt x="6117" y="1736"/>
                  </a:lnTo>
                  <a:lnTo>
                    <a:pt x="6095" y="1714"/>
                  </a:lnTo>
                  <a:lnTo>
                    <a:pt x="6028" y="1647"/>
                  </a:lnTo>
                  <a:lnTo>
                    <a:pt x="5983" y="1625"/>
                  </a:lnTo>
                  <a:lnTo>
                    <a:pt x="5939" y="1625"/>
                  </a:lnTo>
                  <a:lnTo>
                    <a:pt x="5142" y="1814"/>
                  </a:lnTo>
                  <a:lnTo>
                    <a:pt x="5142" y="1814"/>
                  </a:lnTo>
                  <a:lnTo>
                    <a:pt x="4916" y="1024"/>
                  </a:lnTo>
                  <a:lnTo>
                    <a:pt x="4671" y="112"/>
                  </a:lnTo>
                  <a:lnTo>
                    <a:pt x="4649" y="45"/>
                  </a:lnTo>
                  <a:lnTo>
                    <a:pt x="4604" y="23"/>
                  </a:lnTo>
                  <a:lnTo>
                    <a:pt x="456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3"/>
            <p:cNvSpPr/>
            <p:nvPr/>
          </p:nvSpPr>
          <p:spPr>
            <a:xfrm>
              <a:off x="7828278" y="2833203"/>
              <a:ext cx="178549" cy="182271"/>
            </a:xfrm>
            <a:custGeom>
              <a:avLst/>
              <a:gdLst/>
              <a:ahLst/>
              <a:cxnLst/>
              <a:rect l="l" t="t" r="r" b="b"/>
              <a:pathLst>
                <a:path w="2159" h="2204" extrusionOk="0">
                  <a:moveTo>
                    <a:pt x="1580" y="1"/>
                  </a:moveTo>
                  <a:lnTo>
                    <a:pt x="67" y="357"/>
                  </a:lnTo>
                  <a:lnTo>
                    <a:pt x="23" y="379"/>
                  </a:lnTo>
                  <a:lnTo>
                    <a:pt x="1" y="401"/>
                  </a:lnTo>
                  <a:lnTo>
                    <a:pt x="1" y="446"/>
                  </a:lnTo>
                  <a:lnTo>
                    <a:pt x="23" y="490"/>
                  </a:lnTo>
                  <a:lnTo>
                    <a:pt x="90" y="557"/>
                  </a:lnTo>
                  <a:lnTo>
                    <a:pt x="179" y="557"/>
                  </a:lnTo>
                  <a:lnTo>
                    <a:pt x="1544" y="236"/>
                  </a:lnTo>
                  <a:lnTo>
                    <a:pt x="1894" y="1889"/>
                  </a:lnTo>
                  <a:lnTo>
                    <a:pt x="1894" y="1889"/>
                  </a:lnTo>
                  <a:lnTo>
                    <a:pt x="1491" y="1981"/>
                  </a:lnTo>
                  <a:lnTo>
                    <a:pt x="1469" y="2003"/>
                  </a:lnTo>
                  <a:lnTo>
                    <a:pt x="1446" y="2047"/>
                  </a:lnTo>
                  <a:lnTo>
                    <a:pt x="1446" y="2092"/>
                  </a:lnTo>
                  <a:lnTo>
                    <a:pt x="1446" y="2114"/>
                  </a:lnTo>
                  <a:lnTo>
                    <a:pt x="1513" y="2181"/>
                  </a:lnTo>
                  <a:lnTo>
                    <a:pt x="1558" y="2203"/>
                  </a:lnTo>
                  <a:lnTo>
                    <a:pt x="1602" y="2203"/>
                  </a:lnTo>
                  <a:lnTo>
                    <a:pt x="2091" y="2092"/>
                  </a:lnTo>
                  <a:lnTo>
                    <a:pt x="2114" y="2070"/>
                  </a:lnTo>
                  <a:lnTo>
                    <a:pt x="2136" y="2047"/>
                  </a:lnTo>
                  <a:lnTo>
                    <a:pt x="2158" y="1981"/>
                  </a:lnTo>
                  <a:lnTo>
                    <a:pt x="1736" y="112"/>
                  </a:lnTo>
                  <a:lnTo>
                    <a:pt x="1713" y="45"/>
                  </a:lnTo>
                  <a:lnTo>
                    <a:pt x="1691" y="23"/>
                  </a:lnTo>
                  <a:lnTo>
                    <a:pt x="162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3"/>
            <p:cNvSpPr/>
            <p:nvPr/>
          </p:nvSpPr>
          <p:spPr>
            <a:xfrm>
              <a:off x="8019563" y="3427403"/>
              <a:ext cx="139928" cy="202450"/>
            </a:xfrm>
            <a:custGeom>
              <a:avLst/>
              <a:gdLst/>
              <a:ahLst/>
              <a:cxnLst/>
              <a:rect l="l" t="t" r="r" b="b"/>
              <a:pathLst>
                <a:path w="1692" h="2448" extrusionOk="0">
                  <a:moveTo>
                    <a:pt x="1091" y="0"/>
                  </a:moveTo>
                  <a:lnTo>
                    <a:pt x="1046" y="23"/>
                  </a:lnTo>
                  <a:lnTo>
                    <a:pt x="1024" y="67"/>
                  </a:lnTo>
                  <a:lnTo>
                    <a:pt x="1024" y="112"/>
                  </a:lnTo>
                  <a:lnTo>
                    <a:pt x="1046" y="156"/>
                  </a:lnTo>
                  <a:lnTo>
                    <a:pt x="1088" y="197"/>
                  </a:lnTo>
                  <a:lnTo>
                    <a:pt x="1246" y="912"/>
                  </a:lnTo>
                  <a:lnTo>
                    <a:pt x="1358" y="1491"/>
                  </a:lnTo>
                  <a:lnTo>
                    <a:pt x="1402" y="1713"/>
                  </a:lnTo>
                  <a:lnTo>
                    <a:pt x="1424" y="1824"/>
                  </a:lnTo>
                  <a:lnTo>
                    <a:pt x="1441" y="1891"/>
                  </a:lnTo>
                  <a:lnTo>
                    <a:pt x="1424" y="1891"/>
                  </a:lnTo>
                  <a:lnTo>
                    <a:pt x="1335" y="1913"/>
                  </a:lnTo>
                  <a:lnTo>
                    <a:pt x="1202" y="1936"/>
                  </a:lnTo>
                  <a:lnTo>
                    <a:pt x="957" y="2002"/>
                  </a:lnTo>
                  <a:lnTo>
                    <a:pt x="68" y="2225"/>
                  </a:lnTo>
                  <a:lnTo>
                    <a:pt x="23" y="2247"/>
                  </a:lnTo>
                  <a:lnTo>
                    <a:pt x="1" y="2269"/>
                  </a:lnTo>
                  <a:lnTo>
                    <a:pt x="1" y="2314"/>
                  </a:lnTo>
                  <a:lnTo>
                    <a:pt x="23" y="2358"/>
                  </a:lnTo>
                  <a:lnTo>
                    <a:pt x="90" y="2425"/>
                  </a:lnTo>
                  <a:lnTo>
                    <a:pt x="134" y="2447"/>
                  </a:lnTo>
                  <a:lnTo>
                    <a:pt x="179" y="2447"/>
                  </a:lnTo>
                  <a:lnTo>
                    <a:pt x="1625" y="2091"/>
                  </a:lnTo>
                  <a:lnTo>
                    <a:pt x="1669" y="2091"/>
                  </a:lnTo>
                  <a:lnTo>
                    <a:pt x="1691" y="2047"/>
                  </a:lnTo>
                  <a:lnTo>
                    <a:pt x="1691" y="1980"/>
                  </a:lnTo>
                  <a:lnTo>
                    <a:pt x="1291" y="112"/>
                  </a:lnTo>
                  <a:lnTo>
                    <a:pt x="1269" y="67"/>
                  </a:lnTo>
                  <a:lnTo>
                    <a:pt x="1224" y="23"/>
                  </a:lnTo>
                  <a:lnTo>
                    <a:pt x="118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0" name="Google Shape;1180;p43"/>
          <p:cNvGrpSpPr/>
          <p:nvPr/>
        </p:nvGrpSpPr>
        <p:grpSpPr>
          <a:xfrm>
            <a:off x="5544216" y="3289702"/>
            <a:ext cx="794747" cy="734045"/>
            <a:chOff x="5504357" y="3177352"/>
            <a:chExt cx="794747" cy="734045"/>
          </a:xfrm>
        </p:grpSpPr>
        <p:sp>
          <p:nvSpPr>
            <p:cNvPr id="1181" name="Google Shape;1181;p43"/>
            <p:cNvSpPr/>
            <p:nvPr/>
          </p:nvSpPr>
          <p:spPr>
            <a:xfrm>
              <a:off x="5682741" y="3186532"/>
              <a:ext cx="607183" cy="715603"/>
            </a:xfrm>
            <a:custGeom>
              <a:avLst/>
              <a:gdLst/>
              <a:ahLst/>
              <a:cxnLst/>
              <a:rect l="l" t="t" r="r" b="b"/>
              <a:pathLst>
                <a:path w="7342" h="8653" extrusionOk="0">
                  <a:moveTo>
                    <a:pt x="1825" y="1980"/>
                  </a:moveTo>
                  <a:lnTo>
                    <a:pt x="1558" y="2692"/>
                  </a:lnTo>
                  <a:lnTo>
                    <a:pt x="1402" y="3203"/>
                  </a:lnTo>
                  <a:lnTo>
                    <a:pt x="1269" y="3782"/>
                  </a:lnTo>
                  <a:lnTo>
                    <a:pt x="2181" y="3804"/>
                  </a:lnTo>
                  <a:lnTo>
                    <a:pt x="2492" y="2736"/>
                  </a:lnTo>
                  <a:lnTo>
                    <a:pt x="2626" y="2314"/>
                  </a:lnTo>
                  <a:lnTo>
                    <a:pt x="2759" y="2024"/>
                  </a:lnTo>
                  <a:lnTo>
                    <a:pt x="1825" y="1980"/>
                  </a:lnTo>
                  <a:close/>
                  <a:moveTo>
                    <a:pt x="4094" y="0"/>
                  </a:moveTo>
                  <a:lnTo>
                    <a:pt x="4605" y="2047"/>
                  </a:lnTo>
                  <a:lnTo>
                    <a:pt x="5295" y="4605"/>
                  </a:lnTo>
                  <a:lnTo>
                    <a:pt x="5829" y="6740"/>
                  </a:lnTo>
                  <a:lnTo>
                    <a:pt x="6251" y="8430"/>
                  </a:lnTo>
                  <a:lnTo>
                    <a:pt x="6741" y="8430"/>
                  </a:lnTo>
                  <a:lnTo>
                    <a:pt x="7230" y="8386"/>
                  </a:lnTo>
                  <a:lnTo>
                    <a:pt x="7341" y="8341"/>
                  </a:lnTo>
                  <a:lnTo>
                    <a:pt x="6918" y="6651"/>
                  </a:lnTo>
                  <a:lnTo>
                    <a:pt x="6362" y="4538"/>
                  </a:lnTo>
                  <a:lnTo>
                    <a:pt x="5184" y="45"/>
                  </a:lnTo>
                  <a:lnTo>
                    <a:pt x="4094" y="0"/>
                  </a:lnTo>
                  <a:close/>
                  <a:moveTo>
                    <a:pt x="1536" y="5895"/>
                  </a:moveTo>
                  <a:lnTo>
                    <a:pt x="1046" y="5939"/>
                  </a:lnTo>
                  <a:lnTo>
                    <a:pt x="735" y="6673"/>
                  </a:lnTo>
                  <a:lnTo>
                    <a:pt x="1" y="8653"/>
                  </a:lnTo>
                  <a:lnTo>
                    <a:pt x="891" y="8631"/>
                  </a:lnTo>
                  <a:lnTo>
                    <a:pt x="1024" y="8608"/>
                  </a:lnTo>
                  <a:lnTo>
                    <a:pt x="1135" y="8186"/>
                  </a:lnTo>
                  <a:lnTo>
                    <a:pt x="1291" y="7719"/>
                  </a:lnTo>
                  <a:lnTo>
                    <a:pt x="1469" y="7229"/>
                  </a:lnTo>
                  <a:lnTo>
                    <a:pt x="1669" y="6718"/>
                  </a:lnTo>
                  <a:lnTo>
                    <a:pt x="1981" y="5895"/>
                  </a:lnTo>
                  <a:close/>
                </a:path>
              </a:pathLst>
            </a:custGeom>
            <a:solidFill>
              <a:srgbClr val="F07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3"/>
            <p:cNvSpPr/>
            <p:nvPr/>
          </p:nvSpPr>
          <p:spPr>
            <a:xfrm>
              <a:off x="5682741" y="3673965"/>
              <a:ext cx="163829" cy="228169"/>
            </a:xfrm>
            <a:custGeom>
              <a:avLst/>
              <a:gdLst/>
              <a:ahLst/>
              <a:cxnLst/>
              <a:rect l="l" t="t" r="r" b="b"/>
              <a:pathLst>
                <a:path w="1981" h="2759" fill="none" extrusionOk="0">
                  <a:moveTo>
                    <a:pt x="735" y="779"/>
                  </a:moveTo>
                  <a:lnTo>
                    <a:pt x="735" y="779"/>
                  </a:lnTo>
                  <a:lnTo>
                    <a:pt x="1" y="2759"/>
                  </a:lnTo>
                  <a:lnTo>
                    <a:pt x="1" y="2759"/>
                  </a:lnTo>
                  <a:lnTo>
                    <a:pt x="891" y="2737"/>
                  </a:lnTo>
                  <a:lnTo>
                    <a:pt x="891" y="2737"/>
                  </a:lnTo>
                  <a:lnTo>
                    <a:pt x="1024" y="2714"/>
                  </a:lnTo>
                  <a:lnTo>
                    <a:pt x="1024" y="2714"/>
                  </a:lnTo>
                  <a:lnTo>
                    <a:pt x="1135" y="2292"/>
                  </a:lnTo>
                  <a:lnTo>
                    <a:pt x="1291" y="1825"/>
                  </a:lnTo>
                  <a:lnTo>
                    <a:pt x="1469" y="1335"/>
                  </a:lnTo>
                  <a:lnTo>
                    <a:pt x="1669" y="824"/>
                  </a:lnTo>
                  <a:lnTo>
                    <a:pt x="1669" y="824"/>
                  </a:lnTo>
                  <a:lnTo>
                    <a:pt x="1981" y="1"/>
                  </a:lnTo>
                  <a:lnTo>
                    <a:pt x="1981" y="1"/>
                  </a:lnTo>
                  <a:lnTo>
                    <a:pt x="1536" y="1"/>
                  </a:lnTo>
                  <a:lnTo>
                    <a:pt x="1046" y="45"/>
                  </a:lnTo>
                  <a:lnTo>
                    <a:pt x="1046" y="45"/>
                  </a:lnTo>
                  <a:lnTo>
                    <a:pt x="735" y="7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3"/>
            <p:cNvSpPr/>
            <p:nvPr/>
          </p:nvSpPr>
          <p:spPr>
            <a:xfrm>
              <a:off x="5787605" y="3350195"/>
              <a:ext cx="123388" cy="150928"/>
            </a:xfrm>
            <a:custGeom>
              <a:avLst/>
              <a:gdLst/>
              <a:ahLst/>
              <a:cxnLst/>
              <a:rect l="l" t="t" r="r" b="b"/>
              <a:pathLst>
                <a:path w="1492" h="1825" fill="none" extrusionOk="0">
                  <a:moveTo>
                    <a:pt x="557" y="1"/>
                  </a:moveTo>
                  <a:lnTo>
                    <a:pt x="557" y="1"/>
                  </a:lnTo>
                  <a:lnTo>
                    <a:pt x="290" y="713"/>
                  </a:lnTo>
                  <a:lnTo>
                    <a:pt x="290" y="713"/>
                  </a:lnTo>
                  <a:lnTo>
                    <a:pt x="134" y="1224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913" y="1825"/>
                  </a:lnTo>
                  <a:lnTo>
                    <a:pt x="913" y="1825"/>
                  </a:lnTo>
                  <a:lnTo>
                    <a:pt x="1224" y="757"/>
                  </a:lnTo>
                  <a:lnTo>
                    <a:pt x="1224" y="757"/>
                  </a:lnTo>
                  <a:lnTo>
                    <a:pt x="1358" y="335"/>
                  </a:lnTo>
                  <a:lnTo>
                    <a:pt x="1491" y="45"/>
                  </a:lnTo>
                  <a:lnTo>
                    <a:pt x="5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3"/>
            <p:cNvSpPr/>
            <p:nvPr/>
          </p:nvSpPr>
          <p:spPr>
            <a:xfrm>
              <a:off x="5513537" y="3186532"/>
              <a:ext cx="686245" cy="715603"/>
            </a:xfrm>
            <a:custGeom>
              <a:avLst/>
              <a:gdLst/>
              <a:ahLst/>
              <a:cxnLst/>
              <a:rect l="l" t="t" r="r" b="b"/>
              <a:pathLst>
                <a:path w="8298" h="8653" extrusionOk="0">
                  <a:moveTo>
                    <a:pt x="3871" y="1980"/>
                  </a:moveTo>
                  <a:lnTo>
                    <a:pt x="4805" y="2024"/>
                  </a:lnTo>
                  <a:lnTo>
                    <a:pt x="5183" y="2047"/>
                  </a:lnTo>
                  <a:lnTo>
                    <a:pt x="5294" y="2914"/>
                  </a:lnTo>
                  <a:lnTo>
                    <a:pt x="5428" y="3826"/>
                  </a:lnTo>
                  <a:lnTo>
                    <a:pt x="4227" y="3804"/>
                  </a:lnTo>
                  <a:lnTo>
                    <a:pt x="3315" y="3782"/>
                  </a:lnTo>
                  <a:lnTo>
                    <a:pt x="3448" y="3203"/>
                  </a:lnTo>
                  <a:lnTo>
                    <a:pt x="3604" y="2692"/>
                  </a:lnTo>
                  <a:lnTo>
                    <a:pt x="3871" y="1980"/>
                  </a:lnTo>
                  <a:close/>
                  <a:moveTo>
                    <a:pt x="2714" y="0"/>
                  </a:moveTo>
                  <a:lnTo>
                    <a:pt x="2492" y="534"/>
                  </a:lnTo>
                  <a:lnTo>
                    <a:pt x="2225" y="1224"/>
                  </a:lnTo>
                  <a:lnTo>
                    <a:pt x="1936" y="2047"/>
                  </a:lnTo>
                  <a:lnTo>
                    <a:pt x="1624" y="3048"/>
                  </a:lnTo>
                  <a:lnTo>
                    <a:pt x="868" y="5494"/>
                  </a:lnTo>
                  <a:lnTo>
                    <a:pt x="1" y="8564"/>
                  </a:lnTo>
                  <a:lnTo>
                    <a:pt x="290" y="8586"/>
                  </a:lnTo>
                  <a:lnTo>
                    <a:pt x="557" y="8608"/>
                  </a:lnTo>
                  <a:lnTo>
                    <a:pt x="913" y="8631"/>
                  </a:lnTo>
                  <a:lnTo>
                    <a:pt x="1647" y="8631"/>
                  </a:lnTo>
                  <a:lnTo>
                    <a:pt x="2047" y="8653"/>
                  </a:lnTo>
                  <a:lnTo>
                    <a:pt x="2781" y="6673"/>
                  </a:lnTo>
                  <a:lnTo>
                    <a:pt x="3092" y="5939"/>
                  </a:lnTo>
                  <a:lnTo>
                    <a:pt x="3582" y="5895"/>
                  </a:lnTo>
                  <a:lnTo>
                    <a:pt x="5472" y="5895"/>
                  </a:lnTo>
                  <a:lnTo>
                    <a:pt x="5561" y="5917"/>
                  </a:lnTo>
                  <a:lnTo>
                    <a:pt x="5828" y="7318"/>
                  </a:lnTo>
                  <a:lnTo>
                    <a:pt x="6028" y="8586"/>
                  </a:lnTo>
                  <a:lnTo>
                    <a:pt x="7096" y="8519"/>
                  </a:lnTo>
                  <a:lnTo>
                    <a:pt x="7630" y="8497"/>
                  </a:lnTo>
                  <a:lnTo>
                    <a:pt x="8186" y="8453"/>
                  </a:lnTo>
                  <a:lnTo>
                    <a:pt x="8275" y="8430"/>
                  </a:lnTo>
                  <a:lnTo>
                    <a:pt x="8297" y="8430"/>
                  </a:lnTo>
                  <a:lnTo>
                    <a:pt x="7875" y="6740"/>
                  </a:lnTo>
                  <a:lnTo>
                    <a:pt x="7341" y="4605"/>
                  </a:lnTo>
                  <a:lnTo>
                    <a:pt x="6651" y="2047"/>
                  </a:lnTo>
                  <a:lnTo>
                    <a:pt x="6140" y="0"/>
                  </a:lnTo>
                  <a:close/>
                </a:path>
              </a:pathLst>
            </a:custGeom>
            <a:solidFill>
              <a:srgbClr val="FFD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3"/>
            <p:cNvSpPr/>
            <p:nvPr/>
          </p:nvSpPr>
          <p:spPr>
            <a:xfrm>
              <a:off x="5513537" y="3186532"/>
              <a:ext cx="686245" cy="715603"/>
            </a:xfrm>
            <a:custGeom>
              <a:avLst/>
              <a:gdLst/>
              <a:ahLst/>
              <a:cxnLst/>
              <a:rect l="l" t="t" r="r" b="b"/>
              <a:pathLst>
                <a:path w="8298" h="8653" fill="none" extrusionOk="0">
                  <a:moveTo>
                    <a:pt x="6140" y="0"/>
                  </a:moveTo>
                  <a:lnTo>
                    <a:pt x="6140" y="0"/>
                  </a:lnTo>
                  <a:lnTo>
                    <a:pt x="6051" y="0"/>
                  </a:lnTo>
                  <a:lnTo>
                    <a:pt x="6051" y="0"/>
                  </a:lnTo>
                  <a:lnTo>
                    <a:pt x="2714" y="0"/>
                  </a:lnTo>
                  <a:lnTo>
                    <a:pt x="2714" y="0"/>
                  </a:lnTo>
                  <a:lnTo>
                    <a:pt x="2492" y="534"/>
                  </a:lnTo>
                  <a:lnTo>
                    <a:pt x="2225" y="1224"/>
                  </a:lnTo>
                  <a:lnTo>
                    <a:pt x="1936" y="2047"/>
                  </a:lnTo>
                  <a:lnTo>
                    <a:pt x="1624" y="3048"/>
                  </a:lnTo>
                  <a:lnTo>
                    <a:pt x="868" y="5494"/>
                  </a:lnTo>
                  <a:lnTo>
                    <a:pt x="1" y="8564"/>
                  </a:lnTo>
                  <a:lnTo>
                    <a:pt x="1" y="8564"/>
                  </a:lnTo>
                  <a:lnTo>
                    <a:pt x="290" y="8586"/>
                  </a:lnTo>
                  <a:lnTo>
                    <a:pt x="557" y="8608"/>
                  </a:lnTo>
                  <a:lnTo>
                    <a:pt x="557" y="8608"/>
                  </a:lnTo>
                  <a:lnTo>
                    <a:pt x="913" y="8631"/>
                  </a:lnTo>
                  <a:lnTo>
                    <a:pt x="913" y="8631"/>
                  </a:lnTo>
                  <a:lnTo>
                    <a:pt x="1268" y="8631"/>
                  </a:lnTo>
                  <a:lnTo>
                    <a:pt x="1268" y="8631"/>
                  </a:lnTo>
                  <a:lnTo>
                    <a:pt x="1647" y="8631"/>
                  </a:lnTo>
                  <a:lnTo>
                    <a:pt x="2047" y="8653"/>
                  </a:lnTo>
                  <a:lnTo>
                    <a:pt x="2047" y="8653"/>
                  </a:lnTo>
                  <a:lnTo>
                    <a:pt x="2781" y="6673"/>
                  </a:lnTo>
                  <a:lnTo>
                    <a:pt x="2781" y="6673"/>
                  </a:lnTo>
                  <a:lnTo>
                    <a:pt x="3092" y="5939"/>
                  </a:lnTo>
                  <a:lnTo>
                    <a:pt x="3092" y="5939"/>
                  </a:lnTo>
                  <a:lnTo>
                    <a:pt x="3582" y="5895"/>
                  </a:lnTo>
                  <a:lnTo>
                    <a:pt x="4027" y="5895"/>
                  </a:lnTo>
                  <a:lnTo>
                    <a:pt x="4027" y="5895"/>
                  </a:lnTo>
                  <a:lnTo>
                    <a:pt x="5339" y="5895"/>
                  </a:lnTo>
                  <a:lnTo>
                    <a:pt x="5339" y="5895"/>
                  </a:lnTo>
                  <a:lnTo>
                    <a:pt x="5472" y="5895"/>
                  </a:lnTo>
                  <a:lnTo>
                    <a:pt x="5561" y="5917"/>
                  </a:lnTo>
                  <a:lnTo>
                    <a:pt x="5561" y="5917"/>
                  </a:lnTo>
                  <a:lnTo>
                    <a:pt x="5828" y="7318"/>
                  </a:lnTo>
                  <a:lnTo>
                    <a:pt x="6028" y="8586"/>
                  </a:lnTo>
                  <a:lnTo>
                    <a:pt x="7096" y="8519"/>
                  </a:lnTo>
                  <a:lnTo>
                    <a:pt x="7096" y="8519"/>
                  </a:lnTo>
                  <a:lnTo>
                    <a:pt x="7630" y="8497"/>
                  </a:lnTo>
                  <a:lnTo>
                    <a:pt x="8186" y="8453"/>
                  </a:lnTo>
                  <a:lnTo>
                    <a:pt x="8186" y="8453"/>
                  </a:lnTo>
                  <a:lnTo>
                    <a:pt x="8275" y="8430"/>
                  </a:lnTo>
                  <a:lnTo>
                    <a:pt x="8297" y="8430"/>
                  </a:lnTo>
                  <a:lnTo>
                    <a:pt x="8297" y="8430"/>
                  </a:lnTo>
                  <a:lnTo>
                    <a:pt x="7875" y="6740"/>
                  </a:lnTo>
                  <a:lnTo>
                    <a:pt x="7341" y="4605"/>
                  </a:lnTo>
                  <a:lnTo>
                    <a:pt x="7341" y="4605"/>
                  </a:lnTo>
                  <a:lnTo>
                    <a:pt x="6651" y="2047"/>
                  </a:lnTo>
                  <a:lnTo>
                    <a:pt x="61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3"/>
            <p:cNvSpPr/>
            <p:nvPr/>
          </p:nvSpPr>
          <p:spPr>
            <a:xfrm>
              <a:off x="5787605" y="3350195"/>
              <a:ext cx="174828" cy="152830"/>
            </a:xfrm>
            <a:custGeom>
              <a:avLst/>
              <a:gdLst/>
              <a:ahLst/>
              <a:cxnLst/>
              <a:rect l="l" t="t" r="r" b="b"/>
              <a:pathLst>
                <a:path w="2114" h="1848" fill="none" extrusionOk="0">
                  <a:moveTo>
                    <a:pt x="290" y="713"/>
                  </a:moveTo>
                  <a:lnTo>
                    <a:pt x="290" y="713"/>
                  </a:lnTo>
                  <a:lnTo>
                    <a:pt x="557" y="1"/>
                  </a:lnTo>
                  <a:lnTo>
                    <a:pt x="1491" y="45"/>
                  </a:lnTo>
                  <a:lnTo>
                    <a:pt x="1869" y="68"/>
                  </a:lnTo>
                  <a:lnTo>
                    <a:pt x="1869" y="68"/>
                  </a:lnTo>
                  <a:lnTo>
                    <a:pt x="1980" y="935"/>
                  </a:lnTo>
                  <a:lnTo>
                    <a:pt x="2114" y="1847"/>
                  </a:lnTo>
                  <a:lnTo>
                    <a:pt x="2114" y="1847"/>
                  </a:lnTo>
                  <a:lnTo>
                    <a:pt x="913" y="1825"/>
                  </a:lnTo>
                  <a:lnTo>
                    <a:pt x="913" y="1825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34" y="1224"/>
                  </a:lnTo>
                  <a:lnTo>
                    <a:pt x="290" y="713"/>
                  </a:lnTo>
                  <a:lnTo>
                    <a:pt x="290" y="7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3"/>
            <p:cNvSpPr/>
            <p:nvPr/>
          </p:nvSpPr>
          <p:spPr>
            <a:xfrm>
              <a:off x="5778425" y="3341015"/>
              <a:ext cx="193270" cy="171189"/>
            </a:xfrm>
            <a:custGeom>
              <a:avLst/>
              <a:gdLst/>
              <a:ahLst/>
              <a:cxnLst/>
              <a:rect l="l" t="t" r="r" b="b"/>
              <a:pathLst>
                <a:path w="2337" h="2070" extrusionOk="0">
                  <a:moveTo>
                    <a:pt x="824" y="223"/>
                  </a:moveTo>
                  <a:lnTo>
                    <a:pt x="890" y="245"/>
                  </a:lnTo>
                  <a:lnTo>
                    <a:pt x="1426" y="266"/>
                  </a:lnTo>
                  <a:lnTo>
                    <a:pt x="1426" y="266"/>
                  </a:lnTo>
                  <a:lnTo>
                    <a:pt x="1313" y="535"/>
                  </a:lnTo>
                  <a:lnTo>
                    <a:pt x="1157" y="979"/>
                  </a:lnTo>
                  <a:lnTo>
                    <a:pt x="926" y="1821"/>
                  </a:lnTo>
                  <a:lnTo>
                    <a:pt x="926" y="1821"/>
                  </a:lnTo>
                  <a:lnTo>
                    <a:pt x="264" y="1789"/>
                  </a:lnTo>
                  <a:lnTo>
                    <a:pt x="264" y="1789"/>
                  </a:lnTo>
                  <a:lnTo>
                    <a:pt x="379" y="1313"/>
                  </a:lnTo>
                  <a:lnTo>
                    <a:pt x="601" y="690"/>
                  </a:lnTo>
                  <a:lnTo>
                    <a:pt x="668" y="468"/>
                  </a:lnTo>
                  <a:lnTo>
                    <a:pt x="712" y="334"/>
                  </a:lnTo>
                  <a:lnTo>
                    <a:pt x="757" y="245"/>
                  </a:lnTo>
                  <a:lnTo>
                    <a:pt x="824" y="223"/>
                  </a:lnTo>
                  <a:close/>
                  <a:moveTo>
                    <a:pt x="1691" y="277"/>
                  </a:moveTo>
                  <a:lnTo>
                    <a:pt x="1882" y="284"/>
                  </a:lnTo>
                  <a:lnTo>
                    <a:pt x="1882" y="284"/>
                  </a:lnTo>
                  <a:lnTo>
                    <a:pt x="1980" y="1068"/>
                  </a:lnTo>
                  <a:lnTo>
                    <a:pt x="2097" y="1845"/>
                  </a:lnTo>
                  <a:lnTo>
                    <a:pt x="2097" y="1845"/>
                  </a:lnTo>
                  <a:lnTo>
                    <a:pt x="1177" y="1828"/>
                  </a:lnTo>
                  <a:lnTo>
                    <a:pt x="1177" y="1828"/>
                  </a:lnTo>
                  <a:lnTo>
                    <a:pt x="1380" y="1091"/>
                  </a:lnTo>
                  <a:lnTo>
                    <a:pt x="1535" y="646"/>
                  </a:lnTo>
                  <a:lnTo>
                    <a:pt x="1691" y="277"/>
                  </a:lnTo>
                  <a:close/>
                  <a:moveTo>
                    <a:pt x="646" y="1"/>
                  </a:moveTo>
                  <a:lnTo>
                    <a:pt x="579" y="23"/>
                  </a:lnTo>
                  <a:lnTo>
                    <a:pt x="557" y="68"/>
                  </a:lnTo>
                  <a:lnTo>
                    <a:pt x="245" y="957"/>
                  </a:lnTo>
                  <a:lnTo>
                    <a:pt x="112" y="1402"/>
                  </a:lnTo>
                  <a:lnTo>
                    <a:pt x="1" y="1847"/>
                  </a:lnTo>
                  <a:lnTo>
                    <a:pt x="1" y="1914"/>
                  </a:lnTo>
                  <a:lnTo>
                    <a:pt x="23" y="1958"/>
                  </a:lnTo>
                  <a:lnTo>
                    <a:pt x="67" y="2003"/>
                  </a:lnTo>
                  <a:lnTo>
                    <a:pt x="134" y="2025"/>
                  </a:lnTo>
                  <a:lnTo>
                    <a:pt x="1046" y="2047"/>
                  </a:lnTo>
                  <a:lnTo>
                    <a:pt x="2247" y="2069"/>
                  </a:lnTo>
                  <a:lnTo>
                    <a:pt x="2292" y="2069"/>
                  </a:lnTo>
                  <a:lnTo>
                    <a:pt x="2336" y="2047"/>
                  </a:lnTo>
                  <a:lnTo>
                    <a:pt x="2336" y="2003"/>
                  </a:lnTo>
                  <a:lnTo>
                    <a:pt x="2336" y="1958"/>
                  </a:lnTo>
                  <a:lnTo>
                    <a:pt x="2225" y="1068"/>
                  </a:lnTo>
                  <a:lnTo>
                    <a:pt x="2114" y="179"/>
                  </a:lnTo>
                  <a:lnTo>
                    <a:pt x="2091" y="134"/>
                  </a:lnTo>
                  <a:lnTo>
                    <a:pt x="2047" y="112"/>
                  </a:lnTo>
                  <a:lnTo>
                    <a:pt x="2002" y="90"/>
                  </a:lnTo>
                  <a:lnTo>
                    <a:pt x="1958" y="68"/>
                  </a:lnTo>
                  <a:lnTo>
                    <a:pt x="1611" y="50"/>
                  </a:lnTo>
                  <a:lnTo>
                    <a:pt x="1602" y="45"/>
                  </a:lnTo>
                  <a:lnTo>
                    <a:pt x="1558" y="45"/>
                  </a:lnTo>
                  <a:lnTo>
                    <a:pt x="1554" y="47"/>
                  </a:lnTo>
                  <a:lnTo>
                    <a:pt x="1554" y="47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3"/>
            <p:cNvSpPr/>
            <p:nvPr/>
          </p:nvSpPr>
          <p:spPr>
            <a:xfrm>
              <a:off x="5504357" y="3177352"/>
              <a:ext cx="794747" cy="734045"/>
            </a:xfrm>
            <a:custGeom>
              <a:avLst/>
              <a:gdLst/>
              <a:ahLst/>
              <a:cxnLst/>
              <a:rect l="l" t="t" r="r" b="b"/>
              <a:pathLst>
                <a:path w="9610" h="8876" extrusionOk="0">
                  <a:moveTo>
                    <a:pt x="7118" y="200"/>
                  </a:moveTo>
                  <a:lnTo>
                    <a:pt x="7252" y="223"/>
                  </a:lnTo>
                  <a:lnTo>
                    <a:pt x="7318" y="267"/>
                  </a:lnTo>
                  <a:lnTo>
                    <a:pt x="7296" y="312"/>
                  </a:lnTo>
                  <a:lnTo>
                    <a:pt x="7341" y="512"/>
                  </a:lnTo>
                  <a:lnTo>
                    <a:pt x="7430" y="890"/>
                  </a:lnTo>
                  <a:lnTo>
                    <a:pt x="7696" y="1913"/>
                  </a:lnTo>
                  <a:lnTo>
                    <a:pt x="8319" y="4293"/>
                  </a:lnTo>
                  <a:lnTo>
                    <a:pt x="8942" y="6673"/>
                  </a:lnTo>
                  <a:lnTo>
                    <a:pt x="9187" y="7674"/>
                  </a:lnTo>
                  <a:lnTo>
                    <a:pt x="9253" y="7919"/>
                  </a:lnTo>
                  <a:lnTo>
                    <a:pt x="9298" y="8052"/>
                  </a:lnTo>
                  <a:lnTo>
                    <a:pt x="9298" y="8163"/>
                  </a:lnTo>
                  <a:lnTo>
                    <a:pt x="9342" y="8319"/>
                  </a:lnTo>
                  <a:lnTo>
                    <a:pt x="9253" y="8363"/>
                  </a:lnTo>
                  <a:lnTo>
                    <a:pt x="9164" y="8386"/>
                  </a:lnTo>
                  <a:lnTo>
                    <a:pt x="9075" y="8408"/>
                  </a:lnTo>
                  <a:lnTo>
                    <a:pt x="8987" y="8408"/>
                  </a:lnTo>
                  <a:lnTo>
                    <a:pt x="8542" y="8475"/>
                  </a:lnTo>
                  <a:lnTo>
                    <a:pt x="8498" y="8477"/>
                  </a:lnTo>
                  <a:lnTo>
                    <a:pt x="8498" y="8477"/>
                  </a:lnTo>
                  <a:lnTo>
                    <a:pt x="7986" y="6428"/>
                  </a:lnTo>
                  <a:lnTo>
                    <a:pt x="7452" y="4338"/>
                  </a:lnTo>
                  <a:lnTo>
                    <a:pt x="6896" y="2224"/>
                  </a:lnTo>
                  <a:lnTo>
                    <a:pt x="6389" y="218"/>
                  </a:lnTo>
                  <a:lnTo>
                    <a:pt x="6389" y="218"/>
                  </a:lnTo>
                  <a:lnTo>
                    <a:pt x="6829" y="200"/>
                  </a:lnTo>
                  <a:close/>
                  <a:moveTo>
                    <a:pt x="6139" y="178"/>
                  </a:moveTo>
                  <a:lnTo>
                    <a:pt x="6184" y="223"/>
                  </a:lnTo>
                  <a:lnTo>
                    <a:pt x="6273" y="578"/>
                  </a:lnTo>
                  <a:lnTo>
                    <a:pt x="6429" y="1290"/>
                  </a:lnTo>
                  <a:lnTo>
                    <a:pt x="6784" y="2669"/>
                  </a:lnTo>
                  <a:lnTo>
                    <a:pt x="7563" y="5605"/>
                  </a:lnTo>
                  <a:lnTo>
                    <a:pt x="7941" y="7073"/>
                  </a:lnTo>
                  <a:lnTo>
                    <a:pt x="8284" y="8487"/>
                  </a:lnTo>
                  <a:lnTo>
                    <a:pt x="8284" y="8487"/>
                  </a:lnTo>
                  <a:lnTo>
                    <a:pt x="8075" y="8497"/>
                  </a:lnTo>
                  <a:lnTo>
                    <a:pt x="7163" y="8519"/>
                  </a:lnTo>
                  <a:lnTo>
                    <a:pt x="6629" y="8586"/>
                  </a:lnTo>
                  <a:lnTo>
                    <a:pt x="6317" y="8608"/>
                  </a:lnTo>
                  <a:lnTo>
                    <a:pt x="6206" y="8608"/>
                  </a:lnTo>
                  <a:lnTo>
                    <a:pt x="6139" y="8586"/>
                  </a:lnTo>
                  <a:lnTo>
                    <a:pt x="6162" y="8586"/>
                  </a:lnTo>
                  <a:lnTo>
                    <a:pt x="6184" y="8541"/>
                  </a:lnTo>
                  <a:lnTo>
                    <a:pt x="6184" y="8363"/>
                  </a:lnTo>
                  <a:lnTo>
                    <a:pt x="6162" y="8074"/>
                  </a:lnTo>
                  <a:lnTo>
                    <a:pt x="6050" y="7429"/>
                  </a:lnTo>
                  <a:lnTo>
                    <a:pt x="5784" y="6028"/>
                  </a:lnTo>
                  <a:lnTo>
                    <a:pt x="5739" y="5961"/>
                  </a:lnTo>
                  <a:lnTo>
                    <a:pt x="5672" y="5917"/>
                  </a:lnTo>
                  <a:lnTo>
                    <a:pt x="5494" y="5895"/>
                  </a:lnTo>
                  <a:lnTo>
                    <a:pt x="5294" y="5872"/>
                  </a:lnTo>
                  <a:lnTo>
                    <a:pt x="4894" y="5872"/>
                  </a:lnTo>
                  <a:lnTo>
                    <a:pt x="4115" y="5895"/>
                  </a:lnTo>
                  <a:lnTo>
                    <a:pt x="4049" y="5917"/>
                  </a:lnTo>
                  <a:lnTo>
                    <a:pt x="4026" y="5961"/>
                  </a:lnTo>
                  <a:lnTo>
                    <a:pt x="3715" y="6762"/>
                  </a:lnTo>
                  <a:lnTo>
                    <a:pt x="3404" y="7585"/>
                  </a:lnTo>
                  <a:lnTo>
                    <a:pt x="3315" y="7874"/>
                  </a:lnTo>
                  <a:lnTo>
                    <a:pt x="3226" y="8186"/>
                  </a:lnTo>
                  <a:lnTo>
                    <a:pt x="3181" y="8341"/>
                  </a:lnTo>
                  <a:lnTo>
                    <a:pt x="3092" y="8475"/>
                  </a:lnTo>
                  <a:lnTo>
                    <a:pt x="3003" y="8564"/>
                  </a:lnTo>
                  <a:lnTo>
                    <a:pt x="2914" y="8630"/>
                  </a:lnTo>
                  <a:lnTo>
                    <a:pt x="2759" y="8675"/>
                  </a:lnTo>
                  <a:lnTo>
                    <a:pt x="2225" y="8675"/>
                  </a:lnTo>
                  <a:lnTo>
                    <a:pt x="1869" y="8653"/>
                  </a:lnTo>
                  <a:lnTo>
                    <a:pt x="1557" y="8630"/>
                  </a:lnTo>
                  <a:lnTo>
                    <a:pt x="823" y="8608"/>
                  </a:lnTo>
                  <a:lnTo>
                    <a:pt x="270" y="8575"/>
                  </a:lnTo>
                  <a:lnTo>
                    <a:pt x="270" y="8575"/>
                  </a:lnTo>
                  <a:lnTo>
                    <a:pt x="1024" y="5895"/>
                  </a:lnTo>
                  <a:lnTo>
                    <a:pt x="1446" y="4471"/>
                  </a:lnTo>
                  <a:lnTo>
                    <a:pt x="1891" y="3070"/>
                  </a:lnTo>
                  <a:lnTo>
                    <a:pt x="2180" y="2158"/>
                  </a:lnTo>
                  <a:lnTo>
                    <a:pt x="2492" y="1268"/>
                  </a:lnTo>
                  <a:lnTo>
                    <a:pt x="2736" y="623"/>
                  </a:lnTo>
                  <a:lnTo>
                    <a:pt x="2825" y="423"/>
                  </a:lnTo>
                  <a:lnTo>
                    <a:pt x="2848" y="356"/>
                  </a:lnTo>
                  <a:lnTo>
                    <a:pt x="2892" y="312"/>
                  </a:lnTo>
                  <a:lnTo>
                    <a:pt x="2936" y="267"/>
                  </a:lnTo>
                  <a:lnTo>
                    <a:pt x="3025" y="245"/>
                  </a:lnTo>
                  <a:lnTo>
                    <a:pt x="3226" y="223"/>
                  </a:lnTo>
                  <a:lnTo>
                    <a:pt x="5227" y="223"/>
                  </a:lnTo>
                  <a:lnTo>
                    <a:pt x="5739" y="178"/>
                  </a:lnTo>
                  <a:close/>
                  <a:moveTo>
                    <a:pt x="2803" y="0"/>
                  </a:moveTo>
                  <a:lnTo>
                    <a:pt x="2736" y="22"/>
                  </a:lnTo>
                  <a:lnTo>
                    <a:pt x="2714" y="67"/>
                  </a:lnTo>
                  <a:lnTo>
                    <a:pt x="2492" y="578"/>
                  </a:lnTo>
                  <a:lnTo>
                    <a:pt x="2269" y="1090"/>
                  </a:lnTo>
                  <a:lnTo>
                    <a:pt x="1891" y="2135"/>
                  </a:lnTo>
                  <a:lnTo>
                    <a:pt x="1535" y="3203"/>
                  </a:lnTo>
                  <a:lnTo>
                    <a:pt x="1202" y="4293"/>
                  </a:lnTo>
                  <a:lnTo>
                    <a:pt x="890" y="5383"/>
                  </a:lnTo>
                  <a:lnTo>
                    <a:pt x="579" y="6473"/>
                  </a:lnTo>
                  <a:lnTo>
                    <a:pt x="0" y="8630"/>
                  </a:lnTo>
                  <a:lnTo>
                    <a:pt x="0" y="8675"/>
                  </a:lnTo>
                  <a:lnTo>
                    <a:pt x="23" y="8742"/>
                  </a:lnTo>
                  <a:lnTo>
                    <a:pt x="67" y="8786"/>
                  </a:lnTo>
                  <a:lnTo>
                    <a:pt x="134" y="8786"/>
                  </a:lnTo>
                  <a:lnTo>
                    <a:pt x="912" y="8831"/>
                  </a:lnTo>
                  <a:lnTo>
                    <a:pt x="1669" y="8875"/>
                  </a:lnTo>
                  <a:lnTo>
                    <a:pt x="2825" y="8875"/>
                  </a:lnTo>
                  <a:lnTo>
                    <a:pt x="3203" y="8853"/>
                  </a:lnTo>
                  <a:lnTo>
                    <a:pt x="3248" y="8831"/>
                  </a:lnTo>
                  <a:lnTo>
                    <a:pt x="3292" y="8786"/>
                  </a:lnTo>
                  <a:lnTo>
                    <a:pt x="3515" y="8030"/>
                  </a:lnTo>
                  <a:lnTo>
                    <a:pt x="3782" y="7296"/>
                  </a:lnTo>
                  <a:lnTo>
                    <a:pt x="3915" y="6873"/>
                  </a:lnTo>
                  <a:lnTo>
                    <a:pt x="4004" y="6651"/>
                  </a:lnTo>
                  <a:lnTo>
                    <a:pt x="4093" y="6451"/>
                  </a:lnTo>
                  <a:lnTo>
                    <a:pt x="4160" y="6339"/>
                  </a:lnTo>
                  <a:lnTo>
                    <a:pt x="4227" y="6250"/>
                  </a:lnTo>
                  <a:lnTo>
                    <a:pt x="4293" y="6184"/>
                  </a:lnTo>
                  <a:lnTo>
                    <a:pt x="4382" y="6161"/>
                  </a:lnTo>
                  <a:lnTo>
                    <a:pt x="4449" y="6139"/>
                  </a:lnTo>
                  <a:lnTo>
                    <a:pt x="4538" y="6117"/>
                  </a:lnTo>
                  <a:lnTo>
                    <a:pt x="4805" y="6117"/>
                  </a:lnTo>
                  <a:lnTo>
                    <a:pt x="5139" y="6095"/>
                  </a:lnTo>
                  <a:lnTo>
                    <a:pt x="5428" y="6095"/>
                  </a:lnTo>
                  <a:lnTo>
                    <a:pt x="5472" y="6117"/>
                  </a:lnTo>
                  <a:lnTo>
                    <a:pt x="5561" y="6184"/>
                  </a:lnTo>
                  <a:lnTo>
                    <a:pt x="5606" y="6273"/>
                  </a:lnTo>
                  <a:lnTo>
                    <a:pt x="5650" y="6384"/>
                  </a:lnTo>
                  <a:lnTo>
                    <a:pt x="5672" y="6517"/>
                  </a:lnTo>
                  <a:lnTo>
                    <a:pt x="5717" y="6762"/>
                  </a:lnTo>
                  <a:lnTo>
                    <a:pt x="5739" y="6984"/>
                  </a:lnTo>
                  <a:lnTo>
                    <a:pt x="5895" y="7830"/>
                  </a:lnTo>
                  <a:lnTo>
                    <a:pt x="6028" y="8697"/>
                  </a:lnTo>
                  <a:lnTo>
                    <a:pt x="6050" y="8742"/>
                  </a:lnTo>
                  <a:lnTo>
                    <a:pt x="6073" y="8764"/>
                  </a:lnTo>
                  <a:lnTo>
                    <a:pt x="6117" y="8786"/>
                  </a:lnTo>
                  <a:lnTo>
                    <a:pt x="6162" y="8808"/>
                  </a:lnTo>
                  <a:lnTo>
                    <a:pt x="6762" y="8764"/>
                  </a:lnTo>
                  <a:lnTo>
                    <a:pt x="7341" y="8742"/>
                  </a:lnTo>
                  <a:lnTo>
                    <a:pt x="7897" y="8742"/>
                  </a:lnTo>
                  <a:lnTo>
                    <a:pt x="8453" y="8719"/>
                  </a:lnTo>
                  <a:lnTo>
                    <a:pt x="9009" y="8675"/>
                  </a:lnTo>
                  <a:lnTo>
                    <a:pt x="9276" y="8630"/>
                  </a:lnTo>
                  <a:lnTo>
                    <a:pt x="9543" y="8564"/>
                  </a:lnTo>
                  <a:lnTo>
                    <a:pt x="9565" y="8564"/>
                  </a:lnTo>
                  <a:lnTo>
                    <a:pt x="9587" y="8541"/>
                  </a:lnTo>
                  <a:lnTo>
                    <a:pt x="9609" y="8475"/>
                  </a:lnTo>
                  <a:lnTo>
                    <a:pt x="9098" y="6384"/>
                  </a:lnTo>
                  <a:lnTo>
                    <a:pt x="8542" y="4315"/>
                  </a:lnTo>
                  <a:lnTo>
                    <a:pt x="7452" y="156"/>
                  </a:lnTo>
                  <a:lnTo>
                    <a:pt x="7430" y="111"/>
                  </a:lnTo>
                  <a:lnTo>
                    <a:pt x="7407" y="67"/>
                  </a:lnTo>
                  <a:lnTo>
                    <a:pt x="7363" y="45"/>
                  </a:lnTo>
                  <a:lnTo>
                    <a:pt x="7318" y="45"/>
                  </a:lnTo>
                  <a:lnTo>
                    <a:pt x="6277" y="2"/>
                  </a:lnTo>
                  <a:lnTo>
                    <a:pt x="6277" y="2"/>
                  </a:lnTo>
                  <a:lnTo>
                    <a:pt x="6273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3"/>
            <p:cNvSpPr/>
            <p:nvPr/>
          </p:nvSpPr>
          <p:spPr>
            <a:xfrm>
              <a:off x="5671742" y="3664786"/>
              <a:ext cx="184007" cy="246611"/>
            </a:xfrm>
            <a:custGeom>
              <a:avLst/>
              <a:gdLst/>
              <a:ahLst/>
              <a:cxnLst/>
              <a:rect l="l" t="t" r="r" b="b"/>
              <a:pathLst>
                <a:path w="2225" h="2982" extrusionOk="0">
                  <a:moveTo>
                    <a:pt x="2091" y="1"/>
                  </a:moveTo>
                  <a:lnTo>
                    <a:pt x="1624" y="23"/>
                  </a:lnTo>
                  <a:lnTo>
                    <a:pt x="1157" y="45"/>
                  </a:lnTo>
                  <a:lnTo>
                    <a:pt x="1113" y="45"/>
                  </a:lnTo>
                  <a:lnTo>
                    <a:pt x="1068" y="89"/>
                  </a:lnTo>
                  <a:lnTo>
                    <a:pt x="779" y="757"/>
                  </a:lnTo>
                  <a:lnTo>
                    <a:pt x="512" y="1446"/>
                  </a:lnTo>
                  <a:lnTo>
                    <a:pt x="23" y="2803"/>
                  </a:lnTo>
                  <a:lnTo>
                    <a:pt x="1" y="2848"/>
                  </a:lnTo>
                  <a:lnTo>
                    <a:pt x="23" y="2892"/>
                  </a:lnTo>
                  <a:lnTo>
                    <a:pt x="90" y="2959"/>
                  </a:lnTo>
                  <a:lnTo>
                    <a:pt x="134" y="2981"/>
                  </a:lnTo>
                  <a:lnTo>
                    <a:pt x="178" y="2981"/>
                  </a:lnTo>
                  <a:lnTo>
                    <a:pt x="201" y="2959"/>
                  </a:lnTo>
                  <a:lnTo>
                    <a:pt x="245" y="2914"/>
                  </a:lnTo>
                  <a:lnTo>
                    <a:pt x="912" y="1135"/>
                  </a:lnTo>
                  <a:lnTo>
                    <a:pt x="1046" y="757"/>
                  </a:lnTo>
                  <a:lnTo>
                    <a:pt x="1113" y="557"/>
                  </a:lnTo>
                  <a:lnTo>
                    <a:pt x="1202" y="401"/>
                  </a:lnTo>
                  <a:lnTo>
                    <a:pt x="1291" y="312"/>
                  </a:lnTo>
                  <a:lnTo>
                    <a:pt x="1402" y="267"/>
                  </a:lnTo>
                  <a:lnTo>
                    <a:pt x="1513" y="245"/>
                  </a:lnTo>
                  <a:lnTo>
                    <a:pt x="1624" y="223"/>
                  </a:lnTo>
                  <a:lnTo>
                    <a:pt x="2180" y="223"/>
                  </a:lnTo>
                  <a:lnTo>
                    <a:pt x="2203" y="178"/>
                  </a:lnTo>
                  <a:lnTo>
                    <a:pt x="2225" y="156"/>
                  </a:lnTo>
                  <a:lnTo>
                    <a:pt x="2225" y="112"/>
                  </a:lnTo>
                  <a:lnTo>
                    <a:pt x="2158" y="45"/>
                  </a:lnTo>
                  <a:lnTo>
                    <a:pt x="213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0" name="Google Shape;1190;p43"/>
          <p:cNvGrpSpPr/>
          <p:nvPr/>
        </p:nvGrpSpPr>
        <p:grpSpPr>
          <a:xfrm>
            <a:off x="6516932" y="3476563"/>
            <a:ext cx="756126" cy="728504"/>
            <a:chOff x="6527795" y="3348368"/>
            <a:chExt cx="756126" cy="728504"/>
          </a:xfrm>
        </p:grpSpPr>
        <p:sp>
          <p:nvSpPr>
            <p:cNvPr id="1191" name="Google Shape;1191;p43"/>
            <p:cNvSpPr/>
            <p:nvPr/>
          </p:nvSpPr>
          <p:spPr>
            <a:xfrm>
              <a:off x="6682361" y="3359450"/>
              <a:ext cx="590561" cy="676982"/>
            </a:xfrm>
            <a:custGeom>
              <a:avLst/>
              <a:gdLst/>
              <a:ahLst/>
              <a:cxnLst/>
              <a:rect l="l" t="t" r="r" b="b"/>
              <a:pathLst>
                <a:path w="7141" h="8186" extrusionOk="0">
                  <a:moveTo>
                    <a:pt x="556" y="1402"/>
                  </a:moveTo>
                  <a:lnTo>
                    <a:pt x="289" y="1446"/>
                  </a:lnTo>
                  <a:lnTo>
                    <a:pt x="0" y="1491"/>
                  </a:lnTo>
                  <a:lnTo>
                    <a:pt x="200" y="2625"/>
                  </a:lnTo>
                  <a:lnTo>
                    <a:pt x="356" y="3715"/>
                  </a:lnTo>
                  <a:lnTo>
                    <a:pt x="601" y="3693"/>
                  </a:lnTo>
                  <a:lnTo>
                    <a:pt x="890" y="3670"/>
                  </a:lnTo>
                  <a:lnTo>
                    <a:pt x="1179" y="3604"/>
                  </a:lnTo>
                  <a:lnTo>
                    <a:pt x="1513" y="3515"/>
                  </a:lnTo>
                  <a:lnTo>
                    <a:pt x="1646" y="3448"/>
                  </a:lnTo>
                  <a:lnTo>
                    <a:pt x="1713" y="3448"/>
                  </a:lnTo>
                  <a:lnTo>
                    <a:pt x="1691" y="3314"/>
                  </a:lnTo>
                  <a:lnTo>
                    <a:pt x="1646" y="3181"/>
                  </a:lnTo>
                  <a:lnTo>
                    <a:pt x="1535" y="2314"/>
                  </a:lnTo>
                  <a:lnTo>
                    <a:pt x="1379" y="1424"/>
                  </a:lnTo>
                  <a:lnTo>
                    <a:pt x="1201" y="1424"/>
                  </a:lnTo>
                  <a:lnTo>
                    <a:pt x="1001" y="1402"/>
                  </a:lnTo>
                  <a:close/>
                  <a:moveTo>
                    <a:pt x="1357" y="5094"/>
                  </a:moveTo>
                  <a:lnTo>
                    <a:pt x="1112" y="5116"/>
                  </a:lnTo>
                  <a:lnTo>
                    <a:pt x="556" y="5183"/>
                  </a:lnTo>
                  <a:lnTo>
                    <a:pt x="756" y="6339"/>
                  </a:lnTo>
                  <a:lnTo>
                    <a:pt x="912" y="7407"/>
                  </a:lnTo>
                  <a:lnTo>
                    <a:pt x="1179" y="7407"/>
                  </a:lnTo>
                  <a:lnTo>
                    <a:pt x="1446" y="7363"/>
                  </a:lnTo>
                  <a:lnTo>
                    <a:pt x="1735" y="7296"/>
                  </a:lnTo>
                  <a:lnTo>
                    <a:pt x="2069" y="7207"/>
                  </a:lnTo>
                  <a:lnTo>
                    <a:pt x="2224" y="7140"/>
                  </a:lnTo>
                  <a:lnTo>
                    <a:pt x="2269" y="7140"/>
                  </a:lnTo>
                  <a:lnTo>
                    <a:pt x="2224" y="6896"/>
                  </a:lnTo>
                  <a:lnTo>
                    <a:pt x="2091" y="6028"/>
                  </a:lnTo>
                  <a:lnTo>
                    <a:pt x="1957" y="5138"/>
                  </a:lnTo>
                  <a:lnTo>
                    <a:pt x="1557" y="5094"/>
                  </a:lnTo>
                  <a:close/>
                  <a:moveTo>
                    <a:pt x="3804" y="0"/>
                  </a:moveTo>
                  <a:lnTo>
                    <a:pt x="2313" y="23"/>
                  </a:lnTo>
                  <a:lnTo>
                    <a:pt x="957" y="67"/>
                  </a:lnTo>
                  <a:lnTo>
                    <a:pt x="1535" y="89"/>
                  </a:lnTo>
                  <a:lnTo>
                    <a:pt x="1935" y="111"/>
                  </a:lnTo>
                  <a:lnTo>
                    <a:pt x="2313" y="178"/>
                  </a:lnTo>
                  <a:lnTo>
                    <a:pt x="2691" y="245"/>
                  </a:lnTo>
                  <a:lnTo>
                    <a:pt x="3025" y="356"/>
                  </a:lnTo>
                  <a:lnTo>
                    <a:pt x="3337" y="490"/>
                  </a:lnTo>
                  <a:lnTo>
                    <a:pt x="3626" y="645"/>
                  </a:lnTo>
                  <a:lnTo>
                    <a:pt x="3893" y="823"/>
                  </a:lnTo>
                  <a:lnTo>
                    <a:pt x="4137" y="1023"/>
                  </a:lnTo>
                  <a:lnTo>
                    <a:pt x="4293" y="1179"/>
                  </a:lnTo>
                  <a:lnTo>
                    <a:pt x="4426" y="1357"/>
                  </a:lnTo>
                  <a:lnTo>
                    <a:pt x="4560" y="1535"/>
                  </a:lnTo>
                  <a:lnTo>
                    <a:pt x="4649" y="1713"/>
                  </a:lnTo>
                  <a:lnTo>
                    <a:pt x="4738" y="1913"/>
                  </a:lnTo>
                  <a:lnTo>
                    <a:pt x="4782" y="2113"/>
                  </a:lnTo>
                  <a:lnTo>
                    <a:pt x="4805" y="2291"/>
                  </a:lnTo>
                  <a:lnTo>
                    <a:pt x="4827" y="2491"/>
                  </a:lnTo>
                  <a:lnTo>
                    <a:pt x="4805" y="2625"/>
                  </a:lnTo>
                  <a:lnTo>
                    <a:pt x="4782" y="2758"/>
                  </a:lnTo>
                  <a:lnTo>
                    <a:pt x="4760" y="2870"/>
                  </a:lnTo>
                  <a:lnTo>
                    <a:pt x="4693" y="2981"/>
                  </a:lnTo>
                  <a:lnTo>
                    <a:pt x="4627" y="3092"/>
                  </a:lnTo>
                  <a:lnTo>
                    <a:pt x="4538" y="3203"/>
                  </a:lnTo>
                  <a:lnTo>
                    <a:pt x="4315" y="3426"/>
                  </a:lnTo>
                  <a:lnTo>
                    <a:pt x="4026" y="3626"/>
                  </a:lnTo>
                  <a:lnTo>
                    <a:pt x="3670" y="3804"/>
                  </a:lnTo>
                  <a:lnTo>
                    <a:pt x="3248" y="3982"/>
                  </a:lnTo>
                  <a:lnTo>
                    <a:pt x="2758" y="4137"/>
                  </a:lnTo>
                  <a:lnTo>
                    <a:pt x="3025" y="4182"/>
                  </a:lnTo>
                  <a:lnTo>
                    <a:pt x="3270" y="4226"/>
                  </a:lnTo>
                  <a:lnTo>
                    <a:pt x="3492" y="4271"/>
                  </a:lnTo>
                  <a:lnTo>
                    <a:pt x="3715" y="4338"/>
                  </a:lnTo>
                  <a:lnTo>
                    <a:pt x="3893" y="4427"/>
                  </a:lnTo>
                  <a:lnTo>
                    <a:pt x="4071" y="4516"/>
                  </a:lnTo>
                  <a:lnTo>
                    <a:pt x="4226" y="4605"/>
                  </a:lnTo>
                  <a:lnTo>
                    <a:pt x="4382" y="4716"/>
                  </a:lnTo>
                  <a:lnTo>
                    <a:pt x="4493" y="4849"/>
                  </a:lnTo>
                  <a:lnTo>
                    <a:pt x="4604" y="5005"/>
                  </a:lnTo>
                  <a:lnTo>
                    <a:pt x="4693" y="5183"/>
                  </a:lnTo>
                  <a:lnTo>
                    <a:pt x="4782" y="5405"/>
                  </a:lnTo>
                  <a:lnTo>
                    <a:pt x="4849" y="5628"/>
                  </a:lnTo>
                  <a:lnTo>
                    <a:pt x="4894" y="5895"/>
                  </a:lnTo>
                  <a:lnTo>
                    <a:pt x="4916" y="6184"/>
                  </a:lnTo>
                  <a:lnTo>
                    <a:pt x="4938" y="6495"/>
                  </a:lnTo>
                  <a:lnTo>
                    <a:pt x="4916" y="6740"/>
                  </a:lnTo>
                  <a:lnTo>
                    <a:pt x="4871" y="6985"/>
                  </a:lnTo>
                  <a:lnTo>
                    <a:pt x="4760" y="7207"/>
                  </a:lnTo>
                  <a:lnTo>
                    <a:pt x="4627" y="7407"/>
                  </a:lnTo>
                  <a:lnTo>
                    <a:pt x="4449" y="7585"/>
                  </a:lnTo>
                  <a:lnTo>
                    <a:pt x="4248" y="7763"/>
                  </a:lnTo>
                  <a:lnTo>
                    <a:pt x="3982" y="7919"/>
                  </a:lnTo>
                  <a:lnTo>
                    <a:pt x="3692" y="8052"/>
                  </a:lnTo>
                  <a:lnTo>
                    <a:pt x="3492" y="8141"/>
                  </a:lnTo>
                  <a:lnTo>
                    <a:pt x="3314" y="8186"/>
                  </a:lnTo>
                  <a:lnTo>
                    <a:pt x="3314" y="8186"/>
                  </a:lnTo>
                  <a:lnTo>
                    <a:pt x="4204" y="8052"/>
                  </a:lnTo>
                  <a:lnTo>
                    <a:pt x="4960" y="7896"/>
                  </a:lnTo>
                  <a:lnTo>
                    <a:pt x="5316" y="7808"/>
                  </a:lnTo>
                  <a:lnTo>
                    <a:pt x="5628" y="7719"/>
                  </a:lnTo>
                  <a:lnTo>
                    <a:pt x="5917" y="7607"/>
                  </a:lnTo>
                  <a:lnTo>
                    <a:pt x="6161" y="7496"/>
                  </a:lnTo>
                  <a:lnTo>
                    <a:pt x="6384" y="7363"/>
                  </a:lnTo>
                  <a:lnTo>
                    <a:pt x="6584" y="7251"/>
                  </a:lnTo>
                  <a:lnTo>
                    <a:pt x="6740" y="7096"/>
                  </a:lnTo>
                  <a:lnTo>
                    <a:pt x="6895" y="6962"/>
                  </a:lnTo>
                  <a:lnTo>
                    <a:pt x="6984" y="6807"/>
                  </a:lnTo>
                  <a:lnTo>
                    <a:pt x="7073" y="6651"/>
                  </a:lnTo>
                  <a:lnTo>
                    <a:pt x="7118" y="6473"/>
                  </a:lnTo>
                  <a:lnTo>
                    <a:pt x="7140" y="6317"/>
                  </a:lnTo>
                  <a:lnTo>
                    <a:pt x="7140" y="5961"/>
                  </a:lnTo>
                  <a:lnTo>
                    <a:pt x="7118" y="5672"/>
                  </a:lnTo>
                  <a:lnTo>
                    <a:pt x="7073" y="5383"/>
                  </a:lnTo>
                  <a:lnTo>
                    <a:pt x="7029" y="5138"/>
                  </a:lnTo>
                  <a:lnTo>
                    <a:pt x="6940" y="4894"/>
                  </a:lnTo>
                  <a:lnTo>
                    <a:pt x="6851" y="4694"/>
                  </a:lnTo>
                  <a:lnTo>
                    <a:pt x="6762" y="4538"/>
                  </a:lnTo>
                  <a:lnTo>
                    <a:pt x="6628" y="4382"/>
                  </a:lnTo>
                  <a:lnTo>
                    <a:pt x="6495" y="4271"/>
                  </a:lnTo>
                  <a:lnTo>
                    <a:pt x="6339" y="4160"/>
                  </a:lnTo>
                  <a:lnTo>
                    <a:pt x="6161" y="4071"/>
                  </a:lnTo>
                  <a:lnTo>
                    <a:pt x="5961" y="4004"/>
                  </a:lnTo>
                  <a:lnTo>
                    <a:pt x="5761" y="3960"/>
                  </a:lnTo>
                  <a:lnTo>
                    <a:pt x="5516" y="3937"/>
                  </a:lnTo>
                  <a:lnTo>
                    <a:pt x="5005" y="3937"/>
                  </a:lnTo>
                  <a:lnTo>
                    <a:pt x="5494" y="3737"/>
                  </a:lnTo>
                  <a:lnTo>
                    <a:pt x="5917" y="3537"/>
                  </a:lnTo>
                  <a:lnTo>
                    <a:pt x="6273" y="3314"/>
                  </a:lnTo>
                  <a:lnTo>
                    <a:pt x="6584" y="3092"/>
                  </a:lnTo>
                  <a:lnTo>
                    <a:pt x="6806" y="2870"/>
                  </a:lnTo>
                  <a:lnTo>
                    <a:pt x="6895" y="2758"/>
                  </a:lnTo>
                  <a:lnTo>
                    <a:pt x="6962" y="2625"/>
                  </a:lnTo>
                  <a:lnTo>
                    <a:pt x="7029" y="2514"/>
                  </a:lnTo>
                  <a:lnTo>
                    <a:pt x="7073" y="2380"/>
                  </a:lnTo>
                  <a:lnTo>
                    <a:pt x="7096" y="2269"/>
                  </a:lnTo>
                  <a:lnTo>
                    <a:pt x="7096" y="2136"/>
                  </a:lnTo>
                  <a:lnTo>
                    <a:pt x="7096" y="1935"/>
                  </a:lnTo>
                  <a:lnTo>
                    <a:pt x="7051" y="1735"/>
                  </a:lnTo>
                  <a:lnTo>
                    <a:pt x="6984" y="1557"/>
                  </a:lnTo>
                  <a:lnTo>
                    <a:pt x="6895" y="1357"/>
                  </a:lnTo>
                  <a:lnTo>
                    <a:pt x="6784" y="1179"/>
                  </a:lnTo>
                  <a:lnTo>
                    <a:pt x="6651" y="1001"/>
                  </a:lnTo>
                  <a:lnTo>
                    <a:pt x="6495" y="846"/>
                  </a:lnTo>
                  <a:lnTo>
                    <a:pt x="6295" y="690"/>
                  </a:lnTo>
                  <a:lnTo>
                    <a:pt x="6072" y="534"/>
                  </a:lnTo>
                  <a:lnTo>
                    <a:pt x="5828" y="378"/>
                  </a:lnTo>
                  <a:lnTo>
                    <a:pt x="5561" y="267"/>
                  </a:lnTo>
                  <a:lnTo>
                    <a:pt x="5272" y="178"/>
                  </a:lnTo>
                  <a:lnTo>
                    <a:pt x="4938" y="111"/>
                  </a:lnTo>
                  <a:lnTo>
                    <a:pt x="4582" y="45"/>
                  </a:lnTo>
                  <a:lnTo>
                    <a:pt x="4204" y="23"/>
                  </a:lnTo>
                  <a:lnTo>
                    <a:pt x="3804" y="0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3"/>
            <p:cNvSpPr/>
            <p:nvPr/>
          </p:nvSpPr>
          <p:spPr>
            <a:xfrm>
              <a:off x="6538877" y="3364991"/>
              <a:ext cx="551857" cy="702702"/>
            </a:xfrm>
            <a:custGeom>
              <a:avLst/>
              <a:gdLst/>
              <a:ahLst/>
              <a:cxnLst/>
              <a:rect l="l" t="t" r="r" b="b"/>
              <a:pathLst>
                <a:path w="6673" h="8497" extrusionOk="0">
                  <a:moveTo>
                    <a:pt x="2736" y="1335"/>
                  </a:moveTo>
                  <a:lnTo>
                    <a:pt x="2936" y="1357"/>
                  </a:lnTo>
                  <a:lnTo>
                    <a:pt x="3114" y="1357"/>
                  </a:lnTo>
                  <a:lnTo>
                    <a:pt x="3448" y="1424"/>
                  </a:lnTo>
                  <a:lnTo>
                    <a:pt x="3737" y="1513"/>
                  </a:lnTo>
                  <a:lnTo>
                    <a:pt x="3937" y="1646"/>
                  </a:lnTo>
                  <a:lnTo>
                    <a:pt x="4048" y="1713"/>
                  </a:lnTo>
                  <a:lnTo>
                    <a:pt x="4115" y="1779"/>
                  </a:lnTo>
                  <a:lnTo>
                    <a:pt x="4226" y="1913"/>
                  </a:lnTo>
                  <a:lnTo>
                    <a:pt x="4293" y="2069"/>
                  </a:lnTo>
                  <a:lnTo>
                    <a:pt x="4338" y="2247"/>
                  </a:lnTo>
                  <a:lnTo>
                    <a:pt x="4338" y="2424"/>
                  </a:lnTo>
                  <a:lnTo>
                    <a:pt x="4338" y="2580"/>
                  </a:lnTo>
                  <a:lnTo>
                    <a:pt x="4293" y="2714"/>
                  </a:lnTo>
                  <a:lnTo>
                    <a:pt x="4226" y="2847"/>
                  </a:lnTo>
                  <a:lnTo>
                    <a:pt x="4115" y="2958"/>
                  </a:lnTo>
                  <a:lnTo>
                    <a:pt x="3982" y="3070"/>
                  </a:lnTo>
                  <a:lnTo>
                    <a:pt x="3826" y="3181"/>
                  </a:lnTo>
                  <a:lnTo>
                    <a:pt x="3648" y="3292"/>
                  </a:lnTo>
                  <a:lnTo>
                    <a:pt x="3448" y="3381"/>
                  </a:lnTo>
                  <a:lnTo>
                    <a:pt x="3381" y="3381"/>
                  </a:lnTo>
                  <a:lnTo>
                    <a:pt x="3248" y="3448"/>
                  </a:lnTo>
                  <a:lnTo>
                    <a:pt x="2914" y="3537"/>
                  </a:lnTo>
                  <a:lnTo>
                    <a:pt x="2625" y="3603"/>
                  </a:lnTo>
                  <a:lnTo>
                    <a:pt x="2336" y="3626"/>
                  </a:lnTo>
                  <a:lnTo>
                    <a:pt x="2091" y="3648"/>
                  </a:lnTo>
                  <a:lnTo>
                    <a:pt x="1935" y="2558"/>
                  </a:lnTo>
                  <a:lnTo>
                    <a:pt x="1735" y="1424"/>
                  </a:lnTo>
                  <a:lnTo>
                    <a:pt x="2024" y="1379"/>
                  </a:lnTo>
                  <a:lnTo>
                    <a:pt x="2291" y="1335"/>
                  </a:lnTo>
                  <a:close/>
                  <a:moveTo>
                    <a:pt x="3292" y="5027"/>
                  </a:moveTo>
                  <a:lnTo>
                    <a:pt x="3692" y="5071"/>
                  </a:lnTo>
                  <a:lnTo>
                    <a:pt x="4004" y="5138"/>
                  </a:lnTo>
                  <a:lnTo>
                    <a:pt x="4293" y="5227"/>
                  </a:lnTo>
                  <a:lnTo>
                    <a:pt x="4515" y="5338"/>
                  </a:lnTo>
                  <a:lnTo>
                    <a:pt x="4604" y="5405"/>
                  </a:lnTo>
                  <a:lnTo>
                    <a:pt x="4693" y="5494"/>
                  </a:lnTo>
                  <a:lnTo>
                    <a:pt x="4782" y="5627"/>
                  </a:lnTo>
                  <a:lnTo>
                    <a:pt x="4849" y="5783"/>
                  </a:lnTo>
                  <a:lnTo>
                    <a:pt x="4894" y="5961"/>
                  </a:lnTo>
                  <a:lnTo>
                    <a:pt x="4916" y="6161"/>
                  </a:lnTo>
                  <a:lnTo>
                    <a:pt x="4894" y="6295"/>
                  </a:lnTo>
                  <a:lnTo>
                    <a:pt x="4871" y="6428"/>
                  </a:lnTo>
                  <a:lnTo>
                    <a:pt x="4782" y="6539"/>
                  </a:lnTo>
                  <a:lnTo>
                    <a:pt x="4693" y="6673"/>
                  </a:lnTo>
                  <a:lnTo>
                    <a:pt x="4560" y="6784"/>
                  </a:lnTo>
                  <a:lnTo>
                    <a:pt x="4404" y="6873"/>
                  </a:lnTo>
                  <a:lnTo>
                    <a:pt x="4226" y="6984"/>
                  </a:lnTo>
                  <a:lnTo>
                    <a:pt x="4004" y="7073"/>
                  </a:lnTo>
                  <a:lnTo>
                    <a:pt x="3959" y="7073"/>
                  </a:lnTo>
                  <a:lnTo>
                    <a:pt x="3804" y="7140"/>
                  </a:lnTo>
                  <a:lnTo>
                    <a:pt x="3470" y="7229"/>
                  </a:lnTo>
                  <a:lnTo>
                    <a:pt x="3181" y="7296"/>
                  </a:lnTo>
                  <a:lnTo>
                    <a:pt x="2914" y="7340"/>
                  </a:lnTo>
                  <a:lnTo>
                    <a:pt x="2647" y="7340"/>
                  </a:lnTo>
                  <a:lnTo>
                    <a:pt x="2491" y="6272"/>
                  </a:lnTo>
                  <a:lnTo>
                    <a:pt x="2291" y="5116"/>
                  </a:lnTo>
                  <a:lnTo>
                    <a:pt x="2847" y="5049"/>
                  </a:lnTo>
                  <a:lnTo>
                    <a:pt x="3092" y="5027"/>
                  </a:lnTo>
                  <a:close/>
                  <a:moveTo>
                    <a:pt x="2692" y="0"/>
                  </a:moveTo>
                  <a:lnTo>
                    <a:pt x="2558" y="22"/>
                  </a:lnTo>
                  <a:lnTo>
                    <a:pt x="2269" y="22"/>
                  </a:lnTo>
                  <a:lnTo>
                    <a:pt x="1668" y="67"/>
                  </a:lnTo>
                  <a:lnTo>
                    <a:pt x="1090" y="156"/>
                  </a:lnTo>
                  <a:lnTo>
                    <a:pt x="534" y="289"/>
                  </a:lnTo>
                  <a:lnTo>
                    <a:pt x="0" y="467"/>
                  </a:lnTo>
                  <a:lnTo>
                    <a:pt x="156" y="2069"/>
                  </a:lnTo>
                  <a:lnTo>
                    <a:pt x="378" y="4604"/>
                  </a:lnTo>
                  <a:lnTo>
                    <a:pt x="623" y="7007"/>
                  </a:lnTo>
                  <a:lnTo>
                    <a:pt x="801" y="8497"/>
                  </a:lnTo>
                  <a:lnTo>
                    <a:pt x="2336" y="8430"/>
                  </a:lnTo>
                  <a:lnTo>
                    <a:pt x="3492" y="8341"/>
                  </a:lnTo>
                  <a:lnTo>
                    <a:pt x="4293" y="8274"/>
                  </a:lnTo>
                  <a:lnTo>
                    <a:pt x="4738" y="8208"/>
                  </a:lnTo>
                  <a:lnTo>
                    <a:pt x="4805" y="8185"/>
                  </a:lnTo>
                  <a:lnTo>
                    <a:pt x="5049" y="8119"/>
                  </a:lnTo>
                  <a:lnTo>
                    <a:pt x="5227" y="8074"/>
                  </a:lnTo>
                  <a:lnTo>
                    <a:pt x="5427" y="7985"/>
                  </a:lnTo>
                  <a:lnTo>
                    <a:pt x="5717" y="7852"/>
                  </a:lnTo>
                  <a:lnTo>
                    <a:pt x="5983" y="7696"/>
                  </a:lnTo>
                  <a:lnTo>
                    <a:pt x="6184" y="7518"/>
                  </a:lnTo>
                  <a:lnTo>
                    <a:pt x="6362" y="7340"/>
                  </a:lnTo>
                  <a:lnTo>
                    <a:pt x="6495" y="7140"/>
                  </a:lnTo>
                  <a:lnTo>
                    <a:pt x="6606" y="6918"/>
                  </a:lnTo>
                  <a:lnTo>
                    <a:pt x="6651" y="6673"/>
                  </a:lnTo>
                  <a:lnTo>
                    <a:pt x="6673" y="6428"/>
                  </a:lnTo>
                  <a:lnTo>
                    <a:pt x="6651" y="6117"/>
                  </a:lnTo>
                  <a:lnTo>
                    <a:pt x="6629" y="5828"/>
                  </a:lnTo>
                  <a:lnTo>
                    <a:pt x="6584" y="5561"/>
                  </a:lnTo>
                  <a:lnTo>
                    <a:pt x="6517" y="5338"/>
                  </a:lnTo>
                  <a:lnTo>
                    <a:pt x="6428" y="5116"/>
                  </a:lnTo>
                  <a:lnTo>
                    <a:pt x="6339" y="4938"/>
                  </a:lnTo>
                  <a:lnTo>
                    <a:pt x="6228" y="4782"/>
                  </a:lnTo>
                  <a:lnTo>
                    <a:pt x="6117" y="4649"/>
                  </a:lnTo>
                  <a:lnTo>
                    <a:pt x="5961" y="4538"/>
                  </a:lnTo>
                  <a:lnTo>
                    <a:pt x="5806" y="4449"/>
                  </a:lnTo>
                  <a:lnTo>
                    <a:pt x="5628" y="4360"/>
                  </a:lnTo>
                  <a:lnTo>
                    <a:pt x="5450" y="4271"/>
                  </a:lnTo>
                  <a:lnTo>
                    <a:pt x="5227" y="4204"/>
                  </a:lnTo>
                  <a:lnTo>
                    <a:pt x="5005" y="4159"/>
                  </a:lnTo>
                  <a:lnTo>
                    <a:pt x="4760" y="4115"/>
                  </a:lnTo>
                  <a:lnTo>
                    <a:pt x="4493" y="4070"/>
                  </a:lnTo>
                  <a:lnTo>
                    <a:pt x="4983" y="3915"/>
                  </a:lnTo>
                  <a:lnTo>
                    <a:pt x="5405" y="3737"/>
                  </a:lnTo>
                  <a:lnTo>
                    <a:pt x="5761" y="3559"/>
                  </a:lnTo>
                  <a:lnTo>
                    <a:pt x="6050" y="3359"/>
                  </a:lnTo>
                  <a:lnTo>
                    <a:pt x="6273" y="3136"/>
                  </a:lnTo>
                  <a:lnTo>
                    <a:pt x="6362" y="3025"/>
                  </a:lnTo>
                  <a:lnTo>
                    <a:pt x="6428" y="2914"/>
                  </a:lnTo>
                  <a:lnTo>
                    <a:pt x="6495" y="2803"/>
                  </a:lnTo>
                  <a:lnTo>
                    <a:pt x="6517" y="2691"/>
                  </a:lnTo>
                  <a:lnTo>
                    <a:pt x="6540" y="2558"/>
                  </a:lnTo>
                  <a:lnTo>
                    <a:pt x="6562" y="2424"/>
                  </a:lnTo>
                  <a:lnTo>
                    <a:pt x="6540" y="2224"/>
                  </a:lnTo>
                  <a:lnTo>
                    <a:pt x="6517" y="2046"/>
                  </a:lnTo>
                  <a:lnTo>
                    <a:pt x="6473" y="1846"/>
                  </a:lnTo>
                  <a:lnTo>
                    <a:pt x="6384" y="1646"/>
                  </a:lnTo>
                  <a:lnTo>
                    <a:pt x="6295" y="1468"/>
                  </a:lnTo>
                  <a:lnTo>
                    <a:pt x="6161" y="1290"/>
                  </a:lnTo>
                  <a:lnTo>
                    <a:pt x="6028" y="1112"/>
                  </a:lnTo>
                  <a:lnTo>
                    <a:pt x="5872" y="956"/>
                  </a:lnTo>
                  <a:lnTo>
                    <a:pt x="5628" y="756"/>
                  </a:lnTo>
                  <a:lnTo>
                    <a:pt x="5361" y="578"/>
                  </a:lnTo>
                  <a:lnTo>
                    <a:pt x="5072" y="423"/>
                  </a:lnTo>
                  <a:lnTo>
                    <a:pt x="4760" y="289"/>
                  </a:lnTo>
                  <a:lnTo>
                    <a:pt x="4426" y="178"/>
                  </a:lnTo>
                  <a:lnTo>
                    <a:pt x="4048" y="111"/>
                  </a:lnTo>
                  <a:lnTo>
                    <a:pt x="3670" y="44"/>
                  </a:lnTo>
                  <a:lnTo>
                    <a:pt x="3270" y="22"/>
                  </a:lnTo>
                  <a:lnTo>
                    <a:pt x="2692" y="0"/>
                  </a:lnTo>
                  <a:close/>
                </a:path>
              </a:pathLst>
            </a:custGeom>
            <a:solidFill>
              <a:srgbClr val="BED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3"/>
            <p:cNvSpPr/>
            <p:nvPr/>
          </p:nvSpPr>
          <p:spPr>
            <a:xfrm>
              <a:off x="6527795" y="3348368"/>
              <a:ext cx="756126" cy="728504"/>
            </a:xfrm>
            <a:custGeom>
              <a:avLst/>
              <a:gdLst/>
              <a:ahLst/>
              <a:cxnLst/>
              <a:rect l="l" t="t" r="r" b="b"/>
              <a:pathLst>
                <a:path w="9143" h="8809" extrusionOk="0">
                  <a:moveTo>
                    <a:pt x="5406" y="245"/>
                  </a:moveTo>
                  <a:lnTo>
                    <a:pt x="6140" y="268"/>
                  </a:lnTo>
                  <a:lnTo>
                    <a:pt x="6562" y="312"/>
                  </a:lnTo>
                  <a:lnTo>
                    <a:pt x="7029" y="401"/>
                  </a:lnTo>
                  <a:lnTo>
                    <a:pt x="7252" y="468"/>
                  </a:lnTo>
                  <a:lnTo>
                    <a:pt x="7474" y="557"/>
                  </a:lnTo>
                  <a:lnTo>
                    <a:pt x="7697" y="646"/>
                  </a:lnTo>
                  <a:lnTo>
                    <a:pt x="7919" y="757"/>
                  </a:lnTo>
                  <a:lnTo>
                    <a:pt x="8119" y="891"/>
                  </a:lnTo>
                  <a:lnTo>
                    <a:pt x="8297" y="1024"/>
                  </a:lnTo>
                  <a:lnTo>
                    <a:pt x="8453" y="1180"/>
                  </a:lnTo>
                  <a:lnTo>
                    <a:pt x="8609" y="1358"/>
                  </a:lnTo>
                  <a:lnTo>
                    <a:pt x="8720" y="1536"/>
                  </a:lnTo>
                  <a:lnTo>
                    <a:pt x="8787" y="1758"/>
                  </a:lnTo>
                  <a:lnTo>
                    <a:pt x="8831" y="1980"/>
                  </a:lnTo>
                  <a:lnTo>
                    <a:pt x="8853" y="2247"/>
                  </a:lnTo>
                  <a:lnTo>
                    <a:pt x="8831" y="2403"/>
                  </a:lnTo>
                  <a:lnTo>
                    <a:pt x="8787" y="2581"/>
                  </a:lnTo>
                  <a:lnTo>
                    <a:pt x="8720" y="2737"/>
                  </a:lnTo>
                  <a:lnTo>
                    <a:pt x="8631" y="2870"/>
                  </a:lnTo>
                  <a:lnTo>
                    <a:pt x="8520" y="3004"/>
                  </a:lnTo>
                  <a:lnTo>
                    <a:pt x="8386" y="3137"/>
                  </a:lnTo>
                  <a:lnTo>
                    <a:pt x="8253" y="3248"/>
                  </a:lnTo>
                  <a:lnTo>
                    <a:pt x="8097" y="3359"/>
                  </a:lnTo>
                  <a:lnTo>
                    <a:pt x="7786" y="3537"/>
                  </a:lnTo>
                  <a:lnTo>
                    <a:pt x="7452" y="3715"/>
                  </a:lnTo>
                  <a:lnTo>
                    <a:pt x="6807" y="3960"/>
                  </a:lnTo>
                  <a:lnTo>
                    <a:pt x="6785" y="3982"/>
                  </a:lnTo>
                  <a:lnTo>
                    <a:pt x="6763" y="4027"/>
                  </a:lnTo>
                  <a:lnTo>
                    <a:pt x="6763" y="4049"/>
                  </a:lnTo>
                  <a:lnTo>
                    <a:pt x="6763" y="4094"/>
                  </a:lnTo>
                  <a:lnTo>
                    <a:pt x="6807" y="4160"/>
                  </a:lnTo>
                  <a:lnTo>
                    <a:pt x="6851" y="4182"/>
                  </a:lnTo>
                  <a:lnTo>
                    <a:pt x="7252" y="4182"/>
                  </a:lnTo>
                  <a:lnTo>
                    <a:pt x="7563" y="4227"/>
                  </a:lnTo>
                  <a:lnTo>
                    <a:pt x="7875" y="4294"/>
                  </a:lnTo>
                  <a:lnTo>
                    <a:pt x="8008" y="4360"/>
                  </a:lnTo>
                  <a:lnTo>
                    <a:pt x="8142" y="4427"/>
                  </a:lnTo>
                  <a:lnTo>
                    <a:pt x="8253" y="4494"/>
                  </a:lnTo>
                  <a:lnTo>
                    <a:pt x="8364" y="4583"/>
                  </a:lnTo>
                  <a:lnTo>
                    <a:pt x="8453" y="4694"/>
                  </a:lnTo>
                  <a:lnTo>
                    <a:pt x="8564" y="4805"/>
                  </a:lnTo>
                  <a:lnTo>
                    <a:pt x="8631" y="4939"/>
                  </a:lnTo>
                  <a:lnTo>
                    <a:pt x="8698" y="5094"/>
                  </a:lnTo>
                  <a:lnTo>
                    <a:pt x="8764" y="5250"/>
                  </a:lnTo>
                  <a:lnTo>
                    <a:pt x="8809" y="5428"/>
                  </a:lnTo>
                  <a:lnTo>
                    <a:pt x="8876" y="5851"/>
                  </a:lnTo>
                  <a:lnTo>
                    <a:pt x="8898" y="6051"/>
                  </a:lnTo>
                  <a:lnTo>
                    <a:pt x="8898" y="6273"/>
                  </a:lnTo>
                  <a:lnTo>
                    <a:pt x="8876" y="6473"/>
                  </a:lnTo>
                  <a:lnTo>
                    <a:pt x="8831" y="6696"/>
                  </a:lnTo>
                  <a:lnTo>
                    <a:pt x="8742" y="6874"/>
                  </a:lnTo>
                  <a:lnTo>
                    <a:pt x="8631" y="7052"/>
                  </a:lnTo>
                  <a:lnTo>
                    <a:pt x="8475" y="7208"/>
                  </a:lnTo>
                  <a:lnTo>
                    <a:pt x="8297" y="7341"/>
                  </a:lnTo>
                  <a:lnTo>
                    <a:pt x="8097" y="7474"/>
                  </a:lnTo>
                  <a:lnTo>
                    <a:pt x="7897" y="7586"/>
                  </a:lnTo>
                  <a:lnTo>
                    <a:pt x="7697" y="7697"/>
                  </a:lnTo>
                  <a:lnTo>
                    <a:pt x="7452" y="7786"/>
                  </a:lnTo>
                  <a:lnTo>
                    <a:pt x="6985" y="7919"/>
                  </a:lnTo>
                  <a:lnTo>
                    <a:pt x="6496" y="8030"/>
                  </a:lnTo>
                  <a:lnTo>
                    <a:pt x="6029" y="8097"/>
                  </a:lnTo>
                  <a:lnTo>
                    <a:pt x="5983" y="8103"/>
                  </a:lnTo>
                  <a:lnTo>
                    <a:pt x="6073" y="8053"/>
                  </a:lnTo>
                  <a:lnTo>
                    <a:pt x="6229" y="7942"/>
                  </a:lnTo>
                  <a:lnTo>
                    <a:pt x="6384" y="7808"/>
                  </a:lnTo>
                  <a:lnTo>
                    <a:pt x="6496" y="7652"/>
                  </a:lnTo>
                  <a:lnTo>
                    <a:pt x="6607" y="7519"/>
                  </a:lnTo>
                  <a:lnTo>
                    <a:pt x="6718" y="7341"/>
                  </a:lnTo>
                  <a:lnTo>
                    <a:pt x="6785" y="7163"/>
                  </a:lnTo>
                  <a:lnTo>
                    <a:pt x="6851" y="6985"/>
                  </a:lnTo>
                  <a:lnTo>
                    <a:pt x="6874" y="6785"/>
                  </a:lnTo>
                  <a:lnTo>
                    <a:pt x="6896" y="6585"/>
                  </a:lnTo>
                  <a:lnTo>
                    <a:pt x="6896" y="6362"/>
                  </a:lnTo>
                  <a:lnTo>
                    <a:pt x="6896" y="6118"/>
                  </a:lnTo>
                  <a:lnTo>
                    <a:pt x="6851" y="5873"/>
                  </a:lnTo>
                  <a:lnTo>
                    <a:pt x="6807" y="5673"/>
                  </a:lnTo>
                  <a:lnTo>
                    <a:pt x="6740" y="5473"/>
                  </a:lnTo>
                  <a:lnTo>
                    <a:pt x="6651" y="5295"/>
                  </a:lnTo>
                  <a:lnTo>
                    <a:pt x="6562" y="5139"/>
                  </a:lnTo>
                  <a:lnTo>
                    <a:pt x="6451" y="4983"/>
                  </a:lnTo>
                  <a:lnTo>
                    <a:pt x="6340" y="4850"/>
                  </a:lnTo>
                  <a:lnTo>
                    <a:pt x="6206" y="4739"/>
                  </a:lnTo>
                  <a:lnTo>
                    <a:pt x="6073" y="4627"/>
                  </a:lnTo>
                  <a:lnTo>
                    <a:pt x="5917" y="4538"/>
                  </a:lnTo>
                  <a:lnTo>
                    <a:pt x="5739" y="4449"/>
                  </a:lnTo>
                  <a:lnTo>
                    <a:pt x="5406" y="4316"/>
                  </a:lnTo>
                  <a:lnTo>
                    <a:pt x="5075" y="4242"/>
                  </a:lnTo>
                  <a:lnTo>
                    <a:pt x="5075" y="4242"/>
                  </a:lnTo>
                  <a:lnTo>
                    <a:pt x="5117" y="4227"/>
                  </a:lnTo>
                  <a:lnTo>
                    <a:pt x="5561" y="4049"/>
                  </a:lnTo>
                  <a:lnTo>
                    <a:pt x="5762" y="3938"/>
                  </a:lnTo>
                  <a:lnTo>
                    <a:pt x="5962" y="3827"/>
                  </a:lnTo>
                  <a:lnTo>
                    <a:pt x="6162" y="3693"/>
                  </a:lnTo>
                  <a:lnTo>
                    <a:pt x="6318" y="3560"/>
                  </a:lnTo>
                  <a:lnTo>
                    <a:pt x="6473" y="3404"/>
                  </a:lnTo>
                  <a:lnTo>
                    <a:pt x="6607" y="3248"/>
                  </a:lnTo>
                  <a:lnTo>
                    <a:pt x="6696" y="3070"/>
                  </a:lnTo>
                  <a:lnTo>
                    <a:pt x="6763" y="2870"/>
                  </a:lnTo>
                  <a:lnTo>
                    <a:pt x="6807" y="2670"/>
                  </a:lnTo>
                  <a:lnTo>
                    <a:pt x="6785" y="2425"/>
                  </a:lnTo>
                  <a:lnTo>
                    <a:pt x="6763" y="2181"/>
                  </a:lnTo>
                  <a:lnTo>
                    <a:pt x="6674" y="1936"/>
                  </a:lnTo>
                  <a:lnTo>
                    <a:pt x="6540" y="1669"/>
                  </a:lnTo>
                  <a:lnTo>
                    <a:pt x="6384" y="1424"/>
                  </a:lnTo>
                  <a:lnTo>
                    <a:pt x="6206" y="1202"/>
                  </a:lnTo>
                  <a:lnTo>
                    <a:pt x="6006" y="1002"/>
                  </a:lnTo>
                  <a:lnTo>
                    <a:pt x="5784" y="846"/>
                  </a:lnTo>
                  <a:lnTo>
                    <a:pt x="5561" y="690"/>
                  </a:lnTo>
                  <a:lnTo>
                    <a:pt x="5317" y="557"/>
                  </a:lnTo>
                  <a:lnTo>
                    <a:pt x="5050" y="446"/>
                  </a:lnTo>
                  <a:lnTo>
                    <a:pt x="4783" y="357"/>
                  </a:lnTo>
                  <a:lnTo>
                    <a:pt x="4494" y="268"/>
                  </a:lnTo>
                  <a:lnTo>
                    <a:pt x="4433" y="254"/>
                  </a:lnTo>
                  <a:lnTo>
                    <a:pt x="4433" y="254"/>
                  </a:lnTo>
                  <a:lnTo>
                    <a:pt x="4694" y="245"/>
                  </a:lnTo>
                  <a:close/>
                  <a:moveTo>
                    <a:pt x="2814" y="318"/>
                  </a:moveTo>
                  <a:lnTo>
                    <a:pt x="2848" y="334"/>
                  </a:lnTo>
                  <a:lnTo>
                    <a:pt x="3359" y="334"/>
                  </a:lnTo>
                  <a:lnTo>
                    <a:pt x="3893" y="379"/>
                  </a:lnTo>
                  <a:lnTo>
                    <a:pt x="4160" y="401"/>
                  </a:lnTo>
                  <a:lnTo>
                    <a:pt x="4427" y="468"/>
                  </a:lnTo>
                  <a:lnTo>
                    <a:pt x="4672" y="535"/>
                  </a:lnTo>
                  <a:lnTo>
                    <a:pt x="4939" y="601"/>
                  </a:lnTo>
                  <a:lnTo>
                    <a:pt x="5161" y="713"/>
                  </a:lnTo>
                  <a:lnTo>
                    <a:pt x="5406" y="824"/>
                  </a:lnTo>
                  <a:lnTo>
                    <a:pt x="5628" y="957"/>
                  </a:lnTo>
                  <a:lnTo>
                    <a:pt x="5828" y="1113"/>
                  </a:lnTo>
                  <a:lnTo>
                    <a:pt x="6006" y="1291"/>
                  </a:lnTo>
                  <a:lnTo>
                    <a:pt x="6184" y="1491"/>
                  </a:lnTo>
                  <a:lnTo>
                    <a:pt x="6318" y="1714"/>
                  </a:lnTo>
                  <a:lnTo>
                    <a:pt x="6429" y="1958"/>
                  </a:lnTo>
                  <a:lnTo>
                    <a:pt x="6518" y="2203"/>
                  </a:lnTo>
                  <a:lnTo>
                    <a:pt x="6562" y="2425"/>
                  </a:lnTo>
                  <a:lnTo>
                    <a:pt x="6562" y="2625"/>
                  </a:lnTo>
                  <a:lnTo>
                    <a:pt x="6518" y="2803"/>
                  </a:lnTo>
                  <a:lnTo>
                    <a:pt x="6451" y="2981"/>
                  </a:lnTo>
                  <a:lnTo>
                    <a:pt x="6362" y="3159"/>
                  </a:lnTo>
                  <a:lnTo>
                    <a:pt x="6229" y="3293"/>
                  </a:lnTo>
                  <a:lnTo>
                    <a:pt x="6095" y="3426"/>
                  </a:lnTo>
                  <a:lnTo>
                    <a:pt x="5940" y="3560"/>
                  </a:lnTo>
                  <a:lnTo>
                    <a:pt x="5762" y="3671"/>
                  </a:lnTo>
                  <a:lnTo>
                    <a:pt x="5383" y="3871"/>
                  </a:lnTo>
                  <a:lnTo>
                    <a:pt x="4983" y="4027"/>
                  </a:lnTo>
                  <a:lnTo>
                    <a:pt x="4583" y="4160"/>
                  </a:lnTo>
                  <a:lnTo>
                    <a:pt x="4538" y="4182"/>
                  </a:lnTo>
                  <a:lnTo>
                    <a:pt x="4516" y="4227"/>
                  </a:lnTo>
                  <a:lnTo>
                    <a:pt x="4516" y="4249"/>
                  </a:lnTo>
                  <a:lnTo>
                    <a:pt x="4516" y="4294"/>
                  </a:lnTo>
                  <a:lnTo>
                    <a:pt x="4583" y="4360"/>
                  </a:lnTo>
                  <a:lnTo>
                    <a:pt x="4649" y="4383"/>
                  </a:lnTo>
                  <a:lnTo>
                    <a:pt x="5028" y="4449"/>
                  </a:lnTo>
                  <a:lnTo>
                    <a:pt x="5406" y="4516"/>
                  </a:lnTo>
                  <a:lnTo>
                    <a:pt x="5584" y="4583"/>
                  </a:lnTo>
                  <a:lnTo>
                    <a:pt x="5762" y="4650"/>
                  </a:lnTo>
                  <a:lnTo>
                    <a:pt x="5917" y="4739"/>
                  </a:lnTo>
                  <a:lnTo>
                    <a:pt x="6073" y="4828"/>
                  </a:lnTo>
                  <a:lnTo>
                    <a:pt x="6206" y="4961"/>
                  </a:lnTo>
                  <a:lnTo>
                    <a:pt x="6340" y="5117"/>
                  </a:lnTo>
                  <a:lnTo>
                    <a:pt x="6429" y="5272"/>
                  </a:lnTo>
                  <a:lnTo>
                    <a:pt x="6496" y="5428"/>
                  </a:lnTo>
                  <a:lnTo>
                    <a:pt x="6562" y="5606"/>
                  </a:lnTo>
                  <a:lnTo>
                    <a:pt x="6607" y="5784"/>
                  </a:lnTo>
                  <a:lnTo>
                    <a:pt x="6651" y="6162"/>
                  </a:lnTo>
                  <a:lnTo>
                    <a:pt x="6674" y="6362"/>
                  </a:lnTo>
                  <a:lnTo>
                    <a:pt x="6674" y="6562"/>
                  </a:lnTo>
                  <a:lnTo>
                    <a:pt x="6651" y="6740"/>
                  </a:lnTo>
                  <a:lnTo>
                    <a:pt x="6607" y="6918"/>
                  </a:lnTo>
                  <a:lnTo>
                    <a:pt x="6562" y="7074"/>
                  </a:lnTo>
                  <a:lnTo>
                    <a:pt x="6496" y="7230"/>
                  </a:lnTo>
                  <a:lnTo>
                    <a:pt x="6429" y="7363"/>
                  </a:lnTo>
                  <a:lnTo>
                    <a:pt x="6318" y="7497"/>
                  </a:lnTo>
                  <a:lnTo>
                    <a:pt x="6229" y="7608"/>
                  </a:lnTo>
                  <a:lnTo>
                    <a:pt x="6095" y="7719"/>
                  </a:lnTo>
                  <a:lnTo>
                    <a:pt x="5962" y="7830"/>
                  </a:lnTo>
                  <a:lnTo>
                    <a:pt x="5828" y="7919"/>
                  </a:lnTo>
                  <a:lnTo>
                    <a:pt x="5495" y="8075"/>
                  </a:lnTo>
                  <a:lnTo>
                    <a:pt x="5117" y="8208"/>
                  </a:lnTo>
                  <a:lnTo>
                    <a:pt x="4694" y="8320"/>
                  </a:lnTo>
                  <a:lnTo>
                    <a:pt x="4227" y="8386"/>
                  </a:lnTo>
                  <a:lnTo>
                    <a:pt x="3782" y="8453"/>
                  </a:lnTo>
                  <a:lnTo>
                    <a:pt x="3315" y="8475"/>
                  </a:lnTo>
                  <a:lnTo>
                    <a:pt x="2403" y="8520"/>
                  </a:lnTo>
                  <a:lnTo>
                    <a:pt x="1491" y="8564"/>
                  </a:lnTo>
                  <a:lnTo>
                    <a:pt x="1224" y="8587"/>
                  </a:lnTo>
                  <a:lnTo>
                    <a:pt x="1046" y="8587"/>
                  </a:lnTo>
                  <a:lnTo>
                    <a:pt x="1024" y="8564"/>
                  </a:lnTo>
                  <a:lnTo>
                    <a:pt x="1002" y="8498"/>
                  </a:lnTo>
                  <a:lnTo>
                    <a:pt x="979" y="8409"/>
                  </a:lnTo>
                  <a:lnTo>
                    <a:pt x="979" y="8231"/>
                  </a:lnTo>
                  <a:lnTo>
                    <a:pt x="868" y="7208"/>
                  </a:lnTo>
                  <a:lnTo>
                    <a:pt x="579" y="4227"/>
                  </a:lnTo>
                  <a:lnTo>
                    <a:pt x="357" y="1869"/>
                  </a:lnTo>
                  <a:lnTo>
                    <a:pt x="312" y="1424"/>
                  </a:lnTo>
                  <a:lnTo>
                    <a:pt x="290" y="1202"/>
                  </a:lnTo>
                  <a:lnTo>
                    <a:pt x="268" y="980"/>
                  </a:lnTo>
                  <a:lnTo>
                    <a:pt x="268" y="824"/>
                  </a:lnTo>
                  <a:lnTo>
                    <a:pt x="290" y="779"/>
                  </a:lnTo>
                  <a:lnTo>
                    <a:pt x="379" y="713"/>
                  </a:lnTo>
                  <a:lnTo>
                    <a:pt x="446" y="668"/>
                  </a:lnTo>
                  <a:lnTo>
                    <a:pt x="535" y="624"/>
                  </a:lnTo>
                  <a:lnTo>
                    <a:pt x="757" y="557"/>
                  </a:lnTo>
                  <a:lnTo>
                    <a:pt x="1157" y="490"/>
                  </a:lnTo>
                  <a:lnTo>
                    <a:pt x="1691" y="401"/>
                  </a:lnTo>
                  <a:lnTo>
                    <a:pt x="2203" y="357"/>
                  </a:lnTo>
                  <a:lnTo>
                    <a:pt x="2814" y="318"/>
                  </a:lnTo>
                  <a:close/>
                  <a:moveTo>
                    <a:pt x="5005" y="1"/>
                  </a:moveTo>
                  <a:lnTo>
                    <a:pt x="4516" y="23"/>
                  </a:lnTo>
                  <a:lnTo>
                    <a:pt x="3515" y="68"/>
                  </a:lnTo>
                  <a:lnTo>
                    <a:pt x="2960" y="96"/>
                  </a:lnTo>
                  <a:lnTo>
                    <a:pt x="2960" y="96"/>
                  </a:lnTo>
                  <a:lnTo>
                    <a:pt x="2803" y="90"/>
                  </a:lnTo>
                  <a:lnTo>
                    <a:pt x="2772" y="106"/>
                  </a:lnTo>
                  <a:lnTo>
                    <a:pt x="2772" y="106"/>
                  </a:lnTo>
                  <a:lnTo>
                    <a:pt x="2648" y="112"/>
                  </a:lnTo>
                  <a:lnTo>
                    <a:pt x="2203" y="134"/>
                  </a:lnTo>
                  <a:lnTo>
                    <a:pt x="1780" y="179"/>
                  </a:lnTo>
                  <a:lnTo>
                    <a:pt x="1358" y="245"/>
                  </a:lnTo>
                  <a:lnTo>
                    <a:pt x="913" y="312"/>
                  </a:lnTo>
                  <a:lnTo>
                    <a:pt x="490" y="423"/>
                  </a:lnTo>
                  <a:lnTo>
                    <a:pt x="67" y="557"/>
                  </a:lnTo>
                  <a:lnTo>
                    <a:pt x="45" y="579"/>
                  </a:lnTo>
                  <a:lnTo>
                    <a:pt x="23" y="601"/>
                  </a:lnTo>
                  <a:lnTo>
                    <a:pt x="1" y="668"/>
                  </a:lnTo>
                  <a:lnTo>
                    <a:pt x="223" y="2670"/>
                  </a:lnTo>
                  <a:lnTo>
                    <a:pt x="401" y="4694"/>
                  </a:lnTo>
                  <a:lnTo>
                    <a:pt x="579" y="6696"/>
                  </a:lnTo>
                  <a:lnTo>
                    <a:pt x="690" y="7697"/>
                  </a:lnTo>
                  <a:lnTo>
                    <a:pt x="824" y="8698"/>
                  </a:lnTo>
                  <a:lnTo>
                    <a:pt x="824" y="8742"/>
                  </a:lnTo>
                  <a:lnTo>
                    <a:pt x="868" y="8787"/>
                  </a:lnTo>
                  <a:lnTo>
                    <a:pt x="913" y="8809"/>
                  </a:lnTo>
                  <a:lnTo>
                    <a:pt x="957" y="8809"/>
                  </a:lnTo>
                  <a:lnTo>
                    <a:pt x="2025" y="8787"/>
                  </a:lnTo>
                  <a:lnTo>
                    <a:pt x="3115" y="8742"/>
                  </a:lnTo>
                  <a:lnTo>
                    <a:pt x="3649" y="8698"/>
                  </a:lnTo>
                  <a:lnTo>
                    <a:pt x="4182" y="8631"/>
                  </a:lnTo>
                  <a:lnTo>
                    <a:pt x="4716" y="8564"/>
                  </a:lnTo>
                  <a:lnTo>
                    <a:pt x="5228" y="8431"/>
                  </a:lnTo>
                  <a:lnTo>
                    <a:pt x="5695" y="8386"/>
                  </a:lnTo>
                  <a:lnTo>
                    <a:pt x="6251" y="8297"/>
                  </a:lnTo>
                  <a:lnTo>
                    <a:pt x="6829" y="8186"/>
                  </a:lnTo>
                  <a:lnTo>
                    <a:pt x="7141" y="8119"/>
                  </a:lnTo>
                  <a:lnTo>
                    <a:pt x="7430" y="8053"/>
                  </a:lnTo>
                  <a:lnTo>
                    <a:pt x="7719" y="7942"/>
                  </a:lnTo>
                  <a:lnTo>
                    <a:pt x="8008" y="7830"/>
                  </a:lnTo>
                  <a:lnTo>
                    <a:pt x="8253" y="7697"/>
                  </a:lnTo>
                  <a:lnTo>
                    <a:pt x="8497" y="7541"/>
                  </a:lnTo>
                  <a:lnTo>
                    <a:pt x="8698" y="7385"/>
                  </a:lnTo>
                  <a:lnTo>
                    <a:pt x="8876" y="7185"/>
                  </a:lnTo>
                  <a:lnTo>
                    <a:pt x="9009" y="6963"/>
                  </a:lnTo>
                  <a:lnTo>
                    <a:pt x="9098" y="6718"/>
                  </a:lnTo>
                  <a:lnTo>
                    <a:pt x="9142" y="6473"/>
                  </a:lnTo>
                  <a:lnTo>
                    <a:pt x="9142" y="6207"/>
                  </a:lnTo>
                  <a:lnTo>
                    <a:pt x="9142" y="5940"/>
                  </a:lnTo>
                  <a:lnTo>
                    <a:pt x="9098" y="5673"/>
                  </a:lnTo>
                  <a:lnTo>
                    <a:pt x="9054" y="5384"/>
                  </a:lnTo>
                  <a:lnTo>
                    <a:pt x="8965" y="5139"/>
                  </a:lnTo>
                  <a:lnTo>
                    <a:pt x="8876" y="4894"/>
                  </a:lnTo>
                  <a:lnTo>
                    <a:pt x="8764" y="4672"/>
                  </a:lnTo>
                  <a:lnTo>
                    <a:pt x="8675" y="4561"/>
                  </a:lnTo>
                  <a:lnTo>
                    <a:pt x="8586" y="4472"/>
                  </a:lnTo>
                  <a:lnTo>
                    <a:pt x="8386" y="4294"/>
                  </a:lnTo>
                  <a:lnTo>
                    <a:pt x="8142" y="4160"/>
                  </a:lnTo>
                  <a:lnTo>
                    <a:pt x="7897" y="4071"/>
                  </a:lnTo>
                  <a:lnTo>
                    <a:pt x="7652" y="4005"/>
                  </a:lnTo>
                  <a:lnTo>
                    <a:pt x="7399" y="3983"/>
                  </a:lnTo>
                  <a:lnTo>
                    <a:pt x="7399" y="3983"/>
                  </a:lnTo>
                  <a:lnTo>
                    <a:pt x="7563" y="3916"/>
                  </a:lnTo>
                  <a:lnTo>
                    <a:pt x="7897" y="3760"/>
                  </a:lnTo>
                  <a:lnTo>
                    <a:pt x="8208" y="3582"/>
                  </a:lnTo>
                  <a:lnTo>
                    <a:pt x="8497" y="3359"/>
                  </a:lnTo>
                  <a:lnTo>
                    <a:pt x="8631" y="3248"/>
                  </a:lnTo>
                  <a:lnTo>
                    <a:pt x="8764" y="3115"/>
                  </a:lnTo>
                  <a:lnTo>
                    <a:pt x="8853" y="2981"/>
                  </a:lnTo>
                  <a:lnTo>
                    <a:pt x="8942" y="2826"/>
                  </a:lnTo>
                  <a:lnTo>
                    <a:pt x="9009" y="2670"/>
                  </a:lnTo>
                  <a:lnTo>
                    <a:pt x="9054" y="2514"/>
                  </a:lnTo>
                  <a:lnTo>
                    <a:pt x="9098" y="2314"/>
                  </a:lnTo>
                  <a:lnTo>
                    <a:pt x="9098" y="2136"/>
                  </a:lnTo>
                  <a:lnTo>
                    <a:pt x="9076" y="1958"/>
                  </a:lnTo>
                  <a:lnTo>
                    <a:pt x="9031" y="1802"/>
                  </a:lnTo>
                  <a:lnTo>
                    <a:pt x="8965" y="1625"/>
                  </a:lnTo>
                  <a:lnTo>
                    <a:pt x="8876" y="1469"/>
                  </a:lnTo>
                  <a:lnTo>
                    <a:pt x="8787" y="1313"/>
                  </a:lnTo>
                  <a:lnTo>
                    <a:pt x="8675" y="1157"/>
                  </a:lnTo>
                  <a:lnTo>
                    <a:pt x="8542" y="1024"/>
                  </a:lnTo>
                  <a:lnTo>
                    <a:pt x="8408" y="891"/>
                  </a:lnTo>
                  <a:lnTo>
                    <a:pt x="8119" y="646"/>
                  </a:lnTo>
                  <a:lnTo>
                    <a:pt x="7808" y="468"/>
                  </a:lnTo>
                  <a:lnTo>
                    <a:pt x="7497" y="312"/>
                  </a:lnTo>
                  <a:lnTo>
                    <a:pt x="7252" y="245"/>
                  </a:lnTo>
                  <a:lnTo>
                    <a:pt x="7029" y="179"/>
                  </a:lnTo>
                  <a:lnTo>
                    <a:pt x="6540" y="68"/>
                  </a:lnTo>
                  <a:lnTo>
                    <a:pt x="6029" y="23"/>
                  </a:lnTo>
                  <a:lnTo>
                    <a:pt x="551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3"/>
            <p:cNvSpPr/>
            <p:nvPr/>
          </p:nvSpPr>
          <p:spPr>
            <a:xfrm>
              <a:off x="6673099" y="3466133"/>
              <a:ext cx="235530" cy="209810"/>
            </a:xfrm>
            <a:custGeom>
              <a:avLst/>
              <a:gdLst/>
              <a:ahLst/>
              <a:cxnLst/>
              <a:rect l="l" t="t" r="r" b="b"/>
              <a:pathLst>
                <a:path w="2848" h="2537" extrusionOk="0">
                  <a:moveTo>
                    <a:pt x="1642" y="267"/>
                  </a:moveTo>
                  <a:lnTo>
                    <a:pt x="1647" y="267"/>
                  </a:lnTo>
                  <a:lnTo>
                    <a:pt x="1847" y="334"/>
                  </a:lnTo>
                  <a:lnTo>
                    <a:pt x="2069" y="401"/>
                  </a:lnTo>
                  <a:lnTo>
                    <a:pt x="2247" y="512"/>
                  </a:lnTo>
                  <a:lnTo>
                    <a:pt x="2336" y="556"/>
                  </a:lnTo>
                  <a:lnTo>
                    <a:pt x="2403" y="645"/>
                  </a:lnTo>
                  <a:lnTo>
                    <a:pt x="2470" y="734"/>
                  </a:lnTo>
                  <a:lnTo>
                    <a:pt x="2514" y="823"/>
                  </a:lnTo>
                  <a:lnTo>
                    <a:pt x="2559" y="935"/>
                  </a:lnTo>
                  <a:lnTo>
                    <a:pt x="2581" y="1046"/>
                  </a:lnTo>
                  <a:lnTo>
                    <a:pt x="2603" y="1246"/>
                  </a:lnTo>
                  <a:lnTo>
                    <a:pt x="2559" y="1402"/>
                  </a:lnTo>
                  <a:lnTo>
                    <a:pt x="2470" y="1557"/>
                  </a:lnTo>
                  <a:lnTo>
                    <a:pt x="2359" y="1691"/>
                  </a:lnTo>
                  <a:lnTo>
                    <a:pt x="2225" y="1802"/>
                  </a:lnTo>
                  <a:lnTo>
                    <a:pt x="2069" y="1891"/>
                  </a:lnTo>
                  <a:lnTo>
                    <a:pt x="1906" y="1967"/>
                  </a:lnTo>
                  <a:lnTo>
                    <a:pt x="1906" y="1967"/>
                  </a:lnTo>
                  <a:lnTo>
                    <a:pt x="1780" y="1157"/>
                  </a:lnTo>
                  <a:lnTo>
                    <a:pt x="1642" y="267"/>
                  </a:lnTo>
                  <a:close/>
                  <a:moveTo>
                    <a:pt x="757" y="201"/>
                  </a:moveTo>
                  <a:lnTo>
                    <a:pt x="1202" y="223"/>
                  </a:lnTo>
                  <a:lnTo>
                    <a:pt x="1399" y="242"/>
                  </a:lnTo>
                  <a:lnTo>
                    <a:pt x="1399" y="242"/>
                  </a:lnTo>
                  <a:lnTo>
                    <a:pt x="1558" y="1157"/>
                  </a:lnTo>
                  <a:lnTo>
                    <a:pt x="1699" y="2062"/>
                  </a:lnTo>
                  <a:lnTo>
                    <a:pt x="1699" y="2062"/>
                  </a:lnTo>
                  <a:lnTo>
                    <a:pt x="1669" y="2069"/>
                  </a:lnTo>
                  <a:lnTo>
                    <a:pt x="1469" y="2136"/>
                  </a:lnTo>
                  <a:lnTo>
                    <a:pt x="1224" y="2202"/>
                  </a:lnTo>
                  <a:lnTo>
                    <a:pt x="957" y="2269"/>
                  </a:lnTo>
                  <a:lnTo>
                    <a:pt x="713" y="2291"/>
                  </a:lnTo>
                  <a:lnTo>
                    <a:pt x="561" y="2304"/>
                  </a:lnTo>
                  <a:lnTo>
                    <a:pt x="357" y="957"/>
                  </a:lnTo>
                  <a:lnTo>
                    <a:pt x="312" y="779"/>
                  </a:lnTo>
                  <a:lnTo>
                    <a:pt x="268" y="601"/>
                  </a:lnTo>
                  <a:lnTo>
                    <a:pt x="268" y="490"/>
                  </a:lnTo>
                  <a:lnTo>
                    <a:pt x="290" y="401"/>
                  </a:lnTo>
                  <a:lnTo>
                    <a:pt x="312" y="334"/>
                  </a:lnTo>
                  <a:lnTo>
                    <a:pt x="357" y="267"/>
                  </a:lnTo>
                  <a:lnTo>
                    <a:pt x="424" y="245"/>
                  </a:lnTo>
                  <a:lnTo>
                    <a:pt x="512" y="223"/>
                  </a:lnTo>
                  <a:lnTo>
                    <a:pt x="757" y="201"/>
                  </a:lnTo>
                  <a:close/>
                  <a:moveTo>
                    <a:pt x="690" y="0"/>
                  </a:moveTo>
                  <a:lnTo>
                    <a:pt x="357" y="45"/>
                  </a:lnTo>
                  <a:lnTo>
                    <a:pt x="68" y="89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201"/>
                  </a:lnTo>
                  <a:lnTo>
                    <a:pt x="179" y="1313"/>
                  </a:lnTo>
                  <a:lnTo>
                    <a:pt x="357" y="2425"/>
                  </a:lnTo>
                  <a:lnTo>
                    <a:pt x="379" y="2469"/>
                  </a:lnTo>
                  <a:lnTo>
                    <a:pt x="401" y="2492"/>
                  </a:lnTo>
                  <a:lnTo>
                    <a:pt x="446" y="2514"/>
                  </a:lnTo>
                  <a:lnTo>
                    <a:pt x="490" y="2536"/>
                  </a:lnTo>
                  <a:lnTo>
                    <a:pt x="846" y="2514"/>
                  </a:lnTo>
                  <a:lnTo>
                    <a:pt x="1224" y="2469"/>
                  </a:lnTo>
                  <a:lnTo>
                    <a:pt x="1580" y="2380"/>
                  </a:lnTo>
                  <a:lnTo>
                    <a:pt x="1736" y="2314"/>
                  </a:lnTo>
                  <a:lnTo>
                    <a:pt x="1843" y="2268"/>
                  </a:lnTo>
                  <a:lnTo>
                    <a:pt x="1843" y="2268"/>
                  </a:lnTo>
                  <a:lnTo>
                    <a:pt x="1847" y="2269"/>
                  </a:lnTo>
                  <a:lnTo>
                    <a:pt x="1892" y="2247"/>
                  </a:lnTo>
                  <a:lnTo>
                    <a:pt x="1892" y="2247"/>
                  </a:lnTo>
                  <a:lnTo>
                    <a:pt x="1892" y="2247"/>
                  </a:lnTo>
                  <a:lnTo>
                    <a:pt x="1936" y="2225"/>
                  </a:lnTo>
                  <a:lnTo>
                    <a:pt x="1936" y="2225"/>
                  </a:lnTo>
                  <a:lnTo>
                    <a:pt x="1936" y="2225"/>
                  </a:lnTo>
                  <a:lnTo>
                    <a:pt x="2158" y="2113"/>
                  </a:lnTo>
                  <a:lnTo>
                    <a:pt x="2381" y="1958"/>
                  </a:lnTo>
                  <a:lnTo>
                    <a:pt x="2581" y="1758"/>
                  </a:lnTo>
                  <a:lnTo>
                    <a:pt x="2670" y="1646"/>
                  </a:lnTo>
                  <a:lnTo>
                    <a:pt x="2737" y="1535"/>
                  </a:lnTo>
                  <a:lnTo>
                    <a:pt x="2803" y="1424"/>
                  </a:lnTo>
                  <a:lnTo>
                    <a:pt x="2826" y="1290"/>
                  </a:lnTo>
                  <a:lnTo>
                    <a:pt x="2848" y="1179"/>
                  </a:lnTo>
                  <a:lnTo>
                    <a:pt x="2848" y="1046"/>
                  </a:lnTo>
                  <a:lnTo>
                    <a:pt x="2826" y="912"/>
                  </a:lnTo>
                  <a:lnTo>
                    <a:pt x="2759" y="779"/>
                  </a:lnTo>
                  <a:lnTo>
                    <a:pt x="2692" y="645"/>
                  </a:lnTo>
                  <a:lnTo>
                    <a:pt x="2581" y="512"/>
                  </a:lnTo>
                  <a:lnTo>
                    <a:pt x="2470" y="401"/>
                  </a:lnTo>
                  <a:lnTo>
                    <a:pt x="2336" y="290"/>
                  </a:lnTo>
                  <a:lnTo>
                    <a:pt x="2203" y="223"/>
                  </a:lnTo>
                  <a:lnTo>
                    <a:pt x="2047" y="156"/>
                  </a:lnTo>
                  <a:lnTo>
                    <a:pt x="1892" y="89"/>
                  </a:lnTo>
                  <a:lnTo>
                    <a:pt x="1736" y="45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3"/>
            <p:cNvSpPr/>
            <p:nvPr/>
          </p:nvSpPr>
          <p:spPr>
            <a:xfrm>
              <a:off x="6901268" y="3675860"/>
              <a:ext cx="204186" cy="34982"/>
            </a:xfrm>
            <a:custGeom>
              <a:avLst/>
              <a:gdLst/>
              <a:ahLst/>
              <a:cxnLst/>
              <a:rect l="l" t="t" r="r" b="b"/>
              <a:pathLst>
                <a:path w="2469" h="423" extrusionOk="0">
                  <a:moveTo>
                    <a:pt x="2335" y="0"/>
                  </a:moveTo>
                  <a:lnTo>
                    <a:pt x="89" y="200"/>
                  </a:lnTo>
                  <a:lnTo>
                    <a:pt x="44" y="222"/>
                  </a:lnTo>
                  <a:lnTo>
                    <a:pt x="22" y="245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4" y="400"/>
                  </a:lnTo>
                  <a:lnTo>
                    <a:pt x="89" y="423"/>
                  </a:lnTo>
                  <a:lnTo>
                    <a:pt x="133" y="423"/>
                  </a:lnTo>
                  <a:lnTo>
                    <a:pt x="2380" y="222"/>
                  </a:lnTo>
                  <a:lnTo>
                    <a:pt x="2424" y="222"/>
                  </a:lnTo>
                  <a:lnTo>
                    <a:pt x="2447" y="178"/>
                  </a:lnTo>
                  <a:lnTo>
                    <a:pt x="2469" y="156"/>
                  </a:lnTo>
                  <a:lnTo>
                    <a:pt x="2469" y="111"/>
                  </a:lnTo>
                  <a:lnTo>
                    <a:pt x="2424" y="22"/>
                  </a:lnTo>
                  <a:lnTo>
                    <a:pt x="238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3"/>
            <p:cNvSpPr/>
            <p:nvPr/>
          </p:nvSpPr>
          <p:spPr>
            <a:xfrm>
              <a:off x="6719080" y="3773280"/>
              <a:ext cx="237432" cy="207990"/>
            </a:xfrm>
            <a:custGeom>
              <a:avLst/>
              <a:gdLst/>
              <a:ahLst/>
              <a:cxnLst/>
              <a:rect l="l" t="t" r="r" b="b"/>
              <a:pathLst>
                <a:path w="2871" h="2515" extrusionOk="0">
                  <a:moveTo>
                    <a:pt x="1647" y="277"/>
                  </a:moveTo>
                  <a:lnTo>
                    <a:pt x="1825" y="312"/>
                  </a:lnTo>
                  <a:lnTo>
                    <a:pt x="2003" y="357"/>
                  </a:lnTo>
                  <a:lnTo>
                    <a:pt x="2159" y="424"/>
                  </a:lnTo>
                  <a:lnTo>
                    <a:pt x="2292" y="490"/>
                  </a:lnTo>
                  <a:lnTo>
                    <a:pt x="2403" y="601"/>
                  </a:lnTo>
                  <a:lnTo>
                    <a:pt x="2514" y="735"/>
                  </a:lnTo>
                  <a:lnTo>
                    <a:pt x="2581" y="913"/>
                  </a:lnTo>
                  <a:lnTo>
                    <a:pt x="2626" y="1046"/>
                  </a:lnTo>
                  <a:lnTo>
                    <a:pt x="2626" y="1180"/>
                  </a:lnTo>
                  <a:lnTo>
                    <a:pt x="2603" y="1291"/>
                  </a:lnTo>
                  <a:lnTo>
                    <a:pt x="2559" y="1402"/>
                  </a:lnTo>
                  <a:lnTo>
                    <a:pt x="2514" y="1513"/>
                  </a:lnTo>
                  <a:lnTo>
                    <a:pt x="2425" y="1625"/>
                  </a:lnTo>
                  <a:lnTo>
                    <a:pt x="2336" y="1714"/>
                  </a:lnTo>
                  <a:lnTo>
                    <a:pt x="2247" y="1780"/>
                  </a:lnTo>
                  <a:lnTo>
                    <a:pt x="2047" y="1914"/>
                  </a:lnTo>
                  <a:lnTo>
                    <a:pt x="1923" y="1976"/>
                  </a:lnTo>
                  <a:lnTo>
                    <a:pt x="1847" y="1625"/>
                  </a:lnTo>
                  <a:lnTo>
                    <a:pt x="1780" y="1135"/>
                  </a:lnTo>
                  <a:lnTo>
                    <a:pt x="1647" y="277"/>
                  </a:lnTo>
                  <a:close/>
                  <a:moveTo>
                    <a:pt x="913" y="201"/>
                  </a:moveTo>
                  <a:lnTo>
                    <a:pt x="1113" y="223"/>
                  </a:lnTo>
                  <a:lnTo>
                    <a:pt x="1399" y="238"/>
                  </a:lnTo>
                  <a:lnTo>
                    <a:pt x="1399" y="238"/>
                  </a:lnTo>
                  <a:lnTo>
                    <a:pt x="1558" y="1135"/>
                  </a:lnTo>
                  <a:lnTo>
                    <a:pt x="1625" y="1625"/>
                  </a:lnTo>
                  <a:lnTo>
                    <a:pt x="1701" y="2062"/>
                  </a:lnTo>
                  <a:lnTo>
                    <a:pt x="1701" y="2062"/>
                  </a:lnTo>
                  <a:lnTo>
                    <a:pt x="1602" y="2092"/>
                  </a:lnTo>
                  <a:lnTo>
                    <a:pt x="1380" y="2181"/>
                  </a:lnTo>
                  <a:lnTo>
                    <a:pt x="1135" y="2225"/>
                  </a:lnTo>
                  <a:lnTo>
                    <a:pt x="913" y="2270"/>
                  </a:lnTo>
                  <a:lnTo>
                    <a:pt x="668" y="2292"/>
                  </a:lnTo>
                  <a:lnTo>
                    <a:pt x="564" y="2292"/>
                  </a:lnTo>
                  <a:lnTo>
                    <a:pt x="468" y="1580"/>
                  </a:lnTo>
                  <a:lnTo>
                    <a:pt x="335" y="757"/>
                  </a:lnTo>
                  <a:lnTo>
                    <a:pt x="290" y="513"/>
                  </a:lnTo>
                  <a:lnTo>
                    <a:pt x="290" y="424"/>
                  </a:lnTo>
                  <a:lnTo>
                    <a:pt x="312" y="357"/>
                  </a:lnTo>
                  <a:lnTo>
                    <a:pt x="357" y="312"/>
                  </a:lnTo>
                  <a:lnTo>
                    <a:pt x="446" y="268"/>
                  </a:lnTo>
                  <a:lnTo>
                    <a:pt x="535" y="246"/>
                  </a:lnTo>
                  <a:lnTo>
                    <a:pt x="691" y="223"/>
                  </a:lnTo>
                  <a:lnTo>
                    <a:pt x="913" y="201"/>
                  </a:lnTo>
                  <a:close/>
                  <a:moveTo>
                    <a:pt x="779" y="1"/>
                  </a:moveTo>
                  <a:lnTo>
                    <a:pt x="424" y="23"/>
                  </a:lnTo>
                  <a:lnTo>
                    <a:pt x="68" y="68"/>
                  </a:lnTo>
                  <a:lnTo>
                    <a:pt x="23" y="90"/>
                  </a:lnTo>
                  <a:lnTo>
                    <a:pt x="1" y="112"/>
                  </a:lnTo>
                  <a:lnTo>
                    <a:pt x="1" y="179"/>
                  </a:lnTo>
                  <a:lnTo>
                    <a:pt x="201" y="1291"/>
                  </a:lnTo>
                  <a:lnTo>
                    <a:pt x="357" y="2403"/>
                  </a:lnTo>
                  <a:lnTo>
                    <a:pt x="379" y="2448"/>
                  </a:lnTo>
                  <a:lnTo>
                    <a:pt x="401" y="2492"/>
                  </a:lnTo>
                  <a:lnTo>
                    <a:pt x="446" y="2514"/>
                  </a:lnTo>
                  <a:lnTo>
                    <a:pt x="779" y="2514"/>
                  </a:lnTo>
                  <a:lnTo>
                    <a:pt x="1113" y="2470"/>
                  </a:lnTo>
                  <a:lnTo>
                    <a:pt x="1447" y="2403"/>
                  </a:lnTo>
                  <a:lnTo>
                    <a:pt x="1803" y="2314"/>
                  </a:lnTo>
                  <a:lnTo>
                    <a:pt x="2136" y="2181"/>
                  </a:lnTo>
                  <a:lnTo>
                    <a:pt x="2270" y="2092"/>
                  </a:lnTo>
                  <a:lnTo>
                    <a:pt x="2403" y="2003"/>
                  </a:lnTo>
                  <a:lnTo>
                    <a:pt x="2537" y="1892"/>
                  </a:lnTo>
                  <a:lnTo>
                    <a:pt x="2648" y="1780"/>
                  </a:lnTo>
                  <a:lnTo>
                    <a:pt x="2737" y="1647"/>
                  </a:lnTo>
                  <a:lnTo>
                    <a:pt x="2804" y="1513"/>
                  </a:lnTo>
                  <a:lnTo>
                    <a:pt x="2848" y="1358"/>
                  </a:lnTo>
                  <a:lnTo>
                    <a:pt x="2870" y="1202"/>
                  </a:lnTo>
                  <a:lnTo>
                    <a:pt x="2870" y="1069"/>
                  </a:lnTo>
                  <a:lnTo>
                    <a:pt x="2848" y="935"/>
                  </a:lnTo>
                  <a:lnTo>
                    <a:pt x="2804" y="802"/>
                  </a:lnTo>
                  <a:lnTo>
                    <a:pt x="2737" y="690"/>
                  </a:lnTo>
                  <a:lnTo>
                    <a:pt x="2648" y="579"/>
                  </a:lnTo>
                  <a:lnTo>
                    <a:pt x="2559" y="490"/>
                  </a:lnTo>
                  <a:lnTo>
                    <a:pt x="2448" y="401"/>
                  </a:lnTo>
                  <a:lnTo>
                    <a:pt x="2314" y="312"/>
                  </a:lnTo>
                  <a:lnTo>
                    <a:pt x="2047" y="179"/>
                  </a:lnTo>
                  <a:lnTo>
                    <a:pt x="1780" y="90"/>
                  </a:lnTo>
                  <a:lnTo>
                    <a:pt x="1513" y="23"/>
                  </a:lnTo>
                  <a:lnTo>
                    <a:pt x="1469" y="23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7" name="Google Shape;1197;p43"/>
          <p:cNvGrpSpPr/>
          <p:nvPr/>
        </p:nvGrpSpPr>
        <p:grpSpPr>
          <a:xfrm rot="-1625686">
            <a:off x="5155710" y="917039"/>
            <a:ext cx="1519912" cy="1605143"/>
            <a:chOff x="5858316" y="1224583"/>
            <a:chExt cx="1671329" cy="1765051"/>
          </a:xfrm>
        </p:grpSpPr>
        <p:sp>
          <p:nvSpPr>
            <p:cNvPr id="1198" name="Google Shape;1198;p43"/>
            <p:cNvSpPr/>
            <p:nvPr/>
          </p:nvSpPr>
          <p:spPr>
            <a:xfrm rot="2192941">
              <a:off x="6585155" y="2147033"/>
              <a:ext cx="283299" cy="253415"/>
            </a:xfrm>
            <a:custGeom>
              <a:avLst/>
              <a:gdLst/>
              <a:ahLst/>
              <a:cxnLst/>
              <a:rect l="l" t="t" r="r" b="b"/>
              <a:pathLst>
                <a:path w="2114" h="1891" extrusionOk="0">
                  <a:moveTo>
                    <a:pt x="1713" y="0"/>
                  </a:moveTo>
                  <a:lnTo>
                    <a:pt x="1624" y="22"/>
                  </a:lnTo>
                  <a:lnTo>
                    <a:pt x="1557" y="45"/>
                  </a:lnTo>
                  <a:lnTo>
                    <a:pt x="1513" y="89"/>
                  </a:lnTo>
                  <a:lnTo>
                    <a:pt x="1446" y="134"/>
                  </a:lnTo>
                  <a:lnTo>
                    <a:pt x="1401" y="200"/>
                  </a:lnTo>
                  <a:lnTo>
                    <a:pt x="1379" y="289"/>
                  </a:lnTo>
                  <a:lnTo>
                    <a:pt x="1379" y="401"/>
                  </a:lnTo>
                  <a:lnTo>
                    <a:pt x="1379" y="534"/>
                  </a:lnTo>
                  <a:lnTo>
                    <a:pt x="1401" y="667"/>
                  </a:lnTo>
                  <a:lnTo>
                    <a:pt x="1468" y="823"/>
                  </a:lnTo>
                  <a:lnTo>
                    <a:pt x="1535" y="979"/>
                  </a:lnTo>
                  <a:lnTo>
                    <a:pt x="1624" y="1157"/>
                  </a:lnTo>
                  <a:lnTo>
                    <a:pt x="1668" y="1246"/>
                  </a:lnTo>
                  <a:lnTo>
                    <a:pt x="1757" y="1335"/>
                  </a:lnTo>
                  <a:lnTo>
                    <a:pt x="1846" y="1224"/>
                  </a:lnTo>
                  <a:lnTo>
                    <a:pt x="1935" y="1090"/>
                  </a:lnTo>
                  <a:lnTo>
                    <a:pt x="2024" y="934"/>
                  </a:lnTo>
                  <a:lnTo>
                    <a:pt x="2091" y="779"/>
                  </a:lnTo>
                  <a:lnTo>
                    <a:pt x="2113" y="601"/>
                  </a:lnTo>
                  <a:lnTo>
                    <a:pt x="2113" y="467"/>
                  </a:lnTo>
                  <a:lnTo>
                    <a:pt x="2091" y="312"/>
                  </a:lnTo>
                  <a:lnTo>
                    <a:pt x="2046" y="200"/>
                  </a:lnTo>
                  <a:lnTo>
                    <a:pt x="1957" y="89"/>
                  </a:lnTo>
                  <a:lnTo>
                    <a:pt x="1891" y="22"/>
                  </a:lnTo>
                  <a:lnTo>
                    <a:pt x="1802" y="0"/>
                  </a:lnTo>
                  <a:close/>
                  <a:moveTo>
                    <a:pt x="67" y="1135"/>
                  </a:moveTo>
                  <a:lnTo>
                    <a:pt x="22" y="1179"/>
                  </a:lnTo>
                  <a:lnTo>
                    <a:pt x="0" y="1224"/>
                  </a:lnTo>
                  <a:lnTo>
                    <a:pt x="0" y="1290"/>
                  </a:lnTo>
                  <a:lnTo>
                    <a:pt x="0" y="1379"/>
                  </a:lnTo>
                  <a:lnTo>
                    <a:pt x="22" y="1513"/>
                  </a:lnTo>
                  <a:lnTo>
                    <a:pt x="89" y="1646"/>
                  </a:lnTo>
                  <a:lnTo>
                    <a:pt x="178" y="1735"/>
                  </a:lnTo>
                  <a:lnTo>
                    <a:pt x="289" y="1824"/>
                  </a:lnTo>
                  <a:lnTo>
                    <a:pt x="445" y="1869"/>
                  </a:lnTo>
                  <a:lnTo>
                    <a:pt x="623" y="1891"/>
                  </a:lnTo>
                  <a:lnTo>
                    <a:pt x="801" y="1869"/>
                  </a:lnTo>
                  <a:lnTo>
                    <a:pt x="956" y="1846"/>
                  </a:lnTo>
                  <a:lnTo>
                    <a:pt x="845" y="1646"/>
                  </a:lnTo>
                  <a:lnTo>
                    <a:pt x="712" y="1490"/>
                  </a:lnTo>
                  <a:lnTo>
                    <a:pt x="556" y="1357"/>
                  </a:lnTo>
                  <a:lnTo>
                    <a:pt x="423" y="1246"/>
                  </a:lnTo>
                  <a:lnTo>
                    <a:pt x="289" y="1179"/>
                  </a:lnTo>
                  <a:lnTo>
                    <a:pt x="200" y="1135"/>
                  </a:lnTo>
                  <a:close/>
                </a:path>
              </a:pathLst>
            </a:custGeom>
            <a:solidFill>
              <a:srgbClr val="F7D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3"/>
            <p:cNvSpPr/>
            <p:nvPr/>
          </p:nvSpPr>
          <p:spPr>
            <a:xfrm rot="2192941">
              <a:off x="6555151" y="2237892"/>
              <a:ext cx="128249" cy="101446"/>
            </a:xfrm>
            <a:custGeom>
              <a:avLst/>
              <a:gdLst/>
              <a:ahLst/>
              <a:cxnLst/>
              <a:rect l="l" t="t" r="r" b="b"/>
              <a:pathLst>
                <a:path w="957" h="757" fill="none" extrusionOk="0">
                  <a:moveTo>
                    <a:pt x="0" y="245"/>
                  </a:moveTo>
                  <a:lnTo>
                    <a:pt x="0" y="245"/>
                  </a:lnTo>
                  <a:lnTo>
                    <a:pt x="22" y="379"/>
                  </a:lnTo>
                  <a:lnTo>
                    <a:pt x="89" y="512"/>
                  </a:lnTo>
                  <a:lnTo>
                    <a:pt x="89" y="512"/>
                  </a:lnTo>
                  <a:lnTo>
                    <a:pt x="178" y="601"/>
                  </a:lnTo>
                  <a:lnTo>
                    <a:pt x="289" y="690"/>
                  </a:lnTo>
                  <a:lnTo>
                    <a:pt x="445" y="735"/>
                  </a:lnTo>
                  <a:lnTo>
                    <a:pt x="623" y="757"/>
                  </a:lnTo>
                  <a:lnTo>
                    <a:pt x="623" y="757"/>
                  </a:lnTo>
                  <a:lnTo>
                    <a:pt x="801" y="735"/>
                  </a:lnTo>
                  <a:lnTo>
                    <a:pt x="956" y="712"/>
                  </a:lnTo>
                  <a:lnTo>
                    <a:pt x="956" y="712"/>
                  </a:lnTo>
                  <a:lnTo>
                    <a:pt x="845" y="512"/>
                  </a:lnTo>
                  <a:lnTo>
                    <a:pt x="712" y="356"/>
                  </a:lnTo>
                  <a:lnTo>
                    <a:pt x="556" y="223"/>
                  </a:lnTo>
                  <a:lnTo>
                    <a:pt x="423" y="112"/>
                  </a:lnTo>
                  <a:lnTo>
                    <a:pt x="423" y="112"/>
                  </a:lnTo>
                  <a:lnTo>
                    <a:pt x="289" y="45"/>
                  </a:lnTo>
                  <a:lnTo>
                    <a:pt x="200" y="1"/>
                  </a:lnTo>
                  <a:lnTo>
                    <a:pt x="134" y="1"/>
                  </a:lnTo>
                  <a:lnTo>
                    <a:pt x="67" y="1"/>
                  </a:lnTo>
                  <a:lnTo>
                    <a:pt x="67" y="1"/>
                  </a:lnTo>
                  <a:lnTo>
                    <a:pt x="22" y="45"/>
                  </a:lnTo>
                  <a:lnTo>
                    <a:pt x="0" y="90"/>
                  </a:lnTo>
                  <a:lnTo>
                    <a:pt x="0" y="156"/>
                  </a:lnTo>
                  <a:lnTo>
                    <a:pt x="0" y="2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3"/>
            <p:cNvSpPr/>
            <p:nvPr/>
          </p:nvSpPr>
          <p:spPr>
            <a:xfrm rot="2192941">
              <a:off x="6773971" y="2209385"/>
              <a:ext cx="98498" cy="178905"/>
            </a:xfrm>
            <a:custGeom>
              <a:avLst/>
              <a:gdLst/>
              <a:ahLst/>
              <a:cxnLst/>
              <a:rect l="l" t="t" r="r" b="b"/>
              <a:pathLst>
                <a:path w="735" h="1335" fill="none" extrusionOk="0">
                  <a:moveTo>
                    <a:pt x="667" y="200"/>
                  </a:moveTo>
                  <a:lnTo>
                    <a:pt x="667" y="200"/>
                  </a:lnTo>
                  <a:lnTo>
                    <a:pt x="578" y="89"/>
                  </a:lnTo>
                  <a:lnTo>
                    <a:pt x="512" y="22"/>
                  </a:lnTo>
                  <a:lnTo>
                    <a:pt x="423" y="0"/>
                  </a:lnTo>
                  <a:lnTo>
                    <a:pt x="334" y="0"/>
                  </a:lnTo>
                  <a:lnTo>
                    <a:pt x="334" y="0"/>
                  </a:lnTo>
                  <a:lnTo>
                    <a:pt x="245" y="22"/>
                  </a:lnTo>
                  <a:lnTo>
                    <a:pt x="178" y="45"/>
                  </a:lnTo>
                  <a:lnTo>
                    <a:pt x="134" y="89"/>
                  </a:lnTo>
                  <a:lnTo>
                    <a:pt x="67" y="134"/>
                  </a:lnTo>
                  <a:lnTo>
                    <a:pt x="67" y="134"/>
                  </a:lnTo>
                  <a:lnTo>
                    <a:pt x="22" y="200"/>
                  </a:lnTo>
                  <a:lnTo>
                    <a:pt x="0" y="289"/>
                  </a:lnTo>
                  <a:lnTo>
                    <a:pt x="0" y="401"/>
                  </a:lnTo>
                  <a:lnTo>
                    <a:pt x="0" y="534"/>
                  </a:lnTo>
                  <a:lnTo>
                    <a:pt x="0" y="534"/>
                  </a:lnTo>
                  <a:lnTo>
                    <a:pt x="22" y="667"/>
                  </a:lnTo>
                  <a:lnTo>
                    <a:pt x="89" y="823"/>
                  </a:lnTo>
                  <a:lnTo>
                    <a:pt x="156" y="979"/>
                  </a:lnTo>
                  <a:lnTo>
                    <a:pt x="245" y="1157"/>
                  </a:lnTo>
                  <a:lnTo>
                    <a:pt x="245" y="1157"/>
                  </a:lnTo>
                  <a:lnTo>
                    <a:pt x="289" y="1246"/>
                  </a:lnTo>
                  <a:lnTo>
                    <a:pt x="378" y="1335"/>
                  </a:lnTo>
                  <a:lnTo>
                    <a:pt x="378" y="1335"/>
                  </a:lnTo>
                  <a:lnTo>
                    <a:pt x="467" y="1224"/>
                  </a:lnTo>
                  <a:lnTo>
                    <a:pt x="556" y="1090"/>
                  </a:lnTo>
                  <a:lnTo>
                    <a:pt x="645" y="934"/>
                  </a:lnTo>
                  <a:lnTo>
                    <a:pt x="712" y="779"/>
                  </a:lnTo>
                  <a:lnTo>
                    <a:pt x="712" y="779"/>
                  </a:lnTo>
                  <a:lnTo>
                    <a:pt x="734" y="601"/>
                  </a:lnTo>
                  <a:lnTo>
                    <a:pt x="734" y="467"/>
                  </a:lnTo>
                  <a:lnTo>
                    <a:pt x="712" y="312"/>
                  </a:lnTo>
                  <a:lnTo>
                    <a:pt x="667" y="200"/>
                  </a:lnTo>
                  <a:lnTo>
                    <a:pt x="667" y="2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3"/>
            <p:cNvSpPr/>
            <p:nvPr/>
          </p:nvSpPr>
          <p:spPr>
            <a:xfrm rot="2192941">
              <a:off x="6591195" y="2839941"/>
              <a:ext cx="86571" cy="77592"/>
            </a:xfrm>
            <a:custGeom>
              <a:avLst/>
              <a:gdLst/>
              <a:ahLst/>
              <a:cxnLst/>
              <a:rect l="l" t="t" r="r" b="b"/>
              <a:pathLst>
                <a:path w="646" h="579" extrusionOk="0">
                  <a:moveTo>
                    <a:pt x="579" y="0"/>
                  </a:moveTo>
                  <a:lnTo>
                    <a:pt x="290" y="178"/>
                  </a:lnTo>
                  <a:lnTo>
                    <a:pt x="0" y="312"/>
                  </a:lnTo>
                  <a:lnTo>
                    <a:pt x="45" y="401"/>
                  </a:lnTo>
                  <a:lnTo>
                    <a:pt x="89" y="468"/>
                  </a:lnTo>
                  <a:lnTo>
                    <a:pt x="134" y="534"/>
                  </a:lnTo>
                  <a:lnTo>
                    <a:pt x="201" y="556"/>
                  </a:lnTo>
                  <a:lnTo>
                    <a:pt x="290" y="579"/>
                  </a:lnTo>
                  <a:lnTo>
                    <a:pt x="356" y="579"/>
                  </a:lnTo>
                  <a:lnTo>
                    <a:pt x="423" y="556"/>
                  </a:lnTo>
                  <a:lnTo>
                    <a:pt x="512" y="512"/>
                  </a:lnTo>
                  <a:lnTo>
                    <a:pt x="579" y="468"/>
                  </a:lnTo>
                  <a:lnTo>
                    <a:pt x="623" y="379"/>
                  </a:lnTo>
                  <a:lnTo>
                    <a:pt x="645" y="290"/>
                  </a:lnTo>
                  <a:lnTo>
                    <a:pt x="623" y="156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95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3"/>
            <p:cNvSpPr/>
            <p:nvPr/>
          </p:nvSpPr>
          <p:spPr>
            <a:xfrm rot="2192941">
              <a:off x="6218846" y="1507590"/>
              <a:ext cx="998651" cy="1114972"/>
            </a:xfrm>
            <a:custGeom>
              <a:avLst/>
              <a:gdLst/>
              <a:ahLst/>
              <a:cxnLst/>
              <a:rect l="l" t="t" r="r" b="b"/>
              <a:pathLst>
                <a:path w="7452" h="8320" extrusionOk="0">
                  <a:moveTo>
                    <a:pt x="4315" y="601"/>
                  </a:moveTo>
                  <a:lnTo>
                    <a:pt x="4493" y="624"/>
                  </a:lnTo>
                  <a:lnTo>
                    <a:pt x="4649" y="646"/>
                  </a:lnTo>
                  <a:lnTo>
                    <a:pt x="4805" y="690"/>
                  </a:lnTo>
                  <a:lnTo>
                    <a:pt x="4938" y="757"/>
                  </a:lnTo>
                  <a:lnTo>
                    <a:pt x="5049" y="846"/>
                  </a:lnTo>
                  <a:lnTo>
                    <a:pt x="5161" y="935"/>
                  </a:lnTo>
                  <a:lnTo>
                    <a:pt x="5250" y="1024"/>
                  </a:lnTo>
                  <a:lnTo>
                    <a:pt x="5338" y="1157"/>
                  </a:lnTo>
                  <a:lnTo>
                    <a:pt x="5383" y="1313"/>
                  </a:lnTo>
                  <a:lnTo>
                    <a:pt x="5405" y="1469"/>
                  </a:lnTo>
                  <a:lnTo>
                    <a:pt x="5383" y="1536"/>
                  </a:lnTo>
                  <a:lnTo>
                    <a:pt x="5361" y="1625"/>
                  </a:lnTo>
                  <a:lnTo>
                    <a:pt x="5294" y="1669"/>
                  </a:lnTo>
                  <a:lnTo>
                    <a:pt x="5227" y="1736"/>
                  </a:lnTo>
                  <a:lnTo>
                    <a:pt x="5138" y="1691"/>
                  </a:lnTo>
                  <a:lnTo>
                    <a:pt x="4871" y="1580"/>
                  </a:lnTo>
                  <a:lnTo>
                    <a:pt x="3893" y="1135"/>
                  </a:lnTo>
                  <a:lnTo>
                    <a:pt x="3826" y="1002"/>
                  </a:lnTo>
                  <a:lnTo>
                    <a:pt x="3804" y="891"/>
                  </a:lnTo>
                  <a:lnTo>
                    <a:pt x="3804" y="779"/>
                  </a:lnTo>
                  <a:lnTo>
                    <a:pt x="3848" y="713"/>
                  </a:lnTo>
                  <a:lnTo>
                    <a:pt x="3915" y="646"/>
                  </a:lnTo>
                  <a:lnTo>
                    <a:pt x="4004" y="624"/>
                  </a:lnTo>
                  <a:lnTo>
                    <a:pt x="4160" y="601"/>
                  </a:lnTo>
                  <a:close/>
                  <a:moveTo>
                    <a:pt x="5984" y="1647"/>
                  </a:moveTo>
                  <a:lnTo>
                    <a:pt x="6050" y="1691"/>
                  </a:lnTo>
                  <a:lnTo>
                    <a:pt x="6139" y="1803"/>
                  </a:lnTo>
                  <a:lnTo>
                    <a:pt x="6161" y="1869"/>
                  </a:lnTo>
                  <a:lnTo>
                    <a:pt x="6139" y="1958"/>
                  </a:lnTo>
                  <a:lnTo>
                    <a:pt x="6117" y="2025"/>
                  </a:lnTo>
                  <a:lnTo>
                    <a:pt x="6095" y="2069"/>
                  </a:lnTo>
                  <a:lnTo>
                    <a:pt x="6006" y="2158"/>
                  </a:lnTo>
                  <a:lnTo>
                    <a:pt x="5872" y="2203"/>
                  </a:lnTo>
                  <a:lnTo>
                    <a:pt x="5783" y="2203"/>
                  </a:lnTo>
                  <a:lnTo>
                    <a:pt x="5694" y="2158"/>
                  </a:lnTo>
                  <a:lnTo>
                    <a:pt x="5628" y="2069"/>
                  </a:lnTo>
                  <a:lnTo>
                    <a:pt x="5583" y="1958"/>
                  </a:lnTo>
                  <a:lnTo>
                    <a:pt x="5605" y="1847"/>
                  </a:lnTo>
                  <a:lnTo>
                    <a:pt x="5650" y="1758"/>
                  </a:lnTo>
                  <a:lnTo>
                    <a:pt x="5761" y="1691"/>
                  </a:lnTo>
                  <a:lnTo>
                    <a:pt x="5872" y="1647"/>
                  </a:lnTo>
                  <a:close/>
                  <a:moveTo>
                    <a:pt x="5450" y="4427"/>
                  </a:moveTo>
                  <a:lnTo>
                    <a:pt x="5539" y="4449"/>
                  </a:lnTo>
                  <a:lnTo>
                    <a:pt x="5605" y="4516"/>
                  </a:lnTo>
                  <a:lnTo>
                    <a:pt x="5694" y="4627"/>
                  </a:lnTo>
                  <a:lnTo>
                    <a:pt x="5739" y="4739"/>
                  </a:lnTo>
                  <a:lnTo>
                    <a:pt x="5761" y="4894"/>
                  </a:lnTo>
                  <a:lnTo>
                    <a:pt x="5761" y="5028"/>
                  </a:lnTo>
                  <a:lnTo>
                    <a:pt x="5739" y="5206"/>
                  </a:lnTo>
                  <a:lnTo>
                    <a:pt x="5672" y="5361"/>
                  </a:lnTo>
                  <a:lnTo>
                    <a:pt x="5583" y="5517"/>
                  </a:lnTo>
                  <a:lnTo>
                    <a:pt x="5494" y="5651"/>
                  </a:lnTo>
                  <a:lnTo>
                    <a:pt x="5405" y="5762"/>
                  </a:lnTo>
                  <a:lnTo>
                    <a:pt x="5316" y="5673"/>
                  </a:lnTo>
                  <a:lnTo>
                    <a:pt x="5272" y="5584"/>
                  </a:lnTo>
                  <a:lnTo>
                    <a:pt x="5183" y="5406"/>
                  </a:lnTo>
                  <a:lnTo>
                    <a:pt x="5116" y="5250"/>
                  </a:lnTo>
                  <a:lnTo>
                    <a:pt x="5049" y="5094"/>
                  </a:lnTo>
                  <a:lnTo>
                    <a:pt x="5027" y="4961"/>
                  </a:lnTo>
                  <a:lnTo>
                    <a:pt x="5027" y="4828"/>
                  </a:lnTo>
                  <a:lnTo>
                    <a:pt x="5027" y="4716"/>
                  </a:lnTo>
                  <a:lnTo>
                    <a:pt x="5049" y="4627"/>
                  </a:lnTo>
                  <a:lnTo>
                    <a:pt x="5094" y="4561"/>
                  </a:lnTo>
                  <a:lnTo>
                    <a:pt x="5161" y="4516"/>
                  </a:lnTo>
                  <a:lnTo>
                    <a:pt x="5205" y="4472"/>
                  </a:lnTo>
                  <a:lnTo>
                    <a:pt x="5272" y="4449"/>
                  </a:lnTo>
                  <a:lnTo>
                    <a:pt x="5361" y="4427"/>
                  </a:lnTo>
                  <a:close/>
                  <a:moveTo>
                    <a:pt x="3848" y="5562"/>
                  </a:moveTo>
                  <a:lnTo>
                    <a:pt x="3937" y="5606"/>
                  </a:lnTo>
                  <a:lnTo>
                    <a:pt x="4071" y="5673"/>
                  </a:lnTo>
                  <a:lnTo>
                    <a:pt x="4204" y="5784"/>
                  </a:lnTo>
                  <a:lnTo>
                    <a:pt x="4360" y="5917"/>
                  </a:lnTo>
                  <a:lnTo>
                    <a:pt x="4493" y="6073"/>
                  </a:lnTo>
                  <a:lnTo>
                    <a:pt x="4604" y="6273"/>
                  </a:lnTo>
                  <a:lnTo>
                    <a:pt x="4449" y="6296"/>
                  </a:lnTo>
                  <a:lnTo>
                    <a:pt x="4271" y="6318"/>
                  </a:lnTo>
                  <a:lnTo>
                    <a:pt x="4093" y="6296"/>
                  </a:lnTo>
                  <a:lnTo>
                    <a:pt x="3937" y="6251"/>
                  </a:lnTo>
                  <a:lnTo>
                    <a:pt x="3826" y="6162"/>
                  </a:lnTo>
                  <a:lnTo>
                    <a:pt x="3737" y="6073"/>
                  </a:lnTo>
                  <a:lnTo>
                    <a:pt x="3670" y="5940"/>
                  </a:lnTo>
                  <a:lnTo>
                    <a:pt x="3648" y="5806"/>
                  </a:lnTo>
                  <a:lnTo>
                    <a:pt x="3648" y="5717"/>
                  </a:lnTo>
                  <a:lnTo>
                    <a:pt x="3648" y="5651"/>
                  </a:lnTo>
                  <a:lnTo>
                    <a:pt x="3670" y="5606"/>
                  </a:lnTo>
                  <a:lnTo>
                    <a:pt x="3715" y="5562"/>
                  </a:lnTo>
                  <a:close/>
                  <a:moveTo>
                    <a:pt x="1958" y="6029"/>
                  </a:moveTo>
                  <a:lnTo>
                    <a:pt x="2158" y="6051"/>
                  </a:lnTo>
                  <a:lnTo>
                    <a:pt x="2313" y="6095"/>
                  </a:lnTo>
                  <a:lnTo>
                    <a:pt x="2425" y="6162"/>
                  </a:lnTo>
                  <a:lnTo>
                    <a:pt x="2491" y="6251"/>
                  </a:lnTo>
                  <a:lnTo>
                    <a:pt x="2536" y="6340"/>
                  </a:lnTo>
                  <a:lnTo>
                    <a:pt x="2536" y="6429"/>
                  </a:lnTo>
                  <a:lnTo>
                    <a:pt x="2514" y="6496"/>
                  </a:lnTo>
                  <a:lnTo>
                    <a:pt x="2491" y="6540"/>
                  </a:lnTo>
                  <a:lnTo>
                    <a:pt x="2447" y="6585"/>
                  </a:lnTo>
                  <a:lnTo>
                    <a:pt x="2380" y="6629"/>
                  </a:lnTo>
                  <a:lnTo>
                    <a:pt x="2269" y="6674"/>
                  </a:lnTo>
                  <a:lnTo>
                    <a:pt x="2158" y="6696"/>
                  </a:lnTo>
                  <a:lnTo>
                    <a:pt x="2047" y="6674"/>
                  </a:lnTo>
                  <a:lnTo>
                    <a:pt x="1935" y="6629"/>
                  </a:lnTo>
                  <a:lnTo>
                    <a:pt x="1824" y="6540"/>
                  </a:lnTo>
                  <a:lnTo>
                    <a:pt x="1757" y="6429"/>
                  </a:lnTo>
                  <a:lnTo>
                    <a:pt x="1713" y="6340"/>
                  </a:lnTo>
                  <a:lnTo>
                    <a:pt x="1691" y="6251"/>
                  </a:lnTo>
                  <a:lnTo>
                    <a:pt x="1668" y="6162"/>
                  </a:lnTo>
                  <a:lnTo>
                    <a:pt x="1691" y="6118"/>
                  </a:lnTo>
                  <a:lnTo>
                    <a:pt x="1713" y="6073"/>
                  </a:lnTo>
                  <a:lnTo>
                    <a:pt x="1780" y="6029"/>
                  </a:lnTo>
                  <a:close/>
                  <a:moveTo>
                    <a:pt x="3737" y="1"/>
                  </a:moveTo>
                  <a:lnTo>
                    <a:pt x="3381" y="23"/>
                  </a:lnTo>
                  <a:lnTo>
                    <a:pt x="3047" y="90"/>
                  </a:lnTo>
                  <a:lnTo>
                    <a:pt x="2692" y="179"/>
                  </a:lnTo>
                  <a:lnTo>
                    <a:pt x="2358" y="312"/>
                  </a:lnTo>
                  <a:lnTo>
                    <a:pt x="2024" y="468"/>
                  </a:lnTo>
                  <a:lnTo>
                    <a:pt x="1958" y="512"/>
                  </a:lnTo>
                  <a:lnTo>
                    <a:pt x="1891" y="535"/>
                  </a:lnTo>
                  <a:lnTo>
                    <a:pt x="1579" y="735"/>
                  </a:lnTo>
                  <a:lnTo>
                    <a:pt x="1290" y="957"/>
                  </a:lnTo>
                  <a:lnTo>
                    <a:pt x="1023" y="1202"/>
                  </a:lnTo>
                  <a:lnTo>
                    <a:pt x="801" y="1447"/>
                  </a:lnTo>
                  <a:lnTo>
                    <a:pt x="601" y="1736"/>
                  </a:lnTo>
                  <a:lnTo>
                    <a:pt x="423" y="2047"/>
                  </a:lnTo>
                  <a:lnTo>
                    <a:pt x="267" y="2381"/>
                  </a:lnTo>
                  <a:lnTo>
                    <a:pt x="156" y="2714"/>
                  </a:lnTo>
                  <a:lnTo>
                    <a:pt x="67" y="3093"/>
                  </a:lnTo>
                  <a:lnTo>
                    <a:pt x="22" y="3448"/>
                  </a:lnTo>
                  <a:lnTo>
                    <a:pt x="0" y="3804"/>
                  </a:lnTo>
                  <a:lnTo>
                    <a:pt x="22" y="4138"/>
                  </a:lnTo>
                  <a:lnTo>
                    <a:pt x="89" y="4494"/>
                  </a:lnTo>
                  <a:lnTo>
                    <a:pt x="178" y="4828"/>
                  </a:lnTo>
                  <a:lnTo>
                    <a:pt x="312" y="5161"/>
                  </a:lnTo>
                  <a:lnTo>
                    <a:pt x="467" y="5495"/>
                  </a:lnTo>
                  <a:lnTo>
                    <a:pt x="668" y="5828"/>
                  </a:lnTo>
                  <a:lnTo>
                    <a:pt x="868" y="6095"/>
                  </a:lnTo>
                  <a:lnTo>
                    <a:pt x="1112" y="6362"/>
                  </a:lnTo>
                  <a:lnTo>
                    <a:pt x="1379" y="6585"/>
                  </a:lnTo>
                  <a:lnTo>
                    <a:pt x="1668" y="6785"/>
                  </a:lnTo>
                  <a:lnTo>
                    <a:pt x="1958" y="6963"/>
                  </a:lnTo>
                  <a:lnTo>
                    <a:pt x="2291" y="7119"/>
                  </a:lnTo>
                  <a:lnTo>
                    <a:pt x="2647" y="7230"/>
                  </a:lnTo>
                  <a:lnTo>
                    <a:pt x="2736" y="7274"/>
                  </a:lnTo>
                  <a:lnTo>
                    <a:pt x="3337" y="7474"/>
                  </a:lnTo>
                  <a:lnTo>
                    <a:pt x="3848" y="7652"/>
                  </a:lnTo>
                  <a:lnTo>
                    <a:pt x="4315" y="7830"/>
                  </a:lnTo>
                  <a:lnTo>
                    <a:pt x="4671" y="7986"/>
                  </a:lnTo>
                  <a:lnTo>
                    <a:pt x="4960" y="8142"/>
                  </a:lnTo>
                  <a:lnTo>
                    <a:pt x="5183" y="8320"/>
                  </a:lnTo>
                  <a:lnTo>
                    <a:pt x="5494" y="8253"/>
                  </a:lnTo>
                  <a:lnTo>
                    <a:pt x="5806" y="8119"/>
                  </a:lnTo>
                  <a:lnTo>
                    <a:pt x="6095" y="7964"/>
                  </a:lnTo>
                  <a:lnTo>
                    <a:pt x="6384" y="7786"/>
                  </a:lnTo>
                  <a:lnTo>
                    <a:pt x="6651" y="7586"/>
                  </a:lnTo>
                  <a:lnTo>
                    <a:pt x="6895" y="7385"/>
                  </a:lnTo>
                  <a:lnTo>
                    <a:pt x="6873" y="7230"/>
                  </a:lnTo>
                  <a:lnTo>
                    <a:pt x="6851" y="7096"/>
                  </a:lnTo>
                  <a:lnTo>
                    <a:pt x="6851" y="6941"/>
                  </a:lnTo>
                  <a:lnTo>
                    <a:pt x="6873" y="6785"/>
                  </a:lnTo>
                  <a:lnTo>
                    <a:pt x="6918" y="6385"/>
                  </a:lnTo>
                  <a:lnTo>
                    <a:pt x="7007" y="5895"/>
                  </a:lnTo>
                  <a:lnTo>
                    <a:pt x="7118" y="5361"/>
                  </a:lnTo>
                  <a:lnTo>
                    <a:pt x="7274" y="4761"/>
                  </a:lnTo>
                  <a:lnTo>
                    <a:pt x="7296" y="4672"/>
                  </a:lnTo>
                  <a:lnTo>
                    <a:pt x="7385" y="4294"/>
                  </a:lnTo>
                  <a:lnTo>
                    <a:pt x="7452" y="3938"/>
                  </a:lnTo>
                  <a:lnTo>
                    <a:pt x="7452" y="3582"/>
                  </a:lnTo>
                  <a:lnTo>
                    <a:pt x="7429" y="3248"/>
                  </a:lnTo>
                  <a:lnTo>
                    <a:pt x="7385" y="2892"/>
                  </a:lnTo>
                  <a:lnTo>
                    <a:pt x="7296" y="2559"/>
                  </a:lnTo>
                  <a:lnTo>
                    <a:pt x="7162" y="2225"/>
                  </a:lnTo>
                  <a:lnTo>
                    <a:pt x="6984" y="1891"/>
                  </a:lnTo>
                  <a:lnTo>
                    <a:pt x="6807" y="1580"/>
                  </a:lnTo>
                  <a:lnTo>
                    <a:pt x="6584" y="1291"/>
                  </a:lnTo>
                  <a:lnTo>
                    <a:pt x="6339" y="1024"/>
                  </a:lnTo>
                  <a:lnTo>
                    <a:pt x="6073" y="802"/>
                  </a:lnTo>
                  <a:lnTo>
                    <a:pt x="5806" y="601"/>
                  </a:lnTo>
                  <a:lnTo>
                    <a:pt x="5494" y="423"/>
                  </a:lnTo>
                  <a:lnTo>
                    <a:pt x="5161" y="268"/>
                  </a:lnTo>
                  <a:lnTo>
                    <a:pt x="4805" y="157"/>
                  </a:lnTo>
                  <a:lnTo>
                    <a:pt x="4449" y="68"/>
                  </a:lnTo>
                  <a:lnTo>
                    <a:pt x="4093" y="23"/>
                  </a:lnTo>
                  <a:lnTo>
                    <a:pt x="3737" y="1"/>
                  </a:lnTo>
                  <a:close/>
                </a:path>
              </a:pathLst>
            </a:custGeom>
            <a:solidFill>
              <a:srgbClr val="FFE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3"/>
            <p:cNvSpPr/>
            <p:nvPr/>
          </p:nvSpPr>
          <p:spPr>
            <a:xfrm rot="2192941">
              <a:off x="6558517" y="2356349"/>
              <a:ext cx="274321" cy="333956"/>
            </a:xfrm>
            <a:custGeom>
              <a:avLst/>
              <a:gdLst/>
              <a:ahLst/>
              <a:cxnLst/>
              <a:rect l="l" t="t" r="r" b="b"/>
              <a:pathLst>
                <a:path w="2047" h="2492" fill="none" extrusionOk="0">
                  <a:moveTo>
                    <a:pt x="2047" y="1825"/>
                  </a:moveTo>
                  <a:lnTo>
                    <a:pt x="801" y="1"/>
                  </a:lnTo>
                  <a:lnTo>
                    <a:pt x="801" y="1"/>
                  </a:lnTo>
                  <a:lnTo>
                    <a:pt x="557" y="223"/>
                  </a:lnTo>
                  <a:lnTo>
                    <a:pt x="290" y="401"/>
                  </a:lnTo>
                  <a:lnTo>
                    <a:pt x="290" y="401"/>
                  </a:lnTo>
                  <a:lnTo>
                    <a:pt x="134" y="468"/>
                  </a:lnTo>
                  <a:lnTo>
                    <a:pt x="0" y="512"/>
                  </a:lnTo>
                  <a:lnTo>
                    <a:pt x="0" y="512"/>
                  </a:lnTo>
                  <a:lnTo>
                    <a:pt x="156" y="757"/>
                  </a:lnTo>
                  <a:lnTo>
                    <a:pt x="156" y="757"/>
                  </a:lnTo>
                  <a:lnTo>
                    <a:pt x="312" y="1068"/>
                  </a:lnTo>
                  <a:lnTo>
                    <a:pt x="512" y="1513"/>
                  </a:lnTo>
                  <a:lnTo>
                    <a:pt x="512" y="1513"/>
                  </a:lnTo>
                  <a:lnTo>
                    <a:pt x="712" y="2003"/>
                  </a:lnTo>
                  <a:lnTo>
                    <a:pt x="890" y="2492"/>
                  </a:lnTo>
                  <a:lnTo>
                    <a:pt x="890" y="2492"/>
                  </a:lnTo>
                  <a:lnTo>
                    <a:pt x="1202" y="2358"/>
                  </a:lnTo>
                  <a:lnTo>
                    <a:pt x="1491" y="2203"/>
                  </a:lnTo>
                  <a:lnTo>
                    <a:pt x="1780" y="2025"/>
                  </a:lnTo>
                  <a:lnTo>
                    <a:pt x="2047" y="18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3"/>
            <p:cNvSpPr/>
            <p:nvPr/>
          </p:nvSpPr>
          <p:spPr>
            <a:xfrm rot="2192941">
              <a:off x="6218846" y="1507590"/>
              <a:ext cx="998651" cy="1114972"/>
            </a:xfrm>
            <a:custGeom>
              <a:avLst/>
              <a:gdLst/>
              <a:ahLst/>
              <a:cxnLst/>
              <a:rect l="l" t="t" r="r" b="b"/>
              <a:pathLst>
                <a:path w="7452" h="8320" fill="none" extrusionOk="0">
                  <a:moveTo>
                    <a:pt x="6984" y="1891"/>
                  </a:moveTo>
                  <a:lnTo>
                    <a:pt x="6984" y="1891"/>
                  </a:lnTo>
                  <a:lnTo>
                    <a:pt x="6807" y="1580"/>
                  </a:lnTo>
                  <a:lnTo>
                    <a:pt x="6584" y="1291"/>
                  </a:lnTo>
                  <a:lnTo>
                    <a:pt x="6339" y="1024"/>
                  </a:lnTo>
                  <a:lnTo>
                    <a:pt x="6073" y="802"/>
                  </a:lnTo>
                  <a:lnTo>
                    <a:pt x="5806" y="601"/>
                  </a:lnTo>
                  <a:lnTo>
                    <a:pt x="5494" y="423"/>
                  </a:lnTo>
                  <a:lnTo>
                    <a:pt x="5161" y="268"/>
                  </a:lnTo>
                  <a:lnTo>
                    <a:pt x="4805" y="157"/>
                  </a:lnTo>
                  <a:lnTo>
                    <a:pt x="4805" y="157"/>
                  </a:lnTo>
                  <a:lnTo>
                    <a:pt x="4449" y="68"/>
                  </a:lnTo>
                  <a:lnTo>
                    <a:pt x="4093" y="23"/>
                  </a:lnTo>
                  <a:lnTo>
                    <a:pt x="3737" y="1"/>
                  </a:lnTo>
                  <a:lnTo>
                    <a:pt x="3381" y="23"/>
                  </a:lnTo>
                  <a:lnTo>
                    <a:pt x="3047" y="90"/>
                  </a:lnTo>
                  <a:lnTo>
                    <a:pt x="2692" y="179"/>
                  </a:lnTo>
                  <a:lnTo>
                    <a:pt x="2358" y="312"/>
                  </a:lnTo>
                  <a:lnTo>
                    <a:pt x="2024" y="468"/>
                  </a:lnTo>
                  <a:lnTo>
                    <a:pt x="2024" y="468"/>
                  </a:lnTo>
                  <a:lnTo>
                    <a:pt x="1958" y="512"/>
                  </a:lnTo>
                  <a:lnTo>
                    <a:pt x="1958" y="512"/>
                  </a:lnTo>
                  <a:lnTo>
                    <a:pt x="1891" y="535"/>
                  </a:lnTo>
                  <a:lnTo>
                    <a:pt x="1891" y="535"/>
                  </a:lnTo>
                  <a:lnTo>
                    <a:pt x="1579" y="735"/>
                  </a:lnTo>
                  <a:lnTo>
                    <a:pt x="1290" y="957"/>
                  </a:lnTo>
                  <a:lnTo>
                    <a:pt x="1023" y="1202"/>
                  </a:lnTo>
                  <a:lnTo>
                    <a:pt x="801" y="1447"/>
                  </a:lnTo>
                  <a:lnTo>
                    <a:pt x="601" y="1736"/>
                  </a:lnTo>
                  <a:lnTo>
                    <a:pt x="423" y="2047"/>
                  </a:lnTo>
                  <a:lnTo>
                    <a:pt x="267" y="2381"/>
                  </a:lnTo>
                  <a:lnTo>
                    <a:pt x="156" y="2714"/>
                  </a:lnTo>
                  <a:lnTo>
                    <a:pt x="156" y="2714"/>
                  </a:lnTo>
                  <a:lnTo>
                    <a:pt x="67" y="3093"/>
                  </a:lnTo>
                  <a:lnTo>
                    <a:pt x="22" y="3448"/>
                  </a:lnTo>
                  <a:lnTo>
                    <a:pt x="0" y="3804"/>
                  </a:lnTo>
                  <a:lnTo>
                    <a:pt x="22" y="4138"/>
                  </a:lnTo>
                  <a:lnTo>
                    <a:pt x="89" y="4494"/>
                  </a:lnTo>
                  <a:lnTo>
                    <a:pt x="178" y="4828"/>
                  </a:lnTo>
                  <a:lnTo>
                    <a:pt x="312" y="5161"/>
                  </a:lnTo>
                  <a:lnTo>
                    <a:pt x="467" y="5495"/>
                  </a:lnTo>
                  <a:lnTo>
                    <a:pt x="467" y="5495"/>
                  </a:lnTo>
                  <a:lnTo>
                    <a:pt x="668" y="5828"/>
                  </a:lnTo>
                  <a:lnTo>
                    <a:pt x="868" y="6095"/>
                  </a:lnTo>
                  <a:lnTo>
                    <a:pt x="1112" y="6362"/>
                  </a:lnTo>
                  <a:lnTo>
                    <a:pt x="1379" y="6585"/>
                  </a:lnTo>
                  <a:lnTo>
                    <a:pt x="1668" y="6785"/>
                  </a:lnTo>
                  <a:lnTo>
                    <a:pt x="1958" y="6963"/>
                  </a:lnTo>
                  <a:lnTo>
                    <a:pt x="2291" y="7119"/>
                  </a:lnTo>
                  <a:lnTo>
                    <a:pt x="2647" y="7230"/>
                  </a:lnTo>
                  <a:lnTo>
                    <a:pt x="2647" y="7230"/>
                  </a:lnTo>
                  <a:lnTo>
                    <a:pt x="2736" y="7274"/>
                  </a:lnTo>
                  <a:lnTo>
                    <a:pt x="2736" y="7274"/>
                  </a:lnTo>
                  <a:lnTo>
                    <a:pt x="3337" y="7474"/>
                  </a:lnTo>
                  <a:lnTo>
                    <a:pt x="3848" y="7652"/>
                  </a:lnTo>
                  <a:lnTo>
                    <a:pt x="4315" y="7830"/>
                  </a:lnTo>
                  <a:lnTo>
                    <a:pt x="4671" y="7986"/>
                  </a:lnTo>
                  <a:lnTo>
                    <a:pt x="4671" y="7986"/>
                  </a:lnTo>
                  <a:lnTo>
                    <a:pt x="4960" y="8142"/>
                  </a:lnTo>
                  <a:lnTo>
                    <a:pt x="5183" y="8320"/>
                  </a:lnTo>
                  <a:lnTo>
                    <a:pt x="5183" y="8320"/>
                  </a:lnTo>
                  <a:lnTo>
                    <a:pt x="5494" y="8253"/>
                  </a:lnTo>
                  <a:lnTo>
                    <a:pt x="5494" y="8253"/>
                  </a:lnTo>
                  <a:lnTo>
                    <a:pt x="5316" y="7764"/>
                  </a:lnTo>
                  <a:lnTo>
                    <a:pt x="5116" y="7274"/>
                  </a:lnTo>
                  <a:lnTo>
                    <a:pt x="5116" y="7274"/>
                  </a:lnTo>
                  <a:lnTo>
                    <a:pt x="4916" y="6829"/>
                  </a:lnTo>
                  <a:lnTo>
                    <a:pt x="4760" y="6518"/>
                  </a:lnTo>
                  <a:lnTo>
                    <a:pt x="4760" y="6518"/>
                  </a:lnTo>
                  <a:lnTo>
                    <a:pt x="4604" y="6273"/>
                  </a:lnTo>
                  <a:lnTo>
                    <a:pt x="4604" y="6273"/>
                  </a:lnTo>
                  <a:lnTo>
                    <a:pt x="4449" y="6296"/>
                  </a:lnTo>
                  <a:lnTo>
                    <a:pt x="4271" y="6318"/>
                  </a:lnTo>
                  <a:lnTo>
                    <a:pt x="4271" y="6318"/>
                  </a:lnTo>
                  <a:lnTo>
                    <a:pt x="4093" y="6296"/>
                  </a:lnTo>
                  <a:lnTo>
                    <a:pt x="3937" y="6251"/>
                  </a:lnTo>
                  <a:lnTo>
                    <a:pt x="3826" y="6162"/>
                  </a:lnTo>
                  <a:lnTo>
                    <a:pt x="3737" y="6073"/>
                  </a:lnTo>
                  <a:lnTo>
                    <a:pt x="3737" y="6073"/>
                  </a:lnTo>
                  <a:lnTo>
                    <a:pt x="3670" y="5940"/>
                  </a:lnTo>
                  <a:lnTo>
                    <a:pt x="3648" y="5806"/>
                  </a:lnTo>
                  <a:lnTo>
                    <a:pt x="3648" y="5806"/>
                  </a:lnTo>
                  <a:lnTo>
                    <a:pt x="3648" y="5717"/>
                  </a:lnTo>
                  <a:lnTo>
                    <a:pt x="3648" y="5651"/>
                  </a:lnTo>
                  <a:lnTo>
                    <a:pt x="3670" y="5606"/>
                  </a:lnTo>
                  <a:lnTo>
                    <a:pt x="3715" y="5562"/>
                  </a:lnTo>
                  <a:lnTo>
                    <a:pt x="3715" y="5562"/>
                  </a:lnTo>
                  <a:lnTo>
                    <a:pt x="3782" y="5562"/>
                  </a:lnTo>
                  <a:lnTo>
                    <a:pt x="3848" y="5562"/>
                  </a:lnTo>
                  <a:lnTo>
                    <a:pt x="3937" y="5606"/>
                  </a:lnTo>
                  <a:lnTo>
                    <a:pt x="4071" y="5673"/>
                  </a:lnTo>
                  <a:lnTo>
                    <a:pt x="4071" y="5673"/>
                  </a:lnTo>
                  <a:lnTo>
                    <a:pt x="4204" y="5784"/>
                  </a:lnTo>
                  <a:lnTo>
                    <a:pt x="4360" y="5917"/>
                  </a:lnTo>
                  <a:lnTo>
                    <a:pt x="4493" y="6073"/>
                  </a:lnTo>
                  <a:lnTo>
                    <a:pt x="4604" y="6273"/>
                  </a:lnTo>
                  <a:lnTo>
                    <a:pt x="4604" y="6273"/>
                  </a:lnTo>
                  <a:lnTo>
                    <a:pt x="4738" y="6229"/>
                  </a:lnTo>
                  <a:lnTo>
                    <a:pt x="4894" y="6162"/>
                  </a:lnTo>
                  <a:lnTo>
                    <a:pt x="4894" y="6162"/>
                  </a:lnTo>
                  <a:lnTo>
                    <a:pt x="5161" y="5984"/>
                  </a:lnTo>
                  <a:lnTo>
                    <a:pt x="5405" y="5762"/>
                  </a:lnTo>
                  <a:lnTo>
                    <a:pt x="5405" y="5762"/>
                  </a:lnTo>
                  <a:lnTo>
                    <a:pt x="5316" y="5673"/>
                  </a:lnTo>
                  <a:lnTo>
                    <a:pt x="5272" y="5584"/>
                  </a:lnTo>
                  <a:lnTo>
                    <a:pt x="5272" y="5584"/>
                  </a:lnTo>
                  <a:lnTo>
                    <a:pt x="5183" y="5406"/>
                  </a:lnTo>
                  <a:lnTo>
                    <a:pt x="5116" y="5250"/>
                  </a:lnTo>
                  <a:lnTo>
                    <a:pt x="5049" y="5094"/>
                  </a:lnTo>
                  <a:lnTo>
                    <a:pt x="5027" y="4961"/>
                  </a:lnTo>
                  <a:lnTo>
                    <a:pt x="5027" y="4961"/>
                  </a:lnTo>
                  <a:lnTo>
                    <a:pt x="5027" y="4828"/>
                  </a:lnTo>
                  <a:lnTo>
                    <a:pt x="5027" y="4716"/>
                  </a:lnTo>
                  <a:lnTo>
                    <a:pt x="5049" y="4627"/>
                  </a:lnTo>
                  <a:lnTo>
                    <a:pt x="5094" y="4561"/>
                  </a:lnTo>
                  <a:lnTo>
                    <a:pt x="5094" y="4561"/>
                  </a:lnTo>
                  <a:lnTo>
                    <a:pt x="5161" y="4516"/>
                  </a:lnTo>
                  <a:lnTo>
                    <a:pt x="5205" y="4472"/>
                  </a:lnTo>
                  <a:lnTo>
                    <a:pt x="5272" y="4449"/>
                  </a:lnTo>
                  <a:lnTo>
                    <a:pt x="5361" y="4427"/>
                  </a:lnTo>
                  <a:lnTo>
                    <a:pt x="5361" y="4427"/>
                  </a:lnTo>
                  <a:lnTo>
                    <a:pt x="5450" y="4427"/>
                  </a:lnTo>
                  <a:lnTo>
                    <a:pt x="5539" y="4449"/>
                  </a:lnTo>
                  <a:lnTo>
                    <a:pt x="5605" y="4516"/>
                  </a:lnTo>
                  <a:lnTo>
                    <a:pt x="5694" y="4627"/>
                  </a:lnTo>
                  <a:lnTo>
                    <a:pt x="5694" y="4627"/>
                  </a:lnTo>
                  <a:lnTo>
                    <a:pt x="5739" y="4739"/>
                  </a:lnTo>
                  <a:lnTo>
                    <a:pt x="5761" y="4894"/>
                  </a:lnTo>
                  <a:lnTo>
                    <a:pt x="5761" y="5028"/>
                  </a:lnTo>
                  <a:lnTo>
                    <a:pt x="5739" y="5206"/>
                  </a:lnTo>
                  <a:lnTo>
                    <a:pt x="5739" y="5206"/>
                  </a:lnTo>
                  <a:lnTo>
                    <a:pt x="5672" y="5361"/>
                  </a:lnTo>
                  <a:lnTo>
                    <a:pt x="5583" y="5517"/>
                  </a:lnTo>
                  <a:lnTo>
                    <a:pt x="5494" y="5651"/>
                  </a:lnTo>
                  <a:lnTo>
                    <a:pt x="5405" y="5762"/>
                  </a:lnTo>
                  <a:lnTo>
                    <a:pt x="6651" y="7586"/>
                  </a:lnTo>
                  <a:lnTo>
                    <a:pt x="6651" y="7586"/>
                  </a:lnTo>
                  <a:lnTo>
                    <a:pt x="6895" y="7385"/>
                  </a:lnTo>
                  <a:lnTo>
                    <a:pt x="6895" y="7385"/>
                  </a:lnTo>
                  <a:lnTo>
                    <a:pt x="6873" y="7230"/>
                  </a:lnTo>
                  <a:lnTo>
                    <a:pt x="6851" y="7096"/>
                  </a:lnTo>
                  <a:lnTo>
                    <a:pt x="6851" y="6941"/>
                  </a:lnTo>
                  <a:lnTo>
                    <a:pt x="6873" y="6785"/>
                  </a:lnTo>
                  <a:lnTo>
                    <a:pt x="6873" y="6785"/>
                  </a:lnTo>
                  <a:lnTo>
                    <a:pt x="6918" y="6385"/>
                  </a:lnTo>
                  <a:lnTo>
                    <a:pt x="7007" y="5895"/>
                  </a:lnTo>
                  <a:lnTo>
                    <a:pt x="7118" y="5361"/>
                  </a:lnTo>
                  <a:lnTo>
                    <a:pt x="7274" y="4761"/>
                  </a:lnTo>
                  <a:lnTo>
                    <a:pt x="7274" y="4761"/>
                  </a:lnTo>
                  <a:lnTo>
                    <a:pt x="7296" y="4672"/>
                  </a:lnTo>
                  <a:lnTo>
                    <a:pt x="7296" y="4672"/>
                  </a:lnTo>
                  <a:lnTo>
                    <a:pt x="7385" y="4294"/>
                  </a:lnTo>
                  <a:lnTo>
                    <a:pt x="7452" y="3938"/>
                  </a:lnTo>
                  <a:lnTo>
                    <a:pt x="7452" y="3582"/>
                  </a:lnTo>
                  <a:lnTo>
                    <a:pt x="7429" y="3248"/>
                  </a:lnTo>
                  <a:lnTo>
                    <a:pt x="7385" y="2892"/>
                  </a:lnTo>
                  <a:lnTo>
                    <a:pt x="7296" y="2559"/>
                  </a:lnTo>
                  <a:lnTo>
                    <a:pt x="7162" y="2225"/>
                  </a:lnTo>
                  <a:lnTo>
                    <a:pt x="6984" y="1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3"/>
            <p:cNvSpPr/>
            <p:nvPr/>
          </p:nvSpPr>
          <p:spPr>
            <a:xfrm rot="2192941">
              <a:off x="6944075" y="1737077"/>
              <a:ext cx="214820" cy="152103"/>
            </a:xfrm>
            <a:custGeom>
              <a:avLst/>
              <a:gdLst/>
              <a:ahLst/>
              <a:cxnLst/>
              <a:rect l="l" t="t" r="r" b="b"/>
              <a:pathLst>
                <a:path w="1603" h="1135" fill="none" extrusionOk="0">
                  <a:moveTo>
                    <a:pt x="1424" y="1135"/>
                  </a:moveTo>
                  <a:lnTo>
                    <a:pt x="1424" y="1135"/>
                  </a:lnTo>
                  <a:lnTo>
                    <a:pt x="1335" y="1090"/>
                  </a:lnTo>
                  <a:lnTo>
                    <a:pt x="1068" y="979"/>
                  </a:lnTo>
                  <a:lnTo>
                    <a:pt x="90" y="534"/>
                  </a:lnTo>
                  <a:lnTo>
                    <a:pt x="90" y="534"/>
                  </a:lnTo>
                  <a:lnTo>
                    <a:pt x="23" y="401"/>
                  </a:lnTo>
                  <a:lnTo>
                    <a:pt x="1" y="290"/>
                  </a:lnTo>
                  <a:lnTo>
                    <a:pt x="1" y="178"/>
                  </a:lnTo>
                  <a:lnTo>
                    <a:pt x="45" y="112"/>
                  </a:lnTo>
                  <a:lnTo>
                    <a:pt x="112" y="45"/>
                  </a:lnTo>
                  <a:lnTo>
                    <a:pt x="201" y="23"/>
                  </a:lnTo>
                  <a:lnTo>
                    <a:pt x="357" y="0"/>
                  </a:lnTo>
                  <a:lnTo>
                    <a:pt x="512" y="0"/>
                  </a:lnTo>
                  <a:lnTo>
                    <a:pt x="512" y="0"/>
                  </a:lnTo>
                  <a:lnTo>
                    <a:pt x="690" y="23"/>
                  </a:lnTo>
                  <a:lnTo>
                    <a:pt x="846" y="45"/>
                  </a:lnTo>
                  <a:lnTo>
                    <a:pt x="1002" y="89"/>
                  </a:lnTo>
                  <a:lnTo>
                    <a:pt x="1135" y="156"/>
                  </a:lnTo>
                  <a:lnTo>
                    <a:pt x="1246" y="245"/>
                  </a:lnTo>
                  <a:lnTo>
                    <a:pt x="1358" y="334"/>
                  </a:lnTo>
                  <a:lnTo>
                    <a:pt x="1447" y="423"/>
                  </a:lnTo>
                  <a:lnTo>
                    <a:pt x="1535" y="556"/>
                  </a:lnTo>
                  <a:lnTo>
                    <a:pt x="1535" y="556"/>
                  </a:lnTo>
                  <a:lnTo>
                    <a:pt x="1580" y="712"/>
                  </a:lnTo>
                  <a:lnTo>
                    <a:pt x="1602" y="868"/>
                  </a:lnTo>
                  <a:lnTo>
                    <a:pt x="1602" y="868"/>
                  </a:lnTo>
                  <a:lnTo>
                    <a:pt x="1580" y="935"/>
                  </a:lnTo>
                  <a:lnTo>
                    <a:pt x="1558" y="1024"/>
                  </a:lnTo>
                  <a:lnTo>
                    <a:pt x="1491" y="1068"/>
                  </a:lnTo>
                  <a:lnTo>
                    <a:pt x="1424" y="11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3"/>
            <p:cNvSpPr/>
            <p:nvPr/>
          </p:nvSpPr>
          <p:spPr>
            <a:xfrm rot="2192941">
              <a:off x="7088866" y="1958388"/>
              <a:ext cx="77592" cy="74644"/>
            </a:xfrm>
            <a:custGeom>
              <a:avLst/>
              <a:gdLst/>
              <a:ahLst/>
              <a:cxnLst/>
              <a:rect l="l" t="t" r="r" b="b"/>
              <a:pathLst>
                <a:path w="579" h="557" fill="none" extrusionOk="0">
                  <a:moveTo>
                    <a:pt x="45" y="423"/>
                  </a:moveTo>
                  <a:lnTo>
                    <a:pt x="45" y="423"/>
                  </a:lnTo>
                  <a:lnTo>
                    <a:pt x="0" y="312"/>
                  </a:lnTo>
                  <a:lnTo>
                    <a:pt x="22" y="201"/>
                  </a:lnTo>
                  <a:lnTo>
                    <a:pt x="67" y="112"/>
                  </a:lnTo>
                  <a:lnTo>
                    <a:pt x="178" y="45"/>
                  </a:lnTo>
                  <a:lnTo>
                    <a:pt x="178" y="45"/>
                  </a:lnTo>
                  <a:lnTo>
                    <a:pt x="289" y="1"/>
                  </a:lnTo>
                  <a:lnTo>
                    <a:pt x="401" y="1"/>
                  </a:lnTo>
                  <a:lnTo>
                    <a:pt x="467" y="45"/>
                  </a:lnTo>
                  <a:lnTo>
                    <a:pt x="556" y="157"/>
                  </a:lnTo>
                  <a:lnTo>
                    <a:pt x="556" y="157"/>
                  </a:lnTo>
                  <a:lnTo>
                    <a:pt x="578" y="223"/>
                  </a:lnTo>
                  <a:lnTo>
                    <a:pt x="556" y="312"/>
                  </a:lnTo>
                  <a:lnTo>
                    <a:pt x="556" y="312"/>
                  </a:lnTo>
                  <a:lnTo>
                    <a:pt x="534" y="379"/>
                  </a:lnTo>
                  <a:lnTo>
                    <a:pt x="512" y="423"/>
                  </a:lnTo>
                  <a:lnTo>
                    <a:pt x="423" y="512"/>
                  </a:lnTo>
                  <a:lnTo>
                    <a:pt x="423" y="512"/>
                  </a:lnTo>
                  <a:lnTo>
                    <a:pt x="289" y="557"/>
                  </a:lnTo>
                  <a:lnTo>
                    <a:pt x="200" y="557"/>
                  </a:lnTo>
                  <a:lnTo>
                    <a:pt x="111" y="512"/>
                  </a:lnTo>
                  <a:lnTo>
                    <a:pt x="45" y="4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3"/>
            <p:cNvSpPr/>
            <p:nvPr/>
          </p:nvSpPr>
          <p:spPr>
            <a:xfrm rot="2192941">
              <a:off x="6309444" y="2127775"/>
              <a:ext cx="116322" cy="89519"/>
            </a:xfrm>
            <a:custGeom>
              <a:avLst/>
              <a:gdLst/>
              <a:ahLst/>
              <a:cxnLst/>
              <a:rect l="l" t="t" r="r" b="b"/>
              <a:pathLst>
                <a:path w="868" h="668" fill="none" extrusionOk="0">
                  <a:moveTo>
                    <a:pt x="712" y="601"/>
                  </a:moveTo>
                  <a:lnTo>
                    <a:pt x="712" y="601"/>
                  </a:lnTo>
                  <a:lnTo>
                    <a:pt x="601" y="646"/>
                  </a:lnTo>
                  <a:lnTo>
                    <a:pt x="490" y="668"/>
                  </a:lnTo>
                  <a:lnTo>
                    <a:pt x="379" y="646"/>
                  </a:lnTo>
                  <a:lnTo>
                    <a:pt x="267" y="601"/>
                  </a:lnTo>
                  <a:lnTo>
                    <a:pt x="267" y="601"/>
                  </a:lnTo>
                  <a:lnTo>
                    <a:pt x="156" y="512"/>
                  </a:lnTo>
                  <a:lnTo>
                    <a:pt x="89" y="401"/>
                  </a:lnTo>
                  <a:lnTo>
                    <a:pt x="89" y="401"/>
                  </a:lnTo>
                  <a:lnTo>
                    <a:pt x="45" y="312"/>
                  </a:lnTo>
                  <a:lnTo>
                    <a:pt x="23" y="223"/>
                  </a:lnTo>
                  <a:lnTo>
                    <a:pt x="0" y="134"/>
                  </a:lnTo>
                  <a:lnTo>
                    <a:pt x="23" y="90"/>
                  </a:lnTo>
                  <a:lnTo>
                    <a:pt x="45" y="45"/>
                  </a:lnTo>
                  <a:lnTo>
                    <a:pt x="112" y="1"/>
                  </a:lnTo>
                  <a:lnTo>
                    <a:pt x="178" y="1"/>
                  </a:lnTo>
                  <a:lnTo>
                    <a:pt x="290" y="1"/>
                  </a:lnTo>
                  <a:lnTo>
                    <a:pt x="290" y="1"/>
                  </a:lnTo>
                  <a:lnTo>
                    <a:pt x="490" y="23"/>
                  </a:lnTo>
                  <a:lnTo>
                    <a:pt x="645" y="67"/>
                  </a:lnTo>
                  <a:lnTo>
                    <a:pt x="757" y="134"/>
                  </a:lnTo>
                  <a:lnTo>
                    <a:pt x="823" y="223"/>
                  </a:lnTo>
                  <a:lnTo>
                    <a:pt x="823" y="223"/>
                  </a:lnTo>
                  <a:lnTo>
                    <a:pt x="868" y="312"/>
                  </a:lnTo>
                  <a:lnTo>
                    <a:pt x="868" y="401"/>
                  </a:lnTo>
                  <a:lnTo>
                    <a:pt x="868" y="401"/>
                  </a:lnTo>
                  <a:lnTo>
                    <a:pt x="846" y="468"/>
                  </a:lnTo>
                  <a:lnTo>
                    <a:pt x="823" y="512"/>
                  </a:lnTo>
                  <a:lnTo>
                    <a:pt x="779" y="557"/>
                  </a:lnTo>
                  <a:lnTo>
                    <a:pt x="712" y="601"/>
                  </a:lnTo>
                  <a:lnTo>
                    <a:pt x="712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3"/>
            <p:cNvSpPr/>
            <p:nvPr/>
          </p:nvSpPr>
          <p:spPr>
            <a:xfrm rot="2192941">
              <a:off x="6495592" y="2596528"/>
              <a:ext cx="328059" cy="301257"/>
            </a:xfrm>
            <a:custGeom>
              <a:avLst/>
              <a:gdLst/>
              <a:ahLst/>
              <a:cxnLst/>
              <a:rect l="l" t="t" r="r" b="b"/>
              <a:pathLst>
                <a:path w="2448" h="2248" extrusionOk="0">
                  <a:moveTo>
                    <a:pt x="1713" y="0"/>
                  </a:moveTo>
                  <a:lnTo>
                    <a:pt x="1469" y="201"/>
                  </a:lnTo>
                  <a:lnTo>
                    <a:pt x="1202" y="401"/>
                  </a:lnTo>
                  <a:lnTo>
                    <a:pt x="913" y="579"/>
                  </a:lnTo>
                  <a:lnTo>
                    <a:pt x="624" y="734"/>
                  </a:lnTo>
                  <a:lnTo>
                    <a:pt x="312" y="868"/>
                  </a:lnTo>
                  <a:lnTo>
                    <a:pt x="1" y="935"/>
                  </a:lnTo>
                  <a:lnTo>
                    <a:pt x="1" y="1090"/>
                  </a:lnTo>
                  <a:lnTo>
                    <a:pt x="45" y="1202"/>
                  </a:lnTo>
                  <a:lnTo>
                    <a:pt x="112" y="1313"/>
                  </a:lnTo>
                  <a:lnTo>
                    <a:pt x="223" y="1402"/>
                  </a:lnTo>
                  <a:lnTo>
                    <a:pt x="245" y="1557"/>
                  </a:lnTo>
                  <a:lnTo>
                    <a:pt x="290" y="1691"/>
                  </a:lnTo>
                  <a:lnTo>
                    <a:pt x="379" y="1802"/>
                  </a:lnTo>
                  <a:lnTo>
                    <a:pt x="490" y="1891"/>
                  </a:lnTo>
                  <a:lnTo>
                    <a:pt x="512" y="2025"/>
                  </a:lnTo>
                  <a:lnTo>
                    <a:pt x="557" y="2114"/>
                  </a:lnTo>
                  <a:lnTo>
                    <a:pt x="646" y="2203"/>
                  </a:lnTo>
                  <a:lnTo>
                    <a:pt x="735" y="2247"/>
                  </a:lnTo>
                  <a:lnTo>
                    <a:pt x="1046" y="2158"/>
                  </a:lnTo>
                  <a:lnTo>
                    <a:pt x="1335" y="2047"/>
                  </a:lnTo>
                  <a:lnTo>
                    <a:pt x="1625" y="1913"/>
                  </a:lnTo>
                  <a:lnTo>
                    <a:pt x="1914" y="1735"/>
                  </a:lnTo>
                  <a:lnTo>
                    <a:pt x="2181" y="1535"/>
                  </a:lnTo>
                  <a:lnTo>
                    <a:pt x="2425" y="1313"/>
                  </a:lnTo>
                  <a:lnTo>
                    <a:pt x="2447" y="1179"/>
                  </a:lnTo>
                  <a:lnTo>
                    <a:pt x="2425" y="1068"/>
                  </a:lnTo>
                  <a:lnTo>
                    <a:pt x="2359" y="979"/>
                  </a:lnTo>
                  <a:lnTo>
                    <a:pt x="2247" y="935"/>
                  </a:lnTo>
                  <a:lnTo>
                    <a:pt x="2247" y="779"/>
                  </a:lnTo>
                  <a:lnTo>
                    <a:pt x="2203" y="646"/>
                  </a:lnTo>
                  <a:lnTo>
                    <a:pt x="2114" y="534"/>
                  </a:lnTo>
                  <a:lnTo>
                    <a:pt x="2003" y="445"/>
                  </a:lnTo>
                  <a:lnTo>
                    <a:pt x="1980" y="290"/>
                  </a:lnTo>
                  <a:lnTo>
                    <a:pt x="1914" y="178"/>
                  </a:lnTo>
                  <a:lnTo>
                    <a:pt x="1825" y="89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rgbClr val="DB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3"/>
            <p:cNvSpPr/>
            <p:nvPr/>
          </p:nvSpPr>
          <p:spPr>
            <a:xfrm rot="2192941">
              <a:off x="6495592" y="2596528"/>
              <a:ext cx="328059" cy="301257"/>
            </a:xfrm>
            <a:custGeom>
              <a:avLst/>
              <a:gdLst/>
              <a:ahLst/>
              <a:cxnLst/>
              <a:rect l="l" t="t" r="r" b="b"/>
              <a:pathLst>
                <a:path w="2448" h="2248" fill="none" extrusionOk="0">
                  <a:moveTo>
                    <a:pt x="1713" y="0"/>
                  </a:moveTo>
                  <a:lnTo>
                    <a:pt x="1713" y="0"/>
                  </a:lnTo>
                  <a:lnTo>
                    <a:pt x="1469" y="201"/>
                  </a:lnTo>
                  <a:lnTo>
                    <a:pt x="1469" y="201"/>
                  </a:lnTo>
                  <a:lnTo>
                    <a:pt x="1202" y="401"/>
                  </a:lnTo>
                  <a:lnTo>
                    <a:pt x="913" y="579"/>
                  </a:lnTo>
                  <a:lnTo>
                    <a:pt x="624" y="734"/>
                  </a:lnTo>
                  <a:lnTo>
                    <a:pt x="312" y="868"/>
                  </a:lnTo>
                  <a:lnTo>
                    <a:pt x="312" y="868"/>
                  </a:lnTo>
                  <a:lnTo>
                    <a:pt x="1" y="935"/>
                  </a:lnTo>
                  <a:lnTo>
                    <a:pt x="1" y="935"/>
                  </a:lnTo>
                  <a:lnTo>
                    <a:pt x="1" y="1090"/>
                  </a:lnTo>
                  <a:lnTo>
                    <a:pt x="45" y="1202"/>
                  </a:lnTo>
                  <a:lnTo>
                    <a:pt x="112" y="1313"/>
                  </a:lnTo>
                  <a:lnTo>
                    <a:pt x="223" y="1402"/>
                  </a:lnTo>
                  <a:lnTo>
                    <a:pt x="223" y="1402"/>
                  </a:lnTo>
                  <a:lnTo>
                    <a:pt x="646" y="1246"/>
                  </a:lnTo>
                  <a:lnTo>
                    <a:pt x="646" y="1246"/>
                  </a:lnTo>
                  <a:lnTo>
                    <a:pt x="223" y="1402"/>
                  </a:lnTo>
                  <a:lnTo>
                    <a:pt x="223" y="1402"/>
                  </a:lnTo>
                  <a:lnTo>
                    <a:pt x="245" y="1557"/>
                  </a:lnTo>
                  <a:lnTo>
                    <a:pt x="290" y="1691"/>
                  </a:lnTo>
                  <a:lnTo>
                    <a:pt x="379" y="1802"/>
                  </a:lnTo>
                  <a:lnTo>
                    <a:pt x="490" y="1891"/>
                  </a:lnTo>
                  <a:lnTo>
                    <a:pt x="490" y="1891"/>
                  </a:lnTo>
                  <a:lnTo>
                    <a:pt x="824" y="1758"/>
                  </a:lnTo>
                  <a:lnTo>
                    <a:pt x="1224" y="1557"/>
                  </a:lnTo>
                  <a:lnTo>
                    <a:pt x="1224" y="1557"/>
                  </a:lnTo>
                  <a:lnTo>
                    <a:pt x="824" y="1758"/>
                  </a:lnTo>
                  <a:lnTo>
                    <a:pt x="490" y="1891"/>
                  </a:lnTo>
                  <a:lnTo>
                    <a:pt x="490" y="1891"/>
                  </a:lnTo>
                  <a:lnTo>
                    <a:pt x="512" y="2025"/>
                  </a:lnTo>
                  <a:lnTo>
                    <a:pt x="557" y="2114"/>
                  </a:lnTo>
                  <a:lnTo>
                    <a:pt x="646" y="2203"/>
                  </a:lnTo>
                  <a:lnTo>
                    <a:pt x="735" y="2247"/>
                  </a:lnTo>
                  <a:lnTo>
                    <a:pt x="735" y="2247"/>
                  </a:lnTo>
                  <a:lnTo>
                    <a:pt x="1046" y="2158"/>
                  </a:lnTo>
                  <a:lnTo>
                    <a:pt x="1335" y="2047"/>
                  </a:lnTo>
                  <a:lnTo>
                    <a:pt x="1335" y="2047"/>
                  </a:lnTo>
                  <a:lnTo>
                    <a:pt x="1625" y="1913"/>
                  </a:lnTo>
                  <a:lnTo>
                    <a:pt x="1914" y="1735"/>
                  </a:lnTo>
                  <a:lnTo>
                    <a:pt x="1914" y="1735"/>
                  </a:lnTo>
                  <a:lnTo>
                    <a:pt x="2181" y="1535"/>
                  </a:lnTo>
                  <a:lnTo>
                    <a:pt x="2425" y="1313"/>
                  </a:lnTo>
                  <a:lnTo>
                    <a:pt x="2425" y="1313"/>
                  </a:lnTo>
                  <a:lnTo>
                    <a:pt x="2447" y="1179"/>
                  </a:lnTo>
                  <a:lnTo>
                    <a:pt x="2425" y="1068"/>
                  </a:lnTo>
                  <a:lnTo>
                    <a:pt x="2359" y="979"/>
                  </a:lnTo>
                  <a:lnTo>
                    <a:pt x="2247" y="935"/>
                  </a:lnTo>
                  <a:lnTo>
                    <a:pt x="2247" y="935"/>
                  </a:lnTo>
                  <a:lnTo>
                    <a:pt x="1980" y="1090"/>
                  </a:lnTo>
                  <a:lnTo>
                    <a:pt x="1980" y="1090"/>
                  </a:lnTo>
                  <a:lnTo>
                    <a:pt x="2247" y="935"/>
                  </a:lnTo>
                  <a:lnTo>
                    <a:pt x="2247" y="935"/>
                  </a:lnTo>
                  <a:lnTo>
                    <a:pt x="2247" y="779"/>
                  </a:lnTo>
                  <a:lnTo>
                    <a:pt x="2203" y="646"/>
                  </a:lnTo>
                  <a:lnTo>
                    <a:pt x="2114" y="534"/>
                  </a:lnTo>
                  <a:lnTo>
                    <a:pt x="2003" y="445"/>
                  </a:lnTo>
                  <a:lnTo>
                    <a:pt x="2003" y="445"/>
                  </a:lnTo>
                  <a:lnTo>
                    <a:pt x="1558" y="734"/>
                  </a:lnTo>
                  <a:lnTo>
                    <a:pt x="1157" y="979"/>
                  </a:lnTo>
                  <a:lnTo>
                    <a:pt x="1157" y="979"/>
                  </a:lnTo>
                  <a:lnTo>
                    <a:pt x="1558" y="734"/>
                  </a:lnTo>
                  <a:lnTo>
                    <a:pt x="2003" y="445"/>
                  </a:lnTo>
                  <a:lnTo>
                    <a:pt x="2003" y="445"/>
                  </a:lnTo>
                  <a:lnTo>
                    <a:pt x="1980" y="290"/>
                  </a:lnTo>
                  <a:lnTo>
                    <a:pt x="1914" y="178"/>
                  </a:lnTo>
                  <a:lnTo>
                    <a:pt x="1825" y="89"/>
                  </a:lnTo>
                  <a:lnTo>
                    <a:pt x="17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3"/>
            <p:cNvSpPr/>
            <p:nvPr/>
          </p:nvSpPr>
          <p:spPr>
            <a:xfrm rot="2192941">
              <a:off x="6680511" y="2797011"/>
              <a:ext cx="15009" cy="9113"/>
            </a:xfrm>
            <a:custGeom>
              <a:avLst/>
              <a:gdLst/>
              <a:ahLst/>
              <a:cxnLst/>
              <a:rect l="l" t="t" r="r" b="b"/>
              <a:pathLst>
                <a:path w="112" h="68" fill="none" extrusionOk="0">
                  <a:moveTo>
                    <a:pt x="0" y="67"/>
                  </a:moveTo>
                  <a:lnTo>
                    <a:pt x="0" y="67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0" y="67"/>
                  </a:lnTo>
                  <a:lnTo>
                    <a:pt x="0" y="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3"/>
            <p:cNvSpPr/>
            <p:nvPr/>
          </p:nvSpPr>
          <p:spPr>
            <a:xfrm rot="2192941">
              <a:off x="6478216" y="1616694"/>
              <a:ext cx="602246" cy="816798"/>
            </a:xfrm>
            <a:custGeom>
              <a:avLst/>
              <a:gdLst/>
              <a:ahLst/>
              <a:cxnLst/>
              <a:rect l="l" t="t" r="r" b="b"/>
              <a:pathLst>
                <a:path w="4494" h="6095" extrusionOk="0">
                  <a:moveTo>
                    <a:pt x="2492" y="0"/>
                  </a:moveTo>
                  <a:lnTo>
                    <a:pt x="2336" y="23"/>
                  </a:lnTo>
                  <a:lnTo>
                    <a:pt x="2247" y="45"/>
                  </a:lnTo>
                  <a:lnTo>
                    <a:pt x="2180" y="112"/>
                  </a:lnTo>
                  <a:lnTo>
                    <a:pt x="2136" y="178"/>
                  </a:lnTo>
                  <a:lnTo>
                    <a:pt x="2136" y="290"/>
                  </a:lnTo>
                  <a:lnTo>
                    <a:pt x="2158" y="401"/>
                  </a:lnTo>
                  <a:lnTo>
                    <a:pt x="2225" y="534"/>
                  </a:lnTo>
                  <a:lnTo>
                    <a:pt x="3203" y="979"/>
                  </a:lnTo>
                  <a:lnTo>
                    <a:pt x="3470" y="1090"/>
                  </a:lnTo>
                  <a:lnTo>
                    <a:pt x="3559" y="1135"/>
                  </a:lnTo>
                  <a:lnTo>
                    <a:pt x="3626" y="1068"/>
                  </a:lnTo>
                  <a:lnTo>
                    <a:pt x="3693" y="1024"/>
                  </a:lnTo>
                  <a:lnTo>
                    <a:pt x="3715" y="935"/>
                  </a:lnTo>
                  <a:lnTo>
                    <a:pt x="3737" y="868"/>
                  </a:lnTo>
                  <a:lnTo>
                    <a:pt x="3715" y="712"/>
                  </a:lnTo>
                  <a:lnTo>
                    <a:pt x="3670" y="556"/>
                  </a:lnTo>
                  <a:lnTo>
                    <a:pt x="3582" y="423"/>
                  </a:lnTo>
                  <a:lnTo>
                    <a:pt x="3493" y="334"/>
                  </a:lnTo>
                  <a:lnTo>
                    <a:pt x="3381" y="245"/>
                  </a:lnTo>
                  <a:lnTo>
                    <a:pt x="3270" y="156"/>
                  </a:lnTo>
                  <a:lnTo>
                    <a:pt x="3137" y="89"/>
                  </a:lnTo>
                  <a:lnTo>
                    <a:pt x="2981" y="45"/>
                  </a:lnTo>
                  <a:lnTo>
                    <a:pt x="2825" y="23"/>
                  </a:lnTo>
                  <a:lnTo>
                    <a:pt x="2647" y="0"/>
                  </a:lnTo>
                  <a:close/>
                  <a:moveTo>
                    <a:pt x="4204" y="1046"/>
                  </a:moveTo>
                  <a:lnTo>
                    <a:pt x="4093" y="1090"/>
                  </a:lnTo>
                  <a:lnTo>
                    <a:pt x="3982" y="1157"/>
                  </a:lnTo>
                  <a:lnTo>
                    <a:pt x="3937" y="1246"/>
                  </a:lnTo>
                  <a:lnTo>
                    <a:pt x="3915" y="1357"/>
                  </a:lnTo>
                  <a:lnTo>
                    <a:pt x="3960" y="1468"/>
                  </a:lnTo>
                  <a:lnTo>
                    <a:pt x="4026" y="1557"/>
                  </a:lnTo>
                  <a:lnTo>
                    <a:pt x="4115" y="1602"/>
                  </a:lnTo>
                  <a:lnTo>
                    <a:pt x="4204" y="1602"/>
                  </a:lnTo>
                  <a:lnTo>
                    <a:pt x="4338" y="1557"/>
                  </a:lnTo>
                  <a:lnTo>
                    <a:pt x="4427" y="1468"/>
                  </a:lnTo>
                  <a:lnTo>
                    <a:pt x="4449" y="1424"/>
                  </a:lnTo>
                  <a:lnTo>
                    <a:pt x="4471" y="1357"/>
                  </a:lnTo>
                  <a:lnTo>
                    <a:pt x="4493" y="1268"/>
                  </a:lnTo>
                  <a:lnTo>
                    <a:pt x="4471" y="1202"/>
                  </a:lnTo>
                  <a:lnTo>
                    <a:pt x="4382" y="1090"/>
                  </a:lnTo>
                  <a:lnTo>
                    <a:pt x="4316" y="1046"/>
                  </a:lnTo>
                  <a:close/>
                  <a:moveTo>
                    <a:pt x="112" y="5428"/>
                  </a:moveTo>
                  <a:lnTo>
                    <a:pt x="45" y="5472"/>
                  </a:lnTo>
                  <a:lnTo>
                    <a:pt x="23" y="5517"/>
                  </a:lnTo>
                  <a:lnTo>
                    <a:pt x="0" y="5561"/>
                  </a:lnTo>
                  <a:lnTo>
                    <a:pt x="23" y="5650"/>
                  </a:lnTo>
                  <a:lnTo>
                    <a:pt x="45" y="5739"/>
                  </a:lnTo>
                  <a:lnTo>
                    <a:pt x="89" y="5828"/>
                  </a:lnTo>
                  <a:lnTo>
                    <a:pt x="156" y="5939"/>
                  </a:lnTo>
                  <a:lnTo>
                    <a:pt x="267" y="6028"/>
                  </a:lnTo>
                  <a:lnTo>
                    <a:pt x="379" y="6073"/>
                  </a:lnTo>
                  <a:lnTo>
                    <a:pt x="490" y="6095"/>
                  </a:lnTo>
                  <a:lnTo>
                    <a:pt x="601" y="6073"/>
                  </a:lnTo>
                  <a:lnTo>
                    <a:pt x="712" y="6028"/>
                  </a:lnTo>
                  <a:lnTo>
                    <a:pt x="779" y="5984"/>
                  </a:lnTo>
                  <a:lnTo>
                    <a:pt x="823" y="5939"/>
                  </a:lnTo>
                  <a:lnTo>
                    <a:pt x="846" y="5895"/>
                  </a:lnTo>
                  <a:lnTo>
                    <a:pt x="868" y="5828"/>
                  </a:lnTo>
                  <a:lnTo>
                    <a:pt x="868" y="5739"/>
                  </a:lnTo>
                  <a:lnTo>
                    <a:pt x="823" y="5650"/>
                  </a:lnTo>
                  <a:lnTo>
                    <a:pt x="757" y="5561"/>
                  </a:lnTo>
                  <a:lnTo>
                    <a:pt x="645" y="5494"/>
                  </a:lnTo>
                  <a:lnTo>
                    <a:pt x="490" y="5450"/>
                  </a:lnTo>
                  <a:lnTo>
                    <a:pt x="290" y="54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3"/>
            <p:cNvSpPr/>
            <p:nvPr/>
          </p:nvSpPr>
          <p:spPr>
            <a:xfrm rot="2192941">
              <a:off x="6309444" y="2127775"/>
              <a:ext cx="116322" cy="89519"/>
            </a:xfrm>
            <a:custGeom>
              <a:avLst/>
              <a:gdLst/>
              <a:ahLst/>
              <a:cxnLst/>
              <a:rect l="l" t="t" r="r" b="b"/>
              <a:pathLst>
                <a:path w="868" h="668" fill="none" extrusionOk="0">
                  <a:moveTo>
                    <a:pt x="267" y="601"/>
                  </a:moveTo>
                  <a:lnTo>
                    <a:pt x="267" y="601"/>
                  </a:lnTo>
                  <a:lnTo>
                    <a:pt x="379" y="646"/>
                  </a:lnTo>
                  <a:lnTo>
                    <a:pt x="490" y="668"/>
                  </a:lnTo>
                  <a:lnTo>
                    <a:pt x="601" y="646"/>
                  </a:lnTo>
                  <a:lnTo>
                    <a:pt x="712" y="601"/>
                  </a:lnTo>
                  <a:lnTo>
                    <a:pt x="712" y="601"/>
                  </a:lnTo>
                  <a:lnTo>
                    <a:pt x="779" y="557"/>
                  </a:lnTo>
                  <a:lnTo>
                    <a:pt x="823" y="512"/>
                  </a:lnTo>
                  <a:lnTo>
                    <a:pt x="846" y="468"/>
                  </a:lnTo>
                  <a:lnTo>
                    <a:pt x="868" y="401"/>
                  </a:lnTo>
                  <a:lnTo>
                    <a:pt x="868" y="401"/>
                  </a:lnTo>
                  <a:lnTo>
                    <a:pt x="868" y="312"/>
                  </a:lnTo>
                  <a:lnTo>
                    <a:pt x="823" y="223"/>
                  </a:lnTo>
                  <a:lnTo>
                    <a:pt x="823" y="223"/>
                  </a:lnTo>
                  <a:lnTo>
                    <a:pt x="757" y="134"/>
                  </a:lnTo>
                  <a:lnTo>
                    <a:pt x="645" y="67"/>
                  </a:lnTo>
                  <a:lnTo>
                    <a:pt x="490" y="23"/>
                  </a:lnTo>
                  <a:lnTo>
                    <a:pt x="290" y="1"/>
                  </a:lnTo>
                  <a:lnTo>
                    <a:pt x="290" y="1"/>
                  </a:lnTo>
                  <a:lnTo>
                    <a:pt x="178" y="1"/>
                  </a:lnTo>
                  <a:lnTo>
                    <a:pt x="112" y="1"/>
                  </a:lnTo>
                  <a:lnTo>
                    <a:pt x="45" y="45"/>
                  </a:lnTo>
                  <a:lnTo>
                    <a:pt x="23" y="90"/>
                  </a:lnTo>
                  <a:lnTo>
                    <a:pt x="0" y="134"/>
                  </a:lnTo>
                  <a:lnTo>
                    <a:pt x="23" y="223"/>
                  </a:lnTo>
                  <a:lnTo>
                    <a:pt x="45" y="312"/>
                  </a:lnTo>
                  <a:lnTo>
                    <a:pt x="89" y="401"/>
                  </a:lnTo>
                  <a:lnTo>
                    <a:pt x="89" y="401"/>
                  </a:lnTo>
                  <a:lnTo>
                    <a:pt x="156" y="512"/>
                  </a:lnTo>
                  <a:lnTo>
                    <a:pt x="267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3"/>
            <p:cNvSpPr/>
            <p:nvPr/>
          </p:nvSpPr>
          <p:spPr>
            <a:xfrm rot="2192941">
              <a:off x="7088866" y="1958388"/>
              <a:ext cx="77592" cy="74644"/>
            </a:xfrm>
            <a:custGeom>
              <a:avLst/>
              <a:gdLst/>
              <a:ahLst/>
              <a:cxnLst/>
              <a:rect l="l" t="t" r="r" b="b"/>
              <a:pathLst>
                <a:path w="579" h="557" fill="none" extrusionOk="0">
                  <a:moveTo>
                    <a:pt x="178" y="45"/>
                  </a:moveTo>
                  <a:lnTo>
                    <a:pt x="178" y="45"/>
                  </a:lnTo>
                  <a:lnTo>
                    <a:pt x="67" y="112"/>
                  </a:lnTo>
                  <a:lnTo>
                    <a:pt x="22" y="201"/>
                  </a:lnTo>
                  <a:lnTo>
                    <a:pt x="0" y="312"/>
                  </a:lnTo>
                  <a:lnTo>
                    <a:pt x="45" y="423"/>
                  </a:lnTo>
                  <a:lnTo>
                    <a:pt x="45" y="423"/>
                  </a:lnTo>
                  <a:lnTo>
                    <a:pt x="111" y="512"/>
                  </a:lnTo>
                  <a:lnTo>
                    <a:pt x="200" y="557"/>
                  </a:lnTo>
                  <a:lnTo>
                    <a:pt x="289" y="557"/>
                  </a:lnTo>
                  <a:lnTo>
                    <a:pt x="423" y="512"/>
                  </a:lnTo>
                  <a:lnTo>
                    <a:pt x="423" y="512"/>
                  </a:lnTo>
                  <a:lnTo>
                    <a:pt x="512" y="423"/>
                  </a:lnTo>
                  <a:lnTo>
                    <a:pt x="534" y="379"/>
                  </a:lnTo>
                  <a:lnTo>
                    <a:pt x="556" y="312"/>
                  </a:lnTo>
                  <a:lnTo>
                    <a:pt x="556" y="312"/>
                  </a:lnTo>
                  <a:lnTo>
                    <a:pt x="578" y="223"/>
                  </a:lnTo>
                  <a:lnTo>
                    <a:pt x="556" y="157"/>
                  </a:lnTo>
                  <a:lnTo>
                    <a:pt x="556" y="157"/>
                  </a:lnTo>
                  <a:lnTo>
                    <a:pt x="467" y="45"/>
                  </a:lnTo>
                  <a:lnTo>
                    <a:pt x="401" y="1"/>
                  </a:lnTo>
                  <a:lnTo>
                    <a:pt x="289" y="1"/>
                  </a:lnTo>
                  <a:lnTo>
                    <a:pt x="178" y="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3"/>
            <p:cNvSpPr/>
            <p:nvPr/>
          </p:nvSpPr>
          <p:spPr>
            <a:xfrm rot="2192941">
              <a:off x="6944075" y="1737077"/>
              <a:ext cx="214820" cy="152103"/>
            </a:xfrm>
            <a:custGeom>
              <a:avLst/>
              <a:gdLst/>
              <a:ahLst/>
              <a:cxnLst/>
              <a:rect l="l" t="t" r="r" b="b"/>
              <a:pathLst>
                <a:path w="1603" h="1135" fill="none" extrusionOk="0">
                  <a:moveTo>
                    <a:pt x="90" y="534"/>
                  </a:moveTo>
                  <a:lnTo>
                    <a:pt x="90" y="534"/>
                  </a:lnTo>
                  <a:lnTo>
                    <a:pt x="1068" y="979"/>
                  </a:lnTo>
                  <a:lnTo>
                    <a:pt x="1335" y="1090"/>
                  </a:lnTo>
                  <a:lnTo>
                    <a:pt x="1424" y="1135"/>
                  </a:lnTo>
                  <a:lnTo>
                    <a:pt x="1424" y="1135"/>
                  </a:lnTo>
                  <a:lnTo>
                    <a:pt x="1491" y="1068"/>
                  </a:lnTo>
                  <a:lnTo>
                    <a:pt x="1558" y="1024"/>
                  </a:lnTo>
                  <a:lnTo>
                    <a:pt x="1580" y="935"/>
                  </a:lnTo>
                  <a:lnTo>
                    <a:pt x="1602" y="868"/>
                  </a:lnTo>
                  <a:lnTo>
                    <a:pt x="1602" y="868"/>
                  </a:lnTo>
                  <a:lnTo>
                    <a:pt x="1580" y="712"/>
                  </a:lnTo>
                  <a:lnTo>
                    <a:pt x="1535" y="556"/>
                  </a:lnTo>
                  <a:lnTo>
                    <a:pt x="1535" y="556"/>
                  </a:lnTo>
                  <a:lnTo>
                    <a:pt x="1447" y="423"/>
                  </a:lnTo>
                  <a:lnTo>
                    <a:pt x="1358" y="334"/>
                  </a:lnTo>
                  <a:lnTo>
                    <a:pt x="1246" y="245"/>
                  </a:lnTo>
                  <a:lnTo>
                    <a:pt x="1135" y="156"/>
                  </a:lnTo>
                  <a:lnTo>
                    <a:pt x="1002" y="89"/>
                  </a:lnTo>
                  <a:lnTo>
                    <a:pt x="846" y="45"/>
                  </a:lnTo>
                  <a:lnTo>
                    <a:pt x="690" y="23"/>
                  </a:lnTo>
                  <a:lnTo>
                    <a:pt x="512" y="0"/>
                  </a:lnTo>
                  <a:lnTo>
                    <a:pt x="512" y="0"/>
                  </a:lnTo>
                  <a:lnTo>
                    <a:pt x="357" y="0"/>
                  </a:lnTo>
                  <a:lnTo>
                    <a:pt x="201" y="23"/>
                  </a:lnTo>
                  <a:lnTo>
                    <a:pt x="112" y="45"/>
                  </a:lnTo>
                  <a:lnTo>
                    <a:pt x="45" y="112"/>
                  </a:lnTo>
                  <a:lnTo>
                    <a:pt x="1" y="178"/>
                  </a:lnTo>
                  <a:lnTo>
                    <a:pt x="1" y="290"/>
                  </a:lnTo>
                  <a:lnTo>
                    <a:pt x="23" y="401"/>
                  </a:lnTo>
                  <a:lnTo>
                    <a:pt x="90" y="534"/>
                  </a:lnTo>
                  <a:lnTo>
                    <a:pt x="90" y="5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3"/>
            <p:cNvSpPr/>
            <p:nvPr/>
          </p:nvSpPr>
          <p:spPr>
            <a:xfrm rot="2192941">
              <a:off x="7240189" y="1540964"/>
              <a:ext cx="32967" cy="65665"/>
            </a:xfrm>
            <a:custGeom>
              <a:avLst/>
              <a:gdLst/>
              <a:ahLst/>
              <a:cxnLst/>
              <a:rect l="l" t="t" r="r" b="b"/>
              <a:pathLst>
                <a:path w="246" h="490" extrusionOk="0">
                  <a:moveTo>
                    <a:pt x="179" y="0"/>
                  </a:moveTo>
                  <a:lnTo>
                    <a:pt x="112" y="23"/>
                  </a:lnTo>
                  <a:lnTo>
                    <a:pt x="68" y="45"/>
                  </a:lnTo>
                  <a:lnTo>
                    <a:pt x="68" y="89"/>
                  </a:lnTo>
                  <a:lnTo>
                    <a:pt x="23" y="245"/>
                  </a:lnTo>
                  <a:lnTo>
                    <a:pt x="1" y="423"/>
                  </a:lnTo>
                  <a:lnTo>
                    <a:pt x="23" y="445"/>
                  </a:lnTo>
                  <a:lnTo>
                    <a:pt x="45" y="490"/>
                  </a:lnTo>
                  <a:lnTo>
                    <a:pt x="90" y="490"/>
                  </a:lnTo>
                  <a:lnTo>
                    <a:pt x="157" y="467"/>
                  </a:lnTo>
                  <a:lnTo>
                    <a:pt x="179" y="445"/>
                  </a:lnTo>
                  <a:lnTo>
                    <a:pt x="201" y="401"/>
                  </a:lnTo>
                  <a:lnTo>
                    <a:pt x="223" y="267"/>
                  </a:lnTo>
                  <a:lnTo>
                    <a:pt x="246" y="112"/>
                  </a:lnTo>
                  <a:lnTo>
                    <a:pt x="246" y="67"/>
                  </a:lnTo>
                  <a:lnTo>
                    <a:pt x="223" y="45"/>
                  </a:lnTo>
                  <a:lnTo>
                    <a:pt x="201" y="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3"/>
            <p:cNvSpPr/>
            <p:nvPr/>
          </p:nvSpPr>
          <p:spPr>
            <a:xfrm rot="2192941">
              <a:off x="7326533" y="1447148"/>
              <a:ext cx="44894" cy="104395"/>
            </a:xfrm>
            <a:custGeom>
              <a:avLst/>
              <a:gdLst/>
              <a:ahLst/>
              <a:cxnLst/>
              <a:rect l="l" t="t" r="r" b="b"/>
              <a:pathLst>
                <a:path w="335" h="779" extrusionOk="0">
                  <a:moveTo>
                    <a:pt x="246" y="0"/>
                  </a:moveTo>
                  <a:lnTo>
                    <a:pt x="179" y="23"/>
                  </a:lnTo>
                  <a:lnTo>
                    <a:pt x="157" y="45"/>
                  </a:lnTo>
                  <a:lnTo>
                    <a:pt x="157" y="89"/>
                  </a:lnTo>
                  <a:lnTo>
                    <a:pt x="134" y="223"/>
                  </a:lnTo>
                  <a:lnTo>
                    <a:pt x="90" y="379"/>
                  </a:lnTo>
                  <a:lnTo>
                    <a:pt x="1" y="668"/>
                  </a:lnTo>
                  <a:lnTo>
                    <a:pt x="1" y="712"/>
                  </a:lnTo>
                  <a:lnTo>
                    <a:pt x="23" y="734"/>
                  </a:lnTo>
                  <a:lnTo>
                    <a:pt x="45" y="757"/>
                  </a:lnTo>
                  <a:lnTo>
                    <a:pt x="68" y="779"/>
                  </a:lnTo>
                  <a:lnTo>
                    <a:pt x="134" y="757"/>
                  </a:lnTo>
                  <a:lnTo>
                    <a:pt x="157" y="734"/>
                  </a:lnTo>
                  <a:lnTo>
                    <a:pt x="179" y="690"/>
                  </a:lnTo>
                  <a:lnTo>
                    <a:pt x="268" y="401"/>
                  </a:lnTo>
                  <a:lnTo>
                    <a:pt x="312" y="223"/>
                  </a:lnTo>
                  <a:lnTo>
                    <a:pt x="335" y="67"/>
                  </a:lnTo>
                  <a:lnTo>
                    <a:pt x="335" y="45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3"/>
            <p:cNvSpPr/>
            <p:nvPr/>
          </p:nvSpPr>
          <p:spPr>
            <a:xfrm rot="2192941">
              <a:off x="6149548" y="1484595"/>
              <a:ext cx="1046359" cy="1323628"/>
            </a:xfrm>
            <a:custGeom>
              <a:avLst/>
              <a:gdLst/>
              <a:ahLst/>
              <a:cxnLst/>
              <a:rect l="l" t="t" r="r" b="b"/>
              <a:pathLst>
                <a:path w="7808" h="9877" extrusionOk="0">
                  <a:moveTo>
                    <a:pt x="3959" y="201"/>
                  </a:moveTo>
                  <a:lnTo>
                    <a:pt x="4293" y="223"/>
                  </a:lnTo>
                  <a:lnTo>
                    <a:pt x="4605" y="268"/>
                  </a:lnTo>
                  <a:lnTo>
                    <a:pt x="4916" y="357"/>
                  </a:lnTo>
                  <a:lnTo>
                    <a:pt x="5227" y="446"/>
                  </a:lnTo>
                  <a:lnTo>
                    <a:pt x="5516" y="579"/>
                  </a:lnTo>
                  <a:lnTo>
                    <a:pt x="5806" y="735"/>
                  </a:lnTo>
                  <a:lnTo>
                    <a:pt x="6050" y="913"/>
                  </a:lnTo>
                  <a:lnTo>
                    <a:pt x="6295" y="1113"/>
                  </a:lnTo>
                  <a:lnTo>
                    <a:pt x="6517" y="1335"/>
                  </a:lnTo>
                  <a:lnTo>
                    <a:pt x="6695" y="1580"/>
                  </a:lnTo>
                  <a:lnTo>
                    <a:pt x="6873" y="1847"/>
                  </a:lnTo>
                  <a:lnTo>
                    <a:pt x="7029" y="2114"/>
                  </a:lnTo>
                  <a:lnTo>
                    <a:pt x="7162" y="2403"/>
                  </a:lnTo>
                  <a:lnTo>
                    <a:pt x="7296" y="2737"/>
                  </a:lnTo>
                  <a:lnTo>
                    <a:pt x="7363" y="3070"/>
                  </a:lnTo>
                  <a:lnTo>
                    <a:pt x="7407" y="3404"/>
                  </a:lnTo>
                  <a:lnTo>
                    <a:pt x="7407" y="3738"/>
                  </a:lnTo>
                  <a:lnTo>
                    <a:pt x="7385" y="4071"/>
                  </a:lnTo>
                  <a:lnTo>
                    <a:pt x="7340" y="4405"/>
                  </a:lnTo>
                  <a:lnTo>
                    <a:pt x="7274" y="4739"/>
                  </a:lnTo>
                  <a:lnTo>
                    <a:pt x="7185" y="5094"/>
                  </a:lnTo>
                  <a:lnTo>
                    <a:pt x="7051" y="5628"/>
                  </a:lnTo>
                  <a:lnTo>
                    <a:pt x="6918" y="6207"/>
                  </a:lnTo>
                  <a:lnTo>
                    <a:pt x="6873" y="6496"/>
                  </a:lnTo>
                  <a:lnTo>
                    <a:pt x="6851" y="6785"/>
                  </a:lnTo>
                  <a:lnTo>
                    <a:pt x="6829" y="7074"/>
                  </a:lnTo>
                  <a:lnTo>
                    <a:pt x="6851" y="7341"/>
                  </a:lnTo>
                  <a:lnTo>
                    <a:pt x="6873" y="7474"/>
                  </a:lnTo>
                  <a:lnTo>
                    <a:pt x="6918" y="7563"/>
                  </a:lnTo>
                  <a:lnTo>
                    <a:pt x="7051" y="7719"/>
                  </a:lnTo>
                  <a:lnTo>
                    <a:pt x="7162" y="7897"/>
                  </a:lnTo>
                  <a:lnTo>
                    <a:pt x="7207" y="7986"/>
                  </a:lnTo>
                  <a:lnTo>
                    <a:pt x="7318" y="8208"/>
                  </a:lnTo>
                  <a:lnTo>
                    <a:pt x="7385" y="8320"/>
                  </a:lnTo>
                  <a:lnTo>
                    <a:pt x="7429" y="8453"/>
                  </a:lnTo>
                  <a:lnTo>
                    <a:pt x="7474" y="8475"/>
                  </a:lnTo>
                  <a:lnTo>
                    <a:pt x="7496" y="8609"/>
                  </a:lnTo>
                  <a:lnTo>
                    <a:pt x="7496" y="8720"/>
                  </a:lnTo>
                  <a:lnTo>
                    <a:pt x="7474" y="8787"/>
                  </a:lnTo>
                  <a:lnTo>
                    <a:pt x="7452" y="8876"/>
                  </a:lnTo>
                  <a:lnTo>
                    <a:pt x="7385" y="8943"/>
                  </a:lnTo>
                  <a:lnTo>
                    <a:pt x="7318" y="9009"/>
                  </a:lnTo>
                  <a:lnTo>
                    <a:pt x="7140" y="9143"/>
                  </a:lnTo>
                  <a:lnTo>
                    <a:pt x="7096" y="9187"/>
                  </a:lnTo>
                  <a:lnTo>
                    <a:pt x="7073" y="9209"/>
                  </a:lnTo>
                  <a:lnTo>
                    <a:pt x="7073" y="9254"/>
                  </a:lnTo>
                  <a:lnTo>
                    <a:pt x="7118" y="9321"/>
                  </a:lnTo>
                  <a:lnTo>
                    <a:pt x="7118" y="9365"/>
                  </a:lnTo>
                  <a:lnTo>
                    <a:pt x="7118" y="9410"/>
                  </a:lnTo>
                  <a:lnTo>
                    <a:pt x="7096" y="9454"/>
                  </a:lnTo>
                  <a:lnTo>
                    <a:pt x="7051" y="9476"/>
                  </a:lnTo>
                  <a:lnTo>
                    <a:pt x="6896" y="9499"/>
                  </a:lnTo>
                  <a:lnTo>
                    <a:pt x="6673" y="9476"/>
                  </a:lnTo>
                  <a:lnTo>
                    <a:pt x="6629" y="9432"/>
                  </a:lnTo>
                  <a:lnTo>
                    <a:pt x="6584" y="9432"/>
                  </a:lnTo>
                  <a:lnTo>
                    <a:pt x="6339" y="9543"/>
                  </a:lnTo>
                  <a:lnTo>
                    <a:pt x="6250" y="9565"/>
                  </a:lnTo>
                  <a:lnTo>
                    <a:pt x="6162" y="9565"/>
                  </a:lnTo>
                  <a:lnTo>
                    <a:pt x="6095" y="9543"/>
                  </a:lnTo>
                  <a:lnTo>
                    <a:pt x="6006" y="9499"/>
                  </a:lnTo>
                  <a:lnTo>
                    <a:pt x="5917" y="9410"/>
                  </a:lnTo>
                  <a:lnTo>
                    <a:pt x="5806" y="9298"/>
                  </a:lnTo>
                  <a:lnTo>
                    <a:pt x="5717" y="9143"/>
                  </a:lnTo>
                  <a:lnTo>
                    <a:pt x="5561" y="8876"/>
                  </a:lnTo>
                  <a:lnTo>
                    <a:pt x="5427" y="8587"/>
                  </a:lnTo>
                  <a:lnTo>
                    <a:pt x="5383" y="8475"/>
                  </a:lnTo>
                  <a:lnTo>
                    <a:pt x="5368" y="8431"/>
                  </a:lnTo>
                  <a:lnTo>
                    <a:pt x="5383" y="8409"/>
                  </a:lnTo>
                  <a:lnTo>
                    <a:pt x="5361" y="8364"/>
                  </a:lnTo>
                  <a:lnTo>
                    <a:pt x="5339" y="8342"/>
                  </a:lnTo>
                  <a:lnTo>
                    <a:pt x="5316" y="8320"/>
                  </a:lnTo>
                  <a:lnTo>
                    <a:pt x="5311" y="8320"/>
                  </a:lnTo>
                  <a:lnTo>
                    <a:pt x="5116" y="8164"/>
                  </a:lnTo>
                  <a:lnTo>
                    <a:pt x="4894" y="8031"/>
                  </a:lnTo>
                  <a:lnTo>
                    <a:pt x="4649" y="7897"/>
                  </a:lnTo>
                  <a:lnTo>
                    <a:pt x="4404" y="7786"/>
                  </a:lnTo>
                  <a:lnTo>
                    <a:pt x="3871" y="7586"/>
                  </a:lnTo>
                  <a:lnTo>
                    <a:pt x="3359" y="7430"/>
                  </a:lnTo>
                  <a:lnTo>
                    <a:pt x="2825" y="7252"/>
                  </a:lnTo>
                  <a:lnTo>
                    <a:pt x="2314" y="7052"/>
                  </a:lnTo>
                  <a:lnTo>
                    <a:pt x="2047" y="6941"/>
                  </a:lnTo>
                  <a:lnTo>
                    <a:pt x="1824" y="6807"/>
                  </a:lnTo>
                  <a:lnTo>
                    <a:pt x="1580" y="6651"/>
                  </a:lnTo>
                  <a:lnTo>
                    <a:pt x="1379" y="6474"/>
                  </a:lnTo>
                  <a:lnTo>
                    <a:pt x="1135" y="6229"/>
                  </a:lnTo>
                  <a:lnTo>
                    <a:pt x="912" y="5984"/>
                  </a:lnTo>
                  <a:lnTo>
                    <a:pt x="734" y="5717"/>
                  </a:lnTo>
                  <a:lnTo>
                    <a:pt x="579" y="5428"/>
                  </a:lnTo>
                  <a:lnTo>
                    <a:pt x="445" y="5117"/>
                  </a:lnTo>
                  <a:lnTo>
                    <a:pt x="334" y="4805"/>
                  </a:lnTo>
                  <a:lnTo>
                    <a:pt x="267" y="4494"/>
                  </a:lnTo>
                  <a:lnTo>
                    <a:pt x="223" y="4183"/>
                  </a:lnTo>
                  <a:lnTo>
                    <a:pt x="200" y="3849"/>
                  </a:lnTo>
                  <a:lnTo>
                    <a:pt x="200" y="3537"/>
                  </a:lnTo>
                  <a:lnTo>
                    <a:pt x="245" y="3204"/>
                  </a:lnTo>
                  <a:lnTo>
                    <a:pt x="312" y="2892"/>
                  </a:lnTo>
                  <a:lnTo>
                    <a:pt x="401" y="2581"/>
                  </a:lnTo>
                  <a:lnTo>
                    <a:pt x="534" y="2270"/>
                  </a:lnTo>
                  <a:lnTo>
                    <a:pt x="690" y="1980"/>
                  </a:lnTo>
                  <a:lnTo>
                    <a:pt x="868" y="1691"/>
                  </a:lnTo>
                  <a:lnTo>
                    <a:pt x="1090" y="1424"/>
                  </a:lnTo>
                  <a:lnTo>
                    <a:pt x="1313" y="1202"/>
                  </a:lnTo>
                  <a:lnTo>
                    <a:pt x="1557" y="1002"/>
                  </a:lnTo>
                  <a:lnTo>
                    <a:pt x="1824" y="802"/>
                  </a:lnTo>
                  <a:lnTo>
                    <a:pt x="2113" y="646"/>
                  </a:lnTo>
                  <a:lnTo>
                    <a:pt x="2402" y="512"/>
                  </a:lnTo>
                  <a:lnTo>
                    <a:pt x="2692" y="401"/>
                  </a:lnTo>
                  <a:lnTo>
                    <a:pt x="3003" y="312"/>
                  </a:lnTo>
                  <a:lnTo>
                    <a:pt x="3314" y="246"/>
                  </a:lnTo>
                  <a:lnTo>
                    <a:pt x="3648" y="201"/>
                  </a:lnTo>
                  <a:close/>
                  <a:moveTo>
                    <a:pt x="3715" y="1"/>
                  </a:moveTo>
                  <a:lnTo>
                    <a:pt x="3337" y="23"/>
                  </a:lnTo>
                  <a:lnTo>
                    <a:pt x="2959" y="112"/>
                  </a:lnTo>
                  <a:lnTo>
                    <a:pt x="2580" y="223"/>
                  </a:lnTo>
                  <a:lnTo>
                    <a:pt x="2225" y="379"/>
                  </a:lnTo>
                  <a:lnTo>
                    <a:pt x="1891" y="557"/>
                  </a:lnTo>
                  <a:lnTo>
                    <a:pt x="1557" y="779"/>
                  </a:lnTo>
                  <a:lnTo>
                    <a:pt x="1268" y="1024"/>
                  </a:lnTo>
                  <a:lnTo>
                    <a:pt x="1001" y="1291"/>
                  </a:lnTo>
                  <a:lnTo>
                    <a:pt x="757" y="1602"/>
                  </a:lnTo>
                  <a:lnTo>
                    <a:pt x="534" y="1914"/>
                  </a:lnTo>
                  <a:lnTo>
                    <a:pt x="356" y="2270"/>
                  </a:lnTo>
                  <a:lnTo>
                    <a:pt x="200" y="2626"/>
                  </a:lnTo>
                  <a:lnTo>
                    <a:pt x="89" y="2981"/>
                  </a:lnTo>
                  <a:lnTo>
                    <a:pt x="23" y="3382"/>
                  </a:lnTo>
                  <a:lnTo>
                    <a:pt x="0" y="3782"/>
                  </a:lnTo>
                  <a:lnTo>
                    <a:pt x="0" y="4005"/>
                  </a:lnTo>
                  <a:lnTo>
                    <a:pt x="0" y="4227"/>
                  </a:lnTo>
                  <a:lnTo>
                    <a:pt x="45" y="4427"/>
                  </a:lnTo>
                  <a:lnTo>
                    <a:pt x="89" y="4650"/>
                  </a:lnTo>
                  <a:lnTo>
                    <a:pt x="200" y="5094"/>
                  </a:lnTo>
                  <a:lnTo>
                    <a:pt x="378" y="5495"/>
                  </a:lnTo>
                  <a:lnTo>
                    <a:pt x="601" y="5873"/>
                  </a:lnTo>
                  <a:lnTo>
                    <a:pt x="868" y="6251"/>
                  </a:lnTo>
                  <a:lnTo>
                    <a:pt x="1023" y="6407"/>
                  </a:lnTo>
                  <a:lnTo>
                    <a:pt x="1179" y="6563"/>
                  </a:lnTo>
                  <a:lnTo>
                    <a:pt x="1335" y="6718"/>
                  </a:lnTo>
                  <a:lnTo>
                    <a:pt x="1513" y="6852"/>
                  </a:lnTo>
                  <a:lnTo>
                    <a:pt x="1735" y="6985"/>
                  </a:lnTo>
                  <a:lnTo>
                    <a:pt x="1958" y="7119"/>
                  </a:lnTo>
                  <a:lnTo>
                    <a:pt x="2180" y="7230"/>
                  </a:lnTo>
                  <a:lnTo>
                    <a:pt x="2402" y="7319"/>
                  </a:lnTo>
                  <a:lnTo>
                    <a:pt x="2892" y="7474"/>
                  </a:lnTo>
                  <a:lnTo>
                    <a:pt x="3381" y="7630"/>
                  </a:lnTo>
                  <a:lnTo>
                    <a:pt x="3871" y="7786"/>
                  </a:lnTo>
                  <a:lnTo>
                    <a:pt x="4338" y="7964"/>
                  </a:lnTo>
                  <a:lnTo>
                    <a:pt x="4560" y="8075"/>
                  </a:lnTo>
                  <a:lnTo>
                    <a:pt x="4782" y="8186"/>
                  </a:lnTo>
                  <a:lnTo>
                    <a:pt x="5005" y="8320"/>
                  </a:lnTo>
                  <a:lnTo>
                    <a:pt x="5183" y="8458"/>
                  </a:lnTo>
                  <a:lnTo>
                    <a:pt x="5183" y="8542"/>
                  </a:lnTo>
                  <a:lnTo>
                    <a:pt x="5205" y="8653"/>
                  </a:lnTo>
                  <a:lnTo>
                    <a:pt x="5294" y="8876"/>
                  </a:lnTo>
                  <a:lnTo>
                    <a:pt x="5405" y="9076"/>
                  </a:lnTo>
                  <a:lnTo>
                    <a:pt x="5516" y="9276"/>
                  </a:lnTo>
                  <a:lnTo>
                    <a:pt x="5605" y="9454"/>
                  </a:lnTo>
                  <a:lnTo>
                    <a:pt x="5717" y="9610"/>
                  </a:lnTo>
                  <a:lnTo>
                    <a:pt x="5783" y="9699"/>
                  </a:lnTo>
                  <a:lnTo>
                    <a:pt x="5850" y="9743"/>
                  </a:lnTo>
                  <a:lnTo>
                    <a:pt x="5939" y="9788"/>
                  </a:lnTo>
                  <a:lnTo>
                    <a:pt x="6028" y="9810"/>
                  </a:lnTo>
                  <a:lnTo>
                    <a:pt x="6073" y="9810"/>
                  </a:lnTo>
                  <a:lnTo>
                    <a:pt x="6139" y="9788"/>
                  </a:lnTo>
                  <a:lnTo>
                    <a:pt x="6250" y="9743"/>
                  </a:lnTo>
                  <a:lnTo>
                    <a:pt x="6362" y="9699"/>
                  </a:lnTo>
                  <a:lnTo>
                    <a:pt x="6428" y="9677"/>
                  </a:lnTo>
                  <a:lnTo>
                    <a:pt x="6473" y="9677"/>
                  </a:lnTo>
                  <a:lnTo>
                    <a:pt x="6562" y="9699"/>
                  </a:lnTo>
                  <a:lnTo>
                    <a:pt x="6562" y="9721"/>
                  </a:lnTo>
                  <a:lnTo>
                    <a:pt x="6651" y="9788"/>
                  </a:lnTo>
                  <a:lnTo>
                    <a:pt x="6807" y="9854"/>
                  </a:lnTo>
                  <a:lnTo>
                    <a:pt x="6873" y="9877"/>
                  </a:lnTo>
                  <a:lnTo>
                    <a:pt x="6984" y="9877"/>
                  </a:lnTo>
                  <a:lnTo>
                    <a:pt x="7051" y="9854"/>
                  </a:lnTo>
                  <a:lnTo>
                    <a:pt x="7140" y="9810"/>
                  </a:lnTo>
                  <a:lnTo>
                    <a:pt x="7207" y="9765"/>
                  </a:lnTo>
                  <a:lnTo>
                    <a:pt x="7274" y="9699"/>
                  </a:lnTo>
                  <a:lnTo>
                    <a:pt x="7296" y="9654"/>
                  </a:lnTo>
                  <a:lnTo>
                    <a:pt x="7318" y="9610"/>
                  </a:lnTo>
                  <a:lnTo>
                    <a:pt x="7318" y="9499"/>
                  </a:lnTo>
                  <a:lnTo>
                    <a:pt x="7296" y="9410"/>
                  </a:lnTo>
                  <a:lnTo>
                    <a:pt x="7318" y="9321"/>
                  </a:lnTo>
                  <a:lnTo>
                    <a:pt x="7385" y="9187"/>
                  </a:lnTo>
                  <a:lnTo>
                    <a:pt x="7452" y="9098"/>
                  </a:lnTo>
                  <a:lnTo>
                    <a:pt x="7652" y="8943"/>
                  </a:lnTo>
                  <a:lnTo>
                    <a:pt x="7741" y="8854"/>
                  </a:lnTo>
                  <a:lnTo>
                    <a:pt x="7785" y="8765"/>
                  </a:lnTo>
                  <a:lnTo>
                    <a:pt x="7807" y="8653"/>
                  </a:lnTo>
                  <a:lnTo>
                    <a:pt x="7763" y="8498"/>
                  </a:lnTo>
                  <a:lnTo>
                    <a:pt x="7696" y="8364"/>
                  </a:lnTo>
                  <a:lnTo>
                    <a:pt x="7607" y="8253"/>
                  </a:lnTo>
                  <a:lnTo>
                    <a:pt x="7474" y="7942"/>
                  </a:lnTo>
                  <a:lnTo>
                    <a:pt x="7318" y="7675"/>
                  </a:lnTo>
                  <a:lnTo>
                    <a:pt x="7229" y="7541"/>
                  </a:lnTo>
                  <a:lnTo>
                    <a:pt x="7140" y="7452"/>
                  </a:lnTo>
                  <a:lnTo>
                    <a:pt x="7073" y="7319"/>
                  </a:lnTo>
                  <a:lnTo>
                    <a:pt x="7029" y="7163"/>
                  </a:lnTo>
                  <a:lnTo>
                    <a:pt x="7029" y="7007"/>
                  </a:lnTo>
                  <a:lnTo>
                    <a:pt x="7051" y="6852"/>
                  </a:lnTo>
                  <a:lnTo>
                    <a:pt x="7096" y="6518"/>
                  </a:lnTo>
                  <a:lnTo>
                    <a:pt x="7185" y="5984"/>
                  </a:lnTo>
                  <a:lnTo>
                    <a:pt x="7318" y="5473"/>
                  </a:lnTo>
                  <a:lnTo>
                    <a:pt x="7429" y="4961"/>
                  </a:lnTo>
                  <a:lnTo>
                    <a:pt x="7563" y="4449"/>
                  </a:lnTo>
                  <a:lnTo>
                    <a:pt x="7607" y="4027"/>
                  </a:lnTo>
                  <a:lnTo>
                    <a:pt x="7630" y="3626"/>
                  </a:lnTo>
                  <a:lnTo>
                    <a:pt x="7585" y="3226"/>
                  </a:lnTo>
                  <a:lnTo>
                    <a:pt x="7518" y="2848"/>
                  </a:lnTo>
                  <a:lnTo>
                    <a:pt x="7407" y="2470"/>
                  </a:lnTo>
                  <a:lnTo>
                    <a:pt x="7251" y="2114"/>
                  </a:lnTo>
                  <a:lnTo>
                    <a:pt x="7051" y="1780"/>
                  </a:lnTo>
                  <a:lnTo>
                    <a:pt x="6829" y="1447"/>
                  </a:lnTo>
                  <a:lnTo>
                    <a:pt x="6584" y="1158"/>
                  </a:lnTo>
                  <a:lnTo>
                    <a:pt x="6295" y="891"/>
                  </a:lnTo>
                  <a:lnTo>
                    <a:pt x="5984" y="668"/>
                  </a:lnTo>
                  <a:lnTo>
                    <a:pt x="5650" y="446"/>
                  </a:lnTo>
                  <a:lnTo>
                    <a:pt x="5294" y="290"/>
                  </a:lnTo>
                  <a:lnTo>
                    <a:pt x="4916" y="157"/>
                  </a:lnTo>
                  <a:lnTo>
                    <a:pt x="4538" y="45"/>
                  </a:lnTo>
                  <a:lnTo>
                    <a:pt x="411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3"/>
            <p:cNvSpPr/>
            <p:nvPr/>
          </p:nvSpPr>
          <p:spPr>
            <a:xfrm rot="2192941">
              <a:off x="6479318" y="2151196"/>
              <a:ext cx="459122" cy="548641"/>
            </a:xfrm>
            <a:custGeom>
              <a:avLst/>
              <a:gdLst/>
              <a:ahLst/>
              <a:cxnLst/>
              <a:rect l="l" t="t" r="r" b="b"/>
              <a:pathLst>
                <a:path w="3426" h="4094" extrusionOk="0">
                  <a:moveTo>
                    <a:pt x="1646" y="646"/>
                  </a:moveTo>
                  <a:lnTo>
                    <a:pt x="1713" y="668"/>
                  </a:lnTo>
                  <a:lnTo>
                    <a:pt x="1802" y="713"/>
                  </a:lnTo>
                  <a:lnTo>
                    <a:pt x="2069" y="868"/>
                  </a:lnTo>
                  <a:lnTo>
                    <a:pt x="2024" y="1002"/>
                  </a:lnTo>
                  <a:lnTo>
                    <a:pt x="1957" y="1135"/>
                  </a:lnTo>
                  <a:lnTo>
                    <a:pt x="1868" y="1269"/>
                  </a:lnTo>
                  <a:lnTo>
                    <a:pt x="1846" y="1297"/>
                  </a:lnTo>
                  <a:lnTo>
                    <a:pt x="1846" y="1297"/>
                  </a:lnTo>
                  <a:lnTo>
                    <a:pt x="1824" y="1269"/>
                  </a:lnTo>
                  <a:lnTo>
                    <a:pt x="1735" y="1113"/>
                  </a:lnTo>
                  <a:lnTo>
                    <a:pt x="1646" y="980"/>
                  </a:lnTo>
                  <a:lnTo>
                    <a:pt x="1624" y="824"/>
                  </a:lnTo>
                  <a:lnTo>
                    <a:pt x="1579" y="757"/>
                  </a:lnTo>
                  <a:lnTo>
                    <a:pt x="1579" y="690"/>
                  </a:lnTo>
                  <a:lnTo>
                    <a:pt x="1602" y="668"/>
                  </a:lnTo>
                  <a:lnTo>
                    <a:pt x="1646" y="646"/>
                  </a:lnTo>
                  <a:close/>
                  <a:moveTo>
                    <a:pt x="423" y="1425"/>
                  </a:moveTo>
                  <a:lnTo>
                    <a:pt x="445" y="1447"/>
                  </a:lnTo>
                  <a:lnTo>
                    <a:pt x="489" y="1469"/>
                  </a:lnTo>
                  <a:lnTo>
                    <a:pt x="534" y="1513"/>
                  </a:lnTo>
                  <a:lnTo>
                    <a:pt x="601" y="1536"/>
                  </a:lnTo>
                  <a:lnTo>
                    <a:pt x="667" y="1602"/>
                  </a:lnTo>
                  <a:lnTo>
                    <a:pt x="779" y="1736"/>
                  </a:lnTo>
                  <a:lnTo>
                    <a:pt x="887" y="1898"/>
                  </a:lnTo>
                  <a:lnTo>
                    <a:pt x="887" y="1898"/>
                  </a:lnTo>
                  <a:lnTo>
                    <a:pt x="823" y="1914"/>
                  </a:lnTo>
                  <a:lnTo>
                    <a:pt x="712" y="1914"/>
                  </a:lnTo>
                  <a:lnTo>
                    <a:pt x="601" y="1892"/>
                  </a:lnTo>
                  <a:lnTo>
                    <a:pt x="512" y="1869"/>
                  </a:lnTo>
                  <a:lnTo>
                    <a:pt x="423" y="1825"/>
                  </a:lnTo>
                  <a:lnTo>
                    <a:pt x="334" y="1758"/>
                  </a:lnTo>
                  <a:lnTo>
                    <a:pt x="245" y="1691"/>
                  </a:lnTo>
                  <a:lnTo>
                    <a:pt x="311" y="1536"/>
                  </a:lnTo>
                  <a:lnTo>
                    <a:pt x="334" y="1491"/>
                  </a:lnTo>
                  <a:lnTo>
                    <a:pt x="378" y="1447"/>
                  </a:lnTo>
                  <a:lnTo>
                    <a:pt x="423" y="1425"/>
                  </a:lnTo>
                  <a:close/>
                  <a:moveTo>
                    <a:pt x="1868" y="1"/>
                  </a:moveTo>
                  <a:lnTo>
                    <a:pt x="1757" y="23"/>
                  </a:lnTo>
                  <a:lnTo>
                    <a:pt x="1646" y="68"/>
                  </a:lnTo>
                  <a:lnTo>
                    <a:pt x="1557" y="112"/>
                  </a:lnTo>
                  <a:lnTo>
                    <a:pt x="1468" y="179"/>
                  </a:lnTo>
                  <a:lnTo>
                    <a:pt x="1424" y="268"/>
                  </a:lnTo>
                  <a:lnTo>
                    <a:pt x="1379" y="357"/>
                  </a:lnTo>
                  <a:lnTo>
                    <a:pt x="1357" y="446"/>
                  </a:lnTo>
                  <a:lnTo>
                    <a:pt x="1357" y="557"/>
                  </a:lnTo>
                  <a:lnTo>
                    <a:pt x="1379" y="757"/>
                  </a:lnTo>
                  <a:lnTo>
                    <a:pt x="1468" y="980"/>
                  </a:lnTo>
                  <a:lnTo>
                    <a:pt x="1557" y="1202"/>
                  </a:lnTo>
                  <a:lnTo>
                    <a:pt x="1668" y="1380"/>
                  </a:lnTo>
                  <a:lnTo>
                    <a:pt x="1713" y="1447"/>
                  </a:lnTo>
                  <a:lnTo>
                    <a:pt x="1624" y="1536"/>
                  </a:lnTo>
                  <a:lnTo>
                    <a:pt x="1446" y="1669"/>
                  </a:lnTo>
                  <a:lnTo>
                    <a:pt x="1357" y="1736"/>
                  </a:lnTo>
                  <a:lnTo>
                    <a:pt x="1246" y="1780"/>
                  </a:lnTo>
                  <a:lnTo>
                    <a:pt x="1045" y="1780"/>
                  </a:lnTo>
                  <a:lnTo>
                    <a:pt x="957" y="1647"/>
                  </a:lnTo>
                  <a:lnTo>
                    <a:pt x="868" y="1536"/>
                  </a:lnTo>
                  <a:lnTo>
                    <a:pt x="734" y="1402"/>
                  </a:lnTo>
                  <a:lnTo>
                    <a:pt x="601" y="1291"/>
                  </a:lnTo>
                  <a:lnTo>
                    <a:pt x="423" y="1180"/>
                  </a:lnTo>
                  <a:lnTo>
                    <a:pt x="334" y="1158"/>
                  </a:lnTo>
                  <a:lnTo>
                    <a:pt x="156" y="1158"/>
                  </a:lnTo>
                  <a:lnTo>
                    <a:pt x="89" y="1202"/>
                  </a:lnTo>
                  <a:lnTo>
                    <a:pt x="45" y="1269"/>
                  </a:lnTo>
                  <a:lnTo>
                    <a:pt x="0" y="1336"/>
                  </a:lnTo>
                  <a:lnTo>
                    <a:pt x="0" y="1402"/>
                  </a:lnTo>
                  <a:lnTo>
                    <a:pt x="0" y="1491"/>
                  </a:lnTo>
                  <a:lnTo>
                    <a:pt x="22" y="1669"/>
                  </a:lnTo>
                  <a:lnTo>
                    <a:pt x="89" y="1803"/>
                  </a:lnTo>
                  <a:lnTo>
                    <a:pt x="156" y="1892"/>
                  </a:lnTo>
                  <a:lnTo>
                    <a:pt x="267" y="1981"/>
                  </a:lnTo>
                  <a:lnTo>
                    <a:pt x="378" y="2047"/>
                  </a:lnTo>
                  <a:lnTo>
                    <a:pt x="534" y="2092"/>
                  </a:lnTo>
                  <a:lnTo>
                    <a:pt x="801" y="2092"/>
                  </a:lnTo>
                  <a:lnTo>
                    <a:pt x="957" y="2070"/>
                  </a:lnTo>
                  <a:lnTo>
                    <a:pt x="979" y="2047"/>
                  </a:lnTo>
                  <a:lnTo>
                    <a:pt x="1045" y="2092"/>
                  </a:lnTo>
                  <a:lnTo>
                    <a:pt x="1090" y="2181"/>
                  </a:lnTo>
                  <a:lnTo>
                    <a:pt x="1223" y="2425"/>
                  </a:lnTo>
                  <a:lnTo>
                    <a:pt x="1401" y="2848"/>
                  </a:lnTo>
                  <a:lnTo>
                    <a:pt x="1602" y="3337"/>
                  </a:lnTo>
                  <a:lnTo>
                    <a:pt x="1691" y="3515"/>
                  </a:lnTo>
                  <a:lnTo>
                    <a:pt x="1757" y="3671"/>
                  </a:lnTo>
                  <a:lnTo>
                    <a:pt x="1779" y="3760"/>
                  </a:lnTo>
                  <a:lnTo>
                    <a:pt x="1757" y="3827"/>
                  </a:lnTo>
                  <a:lnTo>
                    <a:pt x="1713" y="3871"/>
                  </a:lnTo>
                  <a:lnTo>
                    <a:pt x="1602" y="3916"/>
                  </a:lnTo>
                  <a:lnTo>
                    <a:pt x="1579" y="3938"/>
                  </a:lnTo>
                  <a:lnTo>
                    <a:pt x="1557" y="3960"/>
                  </a:lnTo>
                  <a:lnTo>
                    <a:pt x="1535" y="4027"/>
                  </a:lnTo>
                  <a:lnTo>
                    <a:pt x="1557" y="4071"/>
                  </a:lnTo>
                  <a:lnTo>
                    <a:pt x="1579" y="4094"/>
                  </a:lnTo>
                  <a:lnTo>
                    <a:pt x="1646" y="4094"/>
                  </a:lnTo>
                  <a:lnTo>
                    <a:pt x="1935" y="4027"/>
                  </a:lnTo>
                  <a:lnTo>
                    <a:pt x="2002" y="3982"/>
                  </a:lnTo>
                  <a:lnTo>
                    <a:pt x="2024" y="3938"/>
                  </a:lnTo>
                  <a:lnTo>
                    <a:pt x="2024" y="3893"/>
                  </a:lnTo>
                  <a:lnTo>
                    <a:pt x="1824" y="3382"/>
                  </a:lnTo>
                  <a:lnTo>
                    <a:pt x="1624" y="2870"/>
                  </a:lnTo>
                  <a:lnTo>
                    <a:pt x="1379" y="2381"/>
                  </a:lnTo>
                  <a:lnTo>
                    <a:pt x="1183" y="1989"/>
                  </a:lnTo>
                  <a:lnTo>
                    <a:pt x="1183" y="1989"/>
                  </a:lnTo>
                  <a:lnTo>
                    <a:pt x="1290" y="1936"/>
                  </a:lnTo>
                  <a:lnTo>
                    <a:pt x="1513" y="1825"/>
                  </a:lnTo>
                  <a:lnTo>
                    <a:pt x="1713" y="1691"/>
                  </a:lnTo>
                  <a:lnTo>
                    <a:pt x="1811" y="1593"/>
                  </a:lnTo>
                  <a:lnTo>
                    <a:pt x="3003" y="3337"/>
                  </a:lnTo>
                  <a:lnTo>
                    <a:pt x="3047" y="3360"/>
                  </a:lnTo>
                  <a:lnTo>
                    <a:pt x="3114" y="3360"/>
                  </a:lnTo>
                  <a:lnTo>
                    <a:pt x="3159" y="3337"/>
                  </a:lnTo>
                  <a:lnTo>
                    <a:pt x="3381" y="3137"/>
                  </a:lnTo>
                  <a:lnTo>
                    <a:pt x="3403" y="3093"/>
                  </a:lnTo>
                  <a:lnTo>
                    <a:pt x="3425" y="3070"/>
                  </a:lnTo>
                  <a:lnTo>
                    <a:pt x="3403" y="3026"/>
                  </a:lnTo>
                  <a:lnTo>
                    <a:pt x="3403" y="3004"/>
                  </a:lnTo>
                  <a:lnTo>
                    <a:pt x="3336" y="2982"/>
                  </a:lnTo>
                  <a:lnTo>
                    <a:pt x="3292" y="2982"/>
                  </a:lnTo>
                  <a:lnTo>
                    <a:pt x="3270" y="3004"/>
                  </a:lnTo>
                  <a:lnTo>
                    <a:pt x="3115" y="3130"/>
                  </a:lnTo>
                  <a:lnTo>
                    <a:pt x="3115" y="3130"/>
                  </a:lnTo>
                  <a:lnTo>
                    <a:pt x="2469" y="2181"/>
                  </a:lnTo>
                  <a:lnTo>
                    <a:pt x="2224" y="1869"/>
                  </a:lnTo>
                  <a:lnTo>
                    <a:pt x="2113" y="1714"/>
                  </a:lnTo>
                  <a:lnTo>
                    <a:pt x="2024" y="1558"/>
                  </a:lnTo>
                  <a:lnTo>
                    <a:pt x="1980" y="1491"/>
                  </a:lnTo>
                  <a:lnTo>
                    <a:pt x="1935" y="1447"/>
                  </a:lnTo>
                  <a:lnTo>
                    <a:pt x="1935" y="1402"/>
                  </a:lnTo>
                  <a:lnTo>
                    <a:pt x="1980" y="1380"/>
                  </a:lnTo>
                  <a:lnTo>
                    <a:pt x="2069" y="1269"/>
                  </a:lnTo>
                  <a:lnTo>
                    <a:pt x="2180" y="1069"/>
                  </a:lnTo>
                  <a:lnTo>
                    <a:pt x="2247" y="913"/>
                  </a:lnTo>
                  <a:lnTo>
                    <a:pt x="2269" y="713"/>
                  </a:lnTo>
                  <a:lnTo>
                    <a:pt x="2247" y="513"/>
                  </a:lnTo>
                  <a:lnTo>
                    <a:pt x="2224" y="312"/>
                  </a:lnTo>
                  <a:lnTo>
                    <a:pt x="2180" y="246"/>
                  </a:lnTo>
                  <a:lnTo>
                    <a:pt x="2135" y="157"/>
                  </a:lnTo>
                  <a:lnTo>
                    <a:pt x="2091" y="90"/>
                  </a:lnTo>
                  <a:lnTo>
                    <a:pt x="2024" y="45"/>
                  </a:lnTo>
                  <a:lnTo>
                    <a:pt x="1957" y="23"/>
                  </a:lnTo>
                  <a:lnTo>
                    <a:pt x="1868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3"/>
            <p:cNvSpPr/>
            <p:nvPr/>
          </p:nvSpPr>
          <p:spPr>
            <a:xfrm rot="2192941">
              <a:off x="7448105" y="2042316"/>
              <a:ext cx="68748" cy="65665"/>
            </a:xfrm>
            <a:custGeom>
              <a:avLst/>
              <a:gdLst/>
              <a:ahLst/>
              <a:cxnLst/>
              <a:rect l="l" t="t" r="r" b="b"/>
              <a:pathLst>
                <a:path w="513" h="490" extrusionOk="0">
                  <a:moveTo>
                    <a:pt x="379" y="0"/>
                  </a:moveTo>
                  <a:lnTo>
                    <a:pt x="356" y="22"/>
                  </a:lnTo>
                  <a:lnTo>
                    <a:pt x="201" y="178"/>
                  </a:lnTo>
                  <a:lnTo>
                    <a:pt x="23" y="312"/>
                  </a:lnTo>
                  <a:lnTo>
                    <a:pt x="1" y="356"/>
                  </a:lnTo>
                  <a:lnTo>
                    <a:pt x="1" y="401"/>
                  </a:lnTo>
                  <a:lnTo>
                    <a:pt x="23" y="445"/>
                  </a:lnTo>
                  <a:lnTo>
                    <a:pt x="90" y="490"/>
                  </a:lnTo>
                  <a:lnTo>
                    <a:pt x="134" y="467"/>
                  </a:lnTo>
                  <a:lnTo>
                    <a:pt x="156" y="445"/>
                  </a:lnTo>
                  <a:lnTo>
                    <a:pt x="312" y="312"/>
                  </a:lnTo>
                  <a:lnTo>
                    <a:pt x="468" y="156"/>
                  </a:lnTo>
                  <a:lnTo>
                    <a:pt x="490" y="111"/>
                  </a:lnTo>
                  <a:lnTo>
                    <a:pt x="512" y="67"/>
                  </a:lnTo>
                  <a:lnTo>
                    <a:pt x="468" y="22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3"/>
            <p:cNvSpPr/>
            <p:nvPr/>
          </p:nvSpPr>
          <p:spPr>
            <a:xfrm rot="2192941">
              <a:off x="7315888" y="2043486"/>
              <a:ext cx="92468" cy="77726"/>
            </a:xfrm>
            <a:custGeom>
              <a:avLst/>
              <a:gdLst/>
              <a:ahLst/>
              <a:cxnLst/>
              <a:rect l="l" t="t" r="r" b="b"/>
              <a:pathLst>
                <a:path w="690" h="580" extrusionOk="0">
                  <a:moveTo>
                    <a:pt x="601" y="1"/>
                  </a:moveTo>
                  <a:lnTo>
                    <a:pt x="556" y="23"/>
                  </a:lnTo>
                  <a:lnTo>
                    <a:pt x="45" y="401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0" y="535"/>
                  </a:lnTo>
                  <a:lnTo>
                    <a:pt x="22" y="579"/>
                  </a:lnTo>
                  <a:lnTo>
                    <a:pt x="89" y="579"/>
                  </a:lnTo>
                  <a:lnTo>
                    <a:pt x="134" y="557"/>
                  </a:lnTo>
                  <a:lnTo>
                    <a:pt x="645" y="179"/>
                  </a:lnTo>
                  <a:lnTo>
                    <a:pt x="667" y="157"/>
                  </a:lnTo>
                  <a:lnTo>
                    <a:pt x="690" y="112"/>
                  </a:lnTo>
                  <a:lnTo>
                    <a:pt x="667" y="45"/>
                  </a:lnTo>
                  <a:lnTo>
                    <a:pt x="645" y="23"/>
                  </a:lnTo>
                  <a:lnTo>
                    <a:pt x="6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3"/>
            <p:cNvSpPr/>
            <p:nvPr/>
          </p:nvSpPr>
          <p:spPr>
            <a:xfrm rot="2192941">
              <a:off x="6992895" y="2627234"/>
              <a:ext cx="92468" cy="41811"/>
            </a:xfrm>
            <a:custGeom>
              <a:avLst/>
              <a:gdLst/>
              <a:ahLst/>
              <a:cxnLst/>
              <a:rect l="l" t="t" r="r" b="b"/>
              <a:pathLst>
                <a:path w="690" h="312" extrusionOk="0">
                  <a:moveTo>
                    <a:pt x="45" y="0"/>
                  </a:moveTo>
                  <a:lnTo>
                    <a:pt x="0" y="67"/>
                  </a:lnTo>
                  <a:lnTo>
                    <a:pt x="0" y="134"/>
                  </a:lnTo>
                  <a:lnTo>
                    <a:pt x="23" y="156"/>
                  </a:lnTo>
                  <a:lnTo>
                    <a:pt x="45" y="178"/>
                  </a:lnTo>
                  <a:lnTo>
                    <a:pt x="556" y="312"/>
                  </a:lnTo>
                  <a:lnTo>
                    <a:pt x="645" y="312"/>
                  </a:lnTo>
                  <a:lnTo>
                    <a:pt x="690" y="245"/>
                  </a:lnTo>
                  <a:lnTo>
                    <a:pt x="690" y="178"/>
                  </a:lnTo>
                  <a:lnTo>
                    <a:pt x="668" y="156"/>
                  </a:lnTo>
                  <a:lnTo>
                    <a:pt x="623" y="134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3"/>
            <p:cNvSpPr/>
            <p:nvPr/>
          </p:nvSpPr>
          <p:spPr>
            <a:xfrm rot="2192941">
              <a:off x="7101740" y="2749180"/>
              <a:ext cx="53872" cy="41945"/>
            </a:xfrm>
            <a:custGeom>
              <a:avLst/>
              <a:gdLst/>
              <a:ahLst/>
              <a:cxnLst/>
              <a:rect l="l" t="t" r="r" b="b"/>
              <a:pathLst>
                <a:path w="402" h="313" extrusionOk="0">
                  <a:moveTo>
                    <a:pt x="67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56"/>
                  </a:lnTo>
                  <a:lnTo>
                    <a:pt x="23" y="179"/>
                  </a:lnTo>
                  <a:lnTo>
                    <a:pt x="45" y="201"/>
                  </a:lnTo>
                  <a:lnTo>
                    <a:pt x="156" y="245"/>
                  </a:lnTo>
                  <a:lnTo>
                    <a:pt x="268" y="290"/>
                  </a:lnTo>
                  <a:lnTo>
                    <a:pt x="290" y="312"/>
                  </a:lnTo>
                  <a:lnTo>
                    <a:pt x="334" y="312"/>
                  </a:lnTo>
                  <a:lnTo>
                    <a:pt x="379" y="245"/>
                  </a:lnTo>
                  <a:lnTo>
                    <a:pt x="401" y="179"/>
                  </a:lnTo>
                  <a:lnTo>
                    <a:pt x="401" y="156"/>
                  </a:lnTo>
                  <a:lnTo>
                    <a:pt x="357" y="134"/>
                  </a:lnTo>
                  <a:lnTo>
                    <a:pt x="245" y="68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3"/>
            <p:cNvSpPr/>
            <p:nvPr/>
          </p:nvSpPr>
          <p:spPr>
            <a:xfrm rot="2192941">
              <a:off x="6666108" y="2783249"/>
              <a:ext cx="38863" cy="32967"/>
            </a:xfrm>
            <a:custGeom>
              <a:avLst/>
              <a:gdLst/>
              <a:ahLst/>
              <a:cxnLst/>
              <a:rect l="l" t="t" r="r" b="b"/>
              <a:pathLst>
                <a:path w="290" h="246" extrusionOk="0">
                  <a:moveTo>
                    <a:pt x="157" y="1"/>
                  </a:moveTo>
                  <a:lnTo>
                    <a:pt x="45" y="90"/>
                  </a:lnTo>
                  <a:lnTo>
                    <a:pt x="23" y="112"/>
                  </a:lnTo>
                  <a:lnTo>
                    <a:pt x="1" y="156"/>
                  </a:lnTo>
                  <a:lnTo>
                    <a:pt x="23" y="179"/>
                  </a:lnTo>
                  <a:lnTo>
                    <a:pt x="23" y="223"/>
                  </a:lnTo>
                  <a:lnTo>
                    <a:pt x="90" y="245"/>
                  </a:lnTo>
                  <a:lnTo>
                    <a:pt x="134" y="245"/>
                  </a:lnTo>
                  <a:lnTo>
                    <a:pt x="179" y="223"/>
                  </a:lnTo>
                  <a:lnTo>
                    <a:pt x="245" y="156"/>
                  </a:lnTo>
                  <a:lnTo>
                    <a:pt x="290" y="134"/>
                  </a:lnTo>
                  <a:lnTo>
                    <a:pt x="290" y="112"/>
                  </a:lnTo>
                  <a:lnTo>
                    <a:pt x="290" y="45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3"/>
            <p:cNvSpPr/>
            <p:nvPr/>
          </p:nvSpPr>
          <p:spPr>
            <a:xfrm rot="2192941">
              <a:off x="6659516" y="2679665"/>
              <a:ext cx="140176" cy="101446"/>
            </a:xfrm>
            <a:custGeom>
              <a:avLst/>
              <a:gdLst/>
              <a:ahLst/>
              <a:cxnLst/>
              <a:rect l="l" t="t" r="r" b="b"/>
              <a:pathLst>
                <a:path w="1046" h="757" extrusionOk="0">
                  <a:moveTo>
                    <a:pt x="957" y="0"/>
                  </a:moveTo>
                  <a:lnTo>
                    <a:pt x="912" y="22"/>
                  </a:lnTo>
                  <a:lnTo>
                    <a:pt x="490" y="312"/>
                  </a:lnTo>
                  <a:lnTo>
                    <a:pt x="45" y="578"/>
                  </a:lnTo>
                  <a:lnTo>
                    <a:pt x="22" y="601"/>
                  </a:lnTo>
                  <a:lnTo>
                    <a:pt x="0" y="623"/>
                  </a:lnTo>
                  <a:lnTo>
                    <a:pt x="22" y="690"/>
                  </a:lnTo>
                  <a:lnTo>
                    <a:pt x="22" y="734"/>
                  </a:lnTo>
                  <a:lnTo>
                    <a:pt x="67" y="734"/>
                  </a:lnTo>
                  <a:lnTo>
                    <a:pt x="89" y="756"/>
                  </a:lnTo>
                  <a:lnTo>
                    <a:pt x="134" y="734"/>
                  </a:lnTo>
                  <a:lnTo>
                    <a:pt x="579" y="467"/>
                  </a:lnTo>
                  <a:lnTo>
                    <a:pt x="1001" y="178"/>
                  </a:lnTo>
                  <a:lnTo>
                    <a:pt x="1023" y="156"/>
                  </a:lnTo>
                  <a:lnTo>
                    <a:pt x="1046" y="134"/>
                  </a:lnTo>
                  <a:lnTo>
                    <a:pt x="1023" y="45"/>
                  </a:lnTo>
                  <a:lnTo>
                    <a:pt x="1001" y="22"/>
                  </a:lnTo>
                  <a:lnTo>
                    <a:pt x="979" y="22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3"/>
            <p:cNvSpPr/>
            <p:nvPr/>
          </p:nvSpPr>
          <p:spPr>
            <a:xfrm rot="2192941">
              <a:off x="6735329" y="2781074"/>
              <a:ext cx="59769" cy="47842"/>
            </a:xfrm>
            <a:custGeom>
              <a:avLst/>
              <a:gdLst/>
              <a:ahLst/>
              <a:cxnLst/>
              <a:rect l="l" t="t" r="r" b="b"/>
              <a:pathLst>
                <a:path w="446" h="357" extrusionOk="0">
                  <a:moveTo>
                    <a:pt x="356" y="0"/>
                  </a:moveTo>
                  <a:lnTo>
                    <a:pt x="312" y="23"/>
                  </a:lnTo>
                  <a:lnTo>
                    <a:pt x="45" y="178"/>
                  </a:lnTo>
                  <a:lnTo>
                    <a:pt x="23" y="223"/>
                  </a:lnTo>
                  <a:lnTo>
                    <a:pt x="0" y="245"/>
                  </a:lnTo>
                  <a:lnTo>
                    <a:pt x="0" y="312"/>
                  </a:lnTo>
                  <a:lnTo>
                    <a:pt x="23" y="334"/>
                  </a:lnTo>
                  <a:lnTo>
                    <a:pt x="67" y="356"/>
                  </a:lnTo>
                  <a:lnTo>
                    <a:pt x="134" y="356"/>
                  </a:lnTo>
                  <a:lnTo>
                    <a:pt x="401" y="178"/>
                  </a:lnTo>
                  <a:lnTo>
                    <a:pt x="423" y="156"/>
                  </a:lnTo>
                  <a:lnTo>
                    <a:pt x="445" y="112"/>
                  </a:lnTo>
                  <a:lnTo>
                    <a:pt x="445" y="45"/>
                  </a:lnTo>
                  <a:lnTo>
                    <a:pt x="423" y="23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3"/>
            <p:cNvSpPr/>
            <p:nvPr/>
          </p:nvSpPr>
          <p:spPr>
            <a:xfrm rot="2192941">
              <a:off x="6711424" y="1232078"/>
              <a:ext cx="41945" cy="50790"/>
            </a:xfrm>
            <a:custGeom>
              <a:avLst/>
              <a:gdLst/>
              <a:ahLst/>
              <a:cxnLst/>
              <a:rect l="l" t="t" r="r" b="b"/>
              <a:pathLst>
                <a:path w="313" h="379" extrusionOk="0">
                  <a:moveTo>
                    <a:pt x="90" y="1"/>
                  </a:moveTo>
                  <a:lnTo>
                    <a:pt x="23" y="45"/>
                  </a:lnTo>
                  <a:lnTo>
                    <a:pt x="1" y="112"/>
                  </a:lnTo>
                  <a:lnTo>
                    <a:pt x="1" y="156"/>
                  </a:lnTo>
                  <a:lnTo>
                    <a:pt x="1" y="179"/>
                  </a:lnTo>
                  <a:lnTo>
                    <a:pt x="134" y="334"/>
                  </a:lnTo>
                  <a:lnTo>
                    <a:pt x="157" y="357"/>
                  </a:lnTo>
                  <a:lnTo>
                    <a:pt x="201" y="379"/>
                  </a:lnTo>
                  <a:lnTo>
                    <a:pt x="268" y="357"/>
                  </a:lnTo>
                  <a:lnTo>
                    <a:pt x="312" y="290"/>
                  </a:lnTo>
                  <a:lnTo>
                    <a:pt x="312" y="268"/>
                  </a:lnTo>
                  <a:lnTo>
                    <a:pt x="290" y="223"/>
                  </a:lnTo>
                  <a:lnTo>
                    <a:pt x="157" y="45"/>
                  </a:lnTo>
                  <a:lnTo>
                    <a:pt x="112" y="23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3"/>
            <p:cNvSpPr/>
            <p:nvPr/>
          </p:nvSpPr>
          <p:spPr>
            <a:xfrm rot="2192941">
              <a:off x="6037870" y="1623620"/>
              <a:ext cx="50790" cy="27070"/>
            </a:xfrm>
            <a:custGeom>
              <a:avLst/>
              <a:gdLst/>
              <a:ahLst/>
              <a:cxnLst/>
              <a:rect l="l" t="t" r="r" b="b"/>
              <a:pathLst>
                <a:path w="379" h="202" extrusionOk="0">
                  <a:moveTo>
                    <a:pt x="89" y="1"/>
                  </a:moveTo>
                  <a:lnTo>
                    <a:pt x="45" y="23"/>
                  </a:lnTo>
                  <a:lnTo>
                    <a:pt x="0" y="68"/>
                  </a:lnTo>
                  <a:lnTo>
                    <a:pt x="0" y="112"/>
                  </a:lnTo>
                  <a:lnTo>
                    <a:pt x="0" y="134"/>
                  </a:lnTo>
                  <a:lnTo>
                    <a:pt x="22" y="157"/>
                  </a:lnTo>
                  <a:lnTo>
                    <a:pt x="67" y="179"/>
                  </a:lnTo>
                  <a:lnTo>
                    <a:pt x="267" y="201"/>
                  </a:lnTo>
                  <a:lnTo>
                    <a:pt x="312" y="201"/>
                  </a:lnTo>
                  <a:lnTo>
                    <a:pt x="334" y="179"/>
                  </a:lnTo>
                  <a:lnTo>
                    <a:pt x="378" y="112"/>
                  </a:lnTo>
                  <a:lnTo>
                    <a:pt x="378" y="90"/>
                  </a:lnTo>
                  <a:lnTo>
                    <a:pt x="378" y="45"/>
                  </a:lnTo>
                  <a:lnTo>
                    <a:pt x="356" y="23"/>
                  </a:lnTo>
                  <a:lnTo>
                    <a:pt x="312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3"/>
            <p:cNvSpPr/>
            <p:nvPr/>
          </p:nvSpPr>
          <p:spPr>
            <a:xfrm rot="2192941">
              <a:off x="6109261" y="1705384"/>
              <a:ext cx="98498" cy="26936"/>
            </a:xfrm>
            <a:custGeom>
              <a:avLst/>
              <a:gdLst/>
              <a:ahLst/>
              <a:cxnLst/>
              <a:rect l="l" t="t" r="r" b="b"/>
              <a:pathLst>
                <a:path w="735" h="201" extrusionOk="0">
                  <a:moveTo>
                    <a:pt x="67" y="1"/>
                  </a:moveTo>
                  <a:lnTo>
                    <a:pt x="45" y="23"/>
                  </a:lnTo>
                  <a:lnTo>
                    <a:pt x="0" y="90"/>
                  </a:lnTo>
                  <a:lnTo>
                    <a:pt x="23" y="156"/>
                  </a:lnTo>
                  <a:lnTo>
                    <a:pt x="45" y="179"/>
                  </a:lnTo>
                  <a:lnTo>
                    <a:pt x="89" y="179"/>
                  </a:lnTo>
                  <a:lnTo>
                    <a:pt x="312" y="201"/>
                  </a:lnTo>
                  <a:lnTo>
                    <a:pt x="468" y="179"/>
                  </a:lnTo>
                  <a:lnTo>
                    <a:pt x="668" y="179"/>
                  </a:lnTo>
                  <a:lnTo>
                    <a:pt x="712" y="112"/>
                  </a:lnTo>
                  <a:lnTo>
                    <a:pt x="734" y="67"/>
                  </a:lnTo>
                  <a:lnTo>
                    <a:pt x="712" y="45"/>
                  </a:lnTo>
                  <a:lnTo>
                    <a:pt x="690" y="23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3"/>
            <p:cNvSpPr/>
            <p:nvPr/>
          </p:nvSpPr>
          <p:spPr>
            <a:xfrm rot="2192941">
              <a:off x="6701766" y="1361710"/>
              <a:ext cx="65799" cy="65799"/>
            </a:xfrm>
            <a:custGeom>
              <a:avLst/>
              <a:gdLst/>
              <a:ahLst/>
              <a:cxnLst/>
              <a:rect l="l" t="t" r="r" b="b"/>
              <a:pathLst>
                <a:path w="491" h="491" extrusionOk="0">
                  <a:moveTo>
                    <a:pt x="112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12"/>
                  </a:lnTo>
                  <a:lnTo>
                    <a:pt x="23" y="134"/>
                  </a:lnTo>
                  <a:lnTo>
                    <a:pt x="156" y="312"/>
                  </a:lnTo>
                  <a:lnTo>
                    <a:pt x="312" y="468"/>
                  </a:lnTo>
                  <a:lnTo>
                    <a:pt x="357" y="490"/>
                  </a:lnTo>
                  <a:lnTo>
                    <a:pt x="379" y="490"/>
                  </a:lnTo>
                  <a:lnTo>
                    <a:pt x="446" y="468"/>
                  </a:lnTo>
                  <a:lnTo>
                    <a:pt x="490" y="401"/>
                  </a:lnTo>
                  <a:lnTo>
                    <a:pt x="490" y="357"/>
                  </a:lnTo>
                  <a:lnTo>
                    <a:pt x="468" y="335"/>
                  </a:lnTo>
                  <a:lnTo>
                    <a:pt x="312" y="201"/>
                  </a:lnTo>
                  <a:lnTo>
                    <a:pt x="179" y="23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3"/>
            <p:cNvSpPr/>
            <p:nvPr/>
          </p:nvSpPr>
          <p:spPr>
            <a:xfrm rot="2192941">
              <a:off x="6301375" y="2519096"/>
              <a:ext cx="35915" cy="62717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179" y="1"/>
                  </a:moveTo>
                  <a:lnTo>
                    <a:pt x="112" y="23"/>
                  </a:lnTo>
                  <a:lnTo>
                    <a:pt x="90" y="45"/>
                  </a:lnTo>
                  <a:lnTo>
                    <a:pt x="68" y="68"/>
                  </a:lnTo>
                  <a:lnTo>
                    <a:pt x="23" y="357"/>
                  </a:lnTo>
                  <a:lnTo>
                    <a:pt x="1" y="401"/>
                  </a:lnTo>
                  <a:lnTo>
                    <a:pt x="23" y="423"/>
                  </a:lnTo>
                  <a:lnTo>
                    <a:pt x="45" y="446"/>
                  </a:lnTo>
                  <a:lnTo>
                    <a:pt x="90" y="468"/>
                  </a:lnTo>
                  <a:lnTo>
                    <a:pt x="157" y="446"/>
                  </a:lnTo>
                  <a:lnTo>
                    <a:pt x="179" y="423"/>
                  </a:lnTo>
                  <a:lnTo>
                    <a:pt x="201" y="379"/>
                  </a:lnTo>
                  <a:lnTo>
                    <a:pt x="268" y="112"/>
                  </a:lnTo>
                  <a:lnTo>
                    <a:pt x="268" y="68"/>
                  </a:lnTo>
                  <a:lnTo>
                    <a:pt x="246" y="45"/>
                  </a:lnTo>
                  <a:lnTo>
                    <a:pt x="223" y="23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3"/>
            <p:cNvSpPr/>
            <p:nvPr/>
          </p:nvSpPr>
          <p:spPr>
            <a:xfrm rot="2192941">
              <a:off x="5942464" y="2179552"/>
              <a:ext cx="62717" cy="77592"/>
            </a:xfrm>
            <a:custGeom>
              <a:avLst/>
              <a:gdLst/>
              <a:ahLst/>
              <a:cxnLst/>
              <a:rect l="l" t="t" r="r" b="b"/>
              <a:pathLst>
                <a:path w="468" h="579" extrusionOk="0">
                  <a:moveTo>
                    <a:pt x="356" y="0"/>
                  </a:moveTo>
                  <a:lnTo>
                    <a:pt x="311" y="45"/>
                  </a:lnTo>
                  <a:lnTo>
                    <a:pt x="22" y="423"/>
                  </a:lnTo>
                  <a:lnTo>
                    <a:pt x="0" y="445"/>
                  </a:lnTo>
                  <a:lnTo>
                    <a:pt x="0" y="490"/>
                  </a:lnTo>
                  <a:lnTo>
                    <a:pt x="22" y="556"/>
                  </a:lnTo>
                  <a:lnTo>
                    <a:pt x="67" y="579"/>
                  </a:lnTo>
                  <a:lnTo>
                    <a:pt x="89" y="579"/>
                  </a:lnTo>
                  <a:lnTo>
                    <a:pt x="134" y="556"/>
                  </a:lnTo>
                  <a:lnTo>
                    <a:pt x="156" y="534"/>
                  </a:lnTo>
                  <a:lnTo>
                    <a:pt x="445" y="156"/>
                  </a:lnTo>
                  <a:lnTo>
                    <a:pt x="467" y="134"/>
                  </a:lnTo>
                  <a:lnTo>
                    <a:pt x="467" y="89"/>
                  </a:lnTo>
                  <a:lnTo>
                    <a:pt x="445" y="22"/>
                  </a:lnTo>
                  <a:lnTo>
                    <a:pt x="423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3"/>
            <p:cNvSpPr/>
            <p:nvPr/>
          </p:nvSpPr>
          <p:spPr>
            <a:xfrm rot="2192941">
              <a:off x="6073776" y="2151002"/>
              <a:ext cx="74644" cy="74644"/>
            </a:xfrm>
            <a:custGeom>
              <a:avLst/>
              <a:gdLst/>
              <a:ahLst/>
              <a:cxnLst/>
              <a:rect l="l" t="t" r="r" b="b"/>
              <a:pathLst>
                <a:path w="557" h="557" extrusionOk="0">
                  <a:moveTo>
                    <a:pt x="467" y="1"/>
                  </a:moveTo>
                  <a:lnTo>
                    <a:pt x="445" y="23"/>
                  </a:lnTo>
                  <a:lnTo>
                    <a:pt x="312" y="112"/>
                  </a:lnTo>
                  <a:lnTo>
                    <a:pt x="223" y="201"/>
                  </a:lnTo>
                  <a:lnTo>
                    <a:pt x="22" y="401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45" y="557"/>
                  </a:lnTo>
                  <a:lnTo>
                    <a:pt x="111" y="557"/>
                  </a:lnTo>
                  <a:lnTo>
                    <a:pt x="156" y="535"/>
                  </a:lnTo>
                  <a:lnTo>
                    <a:pt x="334" y="334"/>
                  </a:lnTo>
                  <a:lnTo>
                    <a:pt x="423" y="268"/>
                  </a:lnTo>
                  <a:lnTo>
                    <a:pt x="512" y="179"/>
                  </a:lnTo>
                  <a:lnTo>
                    <a:pt x="556" y="156"/>
                  </a:lnTo>
                  <a:lnTo>
                    <a:pt x="556" y="112"/>
                  </a:lnTo>
                  <a:lnTo>
                    <a:pt x="556" y="45"/>
                  </a:lnTo>
                  <a:lnTo>
                    <a:pt x="534" y="23"/>
                  </a:lnTo>
                  <a:lnTo>
                    <a:pt x="512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3"/>
            <p:cNvSpPr/>
            <p:nvPr/>
          </p:nvSpPr>
          <p:spPr>
            <a:xfrm rot="2192941">
              <a:off x="6192148" y="2571583"/>
              <a:ext cx="50924" cy="137227"/>
            </a:xfrm>
            <a:custGeom>
              <a:avLst/>
              <a:gdLst/>
              <a:ahLst/>
              <a:cxnLst/>
              <a:rect l="l" t="t" r="r" b="b"/>
              <a:pathLst>
                <a:path w="380" h="1024" extrusionOk="0">
                  <a:moveTo>
                    <a:pt x="312" y="1"/>
                  </a:moveTo>
                  <a:lnTo>
                    <a:pt x="246" y="23"/>
                  </a:lnTo>
                  <a:lnTo>
                    <a:pt x="201" y="45"/>
                  </a:lnTo>
                  <a:lnTo>
                    <a:pt x="201" y="67"/>
                  </a:lnTo>
                  <a:lnTo>
                    <a:pt x="1" y="913"/>
                  </a:lnTo>
                  <a:lnTo>
                    <a:pt x="1" y="957"/>
                  </a:lnTo>
                  <a:lnTo>
                    <a:pt x="23" y="1002"/>
                  </a:lnTo>
                  <a:lnTo>
                    <a:pt x="45" y="1024"/>
                  </a:lnTo>
                  <a:lnTo>
                    <a:pt x="134" y="1024"/>
                  </a:lnTo>
                  <a:lnTo>
                    <a:pt x="157" y="1002"/>
                  </a:lnTo>
                  <a:lnTo>
                    <a:pt x="179" y="957"/>
                  </a:lnTo>
                  <a:lnTo>
                    <a:pt x="268" y="534"/>
                  </a:lnTo>
                  <a:lnTo>
                    <a:pt x="379" y="112"/>
                  </a:lnTo>
                  <a:lnTo>
                    <a:pt x="379" y="67"/>
                  </a:lnTo>
                  <a:lnTo>
                    <a:pt x="357" y="45"/>
                  </a:lnTo>
                  <a:lnTo>
                    <a:pt x="335" y="23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3"/>
            <p:cNvSpPr/>
            <p:nvPr/>
          </p:nvSpPr>
          <p:spPr>
            <a:xfrm rot="2192941">
              <a:off x="6515736" y="2682424"/>
              <a:ext cx="83489" cy="44760"/>
            </a:xfrm>
            <a:custGeom>
              <a:avLst/>
              <a:gdLst/>
              <a:ahLst/>
              <a:cxnLst/>
              <a:rect l="l" t="t" r="r" b="b"/>
              <a:pathLst>
                <a:path w="623" h="334" extrusionOk="0">
                  <a:moveTo>
                    <a:pt x="512" y="0"/>
                  </a:moveTo>
                  <a:lnTo>
                    <a:pt x="89" y="156"/>
                  </a:lnTo>
                  <a:lnTo>
                    <a:pt x="44" y="178"/>
                  </a:lnTo>
                  <a:lnTo>
                    <a:pt x="22" y="200"/>
                  </a:lnTo>
                  <a:lnTo>
                    <a:pt x="0" y="267"/>
                  </a:lnTo>
                  <a:lnTo>
                    <a:pt x="22" y="289"/>
                  </a:lnTo>
                  <a:lnTo>
                    <a:pt x="44" y="312"/>
                  </a:lnTo>
                  <a:lnTo>
                    <a:pt x="89" y="334"/>
                  </a:lnTo>
                  <a:lnTo>
                    <a:pt x="111" y="334"/>
                  </a:lnTo>
                  <a:lnTo>
                    <a:pt x="556" y="178"/>
                  </a:lnTo>
                  <a:lnTo>
                    <a:pt x="578" y="156"/>
                  </a:lnTo>
                  <a:lnTo>
                    <a:pt x="601" y="134"/>
                  </a:lnTo>
                  <a:lnTo>
                    <a:pt x="623" y="45"/>
                  </a:lnTo>
                  <a:lnTo>
                    <a:pt x="601" y="22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3"/>
            <p:cNvSpPr/>
            <p:nvPr/>
          </p:nvSpPr>
          <p:spPr>
            <a:xfrm rot="2192941">
              <a:off x="6589887" y="2828556"/>
              <a:ext cx="101446" cy="68748"/>
            </a:xfrm>
            <a:custGeom>
              <a:avLst/>
              <a:gdLst/>
              <a:ahLst/>
              <a:cxnLst/>
              <a:rect l="l" t="t" r="r" b="b"/>
              <a:pathLst>
                <a:path w="757" h="513" extrusionOk="0">
                  <a:moveTo>
                    <a:pt x="645" y="0"/>
                  </a:moveTo>
                  <a:lnTo>
                    <a:pt x="623" y="23"/>
                  </a:lnTo>
                  <a:lnTo>
                    <a:pt x="334" y="178"/>
                  </a:lnTo>
                  <a:lnTo>
                    <a:pt x="67" y="312"/>
                  </a:lnTo>
                  <a:lnTo>
                    <a:pt x="23" y="334"/>
                  </a:lnTo>
                  <a:lnTo>
                    <a:pt x="0" y="379"/>
                  </a:lnTo>
                  <a:lnTo>
                    <a:pt x="0" y="445"/>
                  </a:lnTo>
                  <a:lnTo>
                    <a:pt x="0" y="468"/>
                  </a:lnTo>
                  <a:lnTo>
                    <a:pt x="23" y="490"/>
                  </a:lnTo>
                  <a:lnTo>
                    <a:pt x="67" y="512"/>
                  </a:lnTo>
                  <a:lnTo>
                    <a:pt x="89" y="490"/>
                  </a:lnTo>
                  <a:lnTo>
                    <a:pt x="401" y="356"/>
                  </a:lnTo>
                  <a:lnTo>
                    <a:pt x="712" y="178"/>
                  </a:lnTo>
                  <a:lnTo>
                    <a:pt x="734" y="156"/>
                  </a:lnTo>
                  <a:lnTo>
                    <a:pt x="757" y="112"/>
                  </a:lnTo>
                  <a:lnTo>
                    <a:pt x="734" y="45"/>
                  </a:lnTo>
                  <a:lnTo>
                    <a:pt x="712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3"/>
            <p:cNvSpPr/>
            <p:nvPr/>
          </p:nvSpPr>
          <p:spPr>
            <a:xfrm rot="2192941">
              <a:off x="6581351" y="2600337"/>
              <a:ext cx="178905" cy="113373"/>
            </a:xfrm>
            <a:custGeom>
              <a:avLst/>
              <a:gdLst/>
              <a:ahLst/>
              <a:cxnLst/>
              <a:rect l="l" t="t" r="r" b="b"/>
              <a:pathLst>
                <a:path w="1335" h="846" extrusionOk="0">
                  <a:moveTo>
                    <a:pt x="1246" y="1"/>
                  </a:moveTo>
                  <a:lnTo>
                    <a:pt x="1201" y="23"/>
                  </a:lnTo>
                  <a:lnTo>
                    <a:pt x="934" y="201"/>
                  </a:lnTo>
                  <a:lnTo>
                    <a:pt x="668" y="379"/>
                  </a:lnTo>
                  <a:lnTo>
                    <a:pt x="356" y="535"/>
                  </a:lnTo>
                  <a:lnTo>
                    <a:pt x="67" y="668"/>
                  </a:lnTo>
                  <a:lnTo>
                    <a:pt x="22" y="690"/>
                  </a:lnTo>
                  <a:lnTo>
                    <a:pt x="0" y="712"/>
                  </a:lnTo>
                  <a:lnTo>
                    <a:pt x="0" y="779"/>
                  </a:lnTo>
                  <a:lnTo>
                    <a:pt x="0" y="801"/>
                  </a:lnTo>
                  <a:lnTo>
                    <a:pt x="22" y="846"/>
                  </a:lnTo>
                  <a:lnTo>
                    <a:pt x="89" y="846"/>
                  </a:lnTo>
                  <a:lnTo>
                    <a:pt x="423" y="712"/>
                  </a:lnTo>
                  <a:lnTo>
                    <a:pt x="712" y="557"/>
                  </a:lnTo>
                  <a:lnTo>
                    <a:pt x="1023" y="379"/>
                  </a:lnTo>
                  <a:lnTo>
                    <a:pt x="1290" y="179"/>
                  </a:lnTo>
                  <a:lnTo>
                    <a:pt x="1313" y="134"/>
                  </a:lnTo>
                  <a:lnTo>
                    <a:pt x="1335" y="112"/>
                  </a:lnTo>
                  <a:lnTo>
                    <a:pt x="1313" y="45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3"/>
            <p:cNvSpPr/>
            <p:nvPr/>
          </p:nvSpPr>
          <p:spPr>
            <a:xfrm rot="2192941">
              <a:off x="6511944" y="2745524"/>
              <a:ext cx="122352" cy="71696"/>
            </a:xfrm>
            <a:custGeom>
              <a:avLst/>
              <a:gdLst/>
              <a:ahLst/>
              <a:cxnLst/>
              <a:rect l="l" t="t" r="r" b="b"/>
              <a:pathLst>
                <a:path w="913" h="535" extrusionOk="0">
                  <a:moveTo>
                    <a:pt x="823" y="0"/>
                  </a:moveTo>
                  <a:lnTo>
                    <a:pt x="779" y="23"/>
                  </a:lnTo>
                  <a:lnTo>
                    <a:pt x="423" y="200"/>
                  </a:lnTo>
                  <a:lnTo>
                    <a:pt x="67" y="356"/>
                  </a:lnTo>
                  <a:lnTo>
                    <a:pt x="22" y="378"/>
                  </a:lnTo>
                  <a:lnTo>
                    <a:pt x="0" y="401"/>
                  </a:lnTo>
                  <a:lnTo>
                    <a:pt x="0" y="467"/>
                  </a:lnTo>
                  <a:lnTo>
                    <a:pt x="0" y="512"/>
                  </a:lnTo>
                  <a:lnTo>
                    <a:pt x="22" y="534"/>
                  </a:lnTo>
                  <a:lnTo>
                    <a:pt x="111" y="534"/>
                  </a:lnTo>
                  <a:lnTo>
                    <a:pt x="490" y="378"/>
                  </a:lnTo>
                  <a:lnTo>
                    <a:pt x="868" y="178"/>
                  </a:lnTo>
                  <a:lnTo>
                    <a:pt x="890" y="156"/>
                  </a:lnTo>
                  <a:lnTo>
                    <a:pt x="912" y="111"/>
                  </a:lnTo>
                  <a:lnTo>
                    <a:pt x="912" y="45"/>
                  </a:lnTo>
                  <a:lnTo>
                    <a:pt x="890" y="23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61" y="784978"/>
            <a:ext cx="1101945" cy="110194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7" name="Rectangle 4"/>
          <p:cNvSpPr>
            <a:spLocks noChangeArrowheads="1"/>
          </p:cNvSpPr>
          <p:nvPr/>
        </p:nvSpPr>
        <p:spPr bwMode="auto">
          <a:xfrm>
            <a:off x="3050382" y="976313"/>
            <a:ext cx="4923235" cy="912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>
              <a:lnSpc>
                <a:spcPct val="107000"/>
              </a:lnSpc>
              <a:buClrTx/>
              <a:tabLst>
                <a:tab pos="1039416" algn="l"/>
              </a:tabLst>
            </a:pPr>
            <a:endParaRPr lang="en-US" sz="3300" i="1" kern="1200">
              <a:latin typeface="Times New Roman" pitchFamily="18" charset="0"/>
              <a:ea typeface="MS Mincho" pitchFamily="49" charset="-128"/>
              <a:cs typeface="+mn-cs"/>
            </a:endParaRPr>
          </a:p>
          <a:p>
            <a:pPr defTabSz="685800">
              <a:lnSpc>
                <a:spcPct val="107000"/>
              </a:lnSpc>
              <a:buClrTx/>
              <a:tabLst>
                <a:tab pos="1039416" algn="l"/>
              </a:tabLst>
            </a:pPr>
            <a:endParaRPr lang="en-US" sz="1800" kern="12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6901" name="Rectangle 8"/>
          <p:cNvSpPr>
            <a:spLocks noChangeArrowheads="1"/>
          </p:cNvSpPr>
          <p:nvPr/>
        </p:nvSpPr>
        <p:spPr bwMode="auto">
          <a:xfrm>
            <a:off x="2795491" y="138850"/>
            <a:ext cx="3311997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indent="66675" algn="just" defTabSz="685800">
              <a:buClrTx/>
            </a:pPr>
            <a:r>
              <a:rPr lang="de-DE" sz="2100" b="1" kern="1200" dirty="0">
                <a:solidFill>
                  <a:srgbClr val="0099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I. TRI THỨC ĐỌC HIỂU </a:t>
            </a:r>
            <a:endParaRPr lang="en-US" sz="2100" kern="1200" dirty="0">
              <a:solidFill>
                <a:srgbClr val="0099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67F393-5A7F-B7B8-D404-AEF16DE7CBDF}"/>
              </a:ext>
            </a:extLst>
          </p:cNvPr>
          <p:cNvSpPr txBox="1"/>
          <p:nvPr/>
        </p:nvSpPr>
        <p:spPr>
          <a:xfrm>
            <a:off x="613470" y="699313"/>
            <a:ext cx="622309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1.Một </a:t>
            </a:r>
            <a:r>
              <a:rPr lang="en-US" sz="2100" b="1" kern="1200" dirty="0" err="1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số</a:t>
            </a:r>
            <a:r>
              <a:rPr lang="en-US" sz="2100" b="1" kern="1200" dirty="0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yếu</a:t>
            </a:r>
            <a:r>
              <a:rPr lang="en-US" sz="2100" b="1" kern="1200" dirty="0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tố</a:t>
            </a:r>
            <a:r>
              <a:rPr lang="en-US" sz="2100" b="1" kern="1200" dirty="0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cơ</a:t>
            </a:r>
            <a:r>
              <a:rPr lang="en-US" sz="2100" b="1" kern="1200" dirty="0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bản</a:t>
            </a:r>
            <a:r>
              <a:rPr lang="en-US" sz="2100" b="1" kern="1200" dirty="0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trong</a:t>
            </a:r>
            <a:r>
              <a:rPr lang="en-US" sz="2100" b="1" kern="1200" dirty="0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văn</a:t>
            </a:r>
            <a:r>
              <a:rPr lang="en-US" sz="2100" b="1" kern="1200" dirty="0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nghị</a:t>
            </a:r>
            <a:r>
              <a:rPr lang="en-US" sz="2100" b="1" kern="1200" dirty="0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luận</a:t>
            </a:r>
            <a:r>
              <a:rPr lang="en-US" sz="2100" b="1" kern="1200" dirty="0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.</a:t>
            </a:r>
            <a:endParaRPr lang="en-US" sz="2100" kern="1200" dirty="0">
              <a:solidFill>
                <a:srgbClr val="009900"/>
              </a:solidFill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128C707-2647-3738-00B7-0C559175B420}"/>
              </a:ext>
            </a:extLst>
          </p:cNvPr>
          <p:cNvGrpSpPr/>
          <p:nvPr/>
        </p:nvGrpSpPr>
        <p:grpSpPr>
          <a:xfrm>
            <a:off x="1172304" y="1430536"/>
            <a:ext cx="6158626" cy="2459406"/>
            <a:chOff x="2032614" y="1840705"/>
            <a:chExt cx="8126770" cy="3176588"/>
          </a:xfrm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9F89B64D-A98E-1DB2-1F66-6B37A797E76A}"/>
                </a:ext>
              </a:extLst>
            </p:cNvPr>
            <p:cNvSpPr/>
            <p:nvPr/>
          </p:nvSpPr>
          <p:spPr>
            <a:xfrm rot="16200000">
              <a:off x="1767899" y="2105420"/>
              <a:ext cx="3176588" cy="2647157"/>
            </a:xfrm>
            <a:custGeom>
              <a:avLst/>
              <a:gdLst>
                <a:gd name="connsiteX0" fmla="*/ 0 w 2647156"/>
                <a:gd name="connsiteY0" fmla="*/ 132358 h 3176587"/>
                <a:gd name="connsiteX1" fmla="*/ 132358 w 2647156"/>
                <a:gd name="connsiteY1" fmla="*/ 0 h 3176587"/>
                <a:gd name="connsiteX2" fmla="*/ 2514798 w 2647156"/>
                <a:gd name="connsiteY2" fmla="*/ 0 h 3176587"/>
                <a:gd name="connsiteX3" fmla="*/ 2647156 w 2647156"/>
                <a:gd name="connsiteY3" fmla="*/ 132358 h 3176587"/>
                <a:gd name="connsiteX4" fmla="*/ 2647156 w 2647156"/>
                <a:gd name="connsiteY4" fmla="*/ 3044229 h 3176587"/>
                <a:gd name="connsiteX5" fmla="*/ 2514798 w 2647156"/>
                <a:gd name="connsiteY5" fmla="*/ 3176587 h 3176587"/>
                <a:gd name="connsiteX6" fmla="*/ 132358 w 2647156"/>
                <a:gd name="connsiteY6" fmla="*/ 3176587 h 3176587"/>
                <a:gd name="connsiteX7" fmla="*/ 0 w 2647156"/>
                <a:gd name="connsiteY7" fmla="*/ 3044229 h 3176587"/>
                <a:gd name="connsiteX8" fmla="*/ 0 w 2647156"/>
                <a:gd name="connsiteY8" fmla="*/ 132358 h 317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47156" h="3176587">
                  <a:moveTo>
                    <a:pt x="2536857" y="1"/>
                  </a:moveTo>
                  <a:cubicBezTo>
                    <a:pt x="2597773" y="1"/>
                    <a:pt x="2647156" y="71111"/>
                    <a:pt x="2647156" y="158830"/>
                  </a:cubicBezTo>
                  <a:lnTo>
                    <a:pt x="2647156" y="3017757"/>
                  </a:lnTo>
                  <a:cubicBezTo>
                    <a:pt x="2647156" y="3105476"/>
                    <a:pt x="2597773" y="3176586"/>
                    <a:pt x="2536857" y="3176586"/>
                  </a:cubicBezTo>
                  <a:lnTo>
                    <a:pt x="110299" y="3176586"/>
                  </a:lnTo>
                  <a:cubicBezTo>
                    <a:pt x="49383" y="3176586"/>
                    <a:pt x="0" y="3105476"/>
                    <a:pt x="0" y="3017757"/>
                  </a:cubicBezTo>
                  <a:lnTo>
                    <a:pt x="0" y="158830"/>
                  </a:lnTo>
                  <a:cubicBezTo>
                    <a:pt x="0" y="71111"/>
                    <a:pt x="49383" y="1"/>
                    <a:pt x="110299" y="1"/>
                  </a:cubicBezTo>
                  <a:lnTo>
                    <a:pt x="2536857" y="1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8839" tIns="77152" rIns="100013" bIns="1588295" numCol="1" spcCol="1270" anchor="t" anchorCtr="0">
              <a:noAutofit/>
            </a:bodyPr>
            <a:lstStyle/>
            <a:p>
              <a:pPr algn="r" defTabSz="10001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</a:pPr>
              <a:endParaRPr lang="en-US" sz="225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C7F0E7E8-6637-A802-7F8A-C8878B9240A6}"/>
                </a:ext>
              </a:extLst>
            </p:cNvPr>
            <p:cNvSpPr/>
            <p:nvPr/>
          </p:nvSpPr>
          <p:spPr>
            <a:xfrm>
              <a:off x="2241756" y="1840705"/>
              <a:ext cx="2292422" cy="3176587"/>
            </a:xfrm>
            <a:custGeom>
              <a:avLst/>
              <a:gdLst>
                <a:gd name="connsiteX0" fmla="*/ 0 w 1972131"/>
                <a:gd name="connsiteY0" fmla="*/ 0 h 3176587"/>
                <a:gd name="connsiteX1" fmla="*/ 1972131 w 1972131"/>
                <a:gd name="connsiteY1" fmla="*/ 0 h 3176587"/>
                <a:gd name="connsiteX2" fmla="*/ 1972131 w 1972131"/>
                <a:gd name="connsiteY2" fmla="*/ 3176587 h 3176587"/>
                <a:gd name="connsiteX3" fmla="*/ 0 w 1972131"/>
                <a:gd name="connsiteY3" fmla="*/ 3176587 h 3176587"/>
                <a:gd name="connsiteX4" fmla="*/ 0 w 1972131"/>
                <a:gd name="connsiteY4" fmla="*/ 0 h 317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2131" h="3176587">
                  <a:moveTo>
                    <a:pt x="0" y="0"/>
                  </a:moveTo>
                  <a:lnTo>
                    <a:pt x="1972131" y="0"/>
                  </a:lnTo>
                  <a:lnTo>
                    <a:pt x="1972131" y="3176587"/>
                  </a:lnTo>
                  <a:lnTo>
                    <a:pt x="0" y="317658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2009" rIns="0" bIns="0" numCol="1" spcCol="1270" anchor="t" anchorCtr="0">
              <a:noAutofit/>
            </a:bodyPr>
            <a:lstStyle/>
            <a:p>
              <a:pPr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</a:pP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mọi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hút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hứng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thú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AB7ED9CC-02E3-51BA-B5DE-1FA116ECCCBA}"/>
                </a:ext>
              </a:extLst>
            </p:cNvPr>
            <p:cNvSpPr/>
            <p:nvPr/>
          </p:nvSpPr>
          <p:spPr>
            <a:xfrm rot="16200000">
              <a:off x="4507705" y="2105420"/>
              <a:ext cx="3176588" cy="2647157"/>
            </a:xfrm>
            <a:custGeom>
              <a:avLst/>
              <a:gdLst>
                <a:gd name="connsiteX0" fmla="*/ 0 w 2647156"/>
                <a:gd name="connsiteY0" fmla="*/ 132358 h 3176587"/>
                <a:gd name="connsiteX1" fmla="*/ 132358 w 2647156"/>
                <a:gd name="connsiteY1" fmla="*/ 0 h 3176587"/>
                <a:gd name="connsiteX2" fmla="*/ 2514798 w 2647156"/>
                <a:gd name="connsiteY2" fmla="*/ 0 h 3176587"/>
                <a:gd name="connsiteX3" fmla="*/ 2647156 w 2647156"/>
                <a:gd name="connsiteY3" fmla="*/ 132358 h 3176587"/>
                <a:gd name="connsiteX4" fmla="*/ 2647156 w 2647156"/>
                <a:gd name="connsiteY4" fmla="*/ 3044229 h 3176587"/>
                <a:gd name="connsiteX5" fmla="*/ 2514798 w 2647156"/>
                <a:gd name="connsiteY5" fmla="*/ 3176587 h 3176587"/>
                <a:gd name="connsiteX6" fmla="*/ 132358 w 2647156"/>
                <a:gd name="connsiteY6" fmla="*/ 3176587 h 3176587"/>
                <a:gd name="connsiteX7" fmla="*/ 0 w 2647156"/>
                <a:gd name="connsiteY7" fmla="*/ 3044229 h 3176587"/>
                <a:gd name="connsiteX8" fmla="*/ 0 w 2647156"/>
                <a:gd name="connsiteY8" fmla="*/ 132358 h 317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47156" h="3176587">
                  <a:moveTo>
                    <a:pt x="2536857" y="1"/>
                  </a:moveTo>
                  <a:cubicBezTo>
                    <a:pt x="2597773" y="1"/>
                    <a:pt x="2647156" y="71111"/>
                    <a:pt x="2647156" y="158830"/>
                  </a:cubicBezTo>
                  <a:lnTo>
                    <a:pt x="2647156" y="3017757"/>
                  </a:lnTo>
                  <a:cubicBezTo>
                    <a:pt x="2647156" y="3105476"/>
                    <a:pt x="2597773" y="3176586"/>
                    <a:pt x="2536857" y="3176586"/>
                  </a:cubicBezTo>
                  <a:lnTo>
                    <a:pt x="110299" y="3176586"/>
                  </a:lnTo>
                  <a:cubicBezTo>
                    <a:pt x="49383" y="3176586"/>
                    <a:pt x="0" y="3105476"/>
                    <a:pt x="0" y="3017757"/>
                  </a:cubicBezTo>
                  <a:lnTo>
                    <a:pt x="0" y="158830"/>
                  </a:lnTo>
                  <a:cubicBezTo>
                    <a:pt x="0" y="71111"/>
                    <a:pt x="49383" y="1"/>
                    <a:pt x="110299" y="1"/>
                  </a:cubicBezTo>
                  <a:lnTo>
                    <a:pt x="2536857" y="1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355300"/>
                <a:satOff val="50000"/>
                <a:lumOff val="-7353"/>
                <a:alphaOff val="0"/>
              </a:schemeClr>
            </a:fillRef>
            <a:effectRef idx="0">
              <a:schemeClr val="accent3">
                <a:hueOff val="1355300"/>
                <a:satOff val="50000"/>
                <a:lumOff val="-735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8839" tIns="72009" rIns="93346" bIns="1588295" numCol="1" spcCol="1270" anchor="t" anchorCtr="0">
              <a:noAutofit/>
            </a:bodyPr>
            <a:lstStyle/>
            <a:p>
              <a:pPr algn="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</a:pPr>
              <a:endParaRPr lang="en-US" sz="2100" kern="12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Flowchart: Extract 15">
              <a:extLst>
                <a:ext uri="{FF2B5EF4-FFF2-40B4-BE49-F238E27FC236}">
                  <a16:creationId xmlns:a16="http://schemas.microsoft.com/office/drawing/2014/main" id="{E7705234-CDE5-1DC1-5754-9A0A5BE2B937}"/>
                </a:ext>
              </a:extLst>
            </p:cNvPr>
            <p:cNvSpPr/>
            <p:nvPr/>
          </p:nvSpPr>
          <p:spPr>
            <a:xfrm rot="5400000">
              <a:off x="4552299" y="4364677"/>
              <a:ext cx="466715" cy="397073"/>
            </a:xfrm>
            <a:prstGeom prst="flowChartExtract">
              <a:avLst/>
            </a:pr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3FB27164-C211-71C3-6248-F460A135F273}"/>
                </a:ext>
              </a:extLst>
            </p:cNvPr>
            <p:cNvSpPr/>
            <p:nvPr/>
          </p:nvSpPr>
          <p:spPr>
            <a:xfrm>
              <a:off x="4888915" y="1840705"/>
              <a:ext cx="2385070" cy="3176587"/>
            </a:xfrm>
            <a:custGeom>
              <a:avLst/>
              <a:gdLst>
                <a:gd name="connsiteX0" fmla="*/ 0 w 1972131"/>
                <a:gd name="connsiteY0" fmla="*/ 0 h 3176587"/>
                <a:gd name="connsiteX1" fmla="*/ 1972131 w 1972131"/>
                <a:gd name="connsiteY1" fmla="*/ 0 h 3176587"/>
                <a:gd name="connsiteX2" fmla="*/ 1972131 w 1972131"/>
                <a:gd name="connsiteY2" fmla="*/ 3176587 h 3176587"/>
                <a:gd name="connsiteX3" fmla="*/ 0 w 1972131"/>
                <a:gd name="connsiteY3" fmla="*/ 3176587 h 3176587"/>
                <a:gd name="connsiteX4" fmla="*/ 0 w 1972131"/>
                <a:gd name="connsiteY4" fmla="*/ 0 h 317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2131" h="3176587">
                  <a:moveTo>
                    <a:pt x="0" y="0"/>
                  </a:moveTo>
                  <a:lnTo>
                    <a:pt x="1972131" y="0"/>
                  </a:lnTo>
                  <a:lnTo>
                    <a:pt x="1972131" y="3176587"/>
                  </a:lnTo>
                  <a:lnTo>
                    <a:pt x="0" y="317658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1355300"/>
                <a:satOff val="50000"/>
                <a:lumOff val="-735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2009" rIns="0" bIns="0" numCol="1" spcCol="1270" anchor="t" anchorCtr="0">
              <a:noAutofit/>
            </a:bodyPr>
            <a:lstStyle/>
            <a:p>
              <a:pPr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</a:pP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lẽ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khai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nền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tảng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tắc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thừa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rãi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2281D434-41A5-7A63-A54C-57FB0C03666F}"/>
                </a:ext>
              </a:extLst>
            </p:cNvPr>
            <p:cNvSpPr/>
            <p:nvPr/>
          </p:nvSpPr>
          <p:spPr>
            <a:xfrm rot="16200000">
              <a:off x="7247512" y="2105420"/>
              <a:ext cx="3176588" cy="2647157"/>
            </a:xfrm>
            <a:custGeom>
              <a:avLst/>
              <a:gdLst>
                <a:gd name="connsiteX0" fmla="*/ 0 w 2647156"/>
                <a:gd name="connsiteY0" fmla="*/ 132358 h 3176587"/>
                <a:gd name="connsiteX1" fmla="*/ 132358 w 2647156"/>
                <a:gd name="connsiteY1" fmla="*/ 0 h 3176587"/>
                <a:gd name="connsiteX2" fmla="*/ 2514798 w 2647156"/>
                <a:gd name="connsiteY2" fmla="*/ 0 h 3176587"/>
                <a:gd name="connsiteX3" fmla="*/ 2647156 w 2647156"/>
                <a:gd name="connsiteY3" fmla="*/ 132358 h 3176587"/>
                <a:gd name="connsiteX4" fmla="*/ 2647156 w 2647156"/>
                <a:gd name="connsiteY4" fmla="*/ 3044229 h 3176587"/>
                <a:gd name="connsiteX5" fmla="*/ 2514798 w 2647156"/>
                <a:gd name="connsiteY5" fmla="*/ 3176587 h 3176587"/>
                <a:gd name="connsiteX6" fmla="*/ 132358 w 2647156"/>
                <a:gd name="connsiteY6" fmla="*/ 3176587 h 3176587"/>
                <a:gd name="connsiteX7" fmla="*/ 0 w 2647156"/>
                <a:gd name="connsiteY7" fmla="*/ 3044229 h 3176587"/>
                <a:gd name="connsiteX8" fmla="*/ 0 w 2647156"/>
                <a:gd name="connsiteY8" fmla="*/ 132358 h 317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47156" h="3176587">
                  <a:moveTo>
                    <a:pt x="2536857" y="1"/>
                  </a:moveTo>
                  <a:cubicBezTo>
                    <a:pt x="2597773" y="1"/>
                    <a:pt x="2647156" y="71111"/>
                    <a:pt x="2647156" y="158830"/>
                  </a:cubicBezTo>
                  <a:lnTo>
                    <a:pt x="2647156" y="3017757"/>
                  </a:lnTo>
                  <a:cubicBezTo>
                    <a:pt x="2647156" y="3105476"/>
                    <a:pt x="2597773" y="3176586"/>
                    <a:pt x="2536857" y="3176586"/>
                  </a:cubicBezTo>
                  <a:lnTo>
                    <a:pt x="110299" y="3176586"/>
                  </a:lnTo>
                  <a:cubicBezTo>
                    <a:pt x="49383" y="3176586"/>
                    <a:pt x="0" y="3105476"/>
                    <a:pt x="0" y="3017757"/>
                  </a:cubicBezTo>
                  <a:lnTo>
                    <a:pt x="0" y="158830"/>
                  </a:lnTo>
                  <a:cubicBezTo>
                    <a:pt x="0" y="71111"/>
                    <a:pt x="49383" y="1"/>
                    <a:pt x="110299" y="1"/>
                  </a:cubicBezTo>
                  <a:lnTo>
                    <a:pt x="2536857" y="1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0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8839" tIns="72009" rIns="93346" bIns="1588294" numCol="1" spcCol="1270" anchor="t" anchorCtr="0">
              <a:noAutofit/>
            </a:bodyPr>
            <a:lstStyle/>
            <a:p>
              <a:pPr algn="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</a:pPr>
              <a:endParaRPr lang="en-US" sz="2100" kern="12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Flowchart: Extract 18">
              <a:extLst>
                <a:ext uri="{FF2B5EF4-FFF2-40B4-BE49-F238E27FC236}">
                  <a16:creationId xmlns:a16="http://schemas.microsoft.com/office/drawing/2014/main" id="{F24D861E-2AD2-3942-5FD6-6074350CB5C7}"/>
                </a:ext>
              </a:extLst>
            </p:cNvPr>
            <p:cNvSpPr/>
            <p:nvPr/>
          </p:nvSpPr>
          <p:spPr>
            <a:xfrm rot="5400000">
              <a:off x="7292106" y="4364677"/>
              <a:ext cx="466715" cy="397073"/>
            </a:xfrm>
            <a:prstGeom prst="flowChartExtract">
              <a:avLst/>
            </a:prstGeom>
          </p:spPr>
          <p:style>
            <a:lnRef idx="2">
              <a:schemeClr val="accent3">
                <a:hueOff val="2710599"/>
                <a:satOff val="100000"/>
                <a:lumOff val="-14706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reeform 23">
              <a:extLst>
                <a:ext uri="{FF2B5EF4-FFF2-40B4-BE49-F238E27FC236}">
                  <a16:creationId xmlns:a16="http://schemas.microsoft.com/office/drawing/2014/main" id="{6062E648-45BF-2E6B-5498-F8DA36C79138}"/>
                </a:ext>
              </a:extLst>
            </p:cNvPr>
            <p:cNvSpPr/>
            <p:nvPr/>
          </p:nvSpPr>
          <p:spPr>
            <a:xfrm>
              <a:off x="7641347" y="1840705"/>
              <a:ext cx="2372443" cy="3176587"/>
            </a:xfrm>
            <a:custGeom>
              <a:avLst/>
              <a:gdLst>
                <a:gd name="connsiteX0" fmla="*/ 0 w 1972131"/>
                <a:gd name="connsiteY0" fmla="*/ 0 h 3176587"/>
                <a:gd name="connsiteX1" fmla="*/ 1972131 w 1972131"/>
                <a:gd name="connsiteY1" fmla="*/ 0 h 3176587"/>
                <a:gd name="connsiteX2" fmla="*/ 1972131 w 1972131"/>
                <a:gd name="connsiteY2" fmla="*/ 3176587 h 3176587"/>
                <a:gd name="connsiteX3" fmla="*/ 0 w 1972131"/>
                <a:gd name="connsiteY3" fmla="*/ 3176587 h 3176587"/>
                <a:gd name="connsiteX4" fmla="*/ 0 w 1972131"/>
                <a:gd name="connsiteY4" fmla="*/ 0 h 317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2131" h="3176587">
                  <a:moveTo>
                    <a:pt x="0" y="0"/>
                  </a:moveTo>
                  <a:lnTo>
                    <a:pt x="1972131" y="0"/>
                  </a:lnTo>
                  <a:lnTo>
                    <a:pt x="1972131" y="3176587"/>
                  </a:lnTo>
                  <a:lnTo>
                    <a:pt x="0" y="317658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2009" rIns="0" bIns="0" numCol="1" spcCol="1270" anchor="t" anchorCtr="0">
              <a:noAutofit/>
            </a:bodyPr>
            <a:lstStyle/>
            <a:p>
              <a:pPr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</a:pP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đáng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cậy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3433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7" name="Rectangle 4"/>
          <p:cNvSpPr>
            <a:spLocks noChangeArrowheads="1"/>
          </p:cNvSpPr>
          <p:nvPr/>
        </p:nvSpPr>
        <p:spPr bwMode="auto">
          <a:xfrm>
            <a:off x="3050382" y="976313"/>
            <a:ext cx="4923235" cy="912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>
              <a:lnSpc>
                <a:spcPct val="107000"/>
              </a:lnSpc>
              <a:buClrTx/>
              <a:tabLst>
                <a:tab pos="1039416" algn="l"/>
              </a:tabLst>
            </a:pPr>
            <a:endParaRPr lang="en-US" sz="3300" i="1" kern="1200">
              <a:latin typeface="Times New Roman" pitchFamily="18" charset="0"/>
              <a:ea typeface="MS Mincho" pitchFamily="49" charset="-128"/>
              <a:cs typeface="+mn-cs"/>
            </a:endParaRPr>
          </a:p>
          <a:p>
            <a:pPr defTabSz="685800">
              <a:lnSpc>
                <a:spcPct val="107000"/>
              </a:lnSpc>
              <a:buClrTx/>
              <a:tabLst>
                <a:tab pos="1039416" algn="l"/>
              </a:tabLst>
            </a:pPr>
            <a:endParaRPr lang="en-US" sz="1800" kern="12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6901" name="Rectangle 8"/>
          <p:cNvSpPr>
            <a:spLocks noChangeArrowheads="1"/>
          </p:cNvSpPr>
          <p:nvPr/>
        </p:nvSpPr>
        <p:spPr bwMode="auto">
          <a:xfrm>
            <a:off x="2795491" y="138850"/>
            <a:ext cx="3311997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indent="66675" algn="just" defTabSz="685800">
              <a:buClrTx/>
            </a:pPr>
            <a:r>
              <a:rPr lang="de-DE" sz="2100" b="1" kern="1200" dirty="0">
                <a:solidFill>
                  <a:srgbClr val="0099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I. TRI THỨC ĐỌC HIỂU </a:t>
            </a:r>
            <a:endParaRPr lang="en-US" sz="2100" kern="1200" dirty="0">
              <a:solidFill>
                <a:srgbClr val="0099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67F393-5A7F-B7B8-D404-AEF16DE7CBDF}"/>
              </a:ext>
            </a:extLst>
          </p:cNvPr>
          <p:cNvSpPr txBox="1"/>
          <p:nvPr/>
        </p:nvSpPr>
        <p:spPr>
          <a:xfrm>
            <a:off x="96441" y="699313"/>
            <a:ext cx="904755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2.Mối </a:t>
            </a:r>
            <a:r>
              <a:rPr lang="en-US" sz="2100" b="1" kern="1200" dirty="0" err="1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quan</a:t>
            </a:r>
            <a:r>
              <a:rPr lang="en-US" sz="2100" b="1" kern="1200" dirty="0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hệ</a:t>
            </a:r>
            <a:r>
              <a:rPr lang="en-US" sz="2100" b="1" kern="1200" dirty="0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giữa</a:t>
            </a:r>
            <a:r>
              <a:rPr lang="en-US" sz="2100" b="1" kern="1200" dirty="0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các</a:t>
            </a:r>
            <a:r>
              <a:rPr lang="en-US" sz="2100" b="1" kern="1200" dirty="0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 ý </a:t>
            </a:r>
            <a:r>
              <a:rPr lang="en-US" sz="2100" b="1" kern="1200" dirty="0" err="1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kiến</a:t>
            </a:r>
            <a:r>
              <a:rPr lang="en-US" sz="2100" b="1" kern="1200" dirty="0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, </a:t>
            </a:r>
            <a:r>
              <a:rPr lang="en-US" sz="2100" b="1" kern="1200" dirty="0" err="1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lí</a:t>
            </a:r>
            <a:r>
              <a:rPr lang="en-US" sz="2100" b="1" kern="1200" dirty="0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lẽ</a:t>
            </a:r>
            <a:r>
              <a:rPr lang="en-US" sz="2100" b="1" kern="1200" dirty="0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, </a:t>
            </a:r>
            <a:r>
              <a:rPr lang="en-US" sz="2100" b="1" kern="1200" dirty="0" err="1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bằng</a:t>
            </a:r>
            <a:r>
              <a:rPr lang="en-US" sz="2100" b="1" kern="1200" dirty="0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chứng</a:t>
            </a:r>
            <a:r>
              <a:rPr lang="en-US" sz="2100" b="1" kern="1200" dirty="0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trong</a:t>
            </a:r>
            <a:r>
              <a:rPr lang="en-US" sz="2100" b="1" kern="1200" dirty="0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văn</a:t>
            </a:r>
            <a:r>
              <a:rPr lang="en-US" sz="2100" b="1" kern="1200" dirty="0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nghị</a:t>
            </a:r>
            <a:r>
              <a:rPr lang="en-US" sz="2100" b="1" kern="1200" dirty="0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luận</a:t>
            </a:r>
            <a:r>
              <a:rPr lang="en-US" sz="2100" b="1" kern="1200" dirty="0">
                <a:solidFill>
                  <a:srgbClr val="009900"/>
                </a:solidFill>
                <a:ea typeface="Times New Roman" panose="02020603050405020304" pitchFamily="18" charset="0"/>
                <a:cs typeface="+mn-cs"/>
              </a:rPr>
              <a:t>.</a:t>
            </a:r>
            <a:endParaRPr lang="en-US" sz="2100" kern="1200" dirty="0">
              <a:solidFill>
                <a:srgbClr val="009900"/>
              </a:solidFill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128C707-2647-3738-00B7-0C559175B420}"/>
              </a:ext>
            </a:extLst>
          </p:cNvPr>
          <p:cNvGrpSpPr/>
          <p:nvPr/>
        </p:nvGrpSpPr>
        <p:grpSpPr>
          <a:xfrm>
            <a:off x="1172304" y="1430536"/>
            <a:ext cx="6158626" cy="2459406"/>
            <a:chOff x="2032614" y="1840705"/>
            <a:chExt cx="8126770" cy="3176588"/>
          </a:xfrm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9F89B64D-A98E-1DB2-1F66-6B37A797E76A}"/>
                </a:ext>
              </a:extLst>
            </p:cNvPr>
            <p:cNvSpPr/>
            <p:nvPr/>
          </p:nvSpPr>
          <p:spPr>
            <a:xfrm rot="16200000">
              <a:off x="1767899" y="2105420"/>
              <a:ext cx="3176588" cy="2647157"/>
            </a:xfrm>
            <a:custGeom>
              <a:avLst/>
              <a:gdLst>
                <a:gd name="connsiteX0" fmla="*/ 0 w 2647156"/>
                <a:gd name="connsiteY0" fmla="*/ 132358 h 3176587"/>
                <a:gd name="connsiteX1" fmla="*/ 132358 w 2647156"/>
                <a:gd name="connsiteY1" fmla="*/ 0 h 3176587"/>
                <a:gd name="connsiteX2" fmla="*/ 2514798 w 2647156"/>
                <a:gd name="connsiteY2" fmla="*/ 0 h 3176587"/>
                <a:gd name="connsiteX3" fmla="*/ 2647156 w 2647156"/>
                <a:gd name="connsiteY3" fmla="*/ 132358 h 3176587"/>
                <a:gd name="connsiteX4" fmla="*/ 2647156 w 2647156"/>
                <a:gd name="connsiteY4" fmla="*/ 3044229 h 3176587"/>
                <a:gd name="connsiteX5" fmla="*/ 2514798 w 2647156"/>
                <a:gd name="connsiteY5" fmla="*/ 3176587 h 3176587"/>
                <a:gd name="connsiteX6" fmla="*/ 132358 w 2647156"/>
                <a:gd name="connsiteY6" fmla="*/ 3176587 h 3176587"/>
                <a:gd name="connsiteX7" fmla="*/ 0 w 2647156"/>
                <a:gd name="connsiteY7" fmla="*/ 3044229 h 3176587"/>
                <a:gd name="connsiteX8" fmla="*/ 0 w 2647156"/>
                <a:gd name="connsiteY8" fmla="*/ 132358 h 317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47156" h="3176587">
                  <a:moveTo>
                    <a:pt x="2536857" y="1"/>
                  </a:moveTo>
                  <a:cubicBezTo>
                    <a:pt x="2597773" y="1"/>
                    <a:pt x="2647156" y="71111"/>
                    <a:pt x="2647156" y="158830"/>
                  </a:cubicBezTo>
                  <a:lnTo>
                    <a:pt x="2647156" y="3017757"/>
                  </a:lnTo>
                  <a:cubicBezTo>
                    <a:pt x="2647156" y="3105476"/>
                    <a:pt x="2597773" y="3176586"/>
                    <a:pt x="2536857" y="3176586"/>
                  </a:cubicBezTo>
                  <a:lnTo>
                    <a:pt x="110299" y="3176586"/>
                  </a:lnTo>
                  <a:cubicBezTo>
                    <a:pt x="49383" y="3176586"/>
                    <a:pt x="0" y="3105476"/>
                    <a:pt x="0" y="3017757"/>
                  </a:cubicBezTo>
                  <a:lnTo>
                    <a:pt x="0" y="158830"/>
                  </a:lnTo>
                  <a:cubicBezTo>
                    <a:pt x="0" y="71111"/>
                    <a:pt x="49383" y="1"/>
                    <a:pt x="110299" y="1"/>
                  </a:cubicBezTo>
                  <a:lnTo>
                    <a:pt x="2536857" y="1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8839" tIns="77152" rIns="100013" bIns="1588295" numCol="1" spcCol="1270" anchor="t" anchorCtr="0">
              <a:noAutofit/>
            </a:bodyPr>
            <a:lstStyle/>
            <a:p>
              <a:pPr algn="r" defTabSz="10001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</a:pPr>
              <a:endParaRPr lang="en-US" sz="225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C7F0E7E8-6637-A802-7F8A-C8878B9240A6}"/>
                </a:ext>
              </a:extLst>
            </p:cNvPr>
            <p:cNvSpPr/>
            <p:nvPr/>
          </p:nvSpPr>
          <p:spPr>
            <a:xfrm>
              <a:off x="2241756" y="1840705"/>
              <a:ext cx="2292422" cy="3176587"/>
            </a:xfrm>
            <a:custGeom>
              <a:avLst/>
              <a:gdLst>
                <a:gd name="connsiteX0" fmla="*/ 0 w 1972131"/>
                <a:gd name="connsiteY0" fmla="*/ 0 h 3176587"/>
                <a:gd name="connsiteX1" fmla="*/ 1972131 w 1972131"/>
                <a:gd name="connsiteY1" fmla="*/ 0 h 3176587"/>
                <a:gd name="connsiteX2" fmla="*/ 1972131 w 1972131"/>
                <a:gd name="connsiteY2" fmla="*/ 3176587 h 3176587"/>
                <a:gd name="connsiteX3" fmla="*/ 0 w 1972131"/>
                <a:gd name="connsiteY3" fmla="*/ 3176587 h 3176587"/>
                <a:gd name="connsiteX4" fmla="*/ 0 w 1972131"/>
                <a:gd name="connsiteY4" fmla="*/ 0 h 317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2131" h="3176587">
                  <a:moveTo>
                    <a:pt x="0" y="0"/>
                  </a:moveTo>
                  <a:lnTo>
                    <a:pt x="1972131" y="0"/>
                  </a:lnTo>
                  <a:lnTo>
                    <a:pt x="1972131" y="3176587"/>
                  </a:lnTo>
                  <a:lnTo>
                    <a:pt x="0" y="317658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2009" rIns="0" bIns="0" numCol="1" spcCol="1270" anchor="t" anchorCtr="0">
              <a:noAutofit/>
            </a:bodyPr>
            <a:lstStyle/>
            <a:p>
              <a:pPr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</a:pP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Ý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mẻ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sâu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độc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đáo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nhưng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ngược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lẽ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AB7ED9CC-02E3-51BA-B5DE-1FA116ECCCBA}"/>
                </a:ext>
              </a:extLst>
            </p:cNvPr>
            <p:cNvSpPr/>
            <p:nvPr/>
          </p:nvSpPr>
          <p:spPr>
            <a:xfrm rot="16200000">
              <a:off x="4507705" y="2105420"/>
              <a:ext cx="3176588" cy="2647157"/>
            </a:xfrm>
            <a:custGeom>
              <a:avLst/>
              <a:gdLst>
                <a:gd name="connsiteX0" fmla="*/ 0 w 2647156"/>
                <a:gd name="connsiteY0" fmla="*/ 132358 h 3176587"/>
                <a:gd name="connsiteX1" fmla="*/ 132358 w 2647156"/>
                <a:gd name="connsiteY1" fmla="*/ 0 h 3176587"/>
                <a:gd name="connsiteX2" fmla="*/ 2514798 w 2647156"/>
                <a:gd name="connsiteY2" fmla="*/ 0 h 3176587"/>
                <a:gd name="connsiteX3" fmla="*/ 2647156 w 2647156"/>
                <a:gd name="connsiteY3" fmla="*/ 132358 h 3176587"/>
                <a:gd name="connsiteX4" fmla="*/ 2647156 w 2647156"/>
                <a:gd name="connsiteY4" fmla="*/ 3044229 h 3176587"/>
                <a:gd name="connsiteX5" fmla="*/ 2514798 w 2647156"/>
                <a:gd name="connsiteY5" fmla="*/ 3176587 h 3176587"/>
                <a:gd name="connsiteX6" fmla="*/ 132358 w 2647156"/>
                <a:gd name="connsiteY6" fmla="*/ 3176587 h 3176587"/>
                <a:gd name="connsiteX7" fmla="*/ 0 w 2647156"/>
                <a:gd name="connsiteY7" fmla="*/ 3044229 h 3176587"/>
                <a:gd name="connsiteX8" fmla="*/ 0 w 2647156"/>
                <a:gd name="connsiteY8" fmla="*/ 132358 h 317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47156" h="3176587">
                  <a:moveTo>
                    <a:pt x="2536857" y="1"/>
                  </a:moveTo>
                  <a:cubicBezTo>
                    <a:pt x="2597773" y="1"/>
                    <a:pt x="2647156" y="71111"/>
                    <a:pt x="2647156" y="158830"/>
                  </a:cubicBezTo>
                  <a:lnTo>
                    <a:pt x="2647156" y="3017757"/>
                  </a:lnTo>
                  <a:cubicBezTo>
                    <a:pt x="2647156" y="3105476"/>
                    <a:pt x="2597773" y="3176586"/>
                    <a:pt x="2536857" y="3176586"/>
                  </a:cubicBezTo>
                  <a:lnTo>
                    <a:pt x="110299" y="3176586"/>
                  </a:lnTo>
                  <a:cubicBezTo>
                    <a:pt x="49383" y="3176586"/>
                    <a:pt x="0" y="3105476"/>
                    <a:pt x="0" y="3017757"/>
                  </a:cubicBezTo>
                  <a:lnTo>
                    <a:pt x="0" y="158830"/>
                  </a:lnTo>
                  <a:cubicBezTo>
                    <a:pt x="0" y="71111"/>
                    <a:pt x="49383" y="1"/>
                    <a:pt x="110299" y="1"/>
                  </a:cubicBezTo>
                  <a:lnTo>
                    <a:pt x="2536857" y="1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355300"/>
                <a:satOff val="50000"/>
                <a:lumOff val="-7353"/>
                <a:alphaOff val="0"/>
              </a:schemeClr>
            </a:fillRef>
            <a:effectRef idx="0">
              <a:schemeClr val="accent3">
                <a:hueOff val="1355300"/>
                <a:satOff val="50000"/>
                <a:lumOff val="-735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8839" tIns="72009" rIns="93346" bIns="1588295" numCol="1" spcCol="1270" anchor="t" anchorCtr="0">
              <a:noAutofit/>
            </a:bodyPr>
            <a:lstStyle/>
            <a:p>
              <a:pPr algn="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</a:pPr>
              <a:endParaRPr lang="en-US" sz="2100" kern="12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Flowchart: Extract 15">
              <a:extLst>
                <a:ext uri="{FF2B5EF4-FFF2-40B4-BE49-F238E27FC236}">
                  <a16:creationId xmlns:a16="http://schemas.microsoft.com/office/drawing/2014/main" id="{E7705234-CDE5-1DC1-5754-9A0A5BE2B937}"/>
                </a:ext>
              </a:extLst>
            </p:cNvPr>
            <p:cNvSpPr/>
            <p:nvPr/>
          </p:nvSpPr>
          <p:spPr>
            <a:xfrm rot="5400000">
              <a:off x="4552299" y="4364677"/>
              <a:ext cx="466715" cy="397073"/>
            </a:xfrm>
            <a:prstGeom prst="flowChartExtract">
              <a:avLst/>
            </a:pr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3FB27164-C211-71C3-6248-F460A135F273}"/>
                </a:ext>
              </a:extLst>
            </p:cNvPr>
            <p:cNvSpPr/>
            <p:nvPr/>
          </p:nvSpPr>
          <p:spPr>
            <a:xfrm>
              <a:off x="4888915" y="1840705"/>
              <a:ext cx="2385070" cy="3176587"/>
            </a:xfrm>
            <a:custGeom>
              <a:avLst/>
              <a:gdLst>
                <a:gd name="connsiteX0" fmla="*/ 0 w 1972131"/>
                <a:gd name="connsiteY0" fmla="*/ 0 h 3176587"/>
                <a:gd name="connsiteX1" fmla="*/ 1972131 w 1972131"/>
                <a:gd name="connsiteY1" fmla="*/ 0 h 3176587"/>
                <a:gd name="connsiteX2" fmla="*/ 1972131 w 1972131"/>
                <a:gd name="connsiteY2" fmla="*/ 3176587 h 3176587"/>
                <a:gd name="connsiteX3" fmla="*/ 0 w 1972131"/>
                <a:gd name="connsiteY3" fmla="*/ 3176587 h 3176587"/>
                <a:gd name="connsiteX4" fmla="*/ 0 w 1972131"/>
                <a:gd name="connsiteY4" fmla="*/ 0 h 317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2131" h="3176587">
                  <a:moveTo>
                    <a:pt x="0" y="0"/>
                  </a:moveTo>
                  <a:lnTo>
                    <a:pt x="1972131" y="0"/>
                  </a:lnTo>
                  <a:lnTo>
                    <a:pt x="1972131" y="3176587"/>
                  </a:lnTo>
                  <a:lnTo>
                    <a:pt x="0" y="317658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1355300"/>
                <a:satOff val="50000"/>
                <a:lumOff val="-735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2009" rIns="0" bIns="0" numCol="1" spcCol="1270" anchor="t" anchorCtr="0">
              <a:noAutofit/>
            </a:bodyPr>
            <a:lstStyle/>
            <a:p>
              <a:pPr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</a:pP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lẽ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kèm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đảm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tường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minh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lẽ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xây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dựng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2281D434-41A5-7A63-A54C-57FB0C03666F}"/>
                </a:ext>
              </a:extLst>
            </p:cNvPr>
            <p:cNvSpPr/>
            <p:nvPr/>
          </p:nvSpPr>
          <p:spPr>
            <a:xfrm rot="16200000">
              <a:off x="7247512" y="2105420"/>
              <a:ext cx="3176588" cy="2647157"/>
            </a:xfrm>
            <a:custGeom>
              <a:avLst/>
              <a:gdLst>
                <a:gd name="connsiteX0" fmla="*/ 0 w 2647156"/>
                <a:gd name="connsiteY0" fmla="*/ 132358 h 3176587"/>
                <a:gd name="connsiteX1" fmla="*/ 132358 w 2647156"/>
                <a:gd name="connsiteY1" fmla="*/ 0 h 3176587"/>
                <a:gd name="connsiteX2" fmla="*/ 2514798 w 2647156"/>
                <a:gd name="connsiteY2" fmla="*/ 0 h 3176587"/>
                <a:gd name="connsiteX3" fmla="*/ 2647156 w 2647156"/>
                <a:gd name="connsiteY3" fmla="*/ 132358 h 3176587"/>
                <a:gd name="connsiteX4" fmla="*/ 2647156 w 2647156"/>
                <a:gd name="connsiteY4" fmla="*/ 3044229 h 3176587"/>
                <a:gd name="connsiteX5" fmla="*/ 2514798 w 2647156"/>
                <a:gd name="connsiteY5" fmla="*/ 3176587 h 3176587"/>
                <a:gd name="connsiteX6" fmla="*/ 132358 w 2647156"/>
                <a:gd name="connsiteY6" fmla="*/ 3176587 h 3176587"/>
                <a:gd name="connsiteX7" fmla="*/ 0 w 2647156"/>
                <a:gd name="connsiteY7" fmla="*/ 3044229 h 3176587"/>
                <a:gd name="connsiteX8" fmla="*/ 0 w 2647156"/>
                <a:gd name="connsiteY8" fmla="*/ 132358 h 317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47156" h="3176587">
                  <a:moveTo>
                    <a:pt x="2536857" y="1"/>
                  </a:moveTo>
                  <a:cubicBezTo>
                    <a:pt x="2597773" y="1"/>
                    <a:pt x="2647156" y="71111"/>
                    <a:pt x="2647156" y="158830"/>
                  </a:cubicBezTo>
                  <a:lnTo>
                    <a:pt x="2647156" y="3017757"/>
                  </a:lnTo>
                  <a:cubicBezTo>
                    <a:pt x="2647156" y="3105476"/>
                    <a:pt x="2597773" y="3176586"/>
                    <a:pt x="2536857" y="3176586"/>
                  </a:cubicBezTo>
                  <a:lnTo>
                    <a:pt x="110299" y="3176586"/>
                  </a:lnTo>
                  <a:cubicBezTo>
                    <a:pt x="49383" y="3176586"/>
                    <a:pt x="0" y="3105476"/>
                    <a:pt x="0" y="3017757"/>
                  </a:cubicBezTo>
                  <a:lnTo>
                    <a:pt x="0" y="158830"/>
                  </a:lnTo>
                  <a:cubicBezTo>
                    <a:pt x="0" y="71111"/>
                    <a:pt x="49383" y="1"/>
                    <a:pt x="110299" y="1"/>
                  </a:cubicBezTo>
                  <a:lnTo>
                    <a:pt x="2536857" y="1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0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8839" tIns="72009" rIns="93346" bIns="1588294" numCol="1" spcCol="1270" anchor="t" anchorCtr="0">
              <a:noAutofit/>
            </a:bodyPr>
            <a:lstStyle/>
            <a:p>
              <a:pPr algn="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</a:pPr>
              <a:endParaRPr lang="en-US" sz="2100" kern="12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Flowchart: Extract 18">
              <a:extLst>
                <a:ext uri="{FF2B5EF4-FFF2-40B4-BE49-F238E27FC236}">
                  <a16:creationId xmlns:a16="http://schemas.microsoft.com/office/drawing/2014/main" id="{F24D861E-2AD2-3942-5FD6-6074350CB5C7}"/>
                </a:ext>
              </a:extLst>
            </p:cNvPr>
            <p:cNvSpPr/>
            <p:nvPr/>
          </p:nvSpPr>
          <p:spPr>
            <a:xfrm rot="5400000">
              <a:off x="7292106" y="4364677"/>
              <a:ext cx="466715" cy="397073"/>
            </a:xfrm>
            <a:prstGeom prst="flowChartExtract">
              <a:avLst/>
            </a:prstGeom>
          </p:spPr>
          <p:style>
            <a:lnRef idx="2">
              <a:schemeClr val="accent3">
                <a:hueOff val="2710599"/>
                <a:satOff val="100000"/>
                <a:lumOff val="-14706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reeform 23">
              <a:extLst>
                <a:ext uri="{FF2B5EF4-FFF2-40B4-BE49-F238E27FC236}">
                  <a16:creationId xmlns:a16="http://schemas.microsoft.com/office/drawing/2014/main" id="{6062E648-45BF-2E6B-5498-F8DA36C79138}"/>
                </a:ext>
              </a:extLst>
            </p:cNvPr>
            <p:cNvSpPr/>
            <p:nvPr/>
          </p:nvSpPr>
          <p:spPr>
            <a:xfrm>
              <a:off x="7641347" y="1840705"/>
              <a:ext cx="2372443" cy="3176587"/>
            </a:xfrm>
            <a:custGeom>
              <a:avLst/>
              <a:gdLst>
                <a:gd name="connsiteX0" fmla="*/ 0 w 1972131"/>
                <a:gd name="connsiteY0" fmla="*/ 0 h 3176587"/>
                <a:gd name="connsiteX1" fmla="*/ 1972131 w 1972131"/>
                <a:gd name="connsiteY1" fmla="*/ 0 h 3176587"/>
                <a:gd name="connsiteX2" fmla="*/ 1972131 w 1972131"/>
                <a:gd name="connsiteY2" fmla="*/ 3176587 h 3176587"/>
                <a:gd name="connsiteX3" fmla="*/ 0 w 1972131"/>
                <a:gd name="connsiteY3" fmla="*/ 3176587 h 3176587"/>
                <a:gd name="connsiteX4" fmla="*/ 0 w 1972131"/>
                <a:gd name="connsiteY4" fmla="*/ 0 h 317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2131" h="3176587">
                  <a:moveTo>
                    <a:pt x="0" y="0"/>
                  </a:moveTo>
                  <a:lnTo>
                    <a:pt x="1972131" y="0"/>
                  </a:lnTo>
                  <a:lnTo>
                    <a:pt x="1972131" y="3176587"/>
                  </a:lnTo>
                  <a:lnTo>
                    <a:pt x="0" y="317658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2009" rIns="0" bIns="0" numCol="1" spcCol="1270" anchor="t" anchorCtr="0">
              <a:noAutofit/>
            </a:bodyPr>
            <a:lstStyle/>
            <a:p>
              <a:pPr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</a:pP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sở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lẽ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thuyết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đáng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21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cậy</a:t>
              </a:r>
              <a:r>
                <a:rPr lang="en-US" sz="21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22" name="Pentagon 12">
            <a:extLst>
              <a:ext uri="{FF2B5EF4-FFF2-40B4-BE49-F238E27FC236}">
                <a16:creationId xmlns:a16="http://schemas.microsoft.com/office/drawing/2014/main" id="{EAAE947A-01F8-CF0F-FF1D-299FAAB0FC5A}"/>
              </a:ext>
            </a:extLst>
          </p:cNvPr>
          <p:cNvSpPr/>
          <p:nvPr/>
        </p:nvSpPr>
        <p:spPr>
          <a:xfrm>
            <a:off x="439341" y="4110812"/>
            <a:ext cx="8551069" cy="66675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685800">
              <a:lnSpc>
                <a:spcPct val="115000"/>
              </a:lnSpc>
              <a:buClrTx/>
              <a:defRPr/>
            </a:pPr>
            <a:r>
              <a:rPr lang="en-US" sz="2100" b="1" kern="1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=&gt; Qua </a:t>
            </a:r>
            <a:r>
              <a:rPr lang="en-US" sz="2100" b="1" kern="1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100" b="1" kern="1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kern="1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100" b="1" kern="1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100" b="1" kern="1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100" b="1" kern="1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100" b="1" kern="1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100" b="1" kern="1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kern="1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2100" b="1" kern="1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100" b="1" kern="1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100" b="1" kern="1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kern="1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100" b="1" kern="1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kern="1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2100" b="1" kern="1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kern="1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chẽ</a:t>
            </a:r>
            <a:r>
              <a:rPr lang="en-US" sz="2100" b="1" kern="1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kern="1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100" b="1" kern="1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kern="1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100" b="1" kern="1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kern="1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2100" b="1" kern="1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kern="1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100" b="1" kern="1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kern="1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100" b="1" kern="1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kern="1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100" b="1" kern="1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kern="1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rành</a:t>
            </a:r>
            <a:r>
              <a:rPr lang="en-US" sz="2100" b="1" kern="1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kern="1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100" b="1" kern="1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kern="1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100" b="1" kern="1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kern="1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2100" b="1" kern="1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kern="1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chẽ</a:t>
            </a:r>
            <a:r>
              <a:rPr lang="en-US" sz="2100" b="1" kern="1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kern="1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100" b="1" kern="1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kern="1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bén</a:t>
            </a:r>
            <a:r>
              <a:rPr lang="en-US" sz="2100" b="1" kern="1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578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05699" y="252732"/>
            <a:ext cx="44992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Văn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bản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nghị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luận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0262" y="961195"/>
            <a:ext cx="8349418" cy="26571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Văn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bản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nghị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luận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là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loại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văn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bản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chủ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yếu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dùng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để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thuyết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phục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người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đọc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(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người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nghe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)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về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một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vấn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đề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75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+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Lí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lẽ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là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những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lời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diễn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giải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có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lí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mà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người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viết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(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người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nói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)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đưa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ra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để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khẳng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định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ý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kiến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mình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75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+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Bằng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chứng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là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những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ví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dụ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được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lấy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từ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thực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tế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đời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sống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hoặc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từ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nguồn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khác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để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chứng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minh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cho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lí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lẽ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166" y="915563"/>
            <a:ext cx="673235" cy="67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71579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 Out! Presentation by Slidesgo">
  <a:themeElements>
    <a:clrScheme name="Simple Light">
      <a:dk1>
        <a:srgbClr val="000000"/>
      </a:dk1>
      <a:lt1>
        <a:srgbClr val="F3F1DD"/>
      </a:lt1>
      <a:dk2>
        <a:srgbClr val="C1E1E3"/>
      </a:dk2>
      <a:lt2>
        <a:srgbClr val="F6BE2B"/>
      </a:lt2>
      <a:accent1>
        <a:srgbClr val="7FBFEA"/>
      </a:accent1>
      <a:accent2>
        <a:srgbClr val="E85857"/>
      </a:accent2>
      <a:accent3>
        <a:srgbClr val="BED46B"/>
      </a:accent3>
      <a:accent4>
        <a:srgbClr val="FFFFFF"/>
      </a:accent4>
      <a:accent5>
        <a:srgbClr val="FFE04F"/>
      </a:accent5>
      <a:accent6>
        <a:srgbClr val="F08384"/>
      </a:accent6>
      <a:hlink>
        <a:srgbClr val="01020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erman Literature Thesis by Slidesgo">
  <a:themeElements>
    <a:clrScheme name="Simple Light">
      <a:dk1>
        <a:srgbClr val="5D412D"/>
      </a:dk1>
      <a:lt1>
        <a:srgbClr val="FFFFFF"/>
      </a:lt1>
      <a:dk2>
        <a:srgbClr val="B68B6D"/>
      </a:dk2>
      <a:lt2>
        <a:srgbClr val="EDB6A8"/>
      </a:lt2>
      <a:accent1>
        <a:srgbClr val="FDB282"/>
      </a:accent1>
      <a:accent2>
        <a:srgbClr val="819EBD"/>
      </a:accent2>
      <a:accent3>
        <a:srgbClr val="84B6A8"/>
      </a:accent3>
      <a:accent4>
        <a:srgbClr val="D9EED9"/>
      </a:accent4>
      <a:accent5>
        <a:srgbClr val="FFF5E6"/>
      </a:accent5>
      <a:accent6>
        <a:srgbClr val="FFEED4"/>
      </a:accent6>
      <a:hlink>
        <a:srgbClr val="5D412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1439</Words>
  <Application>Microsoft Office PowerPoint</Application>
  <PresentationFormat>On-screen Show (16:9)</PresentationFormat>
  <Paragraphs>101</Paragraphs>
  <Slides>20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Times New Roman</vt:lpstr>
      <vt:lpstr>Nunito</vt:lpstr>
      <vt:lpstr>Grand Hotel</vt:lpstr>
      <vt:lpstr>MS Mincho</vt:lpstr>
      <vt:lpstr>Wingdings</vt:lpstr>
      <vt:lpstr>Permanent Marker</vt:lpstr>
      <vt:lpstr>Raleway</vt:lpstr>
      <vt:lpstr>Sketch Out! Presentation by Slidesgo</vt:lpstr>
      <vt:lpstr>German Literature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8 TRẢI NGHIỆM ĐỂ TRƯỞNG THÀNH</vt:lpstr>
      <vt:lpstr>PowerPoint Presentation</vt:lpstr>
      <vt:lpstr>PowerPoint Presentation</vt:lpstr>
      <vt:lpstr>PowerPoint Presentation</vt:lpstr>
      <vt:lpstr>PowerPoint Presentation</vt:lpstr>
      <vt:lpstr>TIẾT 98, 99 BẢN ĐỒ DẪN ĐƯỜNG </vt:lpstr>
      <vt:lpstr>PowerPoint Presentation</vt:lpstr>
      <vt:lpstr>PowerPoint Presentation</vt:lpstr>
      <vt:lpstr>d. Bố cục:</vt:lpstr>
      <vt:lpstr>PowerPoint Presentation</vt:lpstr>
      <vt:lpstr>PowerPoint Presentation</vt:lpstr>
      <vt:lpstr>PHIẾU HỌC TẬP</vt:lpstr>
      <vt:lpstr>PHIẾU HỌC TẬP</vt:lpstr>
      <vt:lpstr>III. TỔNG KẾT</vt:lpstr>
      <vt:lpstr>CẢM ƠN CÁC CON!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8 TRẢI NGHIỆM ĐỂ TRƯỞNG THÀNH</dc:title>
  <dc:creator>NGO DUNG</dc:creator>
  <cp:lastModifiedBy>Administrator</cp:lastModifiedBy>
  <cp:revision>25</cp:revision>
  <dcterms:modified xsi:type="dcterms:W3CDTF">2024-03-14T01:10:16Z</dcterms:modified>
</cp:coreProperties>
</file>