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3" r:id="rId5"/>
    <p:sldMasterId id="214748368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y="5143500" cx="9144000"/>
  <p:notesSz cx="6858000" cy="9144000"/>
  <p:embeddedFontLst>
    <p:embeddedFont>
      <p:font typeface="Poppins"/>
      <p:regular r:id="rId40"/>
      <p:bold r:id="rId41"/>
      <p:italic r:id="rId42"/>
      <p:boldItalic r:id="rId43"/>
    </p:embeddedFont>
    <p:embeddedFont>
      <p:font typeface="Poppins Medium"/>
      <p:regular r:id="rId44"/>
      <p:bold r:id="rId45"/>
      <p:italic r:id="rId46"/>
      <p:boldItalic r:id="rId47"/>
    </p:embeddedFont>
    <p:embeddedFont>
      <p:font typeface="Homemade Apple"/>
      <p:regular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sldGuideLst>
    </p:ext>
    <p:ext uri="http://customooxmlschemas.google.com/">
      <go:slidesCustomData xmlns:go="http://customooxmlschemas.google.com/" r:id="rId49" roundtripDataSignature="AMtx7mg1qaUmG29xv4y0hXEXVW3tJp/i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regular.fntdata"/><Relationship Id="rId42" Type="http://schemas.openxmlformats.org/officeDocument/2006/relationships/font" Target="fonts/Poppins-italic.fntdata"/><Relationship Id="rId41" Type="http://schemas.openxmlformats.org/officeDocument/2006/relationships/font" Target="fonts/Poppins-bold.fntdata"/><Relationship Id="rId44" Type="http://schemas.openxmlformats.org/officeDocument/2006/relationships/font" Target="fonts/PoppinsMedium-regular.fntdata"/><Relationship Id="rId43" Type="http://schemas.openxmlformats.org/officeDocument/2006/relationships/font" Target="fonts/Poppins-boldItalic.fntdata"/><Relationship Id="rId46" Type="http://schemas.openxmlformats.org/officeDocument/2006/relationships/font" Target="fonts/PoppinsMedium-italic.fntdata"/><Relationship Id="rId45" Type="http://schemas.openxmlformats.org/officeDocument/2006/relationships/font" Target="fonts/PoppinsMedium-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HomemadeApple-regular.fntdata"/><Relationship Id="rId47" Type="http://schemas.openxmlformats.org/officeDocument/2006/relationships/font" Target="fonts/PoppinsMedium-boldItalic.fntdata"/><Relationship Id="rId49"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 name="Google Shape;56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 name="Google Shape;57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2" name="Google Shape;64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0" name="Google Shape;66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1" name="Google Shape;67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3" name="Google Shape;70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4" name="Google Shape;71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 name="Google Shape;73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0" name="Google Shape;74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6" name="Google Shape;78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4" name="Google Shape;79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5" name="Google Shape;82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2_1_1_1">
    <p:spTree>
      <p:nvGrpSpPr>
        <p:cNvPr id="8" name="Shape 8"/>
        <p:cNvGrpSpPr/>
        <p:nvPr/>
      </p:nvGrpSpPr>
      <p:grpSpPr>
        <a:xfrm>
          <a:off x="0" y="0"/>
          <a:ext cx="0" cy="0"/>
          <a:chOff x="0" y="0"/>
          <a:chExt cx="0" cy="0"/>
        </a:xfrm>
      </p:grpSpPr>
      <p:sp>
        <p:nvSpPr>
          <p:cNvPr id="9" name="Google Shape;9;p39"/>
          <p:cNvSpPr/>
          <p:nvPr/>
        </p:nvSpPr>
        <p:spPr>
          <a:xfrm flipH="1" rot="10800000">
            <a:off x="-512536" y="4311111"/>
            <a:ext cx="5516397" cy="1895949"/>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 name="Google Shape;10;p39"/>
          <p:cNvGrpSpPr/>
          <p:nvPr/>
        </p:nvGrpSpPr>
        <p:grpSpPr>
          <a:xfrm>
            <a:off x="7337177" y="-343788"/>
            <a:ext cx="4366300" cy="3562799"/>
            <a:chOff x="7337177" y="-343788"/>
            <a:chExt cx="4366300" cy="3562799"/>
          </a:xfrm>
        </p:grpSpPr>
        <p:grpSp>
          <p:nvGrpSpPr>
            <p:cNvPr id="11" name="Google Shape;11;p39"/>
            <p:cNvGrpSpPr/>
            <p:nvPr/>
          </p:nvGrpSpPr>
          <p:grpSpPr>
            <a:xfrm>
              <a:off x="7337177" y="-343788"/>
              <a:ext cx="4366300" cy="2779896"/>
              <a:chOff x="7337177" y="-343788"/>
              <a:chExt cx="4366300" cy="2779896"/>
            </a:xfrm>
          </p:grpSpPr>
          <p:sp>
            <p:nvSpPr>
              <p:cNvPr id="12" name="Google Shape;12;p39"/>
              <p:cNvSpPr/>
              <p:nvPr/>
            </p:nvSpPr>
            <p:spPr>
              <a:xfrm>
                <a:off x="7337177" y="-343788"/>
                <a:ext cx="4366300" cy="2779896"/>
              </a:xfrm>
              <a:custGeom>
                <a:rect b="b" l="l" r="r" t="t"/>
                <a:pathLst>
                  <a:path extrusionOk="0" h="37116" w="58297">
                    <a:moveTo>
                      <a:pt x="57813" y="0"/>
                    </a:moveTo>
                    <a:lnTo>
                      <a:pt x="1" y="132"/>
                    </a:lnTo>
                    <a:lnTo>
                      <a:pt x="265" y="37115"/>
                    </a:lnTo>
                    <a:lnTo>
                      <a:pt x="58297" y="37049"/>
                    </a:lnTo>
                    <a:lnTo>
                      <a:pt x="57813" y="0"/>
                    </a:ln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 name="Google Shape;13;p39"/>
              <p:cNvCxnSpPr/>
              <p:nvPr/>
            </p:nvCxnSpPr>
            <p:spPr>
              <a:xfrm>
                <a:off x="7667525" y="29457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4" name="Google Shape;14;p39"/>
              <p:cNvCxnSpPr/>
              <p:nvPr/>
            </p:nvCxnSpPr>
            <p:spPr>
              <a:xfrm>
                <a:off x="7667525" y="200002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5" name="Google Shape;15;p39"/>
              <p:cNvCxnSpPr/>
              <p:nvPr/>
            </p:nvCxnSpPr>
            <p:spPr>
              <a:xfrm>
                <a:off x="7667525" y="165893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6" name="Google Shape;16;p39"/>
              <p:cNvCxnSpPr/>
              <p:nvPr/>
            </p:nvCxnSpPr>
            <p:spPr>
              <a:xfrm>
                <a:off x="7667525" y="131784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7" name="Google Shape;17;p39"/>
              <p:cNvCxnSpPr/>
              <p:nvPr/>
            </p:nvCxnSpPr>
            <p:spPr>
              <a:xfrm>
                <a:off x="7667525" y="97675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8" name="Google Shape;18;p39"/>
              <p:cNvCxnSpPr/>
              <p:nvPr/>
            </p:nvCxnSpPr>
            <p:spPr>
              <a:xfrm>
                <a:off x="7667525" y="635665"/>
                <a:ext cx="3705600" cy="0"/>
              </a:xfrm>
              <a:prstGeom prst="straightConnector1">
                <a:avLst/>
              </a:prstGeom>
              <a:noFill/>
              <a:ln cap="flat" cmpd="sng" w="9525">
                <a:solidFill>
                  <a:schemeClr val="accent2"/>
                </a:solidFill>
                <a:prstDash val="solid"/>
                <a:round/>
                <a:headEnd len="sm" w="sm" type="none"/>
                <a:tailEnd len="sm" w="sm" type="none"/>
              </a:ln>
            </p:spPr>
          </p:cxnSp>
        </p:grpSp>
        <p:sp>
          <p:nvSpPr>
            <p:cNvPr id="19" name="Google Shape;19;p39"/>
            <p:cNvSpPr/>
            <p:nvPr/>
          </p:nvSpPr>
          <p:spPr>
            <a:xfrm>
              <a:off x="8307325" y="2279161"/>
              <a:ext cx="593850" cy="939850"/>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 name="Google Shape;20;p39"/>
          <p:cNvSpPr txBox="1"/>
          <p:nvPr>
            <p:ph type="title"/>
          </p:nvPr>
        </p:nvSpPr>
        <p:spPr>
          <a:xfrm>
            <a:off x="2285750" y="1441275"/>
            <a:ext cx="3949200" cy="1377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8400"/>
              <a:buNone/>
              <a:defRPr sz="8400"/>
            </a:lvl1pPr>
            <a:lvl2pPr lvl="1" algn="l">
              <a:lnSpc>
                <a:spcPct val="100000"/>
              </a:lnSpc>
              <a:spcBef>
                <a:spcPts val="0"/>
              </a:spcBef>
              <a:spcAft>
                <a:spcPts val="0"/>
              </a:spcAft>
              <a:buSzPts val="8400"/>
              <a:buNone/>
              <a:defRPr sz="8400"/>
            </a:lvl2pPr>
            <a:lvl3pPr lvl="2" algn="l">
              <a:lnSpc>
                <a:spcPct val="100000"/>
              </a:lnSpc>
              <a:spcBef>
                <a:spcPts val="0"/>
              </a:spcBef>
              <a:spcAft>
                <a:spcPts val="0"/>
              </a:spcAft>
              <a:buSzPts val="8400"/>
              <a:buNone/>
              <a:defRPr sz="8400"/>
            </a:lvl3pPr>
            <a:lvl4pPr lvl="3" algn="l">
              <a:lnSpc>
                <a:spcPct val="100000"/>
              </a:lnSpc>
              <a:spcBef>
                <a:spcPts val="0"/>
              </a:spcBef>
              <a:spcAft>
                <a:spcPts val="0"/>
              </a:spcAft>
              <a:buSzPts val="8400"/>
              <a:buNone/>
              <a:defRPr sz="8400"/>
            </a:lvl4pPr>
            <a:lvl5pPr lvl="4" algn="l">
              <a:lnSpc>
                <a:spcPct val="100000"/>
              </a:lnSpc>
              <a:spcBef>
                <a:spcPts val="0"/>
              </a:spcBef>
              <a:spcAft>
                <a:spcPts val="0"/>
              </a:spcAft>
              <a:buSzPts val="8400"/>
              <a:buNone/>
              <a:defRPr sz="8400"/>
            </a:lvl5pPr>
            <a:lvl6pPr lvl="5" algn="l">
              <a:lnSpc>
                <a:spcPct val="100000"/>
              </a:lnSpc>
              <a:spcBef>
                <a:spcPts val="0"/>
              </a:spcBef>
              <a:spcAft>
                <a:spcPts val="0"/>
              </a:spcAft>
              <a:buSzPts val="8400"/>
              <a:buNone/>
              <a:defRPr sz="8400"/>
            </a:lvl6pPr>
            <a:lvl7pPr lvl="6" algn="l">
              <a:lnSpc>
                <a:spcPct val="100000"/>
              </a:lnSpc>
              <a:spcBef>
                <a:spcPts val="0"/>
              </a:spcBef>
              <a:spcAft>
                <a:spcPts val="0"/>
              </a:spcAft>
              <a:buSzPts val="8400"/>
              <a:buNone/>
              <a:defRPr sz="8400"/>
            </a:lvl7pPr>
            <a:lvl8pPr lvl="7" algn="l">
              <a:lnSpc>
                <a:spcPct val="100000"/>
              </a:lnSpc>
              <a:spcBef>
                <a:spcPts val="0"/>
              </a:spcBef>
              <a:spcAft>
                <a:spcPts val="0"/>
              </a:spcAft>
              <a:buSzPts val="8400"/>
              <a:buNone/>
              <a:defRPr sz="8400"/>
            </a:lvl8pPr>
            <a:lvl9pPr lvl="8" algn="l">
              <a:lnSpc>
                <a:spcPct val="100000"/>
              </a:lnSpc>
              <a:spcBef>
                <a:spcPts val="0"/>
              </a:spcBef>
              <a:spcAft>
                <a:spcPts val="0"/>
              </a:spcAft>
              <a:buSzPts val="8400"/>
              <a:buNone/>
              <a:defRPr sz="8400"/>
            </a:lvl9pPr>
          </a:lstStyle>
          <a:p/>
        </p:txBody>
      </p:sp>
      <p:sp>
        <p:nvSpPr>
          <p:cNvPr id="21" name="Google Shape;21;p39"/>
          <p:cNvSpPr txBox="1"/>
          <p:nvPr>
            <p:ph idx="1" type="subTitle"/>
          </p:nvPr>
        </p:nvSpPr>
        <p:spPr>
          <a:xfrm>
            <a:off x="3582645" y="3039700"/>
            <a:ext cx="3516300" cy="877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500"/>
              <a:buNone/>
              <a:defRPr sz="1500"/>
            </a:lvl1pPr>
            <a:lvl2pPr lvl="1" algn="ctr">
              <a:lnSpc>
                <a:spcPct val="100000"/>
              </a:lnSpc>
              <a:spcBef>
                <a:spcPts val="0"/>
              </a:spcBef>
              <a:spcAft>
                <a:spcPts val="0"/>
              </a:spcAft>
              <a:buSzPts val="1500"/>
              <a:buNone/>
              <a:defRPr sz="1500"/>
            </a:lvl2pPr>
            <a:lvl3pPr lvl="2" algn="ctr">
              <a:lnSpc>
                <a:spcPct val="100000"/>
              </a:lnSpc>
              <a:spcBef>
                <a:spcPts val="0"/>
              </a:spcBef>
              <a:spcAft>
                <a:spcPts val="0"/>
              </a:spcAft>
              <a:buSzPts val="1500"/>
              <a:buNone/>
              <a:defRPr sz="1500"/>
            </a:lvl3pPr>
            <a:lvl4pPr lvl="3" algn="ctr">
              <a:lnSpc>
                <a:spcPct val="100000"/>
              </a:lnSpc>
              <a:spcBef>
                <a:spcPts val="0"/>
              </a:spcBef>
              <a:spcAft>
                <a:spcPts val="0"/>
              </a:spcAft>
              <a:buSzPts val="1500"/>
              <a:buNone/>
              <a:defRPr sz="1500"/>
            </a:lvl4pPr>
            <a:lvl5pPr lvl="4" algn="ctr">
              <a:lnSpc>
                <a:spcPct val="100000"/>
              </a:lnSpc>
              <a:spcBef>
                <a:spcPts val="0"/>
              </a:spcBef>
              <a:spcAft>
                <a:spcPts val="0"/>
              </a:spcAft>
              <a:buSzPts val="1500"/>
              <a:buNone/>
              <a:defRPr sz="1500"/>
            </a:lvl5pPr>
            <a:lvl6pPr lvl="5" algn="ctr">
              <a:lnSpc>
                <a:spcPct val="100000"/>
              </a:lnSpc>
              <a:spcBef>
                <a:spcPts val="0"/>
              </a:spcBef>
              <a:spcAft>
                <a:spcPts val="0"/>
              </a:spcAft>
              <a:buSzPts val="1500"/>
              <a:buNone/>
              <a:defRPr sz="1500"/>
            </a:lvl6pPr>
            <a:lvl7pPr lvl="6" algn="ctr">
              <a:lnSpc>
                <a:spcPct val="100000"/>
              </a:lnSpc>
              <a:spcBef>
                <a:spcPts val="0"/>
              </a:spcBef>
              <a:spcAft>
                <a:spcPts val="0"/>
              </a:spcAft>
              <a:buSzPts val="1500"/>
              <a:buNone/>
              <a:defRPr sz="1500"/>
            </a:lvl7pPr>
            <a:lvl8pPr lvl="7" algn="ctr">
              <a:lnSpc>
                <a:spcPct val="100000"/>
              </a:lnSpc>
              <a:spcBef>
                <a:spcPts val="0"/>
              </a:spcBef>
              <a:spcAft>
                <a:spcPts val="0"/>
              </a:spcAft>
              <a:buSzPts val="1500"/>
              <a:buNone/>
              <a:defRPr sz="1500"/>
            </a:lvl8pPr>
            <a:lvl9pPr lvl="8" algn="ctr">
              <a:lnSpc>
                <a:spcPct val="100000"/>
              </a:lnSpc>
              <a:spcBef>
                <a:spcPts val="0"/>
              </a:spcBef>
              <a:spcAft>
                <a:spcPts val="0"/>
              </a:spcAft>
              <a:buSzPts val="1500"/>
              <a:buNone/>
              <a:defRPr sz="15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9" name="Shape 99"/>
        <p:cNvGrpSpPr/>
        <p:nvPr/>
      </p:nvGrpSpPr>
      <p:grpSpPr>
        <a:xfrm>
          <a:off x="0" y="0"/>
          <a:ext cx="0" cy="0"/>
          <a:chOff x="0" y="0"/>
          <a:chExt cx="0" cy="0"/>
        </a:xfrm>
      </p:grpSpPr>
      <p:sp>
        <p:nvSpPr>
          <p:cNvPr id="100" name="Google Shape;100;p50"/>
          <p:cNvSpPr/>
          <p:nvPr/>
        </p:nvSpPr>
        <p:spPr>
          <a:xfrm flipH="1">
            <a:off x="713225" y="441475"/>
            <a:ext cx="7717388" cy="956825"/>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01" name="Google Shape;101;p50"/>
          <p:cNvSpPr txBox="1"/>
          <p:nvPr>
            <p:ph type="title"/>
          </p:nvPr>
        </p:nvSpPr>
        <p:spPr>
          <a:xfrm>
            <a:off x="713250" y="453475"/>
            <a:ext cx="7717500" cy="646500"/>
          </a:xfrm>
          <a:prstGeom prst="rect">
            <a:avLst/>
          </a:prstGeom>
          <a:noFill/>
          <a:ln>
            <a:noFill/>
          </a:ln>
        </p:spPr>
        <p:txBody>
          <a:bodyPr anchorCtr="0" anchor="t" bIns="0" lIns="91425" spcFirstLastPara="1" rIns="91425" wrap="square" tIns="91425">
            <a:noAutofit/>
          </a:bodyPr>
          <a:lstStyle>
            <a:lvl1pPr lvl="0" algn="ctr">
              <a:lnSpc>
                <a:spcPct val="100000"/>
              </a:lnSpc>
              <a:spcBef>
                <a:spcPts val="0"/>
              </a:spcBef>
              <a:spcAft>
                <a:spcPts val="0"/>
              </a:spcAft>
              <a:buSzPts val="3100"/>
              <a:buNone/>
              <a:defRPr/>
            </a:lvl1pPr>
            <a:lvl2pPr lvl="1" algn="ctr">
              <a:lnSpc>
                <a:spcPct val="100000"/>
              </a:lnSpc>
              <a:spcBef>
                <a:spcPts val="0"/>
              </a:spcBef>
              <a:spcAft>
                <a:spcPts val="0"/>
              </a:spcAft>
              <a:buSzPts val="3100"/>
              <a:buNone/>
              <a:defRPr/>
            </a:lvl2pPr>
            <a:lvl3pPr lvl="2" algn="ctr">
              <a:lnSpc>
                <a:spcPct val="100000"/>
              </a:lnSpc>
              <a:spcBef>
                <a:spcPts val="0"/>
              </a:spcBef>
              <a:spcAft>
                <a:spcPts val="0"/>
              </a:spcAft>
              <a:buSzPts val="3100"/>
              <a:buNone/>
              <a:defRPr/>
            </a:lvl3pPr>
            <a:lvl4pPr lvl="3" algn="ctr">
              <a:lnSpc>
                <a:spcPct val="100000"/>
              </a:lnSpc>
              <a:spcBef>
                <a:spcPts val="0"/>
              </a:spcBef>
              <a:spcAft>
                <a:spcPts val="0"/>
              </a:spcAft>
              <a:buSzPts val="3100"/>
              <a:buNone/>
              <a:defRPr/>
            </a:lvl4pPr>
            <a:lvl5pPr lvl="4" algn="ctr">
              <a:lnSpc>
                <a:spcPct val="100000"/>
              </a:lnSpc>
              <a:spcBef>
                <a:spcPts val="0"/>
              </a:spcBef>
              <a:spcAft>
                <a:spcPts val="0"/>
              </a:spcAft>
              <a:buSzPts val="3100"/>
              <a:buNone/>
              <a:defRPr/>
            </a:lvl5pPr>
            <a:lvl6pPr lvl="5" algn="ctr">
              <a:lnSpc>
                <a:spcPct val="100000"/>
              </a:lnSpc>
              <a:spcBef>
                <a:spcPts val="0"/>
              </a:spcBef>
              <a:spcAft>
                <a:spcPts val="0"/>
              </a:spcAft>
              <a:buSzPts val="3100"/>
              <a:buNone/>
              <a:defRPr/>
            </a:lvl6pPr>
            <a:lvl7pPr lvl="6" algn="ctr">
              <a:lnSpc>
                <a:spcPct val="100000"/>
              </a:lnSpc>
              <a:spcBef>
                <a:spcPts val="0"/>
              </a:spcBef>
              <a:spcAft>
                <a:spcPts val="0"/>
              </a:spcAft>
              <a:buSzPts val="3100"/>
              <a:buNone/>
              <a:defRPr/>
            </a:lvl7pPr>
            <a:lvl8pPr lvl="7" algn="ctr">
              <a:lnSpc>
                <a:spcPct val="100000"/>
              </a:lnSpc>
              <a:spcBef>
                <a:spcPts val="0"/>
              </a:spcBef>
              <a:spcAft>
                <a:spcPts val="0"/>
              </a:spcAft>
              <a:buSzPts val="3100"/>
              <a:buNone/>
              <a:defRPr/>
            </a:lvl8pPr>
            <a:lvl9pPr lvl="8" algn="ctr">
              <a:lnSpc>
                <a:spcPct val="100000"/>
              </a:lnSpc>
              <a:spcBef>
                <a:spcPts val="0"/>
              </a:spcBef>
              <a:spcAft>
                <a:spcPts val="0"/>
              </a:spcAft>
              <a:buSzPts val="3100"/>
              <a:buNone/>
              <a:defRPr/>
            </a:lvl9pPr>
          </a:lstStyle>
          <a:p/>
        </p:txBody>
      </p:sp>
      <p:sp>
        <p:nvSpPr>
          <p:cNvPr id="102" name="Google Shape;102;p50"/>
          <p:cNvSpPr txBox="1"/>
          <p:nvPr>
            <p:ph idx="1" type="subTitle"/>
          </p:nvPr>
        </p:nvSpPr>
        <p:spPr>
          <a:xfrm>
            <a:off x="1538712" y="3309650"/>
            <a:ext cx="2705400" cy="738900"/>
          </a:xfrm>
          <a:prstGeom prst="rect">
            <a:avLst/>
          </a:prstGeom>
          <a:noFill/>
          <a:ln>
            <a:noFill/>
          </a:ln>
        </p:spPr>
        <p:txBody>
          <a:bodyPr anchorCtr="0" anchor="t" bIns="0"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3" name="Google Shape;103;p50"/>
          <p:cNvSpPr txBox="1"/>
          <p:nvPr>
            <p:ph idx="2" type="subTitle"/>
          </p:nvPr>
        </p:nvSpPr>
        <p:spPr>
          <a:xfrm>
            <a:off x="1538712" y="2870175"/>
            <a:ext cx="2705400" cy="5034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1pPr>
            <a:lvl2pPr lvl="1"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104" name="Google Shape;104;p50"/>
          <p:cNvSpPr txBox="1"/>
          <p:nvPr>
            <p:ph idx="3" type="subTitle"/>
          </p:nvPr>
        </p:nvSpPr>
        <p:spPr>
          <a:xfrm>
            <a:off x="4899887" y="3309650"/>
            <a:ext cx="2705400" cy="738900"/>
          </a:xfrm>
          <a:prstGeom prst="rect">
            <a:avLst/>
          </a:prstGeom>
          <a:noFill/>
          <a:ln>
            <a:noFill/>
          </a:ln>
        </p:spPr>
        <p:txBody>
          <a:bodyPr anchorCtr="0" anchor="t" bIns="0"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5" name="Google Shape;105;p50"/>
          <p:cNvSpPr txBox="1"/>
          <p:nvPr>
            <p:ph idx="4" type="subTitle"/>
          </p:nvPr>
        </p:nvSpPr>
        <p:spPr>
          <a:xfrm>
            <a:off x="4899888" y="2870175"/>
            <a:ext cx="2705400" cy="5034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1pPr>
            <a:lvl2pPr lvl="1"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algn="ctr">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106" name="Google Shape;106;p50"/>
          <p:cNvSpPr/>
          <p:nvPr/>
        </p:nvSpPr>
        <p:spPr>
          <a:xfrm flipH="1" rot="10800000">
            <a:off x="-12" y="4381044"/>
            <a:ext cx="4241069" cy="1457532"/>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7" name="Google Shape;107;p50"/>
          <p:cNvGrpSpPr/>
          <p:nvPr/>
        </p:nvGrpSpPr>
        <p:grpSpPr>
          <a:xfrm>
            <a:off x="7322649" y="2576188"/>
            <a:ext cx="4295893" cy="2779896"/>
            <a:chOff x="7322649" y="2576188"/>
            <a:chExt cx="4295893" cy="2779896"/>
          </a:xfrm>
        </p:grpSpPr>
        <p:grpSp>
          <p:nvGrpSpPr>
            <p:cNvPr id="108" name="Google Shape;108;p50"/>
            <p:cNvGrpSpPr/>
            <p:nvPr/>
          </p:nvGrpSpPr>
          <p:grpSpPr>
            <a:xfrm>
              <a:off x="8172658" y="2576188"/>
              <a:ext cx="3445884" cy="2779896"/>
              <a:chOff x="7337177" y="-343788"/>
              <a:chExt cx="4366300" cy="2779896"/>
            </a:xfrm>
          </p:grpSpPr>
          <p:sp>
            <p:nvSpPr>
              <p:cNvPr id="109" name="Google Shape;109;p50"/>
              <p:cNvSpPr/>
              <p:nvPr/>
            </p:nvSpPr>
            <p:spPr>
              <a:xfrm>
                <a:off x="7337177" y="-343788"/>
                <a:ext cx="4366300" cy="2779896"/>
              </a:xfrm>
              <a:custGeom>
                <a:rect b="b" l="l" r="r" t="t"/>
                <a:pathLst>
                  <a:path extrusionOk="0" h="37116" w="58297">
                    <a:moveTo>
                      <a:pt x="57813" y="0"/>
                    </a:moveTo>
                    <a:lnTo>
                      <a:pt x="1" y="132"/>
                    </a:lnTo>
                    <a:lnTo>
                      <a:pt x="265" y="37115"/>
                    </a:lnTo>
                    <a:lnTo>
                      <a:pt x="58297" y="37049"/>
                    </a:lnTo>
                    <a:lnTo>
                      <a:pt x="57813" y="0"/>
                    </a:ln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0" name="Google Shape;110;p50"/>
              <p:cNvCxnSpPr/>
              <p:nvPr/>
            </p:nvCxnSpPr>
            <p:spPr>
              <a:xfrm>
                <a:off x="7667525" y="29457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11" name="Google Shape;111;p50"/>
              <p:cNvCxnSpPr/>
              <p:nvPr/>
            </p:nvCxnSpPr>
            <p:spPr>
              <a:xfrm>
                <a:off x="7667525" y="200002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12" name="Google Shape;112;p50"/>
              <p:cNvCxnSpPr/>
              <p:nvPr/>
            </p:nvCxnSpPr>
            <p:spPr>
              <a:xfrm>
                <a:off x="7667525" y="165893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13" name="Google Shape;113;p50"/>
              <p:cNvCxnSpPr/>
              <p:nvPr/>
            </p:nvCxnSpPr>
            <p:spPr>
              <a:xfrm>
                <a:off x="7667525" y="131784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14" name="Google Shape;114;p50"/>
              <p:cNvCxnSpPr/>
              <p:nvPr/>
            </p:nvCxnSpPr>
            <p:spPr>
              <a:xfrm>
                <a:off x="7667525" y="97675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15" name="Google Shape;115;p50"/>
              <p:cNvCxnSpPr/>
              <p:nvPr/>
            </p:nvCxnSpPr>
            <p:spPr>
              <a:xfrm>
                <a:off x="7667525" y="635665"/>
                <a:ext cx="3705600" cy="0"/>
              </a:xfrm>
              <a:prstGeom prst="straightConnector1">
                <a:avLst/>
              </a:prstGeom>
              <a:noFill/>
              <a:ln cap="flat" cmpd="sng" w="9525">
                <a:solidFill>
                  <a:schemeClr val="accent2"/>
                </a:solidFill>
                <a:prstDash val="solid"/>
                <a:round/>
                <a:headEnd len="sm" w="sm" type="none"/>
                <a:tailEnd len="sm" w="sm" type="none"/>
              </a:ln>
            </p:spPr>
          </p:cxnSp>
        </p:grpSp>
        <p:sp>
          <p:nvSpPr>
            <p:cNvPr id="116" name="Google Shape;116;p50"/>
            <p:cNvSpPr/>
            <p:nvPr/>
          </p:nvSpPr>
          <p:spPr>
            <a:xfrm>
              <a:off x="7322649" y="4451612"/>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1_1_1">
    <p:spTree>
      <p:nvGrpSpPr>
        <p:cNvPr id="117" name="Shape 117"/>
        <p:cNvGrpSpPr/>
        <p:nvPr/>
      </p:nvGrpSpPr>
      <p:grpSpPr>
        <a:xfrm>
          <a:off x="0" y="0"/>
          <a:ext cx="0" cy="0"/>
          <a:chOff x="0" y="0"/>
          <a:chExt cx="0" cy="0"/>
        </a:xfrm>
      </p:grpSpPr>
      <p:sp>
        <p:nvSpPr>
          <p:cNvPr id="118" name="Google Shape;118;p51"/>
          <p:cNvSpPr/>
          <p:nvPr>
            <p:ph idx="2" type="pic"/>
          </p:nvPr>
        </p:nvSpPr>
        <p:spPr>
          <a:xfrm>
            <a:off x="0" y="2810475"/>
            <a:ext cx="9144000" cy="2333100"/>
          </a:xfrm>
          <a:prstGeom prst="rect">
            <a:avLst/>
          </a:prstGeom>
          <a:noFill/>
          <a:ln>
            <a:noFill/>
          </a:ln>
        </p:spPr>
      </p:sp>
      <p:sp>
        <p:nvSpPr>
          <p:cNvPr id="119" name="Google Shape;119;p51"/>
          <p:cNvSpPr txBox="1"/>
          <p:nvPr>
            <p:ph type="title"/>
          </p:nvPr>
        </p:nvSpPr>
        <p:spPr>
          <a:xfrm>
            <a:off x="2525627" y="755200"/>
            <a:ext cx="4872300" cy="98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200"/>
              <a:buNone/>
              <a:defRPr sz="5200"/>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120" name="Google Shape;120;p51"/>
          <p:cNvSpPr txBox="1"/>
          <p:nvPr>
            <p:ph idx="3" type="title"/>
          </p:nvPr>
        </p:nvSpPr>
        <p:spPr>
          <a:xfrm>
            <a:off x="1146085" y="904413"/>
            <a:ext cx="1008300" cy="1000500"/>
          </a:xfrm>
          <a:prstGeom prst="rect">
            <a:avLst/>
          </a:prstGeom>
          <a:solidFill>
            <a:schemeClr val="accent1"/>
          </a:solidFill>
          <a:ln>
            <a:noFill/>
          </a:ln>
          <a:effectLst>
            <a:outerShdw blurRad="85725" rotWithShape="0" algn="bl" dir="5400000" dist="19050">
              <a:srgbClr val="000000">
                <a:alpha val="26666"/>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5000"/>
              <a:buNone/>
              <a:defRPr sz="5000">
                <a:solidFill>
                  <a:schemeClr val="dk1"/>
                </a:solidFill>
              </a:defRPr>
            </a:lvl1pPr>
            <a:lvl2pPr lvl="1" algn="ctr">
              <a:lnSpc>
                <a:spcPct val="100000"/>
              </a:lnSpc>
              <a:spcBef>
                <a:spcPts val="0"/>
              </a:spcBef>
              <a:spcAft>
                <a:spcPts val="0"/>
              </a:spcAft>
              <a:buClr>
                <a:schemeClr val="dk1"/>
              </a:buClr>
              <a:buSzPts val="5000"/>
              <a:buNone/>
              <a:defRPr sz="5000">
                <a:solidFill>
                  <a:schemeClr val="dk1"/>
                </a:solidFill>
              </a:defRPr>
            </a:lvl2pPr>
            <a:lvl3pPr lvl="2" algn="ctr">
              <a:lnSpc>
                <a:spcPct val="100000"/>
              </a:lnSpc>
              <a:spcBef>
                <a:spcPts val="0"/>
              </a:spcBef>
              <a:spcAft>
                <a:spcPts val="0"/>
              </a:spcAft>
              <a:buClr>
                <a:schemeClr val="dk1"/>
              </a:buClr>
              <a:buSzPts val="5000"/>
              <a:buNone/>
              <a:defRPr sz="5000">
                <a:solidFill>
                  <a:schemeClr val="dk1"/>
                </a:solidFill>
              </a:defRPr>
            </a:lvl3pPr>
            <a:lvl4pPr lvl="3" algn="ctr">
              <a:lnSpc>
                <a:spcPct val="100000"/>
              </a:lnSpc>
              <a:spcBef>
                <a:spcPts val="0"/>
              </a:spcBef>
              <a:spcAft>
                <a:spcPts val="0"/>
              </a:spcAft>
              <a:buClr>
                <a:schemeClr val="dk1"/>
              </a:buClr>
              <a:buSzPts val="5000"/>
              <a:buNone/>
              <a:defRPr sz="5000">
                <a:solidFill>
                  <a:schemeClr val="dk1"/>
                </a:solidFill>
              </a:defRPr>
            </a:lvl4pPr>
            <a:lvl5pPr lvl="4" algn="ctr">
              <a:lnSpc>
                <a:spcPct val="100000"/>
              </a:lnSpc>
              <a:spcBef>
                <a:spcPts val="0"/>
              </a:spcBef>
              <a:spcAft>
                <a:spcPts val="0"/>
              </a:spcAft>
              <a:buClr>
                <a:schemeClr val="dk1"/>
              </a:buClr>
              <a:buSzPts val="5000"/>
              <a:buNone/>
              <a:defRPr sz="5000">
                <a:solidFill>
                  <a:schemeClr val="dk1"/>
                </a:solidFill>
              </a:defRPr>
            </a:lvl5pPr>
            <a:lvl6pPr lvl="5" algn="ctr">
              <a:lnSpc>
                <a:spcPct val="100000"/>
              </a:lnSpc>
              <a:spcBef>
                <a:spcPts val="0"/>
              </a:spcBef>
              <a:spcAft>
                <a:spcPts val="0"/>
              </a:spcAft>
              <a:buClr>
                <a:schemeClr val="dk1"/>
              </a:buClr>
              <a:buSzPts val="5000"/>
              <a:buNone/>
              <a:defRPr sz="5000">
                <a:solidFill>
                  <a:schemeClr val="dk1"/>
                </a:solidFill>
              </a:defRPr>
            </a:lvl6pPr>
            <a:lvl7pPr lvl="6" algn="ctr">
              <a:lnSpc>
                <a:spcPct val="100000"/>
              </a:lnSpc>
              <a:spcBef>
                <a:spcPts val="0"/>
              </a:spcBef>
              <a:spcAft>
                <a:spcPts val="0"/>
              </a:spcAft>
              <a:buClr>
                <a:schemeClr val="dk1"/>
              </a:buClr>
              <a:buSzPts val="5000"/>
              <a:buNone/>
              <a:defRPr sz="5000">
                <a:solidFill>
                  <a:schemeClr val="dk1"/>
                </a:solidFill>
              </a:defRPr>
            </a:lvl7pPr>
            <a:lvl8pPr lvl="7" algn="ctr">
              <a:lnSpc>
                <a:spcPct val="100000"/>
              </a:lnSpc>
              <a:spcBef>
                <a:spcPts val="0"/>
              </a:spcBef>
              <a:spcAft>
                <a:spcPts val="0"/>
              </a:spcAft>
              <a:buClr>
                <a:schemeClr val="dk1"/>
              </a:buClr>
              <a:buSzPts val="5000"/>
              <a:buNone/>
              <a:defRPr sz="5000">
                <a:solidFill>
                  <a:schemeClr val="dk1"/>
                </a:solidFill>
              </a:defRPr>
            </a:lvl8pPr>
            <a:lvl9pPr lvl="8" algn="ctr">
              <a:lnSpc>
                <a:spcPct val="100000"/>
              </a:lnSpc>
              <a:spcBef>
                <a:spcPts val="0"/>
              </a:spcBef>
              <a:spcAft>
                <a:spcPts val="0"/>
              </a:spcAft>
              <a:buClr>
                <a:schemeClr val="dk1"/>
              </a:buClr>
              <a:buSzPts val="5000"/>
              <a:buNone/>
              <a:defRPr sz="5000">
                <a:solidFill>
                  <a:schemeClr val="dk1"/>
                </a:solidFill>
              </a:defRPr>
            </a:lvl9pPr>
          </a:lstStyle>
          <a:p/>
        </p:txBody>
      </p:sp>
      <p:sp>
        <p:nvSpPr>
          <p:cNvPr id="121" name="Google Shape;121;p51"/>
          <p:cNvSpPr txBox="1"/>
          <p:nvPr>
            <p:ph idx="1" type="subTitle"/>
          </p:nvPr>
        </p:nvSpPr>
        <p:spPr>
          <a:xfrm>
            <a:off x="3598700" y="1794350"/>
            <a:ext cx="4315500" cy="43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122" name="Shape 122"/>
        <p:cNvGrpSpPr/>
        <p:nvPr/>
      </p:nvGrpSpPr>
      <p:grpSpPr>
        <a:xfrm>
          <a:off x="0" y="0"/>
          <a:ext cx="0" cy="0"/>
          <a:chOff x="0" y="0"/>
          <a:chExt cx="0" cy="0"/>
        </a:xfrm>
      </p:grpSpPr>
      <p:grpSp>
        <p:nvGrpSpPr>
          <p:cNvPr id="123" name="Google Shape;123;p54"/>
          <p:cNvGrpSpPr/>
          <p:nvPr/>
        </p:nvGrpSpPr>
        <p:grpSpPr>
          <a:xfrm>
            <a:off x="-511976" y="3100237"/>
            <a:ext cx="3796613" cy="4118864"/>
            <a:chOff x="-511976" y="3100237"/>
            <a:chExt cx="3796613" cy="4118864"/>
          </a:xfrm>
        </p:grpSpPr>
        <p:sp>
          <p:nvSpPr>
            <p:cNvPr id="124" name="Google Shape;124;p54"/>
            <p:cNvSpPr/>
            <p:nvPr/>
          </p:nvSpPr>
          <p:spPr>
            <a:xfrm rot="5400000">
              <a:off x="-475058" y="3459406"/>
              <a:ext cx="3921291" cy="3598099"/>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54"/>
            <p:cNvSpPr/>
            <p:nvPr/>
          </p:nvSpPr>
          <p:spPr>
            <a:xfrm>
              <a:off x="-511976" y="3100237"/>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6" name="Google Shape;126;p54"/>
          <p:cNvGrpSpPr/>
          <p:nvPr/>
        </p:nvGrpSpPr>
        <p:grpSpPr>
          <a:xfrm>
            <a:off x="4902925" y="3669111"/>
            <a:ext cx="4363950" cy="2169465"/>
            <a:chOff x="4902925" y="3669111"/>
            <a:chExt cx="4363950" cy="2169465"/>
          </a:xfrm>
        </p:grpSpPr>
        <p:sp>
          <p:nvSpPr>
            <p:cNvPr id="127" name="Google Shape;127;p54"/>
            <p:cNvSpPr/>
            <p:nvPr/>
          </p:nvSpPr>
          <p:spPr>
            <a:xfrm rot="10800000">
              <a:off x="4902925" y="4381044"/>
              <a:ext cx="4241069" cy="1457532"/>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54"/>
            <p:cNvSpPr/>
            <p:nvPr/>
          </p:nvSpPr>
          <p:spPr>
            <a:xfrm>
              <a:off x="8673025" y="3669111"/>
              <a:ext cx="593850" cy="939850"/>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9" name="Google Shape;129;p54"/>
          <p:cNvGrpSpPr/>
          <p:nvPr/>
        </p:nvGrpSpPr>
        <p:grpSpPr>
          <a:xfrm>
            <a:off x="478250" y="441475"/>
            <a:ext cx="7952363" cy="956827"/>
            <a:chOff x="478250" y="441475"/>
            <a:chExt cx="7952363" cy="956827"/>
          </a:xfrm>
        </p:grpSpPr>
        <p:sp>
          <p:nvSpPr>
            <p:cNvPr id="130" name="Google Shape;130;p54"/>
            <p:cNvSpPr/>
            <p:nvPr/>
          </p:nvSpPr>
          <p:spPr>
            <a:xfrm flipH="1">
              <a:off x="713225" y="441475"/>
              <a:ext cx="7717388" cy="956825"/>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31" name="Google Shape;131;p54"/>
            <p:cNvSpPr/>
            <p:nvPr/>
          </p:nvSpPr>
          <p:spPr>
            <a:xfrm flipH="1" rot="5400000">
              <a:off x="403105" y="853230"/>
              <a:ext cx="620217"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2" name="Google Shape;132;p54"/>
          <p:cNvSpPr txBox="1"/>
          <p:nvPr>
            <p:ph type="title"/>
          </p:nvPr>
        </p:nvSpPr>
        <p:spPr>
          <a:xfrm>
            <a:off x="713250" y="453475"/>
            <a:ext cx="7717500" cy="646500"/>
          </a:xfrm>
          <a:prstGeom prst="rect">
            <a:avLst/>
          </a:prstGeom>
          <a:noFill/>
          <a:ln>
            <a:noFill/>
          </a:ln>
        </p:spPr>
        <p:txBody>
          <a:bodyPr anchorCtr="0" anchor="t" bIns="0" lIns="91425" spcFirstLastPara="1" rIns="91425" wrap="square" tIns="91425">
            <a:noAutofit/>
          </a:bodyPr>
          <a:lstStyle>
            <a:lvl1pPr lvl="0" algn="ctr">
              <a:lnSpc>
                <a:spcPct val="100000"/>
              </a:lnSpc>
              <a:spcBef>
                <a:spcPts val="0"/>
              </a:spcBef>
              <a:spcAft>
                <a:spcPts val="0"/>
              </a:spcAft>
              <a:buSzPts val="3100"/>
              <a:buNone/>
              <a:defRPr/>
            </a:lvl1pPr>
            <a:lvl2pPr lvl="1" algn="ctr">
              <a:lnSpc>
                <a:spcPct val="100000"/>
              </a:lnSpc>
              <a:spcBef>
                <a:spcPts val="0"/>
              </a:spcBef>
              <a:spcAft>
                <a:spcPts val="0"/>
              </a:spcAft>
              <a:buSzPts val="3100"/>
              <a:buNone/>
              <a:defRPr/>
            </a:lvl2pPr>
            <a:lvl3pPr lvl="2" algn="ctr">
              <a:lnSpc>
                <a:spcPct val="100000"/>
              </a:lnSpc>
              <a:spcBef>
                <a:spcPts val="0"/>
              </a:spcBef>
              <a:spcAft>
                <a:spcPts val="0"/>
              </a:spcAft>
              <a:buSzPts val="3100"/>
              <a:buNone/>
              <a:defRPr/>
            </a:lvl3pPr>
            <a:lvl4pPr lvl="3" algn="ctr">
              <a:lnSpc>
                <a:spcPct val="100000"/>
              </a:lnSpc>
              <a:spcBef>
                <a:spcPts val="0"/>
              </a:spcBef>
              <a:spcAft>
                <a:spcPts val="0"/>
              </a:spcAft>
              <a:buSzPts val="3100"/>
              <a:buNone/>
              <a:defRPr/>
            </a:lvl4pPr>
            <a:lvl5pPr lvl="4" algn="ctr">
              <a:lnSpc>
                <a:spcPct val="100000"/>
              </a:lnSpc>
              <a:spcBef>
                <a:spcPts val="0"/>
              </a:spcBef>
              <a:spcAft>
                <a:spcPts val="0"/>
              </a:spcAft>
              <a:buSzPts val="3100"/>
              <a:buNone/>
              <a:defRPr/>
            </a:lvl5pPr>
            <a:lvl6pPr lvl="5" algn="ctr">
              <a:lnSpc>
                <a:spcPct val="100000"/>
              </a:lnSpc>
              <a:spcBef>
                <a:spcPts val="0"/>
              </a:spcBef>
              <a:spcAft>
                <a:spcPts val="0"/>
              </a:spcAft>
              <a:buSzPts val="3100"/>
              <a:buNone/>
              <a:defRPr/>
            </a:lvl6pPr>
            <a:lvl7pPr lvl="6" algn="ctr">
              <a:lnSpc>
                <a:spcPct val="100000"/>
              </a:lnSpc>
              <a:spcBef>
                <a:spcPts val="0"/>
              </a:spcBef>
              <a:spcAft>
                <a:spcPts val="0"/>
              </a:spcAft>
              <a:buSzPts val="3100"/>
              <a:buNone/>
              <a:defRPr/>
            </a:lvl7pPr>
            <a:lvl8pPr lvl="7" algn="ctr">
              <a:lnSpc>
                <a:spcPct val="100000"/>
              </a:lnSpc>
              <a:spcBef>
                <a:spcPts val="0"/>
              </a:spcBef>
              <a:spcAft>
                <a:spcPts val="0"/>
              </a:spcAft>
              <a:buSzPts val="3100"/>
              <a:buNone/>
              <a:defRPr/>
            </a:lvl8pPr>
            <a:lvl9pPr lvl="8" algn="ctr">
              <a:lnSpc>
                <a:spcPct val="100000"/>
              </a:lnSpc>
              <a:spcBef>
                <a:spcPts val="0"/>
              </a:spcBef>
              <a:spcAft>
                <a:spcPts val="0"/>
              </a:spcAft>
              <a:buSzPts val="3100"/>
              <a:buNone/>
              <a:defRPr/>
            </a:lvl9pPr>
          </a:lstStyle>
          <a:p/>
        </p:txBody>
      </p:sp>
      <p:sp>
        <p:nvSpPr>
          <p:cNvPr id="133" name="Google Shape;133;p54"/>
          <p:cNvSpPr txBox="1"/>
          <p:nvPr>
            <p:ph idx="1" type="subTitle"/>
          </p:nvPr>
        </p:nvSpPr>
        <p:spPr>
          <a:xfrm>
            <a:off x="713225" y="3358225"/>
            <a:ext cx="2400300" cy="738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4" name="Google Shape;134;p54"/>
          <p:cNvSpPr txBox="1"/>
          <p:nvPr>
            <p:ph idx="2" type="subTitle"/>
          </p:nvPr>
        </p:nvSpPr>
        <p:spPr>
          <a:xfrm>
            <a:off x="713225" y="2868775"/>
            <a:ext cx="2400300" cy="51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1pPr>
            <a:lvl2pPr lvl="1"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135" name="Google Shape;135;p54"/>
          <p:cNvSpPr txBox="1"/>
          <p:nvPr>
            <p:ph idx="3" type="subTitle"/>
          </p:nvPr>
        </p:nvSpPr>
        <p:spPr>
          <a:xfrm>
            <a:off x="6030400" y="3358225"/>
            <a:ext cx="2400300" cy="738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6" name="Google Shape;136;p54"/>
          <p:cNvSpPr txBox="1"/>
          <p:nvPr>
            <p:ph idx="4" type="subTitle"/>
          </p:nvPr>
        </p:nvSpPr>
        <p:spPr>
          <a:xfrm>
            <a:off x="6030400" y="2868775"/>
            <a:ext cx="2400300" cy="51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1pPr>
            <a:lvl2pPr lvl="1"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137" name="Google Shape;137;p54"/>
          <p:cNvSpPr txBox="1"/>
          <p:nvPr>
            <p:ph idx="5" type="subTitle"/>
          </p:nvPr>
        </p:nvSpPr>
        <p:spPr>
          <a:xfrm>
            <a:off x="3371850" y="3358225"/>
            <a:ext cx="2400300" cy="738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8" name="Google Shape;138;p54"/>
          <p:cNvSpPr txBox="1"/>
          <p:nvPr>
            <p:ph idx="6" type="subTitle"/>
          </p:nvPr>
        </p:nvSpPr>
        <p:spPr>
          <a:xfrm>
            <a:off x="3371850" y="2868775"/>
            <a:ext cx="2400300" cy="51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1pPr>
            <a:lvl2pPr lvl="1"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algn="ctr">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9" name="Shape 139"/>
        <p:cNvGrpSpPr/>
        <p:nvPr/>
      </p:nvGrpSpPr>
      <p:grpSpPr>
        <a:xfrm>
          <a:off x="0" y="0"/>
          <a:ext cx="0" cy="0"/>
          <a:chOff x="0" y="0"/>
          <a:chExt cx="0" cy="0"/>
        </a:xfrm>
      </p:grpSpPr>
      <p:sp>
        <p:nvSpPr>
          <p:cNvPr id="140" name="Google Shape;140;p55"/>
          <p:cNvSpPr/>
          <p:nvPr/>
        </p:nvSpPr>
        <p:spPr>
          <a:xfrm flipH="1">
            <a:off x="713225" y="441475"/>
            <a:ext cx="7717388" cy="956825"/>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41" name="Google Shape;141;p55"/>
          <p:cNvSpPr txBox="1"/>
          <p:nvPr>
            <p:ph type="title"/>
          </p:nvPr>
        </p:nvSpPr>
        <p:spPr>
          <a:xfrm>
            <a:off x="713250" y="453475"/>
            <a:ext cx="7717500" cy="646500"/>
          </a:xfrm>
          <a:prstGeom prst="rect">
            <a:avLst/>
          </a:prstGeom>
          <a:noFill/>
          <a:ln>
            <a:noFill/>
          </a:ln>
        </p:spPr>
        <p:txBody>
          <a:bodyPr anchorCtr="0" anchor="t" bIns="0" lIns="91425" spcFirstLastPara="1" rIns="91425" wrap="square" tIns="91425">
            <a:noAutofit/>
          </a:bodyPr>
          <a:lstStyle>
            <a:lvl1pPr lvl="0" algn="ctr">
              <a:lnSpc>
                <a:spcPct val="100000"/>
              </a:lnSpc>
              <a:spcBef>
                <a:spcPts val="0"/>
              </a:spcBef>
              <a:spcAft>
                <a:spcPts val="0"/>
              </a:spcAft>
              <a:buSzPts val="3100"/>
              <a:buNone/>
              <a:defRPr/>
            </a:lvl1pPr>
            <a:lvl2pPr lvl="1" algn="ctr">
              <a:lnSpc>
                <a:spcPct val="100000"/>
              </a:lnSpc>
              <a:spcBef>
                <a:spcPts val="0"/>
              </a:spcBef>
              <a:spcAft>
                <a:spcPts val="0"/>
              </a:spcAft>
              <a:buSzPts val="3100"/>
              <a:buNone/>
              <a:defRPr/>
            </a:lvl2pPr>
            <a:lvl3pPr lvl="2" algn="ctr">
              <a:lnSpc>
                <a:spcPct val="100000"/>
              </a:lnSpc>
              <a:spcBef>
                <a:spcPts val="0"/>
              </a:spcBef>
              <a:spcAft>
                <a:spcPts val="0"/>
              </a:spcAft>
              <a:buSzPts val="3100"/>
              <a:buNone/>
              <a:defRPr/>
            </a:lvl3pPr>
            <a:lvl4pPr lvl="3" algn="ctr">
              <a:lnSpc>
                <a:spcPct val="100000"/>
              </a:lnSpc>
              <a:spcBef>
                <a:spcPts val="0"/>
              </a:spcBef>
              <a:spcAft>
                <a:spcPts val="0"/>
              </a:spcAft>
              <a:buSzPts val="3100"/>
              <a:buNone/>
              <a:defRPr/>
            </a:lvl4pPr>
            <a:lvl5pPr lvl="4" algn="ctr">
              <a:lnSpc>
                <a:spcPct val="100000"/>
              </a:lnSpc>
              <a:spcBef>
                <a:spcPts val="0"/>
              </a:spcBef>
              <a:spcAft>
                <a:spcPts val="0"/>
              </a:spcAft>
              <a:buSzPts val="3100"/>
              <a:buNone/>
              <a:defRPr/>
            </a:lvl5pPr>
            <a:lvl6pPr lvl="5" algn="ctr">
              <a:lnSpc>
                <a:spcPct val="100000"/>
              </a:lnSpc>
              <a:spcBef>
                <a:spcPts val="0"/>
              </a:spcBef>
              <a:spcAft>
                <a:spcPts val="0"/>
              </a:spcAft>
              <a:buSzPts val="3100"/>
              <a:buNone/>
              <a:defRPr/>
            </a:lvl6pPr>
            <a:lvl7pPr lvl="6" algn="ctr">
              <a:lnSpc>
                <a:spcPct val="100000"/>
              </a:lnSpc>
              <a:spcBef>
                <a:spcPts val="0"/>
              </a:spcBef>
              <a:spcAft>
                <a:spcPts val="0"/>
              </a:spcAft>
              <a:buSzPts val="3100"/>
              <a:buNone/>
              <a:defRPr/>
            </a:lvl7pPr>
            <a:lvl8pPr lvl="7" algn="ctr">
              <a:lnSpc>
                <a:spcPct val="100000"/>
              </a:lnSpc>
              <a:spcBef>
                <a:spcPts val="0"/>
              </a:spcBef>
              <a:spcAft>
                <a:spcPts val="0"/>
              </a:spcAft>
              <a:buSzPts val="3100"/>
              <a:buNone/>
              <a:defRPr/>
            </a:lvl8pPr>
            <a:lvl9pPr lvl="8" algn="ctr">
              <a:lnSpc>
                <a:spcPct val="100000"/>
              </a:lnSpc>
              <a:spcBef>
                <a:spcPts val="0"/>
              </a:spcBef>
              <a:spcAft>
                <a:spcPts val="0"/>
              </a:spcAft>
              <a:buSzPts val="3100"/>
              <a:buNone/>
              <a:defRPr/>
            </a:lvl9pPr>
          </a:lstStyle>
          <a:p/>
        </p:txBody>
      </p:sp>
      <p:sp>
        <p:nvSpPr>
          <p:cNvPr id="142" name="Google Shape;142;p55"/>
          <p:cNvSpPr/>
          <p:nvPr/>
        </p:nvSpPr>
        <p:spPr>
          <a:xfrm rot="10800000">
            <a:off x="3560473" y="4504564"/>
            <a:ext cx="5598802" cy="2221461"/>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3" name="Google Shape;143;p55"/>
          <p:cNvGrpSpPr/>
          <p:nvPr/>
        </p:nvGrpSpPr>
        <p:grpSpPr>
          <a:xfrm>
            <a:off x="-1930247" y="2486543"/>
            <a:ext cx="3046898" cy="3998679"/>
            <a:chOff x="-1930247" y="2486543"/>
            <a:chExt cx="3046898" cy="3998679"/>
          </a:xfrm>
        </p:grpSpPr>
        <p:sp>
          <p:nvSpPr>
            <p:cNvPr id="144" name="Google Shape;144;p55"/>
            <p:cNvSpPr/>
            <p:nvPr/>
          </p:nvSpPr>
          <p:spPr>
            <a:xfrm rot="5400000">
              <a:off x="-2067088" y="3301483"/>
              <a:ext cx="3320579" cy="3046898"/>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55"/>
            <p:cNvSpPr/>
            <p:nvPr/>
          </p:nvSpPr>
          <p:spPr>
            <a:xfrm flipH="1" rot="-5400000">
              <a:off x="-469317" y="2805612"/>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2_1_1_1_1_1_1">
    <p:spTree>
      <p:nvGrpSpPr>
        <p:cNvPr id="146" name="Shape 146"/>
        <p:cNvGrpSpPr/>
        <p:nvPr/>
      </p:nvGrpSpPr>
      <p:grpSpPr>
        <a:xfrm>
          <a:off x="0" y="0"/>
          <a:ext cx="0" cy="0"/>
          <a:chOff x="0" y="0"/>
          <a:chExt cx="0" cy="0"/>
        </a:xfrm>
      </p:grpSpPr>
      <p:sp>
        <p:nvSpPr>
          <p:cNvPr id="147" name="Google Shape;147;p56"/>
          <p:cNvSpPr txBox="1"/>
          <p:nvPr>
            <p:ph type="title"/>
          </p:nvPr>
        </p:nvSpPr>
        <p:spPr>
          <a:xfrm>
            <a:off x="766950" y="1229600"/>
            <a:ext cx="2971800" cy="1154400"/>
          </a:xfrm>
          <a:prstGeom prst="rect">
            <a:avLst/>
          </a:prstGeom>
          <a:noFill/>
          <a:ln>
            <a:noFill/>
          </a:ln>
        </p:spPr>
        <p:txBody>
          <a:bodyPr anchorCtr="0" anchor="t" bIns="91425" lIns="91425" spcFirstLastPara="1" rIns="91425" wrap="square" tIns="91425">
            <a:noAutofit/>
          </a:bodyPr>
          <a:lstStyle>
            <a:lvl1pPr lvl="0" algn="ctr">
              <a:lnSpc>
                <a:spcPct val="90000"/>
              </a:lnSpc>
              <a:spcBef>
                <a:spcPts val="0"/>
              </a:spcBef>
              <a:spcAft>
                <a:spcPts val="0"/>
              </a:spcAft>
              <a:buSzPts val="3100"/>
              <a:buNone/>
              <a:defRPr/>
            </a:lvl1pPr>
            <a:lvl2pPr lvl="1" algn="ctr">
              <a:lnSpc>
                <a:spcPct val="90000"/>
              </a:lnSpc>
              <a:spcBef>
                <a:spcPts val="0"/>
              </a:spcBef>
              <a:spcAft>
                <a:spcPts val="0"/>
              </a:spcAft>
              <a:buSzPts val="3100"/>
              <a:buNone/>
              <a:defRPr/>
            </a:lvl2pPr>
            <a:lvl3pPr lvl="2" algn="ctr">
              <a:lnSpc>
                <a:spcPct val="90000"/>
              </a:lnSpc>
              <a:spcBef>
                <a:spcPts val="0"/>
              </a:spcBef>
              <a:spcAft>
                <a:spcPts val="0"/>
              </a:spcAft>
              <a:buSzPts val="3100"/>
              <a:buNone/>
              <a:defRPr/>
            </a:lvl3pPr>
            <a:lvl4pPr lvl="3" algn="ctr">
              <a:lnSpc>
                <a:spcPct val="90000"/>
              </a:lnSpc>
              <a:spcBef>
                <a:spcPts val="0"/>
              </a:spcBef>
              <a:spcAft>
                <a:spcPts val="0"/>
              </a:spcAft>
              <a:buSzPts val="3100"/>
              <a:buNone/>
              <a:defRPr/>
            </a:lvl4pPr>
            <a:lvl5pPr lvl="4" algn="ctr">
              <a:lnSpc>
                <a:spcPct val="90000"/>
              </a:lnSpc>
              <a:spcBef>
                <a:spcPts val="0"/>
              </a:spcBef>
              <a:spcAft>
                <a:spcPts val="0"/>
              </a:spcAft>
              <a:buSzPts val="3100"/>
              <a:buNone/>
              <a:defRPr/>
            </a:lvl5pPr>
            <a:lvl6pPr lvl="5" algn="ctr">
              <a:lnSpc>
                <a:spcPct val="90000"/>
              </a:lnSpc>
              <a:spcBef>
                <a:spcPts val="0"/>
              </a:spcBef>
              <a:spcAft>
                <a:spcPts val="0"/>
              </a:spcAft>
              <a:buSzPts val="3100"/>
              <a:buNone/>
              <a:defRPr/>
            </a:lvl6pPr>
            <a:lvl7pPr lvl="6" algn="ctr">
              <a:lnSpc>
                <a:spcPct val="90000"/>
              </a:lnSpc>
              <a:spcBef>
                <a:spcPts val="0"/>
              </a:spcBef>
              <a:spcAft>
                <a:spcPts val="0"/>
              </a:spcAft>
              <a:buSzPts val="3100"/>
              <a:buNone/>
              <a:defRPr/>
            </a:lvl7pPr>
            <a:lvl8pPr lvl="7" algn="ctr">
              <a:lnSpc>
                <a:spcPct val="90000"/>
              </a:lnSpc>
              <a:spcBef>
                <a:spcPts val="0"/>
              </a:spcBef>
              <a:spcAft>
                <a:spcPts val="0"/>
              </a:spcAft>
              <a:buSzPts val="3100"/>
              <a:buNone/>
              <a:defRPr/>
            </a:lvl8pPr>
            <a:lvl9pPr lvl="8" algn="ctr">
              <a:lnSpc>
                <a:spcPct val="90000"/>
              </a:lnSpc>
              <a:spcBef>
                <a:spcPts val="0"/>
              </a:spcBef>
              <a:spcAft>
                <a:spcPts val="0"/>
              </a:spcAft>
              <a:buSzPts val="3100"/>
              <a:buNone/>
              <a:defRPr/>
            </a:lvl9pPr>
          </a:lstStyle>
          <a:p/>
        </p:txBody>
      </p:sp>
      <p:sp>
        <p:nvSpPr>
          <p:cNvPr id="148" name="Google Shape;148;p56"/>
          <p:cNvSpPr txBox="1"/>
          <p:nvPr>
            <p:ph idx="1" type="subTitle"/>
          </p:nvPr>
        </p:nvSpPr>
        <p:spPr>
          <a:xfrm>
            <a:off x="766950" y="2846573"/>
            <a:ext cx="2971800" cy="1108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500"/>
              <a:buNone/>
              <a:defRPr sz="1500"/>
            </a:lvl1pPr>
            <a:lvl2pPr lvl="1" algn="ctr">
              <a:lnSpc>
                <a:spcPct val="100000"/>
              </a:lnSpc>
              <a:spcBef>
                <a:spcPts val="0"/>
              </a:spcBef>
              <a:spcAft>
                <a:spcPts val="0"/>
              </a:spcAft>
              <a:buSzPts val="1500"/>
              <a:buNone/>
              <a:defRPr sz="1500"/>
            </a:lvl2pPr>
            <a:lvl3pPr lvl="2" algn="ctr">
              <a:lnSpc>
                <a:spcPct val="100000"/>
              </a:lnSpc>
              <a:spcBef>
                <a:spcPts val="0"/>
              </a:spcBef>
              <a:spcAft>
                <a:spcPts val="0"/>
              </a:spcAft>
              <a:buSzPts val="1500"/>
              <a:buNone/>
              <a:defRPr sz="1500"/>
            </a:lvl3pPr>
            <a:lvl4pPr lvl="3" algn="ctr">
              <a:lnSpc>
                <a:spcPct val="100000"/>
              </a:lnSpc>
              <a:spcBef>
                <a:spcPts val="0"/>
              </a:spcBef>
              <a:spcAft>
                <a:spcPts val="0"/>
              </a:spcAft>
              <a:buSzPts val="1500"/>
              <a:buNone/>
              <a:defRPr sz="1500"/>
            </a:lvl4pPr>
            <a:lvl5pPr lvl="4" algn="ctr">
              <a:lnSpc>
                <a:spcPct val="100000"/>
              </a:lnSpc>
              <a:spcBef>
                <a:spcPts val="0"/>
              </a:spcBef>
              <a:spcAft>
                <a:spcPts val="0"/>
              </a:spcAft>
              <a:buSzPts val="1500"/>
              <a:buNone/>
              <a:defRPr sz="1500"/>
            </a:lvl5pPr>
            <a:lvl6pPr lvl="5" algn="ctr">
              <a:lnSpc>
                <a:spcPct val="100000"/>
              </a:lnSpc>
              <a:spcBef>
                <a:spcPts val="0"/>
              </a:spcBef>
              <a:spcAft>
                <a:spcPts val="0"/>
              </a:spcAft>
              <a:buSzPts val="1500"/>
              <a:buNone/>
              <a:defRPr sz="1500"/>
            </a:lvl6pPr>
            <a:lvl7pPr lvl="6" algn="ctr">
              <a:lnSpc>
                <a:spcPct val="100000"/>
              </a:lnSpc>
              <a:spcBef>
                <a:spcPts val="0"/>
              </a:spcBef>
              <a:spcAft>
                <a:spcPts val="0"/>
              </a:spcAft>
              <a:buSzPts val="1500"/>
              <a:buNone/>
              <a:defRPr sz="1500"/>
            </a:lvl7pPr>
            <a:lvl8pPr lvl="7" algn="ctr">
              <a:lnSpc>
                <a:spcPct val="100000"/>
              </a:lnSpc>
              <a:spcBef>
                <a:spcPts val="0"/>
              </a:spcBef>
              <a:spcAft>
                <a:spcPts val="0"/>
              </a:spcAft>
              <a:buSzPts val="1500"/>
              <a:buNone/>
              <a:defRPr sz="1500"/>
            </a:lvl8pPr>
            <a:lvl9pPr lvl="8" algn="ctr">
              <a:lnSpc>
                <a:spcPct val="100000"/>
              </a:lnSpc>
              <a:spcBef>
                <a:spcPts val="0"/>
              </a:spcBef>
              <a:spcAft>
                <a:spcPts val="0"/>
              </a:spcAft>
              <a:buSzPts val="1500"/>
              <a:buNone/>
              <a:defRPr sz="1500"/>
            </a:lvl9pPr>
          </a:lstStyle>
          <a:p/>
        </p:txBody>
      </p:sp>
      <p:sp>
        <p:nvSpPr>
          <p:cNvPr id="149" name="Google Shape;149;p56"/>
          <p:cNvSpPr/>
          <p:nvPr/>
        </p:nvSpPr>
        <p:spPr>
          <a:xfrm>
            <a:off x="-1982700" y="-653700"/>
            <a:ext cx="5073470" cy="1702861"/>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0" name="Google Shape;150;p56"/>
          <p:cNvGrpSpPr/>
          <p:nvPr/>
        </p:nvGrpSpPr>
        <p:grpSpPr>
          <a:xfrm>
            <a:off x="3648875" y="4241200"/>
            <a:ext cx="5898321" cy="1702861"/>
            <a:chOff x="3648874" y="4241200"/>
            <a:chExt cx="5898321" cy="1702861"/>
          </a:xfrm>
        </p:grpSpPr>
        <p:sp>
          <p:nvSpPr>
            <p:cNvPr id="151" name="Google Shape;151;p56"/>
            <p:cNvSpPr/>
            <p:nvPr/>
          </p:nvSpPr>
          <p:spPr>
            <a:xfrm rot="10800000">
              <a:off x="4473725" y="4241200"/>
              <a:ext cx="5073470" cy="1702861"/>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56"/>
            <p:cNvSpPr/>
            <p:nvPr/>
          </p:nvSpPr>
          <p:spPr>
            <a:xfrm rot="-5400000">
              <a:off x="3945277" y="4120948"/>
              <a:ext cx="593850" cy="1186655"/>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3" name="Google Shape;153;p56"/>
          <p:cNvGrpSpPr/>
          <p:nvPr/>
        </p:nvGrpSpPr>
        <p:grpSpPr>
          <a:xfrm>
            <a:off x="4901227" y="-2070799"/>
            <a:ext cx="2487917" cy="2779896"/>
            <a:chOff x="7337177" y="-343788"/>
            <a:chExt cx="4366300" cy="2779896"/>
          </a:xfrm>
        </p:grpSpPr>
        <p:sp>
          <p:nvSpPr>
            <p:cNvPr id="154" name="Google Shape;154;p56"/>
            <p:cNvSpPr/>
            <p:nvPr/>
          </p:nvSpPr>
          <p:spPr>
            <a:xfrm>
              <a:off x="7337177" y="-343788"/>
              <a:ext cx="4366300" cy="2779896"/>
            </a:xfrm>
            <a:custGeom>
              <a:rect b="b" l="l" r="r" t="t"/>
              <a:pathLst>
                <a:path extrusionOk="0" h="37116" w="58297">
                  <a:moveTo>
                    <a:pt x="57813" y="0"/>
                  </a:moveTo>
                  <a:lnTo>
                    <a:pt x="1" y="132"/>
                  </a:lnTo>
                  <a:lnTo>
                    <a:pt x="265" y="37115"/>
                  </a:lnTo>
                  <a:lnTo>
                    <a:pt x="58297" y="37049"/>
                  </a:lnTo>
                  <a:lnTo>
                    <a:pt x="57813" y="0"/>
                  </a:ln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5" name="Google Shape;155;p56"/>
            <p:cNvCxnSpPr/>
            <p:nvPr/>
          </p:nvCxnSpPr>
          <p:spPr>
            <a:xfrm>
              <a:off x="7667525" y="44697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56" name="Google Shape;156;p56"/>
            <p:cNvCxnSpPr/>
            <p:nvPr/>
          </p:nvCxnSpPr>
          <p:spPr>
            <a:xfrm>
              <a:off x="7667525" y="215242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57" name="Google Shape;157;p56"/>
            <p:cNvCxnSpPr/>
            <p:nvPr/>
          </p:nvCxnSpPr>
          <p:spPr>
            <a:xfrm>
              <a:off x="7667525" y="181133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58" name="Google Shape;158;p56"/>
            <p:cNvCxnSpPr/>
            <p:nvPr/>
          </p:nvCxnSpPr>
          <p:spPr>
            <a:xfrm>
              <a:off x="7667525" y="147024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59" name="Google Shape;159;p56"/>
            <p:cNvCxnSpPr/>
            <p:nvPr/>
          </p:nvCxnSpPr>
          <p:spPr>
            <a:xfrm>
              <a:off x="7667525" y="112915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60" name="Google Shape;160;p56"/>
            <p:cNvCxnSpPr/>
            <p:nvPr/>
          </p:nvCxnSpPr>
          <p:spPr>
            <a:xfrm>
              <a:off x="7667525" y="788065"/>
              <a:ext cx="3705600" cy="0"/>
            </a:xfrm>
            <a:prstGeom prst="straightConnector1">
              <a:avLst/>
            </a:prstGeom>
            <a:noFill/>
            <a:ln cap="flat" cmpd="sng" w="9525">
              <a:solidFill>
                <a:schemeClr val="accent2"/>
              </a:solidFill>
              <a:prstDash val="solid"/>
              <a:round/>
              <a:headEnd len="sm" w="sm" type="none"/>
              <a:tailEnd len="sm" w="sm" type="none"/>
            </a:ln>
          </p:spPr>
        </p:cxnSp>
      </p:grpSp>
      <p:sp>
        <p:nvSpPr>
          <p:cNvPr id="161" name="Google Shape;161;p56"/>
          <p:cNvSpPr/>
          <p:nvPr/>
        </p:nvSpPr>
        <p:spPr>
          <a:xfrm flipH="1">
            <a:off x="-3266874" y="4417350"/>
            <a:ext cx="5212862" cy="3046898"/>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2" name="Shape 162"/>
        <p:cNvGrpSpPr/>
        <p:nvPr/>
      </p:nvGrpSpPr>
      <p:grpSpPr>
        <a:xfrm>
          <a:off x="0" y="0"/>
          <a:ext cx="0" cy="0"/>
          <a:chOff x="0" y="0"/>
          <a:chExt cx="0" cy="0"/>
        </a:xfrm>
      </p:grpSpPr>
      <p:grpSp>
        <p:nvGrpSpPr>
          <p:cNvPr id="163" name="Google Shape;163;p57"/>
          <p:cNvGrpSpPr/>
          <p:nvPr/>
        </p:nvGrpSpPr>
        <p:grpSpPr>
          <a:xfrm>
            <a:off x="-441475" y="-2361150"/>
            <a:ext cx="11610675" cy="7880088"/>
            <a:chOff x="-441475" y="-2361150"/>
            <a:chExt cx="11610675" cy="7880088"/>
          </a:xfrm>
        </p:grpSpPr>
        <p:sp>
          <p:nvSpPr>
            <p:cNvPr id="164" name="Google Shape;164;p57"/>
            <p:cNvSpPr/>
            <p:nvPr/>
          </p:nvSpPr>
          <p:spPr>
            <a:xfrm>
              <a:off x="-441475" y="-375437"/>
              <a:ext cx="3707665" cy="1274300"/>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57"/>
            <p:cNvSpPr/>
            <p:nvPr/>
          </p:nvSpPr>
          <p:spPr>
            <a:xfrm rot="10800000">
              <a:off x="5532500" y="4244638"/>
              <a:ext cx="3707665" cy="1274300"/>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57"/>
            <p:cNvSpPr/>
            <p:nvPr/>
          </p:nvSpPr>
          <p:spPr>
            <a:xfrm flipH="1" rot="10800000">
              <a:off x="5956338" y="-2361150"/>
              <a:ext cx="5212862" cy="3046898"/>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7" name="Google Shape;167;p57"/>
          <p:cNvSpPr txBox="1"/>
          <p:nvPr>
            <p:ph type="title"/>
          </p:nvPr>
        </p:nvSpPr>
        <p:spPr>
          <a:xfrm>
            <a:off x="1405800" y="1409875"/>
            <a:ext cx="6332400" cy="2447400"/>
          </a:xfrm>
          <a:prstGeom prst="rect">
            <a:avLst/>
          </a:prstGeom>
          <a:noFill/>
          <a:ln>
            <a:noFill/>
          </a:ln>
        </p:spPr>
        <p:txBody>
          <a:bodyPr anchorCtr="0" anchor="t" bIns="0" lIns="91425" spcFirstLastPara="1" rIns="91425" wrap="square" tIns="91425">
            <a:noAutofit/>
          </a:bodyPr>
          <a:lstStyle>
            <a:lvl1pPr lvl="0" algn="ctr">
              <a:lnSpc>
                <a:spcPct val="90000"/>
              </a:lnSpc>
              <a:spcBef>
                <a:spcPts val="0"/>
              </a:spcBef>
              <a:spcAft>
                <a:spcPts val="0"/>
              </a:spcAft>
              <a:buSzPts val="8600"/>
              <a:buNone/>
              <a:defRPr sz="8600"/>
            </a:lvl1pPr>
            <a:lvl2pPr lvl="1" algn="ctr">
              <a:lnSpc>
                <a:spcPct val="90000"/>
              </a:lnSpc>
              <a:spcBef>
                <a:spcPts val="0"/>
              </a:spcBef>
              <a:spcAft>
                <a:spcPts val="0"/>
              </a:spcAft>
              <a:buSzPts val="8600"/>
              <a:buNone/>
              <a:defRPr sz="8600"/>
            </a:lvl2pPr>
            <a:lvl3pPr lvl="2" algn="ctr">
              <a:lnSpc>
                <a:spcPct val="90000"/>
              </a:lnSpc>
              <a:spcBef>
                <a:spcPts val="0"/>
              </a:spcBef>
              <a:spcAft>
                <a:spcPts val="0"/>
              </a:spcAft>
              <a:buSzPts val="8600"/>
              <a:buNone/>
              <a:defRPr sz="8600"/>
            </a:lvl3pPr>
            <a:lvl4pPr lvl="3" algn="ctr">
              <a:lnSpc>
                <a:spcPct val="90000"/>
              </a:lnSpc>
              <a:spcBef>
                <a:spcPts val="0"/>
              </a:spcBef>
              <a:spcAft>
                <a:spcPts val="0"/>
              </a:spcAft>
              <a:buSzPts val="8600"/>
              <a:buNone/>
              <a:defRPr sz="8600"/>
            </a:lvl4pPr>
            <a:lvl5pPr lvl="4" algn="ctr">
              <a:lnSpc>
                <a:spcPct val="90000"/>
              </a:lnSpc>
              <a:spcBef>
                <a:spcPts val="0"/>
              </a:spcBef>
              <a:spcAft>
                <a:spcPts val="0"/>
              </a:spcAft>
              <a:buSzPts val="8600"/>
              <a:buNone/>
              <a:defRPr sz="8600"/>
            </a:lvl5pPr>
            <a:lvl6pPr lvl="5" algn="ctr">
              <a:lnSpc>
                <a:spcPct val="90000"/>
              </a:lnSpc>
              <a:spcBef>
                <a:spcPts val="0"/>
              </a:spcBef>
              <a:spcAft>
                <a:spcPts val="0"/>
              </a:spcAft>
              <a:buSzPts val="8600"/>
              <a:buNone/>
              <a:defRPr sz="8600"/>
            </a:lvl6pPr>
            <a:lvl7pPr lvl="6" algn="ctr">
              <a:lnSpc>
                <a:spcPct val="90000"/>
              </a:lnSpc>
              <a:spcBef>
                <a:spcPts val="0"/>
              </a:spcBef>
              <a:spcAft>
                <a:spcPts val="0"/>
              </a:spcAft>
              <a:buSzPts val="8600"/>
              <a:buNone/>
              <a:defRPr sz="8600"/>
            </a:lvl7pPr>
            <a:lvl8pPr lvl="7" algn="ctr">
              <a:lnSpc>
                <a:spcPct val="90000"/>
              </a:lnSpc>
              <a:spcBef>
                <a:spcPts val="0"/>
              </a:spcBef>
              <a:spcAft>
                <a:spcPts val="0"/>
              </a:spcAft>
              <a:buSzPts val="8600"/>
              <a:buNone/>
              <a:defRPr sz="8600"/>
            </a:lvl8pPr>
            <a:lvl9pPr lvl="8" algn="ctr">
              <a:lnSpc>
                <a:spcPct val="90000"/>
              </a:lnSpc>
              <a:spcBef>
                <a:spcPts val="0"/>
              </a:spcBef>
              <a:spcAft>
                <a:spcPts val="0"/>
              </a:spcAft>
              <a:buSzPts val="8600"/>
              <a:buNone/>
              <a:defRPr sz="8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5"/>
        </a:solidFill>
      </p:bgPr>
    </p:bg>
    <p:spTree>
      <p:nvGrpSpPr>
        <p:cNvPr id="168" name="Shape 168"/>
        <p:cNvGrpSpPr/>
        <p:nvPr/>
      </p:nvGrpSpPr>
      <p:grpSpPr>
        <a:xfrm>
          <a:off x="0" y="0"/>
          <a:ext cx="0" cy="0"/>
          <a:chOff x="0" y="0"/>
          <a:chExt cx="0" cy="0"/>
        </a:xfrm>
      </p:grpSpPr>
      <p:sp>
        <p:nvSpPr>
          <p:cNvPr id="169" name="Google Shape;169;p58"/>
          <p:cNvSpPr txBox="1"/>
          <p:nvPr>
            <p:ph type="title"/>
          </p:nvPr>
        </p:nvSpPr>
        <p:spPr>
          <a:xfrm>
            <a:off x="3891600" y="3467325"/>
            <a:ext cx="4368600" cy="1139100"/>
          </a:xfrm>
          <a:prstGeom prst="rect">
            <a:avLst/>
          </a:prstGeom>
          <a:noFill/>
          <a:ln>
            <a:noFill/>
          </a:ln>
        </p:spPr>
        <p:txBody>
          <a:bodyPr anchorCtr="0" anchor="t" bIns="0" lIns="91425" spcFirstLastPara="1" rIns="91425" wrap="square" tIns="91425">
            <a:noAutofit/>
          </a:bodyPr>
          <a:lstStyle>
            <a:lvl1pPr lvl="0" algn="r">
              <a:lnSpc>
                <a:spcPct val="100000"/>
              </a:lnSpc>
              <a:spcBef>
                <a:spcPts val="0"/>
              </a:spcBef>
              <a:spcAft>
                <a:spcPts val="0"/>
              </a:spcAft>
              <a:buClr>
                <a:schemeClr val="dk1"/>
              </a:buClr>
              <a:buSzPts val="3100"/>
              <a:buNone/>
              <a:defRPr>
                <a:solidFill>
                  <a:schemeClr val="dk1"/>
                </a:solidFill>
              </a:defRPr>
            </a:lvl1pPr>
            <a:lvl2pPr lvl="1" algn="ctr">
              <a:lnSpc>
                <a:spcPct val="100000"/>
              </a:lnSpc>
              <a:spcBef>
                <a:spcPts val="0"/>
              </a:spcBef>
              <a:spcAft>
                <a:spcPts val="0"/>
              </a:spcAft>
              <a:buClr>
                <a:schemeClr val="dk1"/>
              </a:buClr>
              <a:buSzPts val="3100"/>
              <a:buNone/>
              <a:defRPr>
                <a:solidFill>
                  <a:schemeClr val="dk1"/>
                </a:solidFill>
              </a:defRPr>
            </a:lvl2pPr>
            <a:lvl3pPr lvl="2" algn="ctr">
              <a:lnSpc>
                <a:spcPct val="100000"/>
              </a:lnSpc>
              <a:spcBef>
                <a:spcPts val="0"/>
              </a:spcBef>
              <a:spcAft>
                <a:spcPts val="0"/>
              </a:spcAft>
              <a:buClr>
                <a:schemeClr val="dk1"/>
              </a:buClr>
              <a:buSzPts val="3100"/>
              <a:buNone/>
              <a:defRPr>
                <a:solidFill>
                  <a:schemeClr val="dk1"/>
                </a:solidFill>
              </a:defRPr>
            </a:lvl3pPr>
            <a:lvl4pPr lvl="3" algn="ctr">
              <a:lnSpc>
                <a:spcPct val="100000"/>
              </a:lnSpc>
              <a:spcBef>
                <a:spcPts val="0"/>
              </a:spcBef>
              <a:spcAft>
                <a:spcPts val="0"/>
              </a:spcAft>
              <a:buClr>
                <a:schemeClr val="dk1"/>
              </a:buClr>
              <a:buSzPts val="3100"/>
              <a:buNone/>
              <a:defRPr>
                <a:solidFill>
                  <a:schemeClr val="dk1"/>
                </a:solidFill>
              </a:defRPr>
            </a:lvl4pPr>
            <a:lvl5pPr lvl="4" algn="ctr">
              <a:lnSpc>
                <a:spcPct val="100000"/>
              </a:lnSpc>
              <a:spcBef>
                <a:spcPts val="0"/>
              </a:spcBef>
              <a:spcAft>
                <a:spcPts val="0"/>
              </a:spcAft>
              <a:buClr>
                <a:schemeClr val="dk1"/>
              </a:buClr>
              <a:buSzPts val="3100"/>
              <a:buNone/>
              <a:defRPr>
                <a:solidFill>
                  <a:schemeClr val="dk1"/>
                </a:solidFill>
              </a:defRPr>
            </a:lvl5pPr>
            <a:lvl6pPr lvl="5" algn="ctr">
              <a:lnSpc>
                <a:spcPct val="100000"/>
              </a:lnSpc>
              <a:spcBef>
                <a:spcPts val="0"/>
              </a:spcBef>
              <a:spcAft>
                <a:spcPts val="0"/>
              </a:spcAft>
              <a:buClr>
                <a:schemeClr val="dk1"/>
              </a:buClr>
              <a:buSzPts val="3100"/>
              <a:buNone/>
              <a:defRPr>
                <a:solidFill>
                  <a:schemeClr val="dk1"/>
                </a:solidFill>
              </a:defRPr>
            </a:lvl6pPr>
            <a:lvl7pPr lvl="6" algn="ctr">
              <a:lnSpc>
                <a:spcPct val="100000"/>
              </a:lnSpc>
              <a:spcBef>
                <a:spcPts val="0"/>
              </a:spcBef>
              <a:spcAft>
                <a:spcPts val="0"/>
              </a:spcAft>
              <a:buClr>
                <a:schemeClr val="dk1"/>
              </a:buClr>
              <a:buSzPts val="3100"/>
              <a:buNone/>
              <a:defRPr>
                <a:solidFill>
                  <a:schemeClr val="dk1"/>
                </a:solidFill>
              </a:defRPr>
            </a:lvl7pPr>
            <a:lvl8pPr lvl="7" algn="ctr">
              <a:lnSpc>
                <a:spcPct val="100000"/>
              </a:lnSpc>
              <a:spcBef>
                <a:spcPts val="0"/>
              </a:spcBef>
              <a:spcAft>
                <a:spcPts val="0"/>
              </a:spcAft>
              <a:buClr>
                <a:schemeClr val="dk1"/>
              </a:buClr>
              <a:buSzPts val="3100"/>
              <a:buNone/>
              <a:defRPr>
                <a:solidFill>
                  <a:schemeClr val="dk1"/>
                </a:solidFill>
              </a:defRPr>
            </a:lvl8pPr>
            <a:lvl9pPr lvl="8" algn="ctr">
              <a:lnSpc>
                <a:spcPct val="100000"/>
              </a:lnSpc>
              <a:spcBef>
                <a:spcPts val="0"/>
              </a:spcBef>
              <a:spcAft>
                <a:spcPts val="0"/>
              </a:spcAft>
              <a:buClr>
                <a:schemeClr val="dk1"/>
              </a:buClr>
              <a:buSzPts val="3100"/>
              <a:buNone/>
              <a:defRPr>
                <a:solidFill>
                  <a:schemeClr val="dk1"/>
                </a:solidFill>
              </a:defRPr>
            </a:lvl9pPr>
          </a:lstStyle>
          <a:p/>
        </p:txBody>
      </p:sp>
      <p:grpSp>
        <p:nvGrpSpPr>
          <p:cNvPr id="170" name="Google Shape;170;p58"/>
          <p:cNvGrpSpPr/>
          <p:nvPr/>
        </p:nvGrpSpPr>
        <p:grpSpPr>
          <a:xfrm>
            <a:off x="7632164" y="-1827418"/>
            <a:ext cx="1526614" cy="4441792"/>
            <a:chOff x="7632164" y="-1827418"/>
            <a:chExt cx="1526614" cy="4441792"/>
          </a:xfrm>
        </p:grpSpPr>
        <p:sp>
          <p:nvSpPr>
            <p:cNvPr id="171" name="Google Shape;171;p58"/>
            <p:cNvSpPr/>
            <p:nvPr/>
          </p:nvSpPr>
          <p:spPr>
            <a:xfrm rot="5400000">
              <a:off x="6174575" y="-369829"/>
              <a:ext cx="4441792" cy="1526614"/>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58"/>
            <p:cNvSpPr/>
            <p:nvPr/>
          </p:nvSpPr>
          <p:spPr>
            <a:xfrm>
              <a:off x="7681125" y="477961"/>
              <a:ext cx="593850" cy="939850"/>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3" name="Shape 173"/>
        <p:cNvGrpSpPr/>
        <p:nvPr/>
      </p:nvGrpSpPr>
      <p:grpSpPr>
        <a:xfrm>
          <a:off x="0" y="0"/>
          <a:ext cx="0" cy="0"/>
          <a:chOff x="0" y="0"/>
          <a:chExt cx="0" cy="0"/>
        </a:xfrm>
      </p:grpSpPr>
      <p:sp>
        <p:nvSpPr>
          <p:cNvPr id="174" name="Google Shape;174;p59"/>
          <p:cNvSpPr txBox="1"/>
          <p:nvPr>
            <p:ph type="title"/>
          </p:nvPr>
        </p:nvSpPr>
        <p:spPr>
          <a:xfrm>
            <a:off x="5570575" y="998450"/>
            <a:ext cx="2784000" cy="1559700"/>
          </a:xfrm>
          <a:prstGeom prst="rect">
            <a:avLst/>
          </a:prstGeom>
          <a:noFill/>
          <a:ln>
            <a:noFill/>
          </a:ln>
        </p:spPr>
        <p:txBody>
          <a:bodyPr anchorCtr="0" anchor="t" bIns="0" lIns="91425" spcFirstLastPara="1" rIns="91425" wrap="square" tIns="91425">
            <a:noAutofit/>
          </a:bodyPr>
          <a:lstStyle>
            <a:lvl1pPr lvl="0" algn="ctr">
              <a:lnSpc>
                <a:spcPct val="90000"/>
              </a:lnSpc>
              <a:spcBef>
                <a:spcPts val="0"/>
              </a:spcBef>
              <a:spcAft>
                <a:spcPts val="0"/>
              </a:spcAft>
              <a:buSzPts val="3100"/>
              <a:buNone/>
              <a:defRPr/>
            </a:lvl1pPr>
            <a:lvl2pPr lvl="1" algn="ctr">
              <a:lnSpc>
                <a:spcPct val="90000"/>
              </a:lnSpc>
              <a:spcBef>
                <a:spcPts val="0"/>
              </a:spcBef>
              <a:spcAft>
                <a:spcPts val="0"/>
              </a:spcAft>
              <a:buSzPts val="3100"/>
              <a:buNone/>
              <a:defRPr/>
            </a:lvl2pPr>
            <a:lvl3pPr lvl="2" algn="ctr">
              <a:lnSpc>
                <a:spcPct val="90000"/>
              </a:lnSpc>
              <a:spcBef>
                <a:spcPts val="0"/>
              </a:spcBef>
              <a:spcAft>
                <a:spcPts val="0"/>
              </a:spcAft>
              <a:buSzPts val="3100"/>
              <a:buNone/>
              <a:defRPr/>
            </a:lvl3pPr>
            <a:lvl4pPr lvl="3" algn="ctr">
              <a:lnSpc>
                <a:spcPct val="90000"/>
              </a:lnSpc>
              <a:spcBef>
                <a:spcPts val="0"/>
              </a:spcBef>
              <a:spcAft>
                <a:spcPts val="0"/>
              </a:spcAft>
              <a:buSzPts val="3100"/>
              <a:buNone/>
              <a:defRPr/>
            </a:lvl4pPr>
            <a:lvl5pPr lvl="4" algn="ctr">
              <a:lnSpc>
                <a:spcPct val="90000"/>
              </a:lnSpc>
              <a:spcBef>
                <a:spcPts val="0"/>
              </a:spcBef>
              <a:spcAft>
                <a:spcPts val="0"/>
              </a:spcAft>
              <a:buSzPts val="3100"/>
              <a:buNone/>
              <a:defRPr/>
            </a:lvl5pPr>
            <a:lvl6pPr lvl="5" algn="ctr">
              <a:lnSpc>
                <a:spcPct val="90000"/>
              </a:lnSpc>
              <a:spcBef>
                <a:spcPts val="0"/>
              </a:spcBef>
              <a:spcAft>
                <a:spcPts val="0"/>
              </a:spcAft>
              <a:buSzPts val="3100"/>
              <a:buNone/>
              <a:defRPr/>
            </a:lvl6pPr>
            <a:lvl7pPr lvl="6" algn="ctr">
              <a:lnSpc>
                <a:spcPct val="90000"/>
              </a:lnSpc>
              <a:spcBef>
                <a:spcPts val="0"/>
              </a:spcBef>
              <a:spcAft>
                <a:spcPts val="0"/>
              </a:spcAft>
              <a:buSzPts val="3100"/>
              <a:buNone/>
              <a:defRPr/>
            </a:lvl7pPr>
            <a:lvl8pPr lvl="7" algn="ctr">
              <a:lnSpc>
                <a:spcPct val="90000"/>
              </a:lnSpc>
              <a:spcBef>
                <a:spcPts val="0"/>
              </a:spcBef>
              <a:spcAft>
                <a:spcPts val="0"/>
              </a:spcAft>
              <a:buSzPts val="3100"/>
              <a:buNone/>
              <a:defRPr/>
            </a:lvl8pPr>
            <a:lvl9pPr lvl="8" algn="ctr">
              <a:lnSpc>
                <a:spcPct val="90000"/>
              </a:lnSpc>
              <a:spcBef>
                <a:spcPts val="0"/>
              </a:spcBef>
              <a:spcAft>
                <a:spcPts val="0"/>
              </a:spcAft>
              <a:buSzPts val="3100"/>
              <a:buNone/>
              <a:defRPr/>
            </a:lvl9pPr>
          </a:lstStyle>
          <a:p/>
        </p:txBody>
      </p:sp>
      <p:sp>
        <p:nvSpPr>
          <p:cNvPr id="175" name="Google Shape;175;p59"/>
          <p:cNvSpPr txBox="1"/>
          <p:nvPr>
            <p:ph idx="1" type="subTitle"/>
          </p:nvPr>
        </p:nvSpPr>
        <p:spPr>
          <a:xfrm>
            <a:off x="5570575" y="2924171"/>
            <a:ext cx="2784000" cy="1339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500"/>
              <a:buNone/>
              <a:defRPr sz="1500"/>
            </a:lvl1pPr>
            <a:lvl2pPr lvl="1" algn="ctr">
              <a:lnSpc>
                <a:spcPct val="100000"/>
              </a:lnSpc>
              <a:spcBef>
                <a:spcPts val="0"/>
              </a:spcBef>
              <a:spcAft>
                <a:spcPts val="0"/>
              </a:spcAft>
              <a:buSzPts val="1500"/>
              <a:buNone/>
              <a:defRPr sz="1500"/>
            </a:lvl2pPr>
            <a:lvl3pPr lvl="2" algn="ctr">
              <a:lnSpc>
                <a:spcPct val="100000"/>
              </a:lnSpc>
              <a:spcBef>
                <a:spcPts val="0"/>
              </a:spcBef>
              <a:spcAft>
                <a:spcPts val="0"/>
              </a:spcAft>
              <a:buSzPts val="1500"/>
              <a:buNone/>
              <a:defRPr sz="1500"/>
            </a:lvl3pPr>
            <a:lvl4pPr lvl="3" algn="ctr">
              <a:lnSpc>
                <a:spcPct val="100000"/>
              </a:lnSpc>
              <a:spcBef>
                <a:spcPts val="0"/>
              </a:spcBef>
              <a:spcAft>
                <a:spcPts val="0"/>
              </a:spcAft>
              <a:buSzPts val="1500"/>
              <a:buNone/>
              <a:defRPr sz="1500"/>
            </a:lvl4pPr>
            <a:lvl5pPr lvl="4" algn="ctr">
              <a:lnSpc>
                <a:spcPct val="100000"/>
              </a:lnSpc>
              <a:spcBef>
                <a:spcPts val="0"/>
              </a:spcBef>
              <a:spcAft>
                <a:spcPts val="0"/>
              </a:spcAft>
              <a:buSzPts val="1500"/>
              <a:buNone/>
              <a:defRPr sz="1500"/>
            </a:lvl5pPr>
            <a:lvl6pPr lvl="5" algn="ctr">
              <a:lnSpc>
                <a:spcPct val="100000"/>
              </a:lnSpc>
              <a:spcBef>
                <a:spcPts val="0"/>
              </a:spcBef>
              <a:spcAft>
                <a:spcPts val="0"/>
              </a:spcAft>
              <a:buSzPts val="1500"/>
              <a:buNone/>
              <a:defRPr sz="1500"/>
            </a:lvl6pPr>
            <a:lvl7pPr lvl="6" algn="ctr">
              <a:lnSpc>
                <a:spcPct val="100000"/>
              </a:lnSpc>
              <a:spcBef>
                <a:spcPts val="0"/>
              </a:spcBef>
              <a:spcAft>
                <a:spcPts val="0"/>
              </a:spcAft>
              <a:buSzPts val="1500"/>
              <a:buNone/>
              <a:defRPr sz="1500"/>
            </a:lvl7pPr>
            <a:lvl8pPr lvl="7" algn="ctr">
              <a:lnSpc>
                <a:spcPct val="100000"/>
              </a:lnSpc>
              <a:spcBef>
                <a:spcPts val="0"/>
              </a:spcBef>
              <a:spcAft>
                <a:spcPts val="0"/>
              </a:spcAft>
              <a:buSzPts val="1500"/>
              <a:buNone/>
              <a:defRPr sz="1500"/>
            </a:lvl8pPr>
            <a:lvl9pPr lvl="8" algn="ctr">
              <a:lnSpc>
                <a:spcPct val="100000"/>
              </a:lnSpc>
              <a:spcBef>
                <a:spcPts val="0"/>
              </a:spcBef>
              <a:spcAft>
                <a:spcPts val="0"/>
              </a:spcAft>
              <a:buSzPts val="1500"/>
              <a:buNone/>
              <a:defRPr sz="1500"/>
            </a:lvl9pPr>
          </a:lstStyle>
          <a:p/>
        </p:txBody>
      </p:sp>
      <p:sp>
        <p:nvSpPr>
          <p:cNvPr id="176" name="Google Shape;176;p59"/>
          <p:cNvSpPr/>
          <p:nvPr>
            <p:ph idx="2" type="pic"/>
          </p:nvPr>
        </p:nvSpPr>
        <p:spPr>
          <a:xfrm>
            <a:off x="0" y="0"/>
            <a:ext cx="4781100" cy="51435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2_1_2">
    <p:spTree>
      <p:nvGrpSpPr>
        <p:cNvPr id="177" name="Shape 177"/>
        <p:cNvGrpSpPr/>
        <p:nvPr/>
      </p:nvGrpSpPr>
      <p:grpSpPr>
        <a:xfrm>
          <a:off x="0" y="0"/>
          <a:ext cx="0" cy="0"/>
          <a:chOff x="0" y="0"/>
          <a:chExt cx="0" cy="0"/>
        </a:xfrm>
      </p:grpSpPr>
      <p:sp>
        <p:nvSpPr>
          <p:cNvPr id="178" name="Google Shape;178;p60"/>
          <p:cNvSpPr txBox="1"/>
          <p:nvPr>
            <p:ph idx="1" type="subTitle"/>
          </p:nvPr>
        </p:nvSpPr>
        <p:spPr>
          <a:xfrm>
            <a:off x="713225" y="1879200"/>
            <a:ext cx="4199700" cy="41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500"/>
              <a:buNone/>
              <a:defRPr sz="1500"/>
            </a:lvl1pPr>
            <a:lvl2pPr lvl="1" algn="ctr">
              <a:lnSpc>
                <a:spcPct val="100000"/>
              </a:lnSpc>
              <a:spcBef>
                <a:spcPts val="0"/>
              </a:spcBef>
              <a:spcAft>
                <a:spcPts val="0"/>
              </a:spcAft>
              <a:buSzPts val="1500"/>
              <a:buNone/>
              <a:defRPr sz="1500"/>
            </a:lvl2pPr>
            <a:lvl3pPr lvl="2" algn="ctr">
              <a:lnSpc>
                <a:spcPct val="100000"/>
              </a:lnSpc>
              <a:spcBef>
                <a:spcPts val="0"/>
              </a:spcBef>
              <a:spcAft>
                <a:spcPts val="0"/>
              </a:spcAft>
              <a:buSzPts val="1500"/>
              <a:buNone/>
              <a:defRPr sz="1500"/>
            </a:lvl3pPr>
            <a:lvl4pPr lvl="3" algn="ctr">
              <a:lnSpc>
                <a:spcPct val="100000"/>
              </a:lnSpc>
              <a:spcBef>
                <a:spcPts val="0"/>
              </a:spcBef>
              <a:spcAft>
                <a:spcPts val="0"/>
              </a:spcAft>
              <a:buSzPts val="1500"/>
              <a:buNone/>
              <a:defRPr sz="1500"/>
            </a:lvl4pPr>
            <a:lvl5pPr lvl="4" algn="ctr">
              <a:lnSpc>
                <a:spcPct val="100000"/>
              </a:lnSpc>
              <a:spcBef>
                <a:spcPts val="0"/>
              </a:spcBef>
              <a:spcAft>
                <a:spcPts val="0"/>
              </a:spcAft>
              <a:buSzPts val="1500"/>
              <a:buNone/>
              <a:defRPr sz="1500"/>
            </a:lvl5pPr>
            <a:lvl6pPr lvl="5" algn="ctr">
              <a:lnSpc>
                <a:spcPct val="100000"/>
              </a:lnSpc>
              <a:spcBef>
                <a:spcPts val="0"/>
              </a:spcBef>
              <a:spcAft>
                <a:spcPts val="0"/>
              </a:spcAft>
              <a:buSzPts val="1500"/>
              <a:buNone/>
              <a:defRPr sz="1500"/>
            </a:lvl6pPr>
            <a:lvl7pPr lvl="6" algn="ctr">
              <a:lnSpc>
                <a:spcPct val="100000"/>
              </a:lnSpc>
              <a:spcBef>
                <a:spcPts val="0"/>
              </a:spcBef>
              <a:spcAft>
                <a:spcPts val="0"/>
              </a:spcAft>
              <a:buSzPts val="1500"/>
              <a:buNone/>
              <a:defRPr sz="1500"/>
            </a:lvl7pPr>
            <a:lvl8pPr lvl="7" algn="ctr">
              <a:lnSpc>
                <a:spcPct val="100000"/>
              </a:lnSpc>
              <a:spcBef>
                <a:spcPts val="0"/>
              </a:spcBef>
              <a:spcAft>
                <a:spcPts val="0"/>
              </a:spcAft>
              <a:buSzPts val="1500"/>
              <a:buNone/>
              <a:defRPr sz="1500"/>
            </a:lvl8pPr>
            <a:lvl9pPr lvl="8" algn="ctr">
              <a:lnSpc>
                <a:spcPct val="100000"/>
              </a:lnSpc>
              <a:spcBef>
                <a:spcPts val="0"/>
              </a:spcBef>
              <a:spcAft>
                <a:spcPts val="0"/>
              </a:spcAft>
              <a:buSzPts val="1500"/>
              <a:buNone/>
              <a:defRPr sz="1500"/>
            </a:lvl9pPr>
          </a:lstStyle>
          <a:p/>
        </p:txBody>
      </p:sp>
      <p:sp>
        <p:nvSpPr>
          <p:cNvPr id="179" name="Google Shape;179;p60"/>
          <p:cNvSpPr txBox="1"/>
          <p:nvPr>
            <p:ph type="title"/>
          </p:nvPr>
        </p:nvSpPr>
        <p:spPr>
          <a:xfrm>
            <a:off x="713225" y="793500"/>
            <a:ext cx="4199700" cy="876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5000"/>
              <a:buNone/>
              <a:defRPr b="0" i="0" sz="5000">
                <a:solidFill>
                  <a:schemeClr val="dk1"/>
                </a:solidFill>
              </a:defRPr>
            </a:lvl1pPr>
            <a:lvl2pPr lvl="1" algn="ctr">
              <a:lnSpc>
                <a:spcPct val="100000"/>
              </a:lnSpc>
              <a:spcBef>
                <a:spcPts val="0"/>
              </a:spcBef>
              <a:spcAft>
                <a:spcPts val="0"/>
              </a:spcAft>
              <a:buClr>
                <a:schemeClr val="dk1"/>
              </a:buClr>
              <a:buSzPts val="5000"/>
              <a:buNone/>
              <a:defRPr b="0" i="0" sz="5000">
                <a:solidFill>
                  <a:schemeClr val="dk1"/>
                </a:solidFill>
              </a:defRPr>
            </a:lvl2pPr>
            <a:lvl3pPr lvl="2" algn="ctr">
              <a:lnSpc>
                <a:spcPct val="100000"/>
              </a:lnSpc>
              <a:spcBef>
                <a:spcPts val="0"/>
              </a:spcBef>
              <a:spcAft>
                <a:spcPts val="0"/>
              </a:spcAft>
              <a:buClr>
                <a:schemeClr val="dk1"/>
              </a:buClr>
              <a:buSzPts val="5000"/>
              <a:buNone/>
              <a:defRPr b="0" i="0" sz="5000">
                <a:solidFill>
                  <a:schemeClr val="dk1"/>
                </a:solidFill>
              </a:defRPr>
            </a:lvl3pPr>
            <a:lvl4pPr lvl="3" algn="ctr">
              <a:lnSpc>
                <a:spcPct val="100000"/>
              </a:lnSpc>
              <a:spcBef>
                <a:spcPts val="0"/>
              </a:spcBef>
              <a:spcAft>
                <a:spcPts val="0"/>
              </a:spcAft>
              <a:buClr>
                <a:schemeClr val="dk1"/>
              </a:buClr>
              <a:buSzPts val="5000"/>
              <a:buNone/>
              <a:defRPr b="0" i="0" sz="5000">
                <a:solidFill>
                  <a:schemeClr val="dk1"/>
                </a:solidFill>
              </a:defRPr>
            </a:lvl4pPr>
            <a:lvl5pPr lvl="4" algn="ctr">
              <a:lnSpc>
                <a:spcPct val="100000"/>
              </a:lnSpc>
              <a:spcBef>
                <a:spcPts val="0"/>
              </a:spcBef>
              <a:spcAft>
                <a:spcPts val="0"/>
              </a:spcAft>
              <a:buClr>
                <a:schemeClr val="dk1"/>
              </a:buClr>
              <a:buSzPts val="5000"/>
              <a:buNone/>
              <a:defRPr b="0" i="0" sz="5000">
                <a:solidFill>
                  <a:schemeClr val="dk1"/>
                </a:solidFill>
              </a:defRPr>
            </a:lvl5pPr>
            <a:lvl6pPr lvl="5" algn="ctr">
              <a:lnSpc>
                <a:spcPct val="100000"/>
              </a:lnSpc>
              <a:spcBef>
                <a:spcPts val="0"/>
              </a:spcBef>
              <a:spcAft>
                <a:spcPts val="0"/>
              </a:spcAft>
              <a:buClr>
                <a:schemeClr val="dk1"/>
              </a:buClr>
              <a:buSzPts val="5000"/>
              <a:buNone/>
              <a:defRPr b="0" i="0" sz="5000">
                <a:solidFill>
                  <a:schemeClr val="dk1"/>
                </a:solidFill>
              </a:defRPr>
            </a:lvl6pPr>
            <a:lvl7pPr lvl="6" algn="ctr">
              <a:lnSpc>
                <a:spcPct val="100000"/>
              </a:lnSpc>
              <a:spcBef>
                <a:spcPts val="0"/>
              </a:spcBef>
              <a:spcAft>
                <a:spcPts val="0"/>
              </a:spcAft>
              <a:buClr>
                <a:schemeClr val="dk1"/>
              </a:buClr>
              <a:buSzPts val="5000"/>
              <a:buNone/>
              <a:defRPr b="0" i="0" sz="5000">
                <a:solidFill>
                  <a:schemeClr val="dk1"/>
                </a:solidFill>
              </a:defRPr>
            </a:lvl7pPr>
            <a:lvl8pPr lvl="7" algn="ctr">
              <a:lnSpc>
                <a:spcPct val="100000"/>
              </a:lnSpc>
              <a:spcBef>
                <a:spcPts val="0"/>
              </a:spcBef>
              <a:spcAft>
                <a:spcPts val="0"/>
              </a:spcAft>
              <a:buClr>
                <a:schemeClr val="dk1"/>
              </a:buClr>
              <a:buSzPts val="5000"/>
              <a:buNone/>
              <a:defRPr b="0" i="0" sz="5000">
                <a:solidFill>
                  <a:schemeClr val="dk1"/>
                </a:solidFill>
              </a:defRPr>
            </a:lvl8pPr>
            <a:lvl9pPr lvl="8" algn="ctr">
              <a:lnSpc>
                <a:spcPct val="100000"/>
              </a:lnSpc>
              <a:spcBef>
                <a:spcPts val="0"/>
              </a:spcBef>
              <a:spcAft>
                <a:spcPts val="0"/>
              </a:spcAft>
              <a:buClr>
                <a:schemeClr val="dk1"/>
              </a:buClr>
              <a:buSzPts val="5000"/>
              <a:buNone/>
              <a:defRPr b="0" i="0" sz="5000">
                <a:solidFill>
                  <a:schemeClr val="dk1"/>
                </a:solidFill>
              </a:defRPr>
            </a:lvl9pPr>
          </a:lstStyle>
          <a:p/>
        </p:txBody>
      </p:sp>
      <p:sp>
        <p:nvSpPr>
          <p:cNvPr id="180" name="Google Shape;180;p60"/>
          <p:cNvSpPr txBox="1"/>
          <p:nvPr>
            <p:ph idx="2" type="subTitle"/>
          </p:nvPr>
        </p:nvSpPr>
        <p:spPr>
          <a:xfrm>
            <a:off x="713225" y="3922050"/>
            <a:ext cx="4199700" cy="41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500"/>
              <a:buNone/>
              <a:defRPr sz="1500"/>
            </a:lvl1pPr>
            <a:lvl2pPr lvl="1" algn="ctr">
              <a:lnSpc>
                <a:spcPct val="100000"/>
              </a:lnSpc>
              <a:spcBef>
                <a:spcPts val="0"/>
              </a:spcBef>
              <a:spcAft>
                <a:spcPts val="0"/>
              </a:spcAft>
              <a:buSzPts val="1500"/>
              <a:buNone/>
              <a:defRPr sz="1500"/>
            </a:lvl2pPr>
            <a:lvl3pPr lvl="2" algn="ctr">
              <a:lnSpc>
                <a:spcPct val="100000"/>
              </a:lnSpc>
              <a:spcBef>
                <a:spcPts val="0"/>
              </a:spcBef>
              <a:spcAft>
                <a:spcPts val="0"/>
              </a:spcAft>
              <a:buSzPts val="1500"/>
              <a:buNone/>
              <a:defRPr sz="1500"/>
            </a:lvl3pPr>
            <a:lvl4pPr lvl="3" algn="ctr">
              <a:lnSpc>
                <a:spcPct val="100000"/>
              </a:lnSpc>
              <a:spcBef>
                <a:spcPts val="0"/>
              </a:spcBef>
              <a:spcAft>
                <a:spcPts val="0"/>
              </a:spcAft>
              <a:buSzPts val="1500"/>
              <a:buNone/>
              <a:defRPr sz="1500"/>
            </a:lvl4pPr>
            <a:lvl5pPr lvl="4" algn="ctr">
              <a:lnSpc>
                <a:spcPct val="100000"/>
              </a:lnSpc>
              <a:spcBef>
                <a:spcPts val="0"/>
              </a:spcBef>
              <a:spcAft>
                <a:spcPts val="0"/>
              </a:spcAft>
              <a:buSzPts val="1500"/>
              <a:buNone/>
              <a:defRPr sz="1500"/>
            </a:lvl5pPr>
            <a:lvl6pPr lvl="5" algn="ctr">
              <a:lnSpc>
                <a:spcPct val="100000"/>
              </a:lnSpc>
              <a:spcBef>
                <a:spcPts val="0"/>
              </a:spcBef>
              <a:spcAft>
                <a:spcPts val="0"/>
              </a:spcAft>
              <a:buSzPts val="1500"/>
              <a:buNone/>
              <a:defRPr sz="1500"/>
            </a:lvl6pPr>
            <a:lvl7pPr lvl="6" algn="ctr">
              <a:lnSpc>
                <a:spcPct val="100000"/>
              </a:lnSpc>
              <a:spcBef>
                <a:spcPts val="0"/>
              </a:spcBef>
              <a:spcAft>
                <a:spcPts val="0"/>
              </a:spcAft>
              <a:buSzPts val="1500"/>
              <a:buNone/>
              <a:defRPr sz="1500"/>
            </a:lvl7pPr>
            <a:lvl8pPr lvl="7" algn="ctr">
              <a:lnSpc>
                <a:spcPct val="100000"/>
              </a:lnSpc>
              <a:spcBef>
                <a:spcPts val="0"/>
              </a:spcBef>
              <a:spcAft>
                <a:spcPts val="0"/>
              </a:spcAft>
              <a:buSzPts val="1500"/>
              <a:buNone/>
              <a:defRPr sz="1500"/>
            </a:lvl8pPr>
            <a:lvl9pPr lvl="8" algn="ctr">
              <a:lnSpc>
                <a:spcPct val="100000"/>
              </a:lnSpc>
              <a:spcBef>
                <a:spcPts val="0"/>
              </a:spcBef>
              <a:spcAft>
                <a:spcPts val="0"/>
              </a:spcAft>
              <a:buSzPts val="1500"/>
              <a:buNone/>
              <a:defRPr sz="1500"/>
            </a:lvl9pPr>
          </a:lstStyle>
          <a:p/>
        </p:txBody>
      </p:sp>
      <p:sp>
        <p:nvSpPr>
          <p:cNvPr id="181" name="Google Shape;181;p60"/>
          <p:cNvSpPr txBox="1"/>
          <p:nvPr>
            <p:ph idx="3" type="title"/>
          </p:nvPr>
        </p:nvSpPr>
        <p:spPr>
          <a:xfrm>
            <a:off x="713225" y="2836350"/>
            <a:ext cx="4199700" cy="876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5000"/>
              <a:buNone/>
              <a:defRPr b="0" i="0" sz="5000">
                <a:solidFill>
                  <a:schemeClr val="dk1"/>
                </a:solidFill>
              </a:defRPr>
            </a:lvl1pPr>
            <a:lvl2pPr lvl="1" algn="ctr">
              <a:lnSpc>
                <a:spcPct val="100000"/>
              </a:lnSpc>
              <a:spcBef>
                <a:spcPts val="0"/>
              </a:spcBef>
              <a:spcAft>
                <a:spcPts val="0"/>
              </a:spcAft>
              <a:buClr>
                <a:schemeClr val="dk1"/>
              </a:buClr>
              <a:buSzPts val="5000"/>
              <a:buNone/>
              <a:defRPr b="0" i="0" sz="5000">
                <a:solidFill>
                  <a:schemeClr val="dk1"/>
                </a:solidFill>
              </a:defRPr>
            </a:lvl2pPr>
            <a:lvl3pPr lvl="2" algn="ctr">
              <a:lnSpc>
                <a:spcPct val="100000"/>
              </a:lnSpc>
              <a:spcBef>
                <a:spcPts val="0"/>
              </a:spcBef>
              <a:spcAft>
                <a:spcPts val="0"/>
              </a:spcAft>
              <a:buClr>
                <a:schemeClr val="dk1"/>
              </a:buClr>
              <a:buSzPts val="5000"/>
              <a:buNone/>
              <a:defRPr b="0" i="0" sz="5000">
                <a:solidFill>
                  <a:schemeClr val="dk1"/>
                </a:solidFill>
              </a:defRPr>
            </a:lvl3pPr>
            <a:lvl4pPr lvl="3" algn="ctr">
              <a:lnSpc>
                <a:spcPct val="100000"/>
              </a:lnSpc>
              <a:spcBef>
                <a:spcPts val="0"/>
              </a:spcBef>
              <a:spcAft>
                <a:spcPts val="0"/>
              </a:spcAft>
              <a:buClr>
                <a:schemeClr val="dk1"/>
              </a:buClr>
              <a:buSzPts val="5000"/>
              <a:buNone/>
              <a:defRPr b="0" i="0" sz="5000">
                <a:solidFill>
                  <a:schemeClr val="dk1"/>
                </a:solidFill>
              </a:defRPr>
            </a:lvl4pPr>
            <a:lvl5pPr lvl="4" algn="ctr">
              <a:lnSpc>
                <a:spcPct val="100000"/>
              </a:lnSpc>
              <a:spcBef>
                <a:spcPts val="0"/>
              </a:spcBef>
              <a:spcAft>
                <a:spcPts val="0"/>
              </a:spcAft>
              <a:buClr>
                <a:schemeClr val="dk1"/>
              </a:buClr>
              <a:buSzPts val="5000"/>
              <a:buNone/>
              <a:defRPr b="0" i="0" sz="5000">
                <a:solidFill>
                  <a:schemeClr val="dk1"/>
                </a:solidFill>
              </a:defRPr>
            </a:lvl5pPr>
            <a:lvl6pPr lvl="5" algn="ctr">
              <a:lnSpc>
                <a:spcPct val="100000"/>
              </a:lnSpc>
              <a:spcBef>
                <a:spcPts val="0"/>
              </a:spcBef>
              <a:spcAft>
                <a:spcPts val="0"/>
              </a:spcAft>
              <a:buClr>
                <a:schemeClr val="dk1"/>
              </a:buClr>
              <a:buSzPts val="5000"/>
              <a:buNone/>
              <a:defRPr b="0" i="0" sz="5000">
                <a:solidFill>
                  <a:schemeClr val="dk1"/>
                </a:solidFill>
              </a:defRPr>
            </a:lvl6pPr>
            <a:lvl7pPr lvl="6" algn="ctr">
              <a:lnSpc>
                <a:spcPct val="100000"/>
              </a:lnSpc>
              <a:spcBef>
                <a:spcPts val="0"/>
              </a:spcBef>
              <a:spcAft>
                <a:spcPts val="0"/>
              </a:spcAft>
              <a:buClr>
                <a:schemeClr val="dk1"/>
              </a:buClr>
              <a:buSzPts val="5000"/>
              <a:buNone/>
              <a:defRPr b="0" i="0" sz="5000">
                <a:solidFill>
                  <a:schemeClr val="dk1"/>
                </a:solidFill>
              </a:defRPr>
            </a:lvl7pPr>
            <a:lvl8pPr lvl="7" algn="ctr">
              <a:lnSpc>
                <a:spcPct val="100000"/>
              </a:lnSpc>
              <a:spcBef>
                <a:spcPts val="0"/>
              </a:spcBef>
              <a:spcAft>
                <a:spcPts val="0"/>
              </a:spcAft>
              <a:buClr>
                <a:schemeClr val="dk1"/>
              </a:buClr>
              <a:buSzPts val="5000"/>
              <a:buNone/>
              <a:defRPr b="0" i="0" sz="5000">
                <a:solidFill>
                  <a:schemeClr val="dk1"/>
                </a:solidFill>
              </a:defRPr>
            </a:lvl8pPr>
            <a:lvl9pPr lvl="8" algn="ctr">
              <a:lnSpc>
                <a:spcPct val="100000"/>
              </a:lnSpc>
              <a:spcBef>
                <a:spcPts val="0"/>
              </a:spcBef>
              <a:spcAft>
                <a:spcPts val="0"/>
              </a:spcAft>
              <a:buClr>
                <a:schemeClr val="dk1"/>
              </a:buClr>
              <a:buSzPts val="5000"/>
              <a:buNone/>
              <a:defRPr b="0" i="0" sz="5000">
                <a:solidFill>
                  <a:schemeClr val="dk1"/>
                </a:solidFill>
              </a:defRPr>
            </a:lvl9pPr>
          </a:lstStyle>
          <a:p/>
        </p:txBody>
      </p:sp>
      <p:sp>
        <p:nvSpPr>
          <p:cNvPr id="182" name="Google Shape;182;p60"/>
          <p:cNvSpPr/>
          <p:nvPr>
            <p:ph idx="4" type="pic"/>
          </p:nvPr>
        </p:nvSpPr>
        <p:spPr>
          <a:xfrm flipH="1">
            <a:off x="5611675" y="0"/>
            <a:ext cx="3532200" cy="5143500"/>
          </a:xfrm>
          <a:prstGeom prst="rect">
            <a:avLst/>
          </a:prstGeom>
          <a:noFill/>
          <a:ln>
            <a:noFill/>
          </a:ln>
        </p:spPr>
      </p:sp>
      <p:sp>
        <p:nvSpPr>
          <p:cNvPr id="183" name="Google Shape;183;p60"/>
          <p:cNvSpPr/>
          <p:nvPr/>
        </p:nvSpPr>
        <p:spPr>
          <a:xfrm flipH="1">
            <a:off x="-512525" y="4669850"/>
            <a:ext cx="3751512" cy="1253300"/>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2_1">
    <p:spTree>
      <p:nvGrpSpPr>
        <p:cNvPr id="184" name="Shape 184"/>
        <p:cNvGrpSpPr/>
        <p:nvPr/>
      </p:nvGrpSpPr>
      <p:grpSpPr>
        <a:xfrm>
          <a:off x="0" y="0"/>
          <a:ext cx="0" cy="0"/>
          <a:chOff x="0" y="0"/>
          <a:chExt cx="0" cy="0"/>
        </a:xfrm>
      </p:grpSpPr>
      <p:sp>
        <p:nvSpPr>
          <p:cNvPr id="185" name="Google Shape;185;p61"/>
          <p:cNvSpPr/>
          <p:nvPr/>
        </p:nvSpPr>
        <p:spPr>
          <a:xfrm rot="10800000">
            <a:off x="53" y="4606425"/>
            <a:ext cx="4378597" cy="956825"/>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6" name="Google Shape;186;p61"/>
          <p:cNvGrpSpPr/>
          <p:nvPr/>
        </p:nvGrpSpPr>
        <p:grpSpPr>
          <a:xfrm>
            <a:off x="416300" y="441475"/>
            <a:ext cx="8014313" cy="1278386"/>
            <a:chOff x="416300" y="441475"/>
            <a:chExt cx="8014313" cy="1278386"/>
          </a:xfrm>
        </p:grpSpPr>
        <p:sp>
          <p:nvSpPr>
            <p:cNvPr id="187" name="Google Shape;187;p61"/>
            <p:cNvSpPr/>
            <p:nvPr/>
          </p:nvSpPr>
          <p:spPr>
            <a:xfrm flipH="1">
              <a:off x="713225" y="441475"/>
              <a:ext cx="7717388" cy="956825"/>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88" name="Google Shape;188;p61"/>
            <p:cNvSpPr/>
            <p:nvPr/>
          </p:nvSpPr>
          <p:spPr>
            <a:xfrm flipH="1">
              <a:off x="416300" y="780011"/>
              <a:ext cx="593850" cy="939850"/>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9" name="Google Shape;189;p61"/>
          <p:cNvGrpSpPr/>
          <p:nvPr/>
        </p:nvGrpSpPr>
        <p:grpSpPr>
          <a:xfrm>
            <a:off x="7727837" y="1808976"/>
            <a:ext cx="3301282" cy="3032413"/>
            <a:chOff x="7727837" y="1808976"/>
            <a:chExt cx="3301282" cy="3032413"/>
          </a:xfrm>
        </p:grpSpPr>
        <p:grpSp>
          <p:nvGrpSpPr>
            <p:cNvPr id="190" name="Google Shape;190;p61"/>
            <p:cNvGrpSpPr/>
            <p:nvPr/>
          </p:nvGrpSpPr>
          <p:grpSpPr>
            <a:xfrm>
              <a:off x="8541202" y="1808976"/>
              <a:ext cx="2487917" cy="2779896"/>
              <a:chOff x="7337177" y="-343788"/>
              <a:chExt cx="4366300" cy="2779896"/>
            </a:xfrm>
          </p:grpSpPr>
          <p:sp>
            <p:nvSpPr>
              <p:cNvPr id="191" name="Google Shape;191;p61"/>
              <p:cNvSpPr/>
              <p:nvPr/>
            </p:nvSpPr>
            <p:spPr>
              <a:xfrm>
                <a:off x="7337177" y="-343788"/>
                <a:ext cx="4366300" cy="2779896"/>
              </a:xfrm>
              <a:custGeom>
                <a:rect b="b" l="l" r="r" t="t"/>
                <a:pathLst>
                  <a:path extrusionOk="0" h="37116" w="58297">
                    <a:moveTo>
                      <a:pt x="57813" y="0"/>
                    </a:moveTo>
                    <a:lnTo>
                      <a:pt x="1" y="132"/>
                    </a:lnTo>
                    <a:lnTo>
                      <a:pt x="265" y="37115"/>
                    </a:lnTo>
                    <a:lnTo>
                      <a:pt x="58297" y="37049"/>
                    </a:lnTo>
                    <a:lnTo>
                      <a:pt x="57813" y="0"/>
                    </a:ln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2" name="Google Shape;192;p61"/>
              <p:cNvCxnSpPr/>
              <p:nvPr/>
            </p:nvCxnSpPr>
            <p:spPr>
              <a:xfrm>
                <a:off x="7667525" y="29457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93" name="Google Shape;193;p61"/>
              <p:cNvCxnSpPr/>
              <p:nvPr/>
            </p:nvCxnSpPr>
            <p:spPr>
              <a:xfrm>
                <a:off x="7667525" y="200002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94" name="Google Shape;194;p61"/>
              <p:cNvCxnSpPr/>
              <p:nvPr/>
            </p:nvCxnSpPr>
            <p:spPr>
              <a:xfrm>
                <a:off x="7667525" y="165893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95" name="Google Shape;195;p61"/>
              <p:cNvCxnSpPr/>
              <p:nvPr/>
            </p:nvCxnSpPr>
            <p:spPr>
              <a:xfrm>
                <a:off x="7667525" y="131784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96" name="Google Shape;196;p61"/>
              <p:cNvCxnSpPr/>
              <p:nvPr/>
            </p:nvCxnSpPr>
            <p:spPr>
              <a:xfrm>
                <a:off x="7667525" y="97675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197" name="Google Shape;197;p61"/>
              <p:cNvCxnSpPr/>
              <p:nvPr/>
            </p:nvCxnSpPr>
            <p:spPr>
              <a:xfrm>
                <a:off x="7667525" y="635665"/>
                <a:ext cx="3705600" cy="0"/>
              </a:xfrm>
              <a:prstGeom prst="straightConnector1">
                <a:avLst/>
              </a:prstGeom>
              <a:noFill/>
              <a:ln cap="flat" cmpd="sng" w="9525">
                <a:solidFill>
                  <a:schemeClr val="accent2"/>
                </a:solidFill>
                <a:prstDash val="solid"/>
                <a:round/>
                <a:headEnd len="sm" w="sm" type="none"/>
                <a:tailEnd len="sm" w="sm" type="none"/>
              </a:ln>
            </p:spPr>
          </p:cxnSp>
        </p:grpSp>
        <p:sp>
          <p:nvSpPr>
            <p:cNvPr id="198" name="Google Shape;198;p61"/>
            <p:cNvSpPr/>
            <p:nvPr/>
          </p:nvSpPr>
          <p:spPr>
            <a:xfrm>
              <a:off x="7727837" y="4371462"/>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9" name="Google Shape;199;p61"/>
          <p:cNvSpPr txBox="1"/>
          <p:nvPr>
            <p:ph type="title"/>
          </p:nvPr>
        </p:nvSpPr>
        <p:spPr>
          <a:xfrm>
            <a:off x="713250" y="453475"/>
            <a:ext cx="7717500" cy="646500"/>
          </a:xfrm>
          <a:prstGeom prst="rect">
            <a:avLst/>
          </a:prstGeom>
          <a:noFill/>
          <a:ln>
            <a:noFill/>
          </a:ln>
        </p:spPr>
        <p:txBody>
          <a:bodyPr anchorCtr="0" anchor="t" bIns="0" lIns="91425" spcFirstLastPara="1" rIns="91425" wrap="square" tIns="91425">
            <a:noAutofit/>
          </a:bodyPr>
          <a:lstStyle>
            <a:lvl1pPr lvl="0" algn="ctr">
              <a:lnSpc>
                <a:spcPct val="100000"/>
              </a:lnSpc>
              <a:spcBef>
                <a:spcPts val="0"/>
              </a:spcBef>
              <a:spcAft>
                <a:spcPts val="0"/>
              </a:spcAft>
              <a:buSzPts val="3100"/>
              <a:buNone/>
              <a:defRPr/>
            </a:lvl1pPr>
            <a:lvl2pPr lvl="1" algn="ctr">
              <a:lnSpc>
                <a:spcPct val="100000"/>
              </a:lnSpc>
              <a:spcBef>
                <a:spcPts val="0"/>
              </a:spcBef>
              <a:spcAft>
                <a:spcPts val="0"/>
              </a:spcAft>
              <a:buSzPts val="3100"/>
              <a:buNone/>
              <a:defRPr/>
            </a:lvl2pPr>
            <a:lvl3pPr lvl="2" algn="ctr">
              <a:lnSpc>
                <a:spcPct val="100000"/>
              </a:lnSpc>
              <a:spcBef>
                <a:spcPts val="0"/>
              </a:spcBef>
              <a:spcAft>
                <a:spcPts val="0"/>
              </a:spcAft>
              <a:buSzPts val="3100"/>
              <a:buNone/>
              <a:defRPr/>
            </a:lvl3pPr>
            <a:lvl4pPr lvl="3" algn="ctr">
              <a:lnSpc>
                <a:spcPct val="100000"/>
              </a:lnSpc>
              <a:spcBef>
                <a:spcPts val="0"/>
              </a:spcBef>
              <a:spcAft>
                <a:spcPts val="0"/>
              </a:spcAft>
              <a:buSzPts val="3100"/>
              <a:buNone/>
              <a:defRPr/>
            </a:lvl4pPr>
            <a:lvl5pPr lvl="4" algn="ctr">
              <a:lnSpc>
                <a:spcPct val="100000"/>
              </a:lnSpc>
              <a:spcBef>
                <a:spcPts val="0"/>
              </a:spcBef>
              <a:spcAft>
                <a:spcPts val="0"/>
              </a:spcAft>
              <a:buSzPts val="3100"/>
              <a:buNone/>
              <a:defRPr/>
            </a:lvl5pPr>
            <a:lvl6pPr lvl="5" algn="ctr">
              <a:lnSpc>
                <a:spcPct val="100000"/>
              </a:lnSpc>
              <a:spcBef>
                <a:spcPts val="0"/>
              </a:spcBef>
              <a:spcAft>
                <a:spcPts val="0"/>
              </a:spcAft>
              <a:buSzPts val="3100"/>
              <a:buNone/>
              <a:defRPr/>
            </a:lvl6pPr>
            <a:lvl7pPr lvl="6" algn="ctr">
              <a:lnSpc>
                <a:spcPct val="100000"/>
              </a:lnSpc>
              <a:spcBef>
                <a:spcPts val="0"/>
              </a:spcBef>
              <a:spcAft>
                <a:spcPts val="0"/>
              </a:spcAft>
              <a:buSzPts val="3100"/>
              <a:buNone/>
              <a:defRPr/>
            </a:lvl7pPr>
            <a:lvl8pPr lvl="7" algn="ctr">
              <a:lnSpc>
                <a:spcPct val="100000"/>
              </a:lnSpc>
              <a:spcBef>
                <a:spcPts val="0"/>
              </a:spcBef>
              <a:spcAft>
                <a:spcPts val="0"/>
              </a:spcAft>
              <a:buSzPts val="3100"/>
              <a:buNone/>
              <a:defRPr/>
            </a:lvl8pPr>
            <a:lvl9pPr lvl="8" algn="ctr">
              <a:lnSpc>
                <a:spcPct val="100000"/>
              </a:lnSpc>
              <a:spcBef>
                <a:spcPts val="0"/>
              </a:spcBef>
              <a:spcAft>
                <a:spcPts val="0"/>
              </a:spcAft>
              <a:buSzPts val="3100"/>
              <a:buNone/>
              <a:defRPr/>
            </a:lvl9pPr>
          </a:lstStyle>
          <a:p/>
        </p:txBody>
      </p:sp>
      <p:sp>
        <p:nvSpPr>
          <p:cNvPr id="200" name="Google Shape;200;p61"/>
          <p:cNvSpPr txBox="1"/>
          <p:nvPr>
            <p:ph idx="1" type="subTitle"/>
          </p:nvPr>
        </p:nvSpPr>
        <p:spPr>
          <a:xfrm>
            <a:off x="1068176" y="3600050"/>
            <a:ext cx="2863800" cy="831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61"/>
          <p:cNvSpPr txBox="1"/>
          <p:nvPr>
            <p:ph idx="2" type="title"/>
          </p:nvPr>
        </p:nvSpPr>
        <p:spPr>
          <a:xfrm>
            <a:off x="6177074" y="1747900"/>
            <a:ext cx="1907100" cy="11082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6000"/>
              <a:buNone/>
              <a:defRPr sz="6000"/>
            </a:lvl1pPr>
            <a:lvl2pPr lvl="1" algn="r">
              <a:lnSpc>
                <a:spcPct val="100000"/>
              </a:lnSpc>
              <a:spcBef>
                <a:spcPts val="0"/>
              </a:spcBef>
              <a:spcAft>
                <a:spcPts val="0"/>
              </a:spcAft>
              <a:buSzPts val="6000"/>
              <a:buNone/>
              <a:defRPr sz="6000"/>
            </a:lvl2pPr>
            <a:lvl3pPr lvl="2" algn="r">
              <a:lnSpc>
                <a:spcPct val="100000"/>
              </a:lnSpc>
              <a:spcBef>
                <a:spcPts val="0"/>
              </a:spcBef>
              <a:spcAft>
                <a:spcPts val="0"/>
              </a:spcAft>
              <a:buSzPts val="6000"/>
              <a:buNone/>
              <a:defRPr sz="6000"/>
            </a:lvl3pPr>
            <a:lvl4pPr lvl="3" algn="r">
              <a:lnSpc>
                <a:spcPct val="100000"/>
              </a:lnSpc>
              <a:spcBef>
                <a:spcPts val="0"/>
              </a:spcBef>
              <a:spcAft>
                <a:spcPts val="0"/>
              </a:spcAft>
              <a:buSzPts val="6000"/>
              <a:buNone/>
              <a:defRPr sz="6000"/>
            </a:lvl4pPr>
            <a:lvl5pPr lvl="4" algn="r">
              <a:lnSpc>
                <a:spcPct val="100000"/>
              </a:lnSpc>
              <a:spcBef>
                <a:spcPts val="0"/>
              </a:spcBef>
              <a:spcAft>
                <a:spcPts val="0"/>
              </a:spcAft>
              <a:buSzPts val="6000"/>
              <a:buNone/>
              <a:defRPr sz="6000"/>
            </a:lvl5pPr>
            <a:lvl6pPr lvl="5" algn="r">
              <a:lnSpc>
                <a:spcPct val="100000"/>
              </a:lnSpc>
              <a:spcBef>
                <a:spcPts val="0"/>
              </a:spcBef>
              <a:spcAft>
                <a:spcPts val="0"/>
              </a:spcAft>
              <a:buSzPts val="6000"/>
              <a:buNone/>
              <a:defRPr sz="6000"/>
            </a:lvl6pPr>
            <a:lvl7pPr lvl="6" algn="r">
              <a:lnSpc>
                <a:spcPct val="100000"/>
              </a:lnSpc>
              <a:spcBef>
                <a:spcPts val="0"/>
              </a:spcBef>
              <a:spcAft>
                <a:spcPts val="0"/>
              </a:spcAft>
              <a:buSzPts val="6000"/>
              <a:buNone/>
              <a:defRPr sz="6000"/>
            </a:lvl7pPr>
            <a:lvl8pPr lvl="7" algn="r">
              <a:lnSpc>
                <a:spcPct val="100000"/>
              </a:lnSpc>
              <a:spcBef>
                <a:spcPts val="0"/>
              </a:spcBef>
              <a:spcAft>
                <a:spcPts val="0"/>
              </a:spcAft>
              <a:buSzPts val="6000"/>
              <a:buNone/>
              <a:defRPr sz="6000"/>
            </a:lvl8pPr>
            <a:lvl9pPr lvl="8" algn="r">
              <a:lnSpc>
                <a:spcPct val="100000"/>
              </a:lnSpc>
              <a:spcBef>
                <a:spcPts val="0"/>
              </a:spcBef>
              <a:spcAft>
                <a:spcPts val="0"/>
              </a:spcAft>
              <a:buSzPts val="6000"/>
              <a:buNone/>
              <a:defRPr sz="6000"/>
            </a:lvl9pPr>
          </a:lstStyle>
          <a:p/>
        </p:txBody>
      </p:sp>
      <p:sp>
        <p:nvSpPr>
          <p:cNvPr id="202" name="Google Shape;202;p61"/>
          <p:cNvSpPr txBox="1"/>
          <p:nvPr>
            <p:ph idx="3" type="subTitle"/>
          </p:nvPr>
        </p:nvSpPr>
        <p:spPr>
          <a:xfrm>
            <a:off x="1068176" y="3161032"/>
            <a:ext cx="2863800" cy="554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1pPr>
            <a:lvl2pPr lvl="1"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203" name="Google Shape;203;p61"/>
          <p:cNvSpPr txBox="1"/>
          <p:nvPr>
            <p:ph idx="4" type="subTitle"/>
          </p:nvPr>
        </p:nvSpPr>
        <p:spPr>
          <a:xfrm>
            <a:off x="1068176" y="2068782"/>
            <a:ext cx="2863800" cy="831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4" name="Google Shape;204;p61"/>
          <p:cNvSpPr txBox="1"/>
          <p:nvPr>
            <p:ph idx="5" type="title"/>
          </p:nvPr>
        </p:nvSpPr>
        <p:spPr>
          <a:xfrm>
            <a:off x="6177074" y="3279125"/>
            <a:ext cx="1907100" cy="11082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6000"/>
              <a:buNone/>
              <a:defRPr sz="6000"/>
            </a:lvl1pPr>
            <a:lvl2pPr lvl="1" algn="r">
              <a:lnSpc>
                <a:spcPct val="100000"/>
              </a:lnSpc>
              <a:spcBef>
                <a:spcPts val="0"/>
              </a:spcBef>
              <a:spcAft>
                <a:spcPts val="0"/>
              </a:spcAft>
              <a:buSzPts val="6000"/>
              <a:buNone/>
              <a:defRPr sz="6000"/>
            </a:lvl2pPr>
            <a:lvl3pPr lvl="2" algn="r">
              <a:lnSpc>
                <a:spcPct val="100000"/>
              </a:lnSpc>
              <a:spcBef>
                <a:spcPts val="0"/>
              </a:spcBef>
              <a:spcAft>
                <a:spcPts val="0"/>
              </a:spcAft>
              <a:buSzPts val="6000"/>
              <a:buNone/>
              <a:defRPr sz="6000"/>
            </a:lvl3pPr>
            <a:lvl4pPr lvl="3" algn="r">
              <a:lnSpc>
                <a:spcPct val="100000"/>
              </a:lnSpc>
              <a:spcBef>
                <a:spcPts val="0"/>
              </a:spcBef>
              <a:spcAft>
                <a:spcPts val="0"/>
              </a:spcAft>
              <a:buSzPts val="6000"/>
              <a:buNone/>
              <a:defRPr sz="6000"/>
            </a:lvl4pPr>
            <a:lvl5pPr lvl="4" algn="r">
              <a:lnSpc>
                <a:spcPct val="100000"/>
              </a:lnSpc>
              <a:spcBef>
                <a:spcPts val="0"/>
              </a:spcBef>
              <a:spcAft>
                <a:spcPts val="0"/>
              </a:spcAft>
              <a:buSzPts val="6000"/>
              <a:buNone/>
              <a:defRPr sz="6000"/>
            </a:lvl5pPr>
            <a:lvl6pPr lvl="5" algn="r">
              <a:lnSpc>
                <a:spcPct val="100000"/>
              </a:lnSpc>
              <a:spcBef>
                <a:spcPts val="0"/>
              </a:spcBef>
              <a:spcAft>
                <a:spcPts val="0"/>
              </a:spcAft>
              <a:buSzPts val="6000"/>
              <a:buNone/>
              <a:defRPr sz="6000"/>
            </a:lvl6pPr>
            <a:lvl7pPr lvl="6" algn="r">
              <a:lnSpc>
                <a:spcPct val="100000"/>
              </a:lnSpc>
              <a:spcBef>
                <a:spcPts val="0"/>
              </a:spcBef>
              <a:spcAft>
                <a:spcPts val="0"/>
              </a:spcAft>
              <a:buSzPts val="6000"/>
              <a:buNone/>
              <a:defRPr sz="6000"/>
            </a:lvl7pPr>
            <a:lvl8pPr lvl="7" algn="r">
              <a:lnSpc>
                <a:spcPct val="100000"/>
              </a:lnSpc>
              <a:spcBef>
                <a:spcPts val="0"/>
              </a:spcBef>
              <a:spcAft>
                <a:spcPts val="0"/>
              </a:spcAft>
              <a:buSzPts val="6000"/>
              <a:buNone/>
              <a:defRPr sz="6000"/>
            </a:lvl8pPr>
            <a:lvl9pPr lvl="8" algn="r">
              <a:lnSpc>
                <a:spcPct val="100000"/>
              </a:lnSpc>
              <a:spcBef>
                <a:spcPts val="0"/>
              </a:spcBef>
              <a:spcAft>
                <a:spcPts val="0"/>
              </a:spcAft>
              <a:buSzPts val="6000"/>
              <a:buNone/>
              <a:defRPr sz="6000"/>
            </a:lvl9pPr>
          </a:lstStyle>
          <a:p/>
        </p:txBody>
      </p:sp>
      <p:sp>
        <p:nvSpPr>
          <p:cNvPr id="205" name="Google Shape;205;p61"/>
          <p:cNvSpPr txBox="1"/>
          <p:nvPr>
            <p:ph idx="6" type="subTitle"/>
          </p:nvPr>
        </p:nvSpPr>
        <p:spPr>
          <a:xfrm>
            <a:off x="1068176" y="1624525"/>
            <a:ext cx="2863800" cy="554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1pPr>
            <a:lvl2pPr lvl="1"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40"/>
          <p:cNvSpPr txBox="1"/>
          <p:nvPr>
            <p:ph type="title"/>
          </p:nvPr>
        </p:nvSpPr>
        <p:spPr>
          <a:xfrm>
            <a:off x="4020075" y="1970250"/>
            <a:ext cx="4648200" cy="877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5200"/>
              <a:buNone/>
              <a:defRPr sz="5200"/>
            </a:lvl1pPr>
            <a:lvl2pPr lvl="1" algn="r">
              <a:lnSpc>
                <a:spcPct val="100000"/>
              </a:lnSpc>
              <a:spcBef>
                <a:spcPts val="0"/>
              </a:spcBef>
              <a:spcAft>
                <a:spcPts val="0"/>
              </a:spcAft>
              <a:buSzPts val="5200"/>
              <a:buNone/>
              <a:defRPr sz="5200"/>
            </a:lvl2pPr>
            <a:lvl3pPr lvl="2" algn="r">
              <a:lnSpc>
                <a:spcPct val="100000"/>
              </a:lnSpc>
              <a:spcBef>
                <a:spcPts val="0"/>
              </a:spcBef>
              <a:spcAft>
                <a:spcPts val="0"/>
              </a:spcAft>
              <a:buSzPts val="5200"/>
              <a:buNone/>
              <a:defRPr sz="5200"/>
            </a:lvl3pPr>
            <a:lvl4pPr lvl="3" algn="r">
              <a:lnSpc>
                <a:spcPct val="100000"/>
              </a:lnSpc>
              <a:spcBef>
                <a:spcPts val="0"/>
              </a:spcBef>
              <a:spcAft>
                <a:spcPts val="0"/>
              </a:spcAft>
              <a:buSzPts val="5200"/>
              <a:buNone/>
              <a:defRPr sz="5200"/>
            </a:lvl4pPr>
            <a:lvl5pPr lvl="4" algn="r">
              <a:lnSpc>
                <a:spcPct val="100000"/>
              </a:lnSpc>
              <a:spcBef>
                <a:spcPts val="0"/>
              </a:spcBef>
              <a:spcAft>
                <a:spcPts val="0"/>
              </a:spcAft>
              <a:buSzPts val="5200"/>
              <a:buNone/>
              <a:defRPr sz="5200"/>
            </a:lvl5pPr>
            <a:lvl6pPr lvl="5" algn="r">
              <a:lnSpc>
                <a:spcPct val="100000"/>
              </a:lnSpc>
              <a:spcBef>
                <a:spcPts val="0"/>
              </a:spcBef>
              <a:spcAft>
                <a:spcPts val="0"/>
              </a:spcAft>
              <a:buSzPts val="5200"/>
              <a:buNone/>
              <a:defRPr sz="5200"/>
            </a:lvl6pPr>
            <a:lvl7pPr lvl="6" algn="r">
              <a:lnSpc>
                <a:spcPct val="100000"/>
              </a:lnSpc>
              <a:spcBef>
                <a:spcPts val="0"/>
              </a:spcBef>
              <a:spcAft>
                <a:spcPts val="0"/>
              </a:spcAft>
              <a:buSzPts val="5200"/>
              <a:buNone/>
              <a:defRPr sz="5200"/>
            </a:lvl7pPr>
            <a:lvl8pPr lvl="7" algn="r">
              <a:lnSpc>
                <a:spcPct val="100000"/>
              </a:lnSpc>
              <a:spcBef>
                <a:spcPts val="0"/>
              </a:spcBef>
              <a:spcAft>
                <a:spcPts val="0"/>
              </a:spcAft>
              <a:buSzPts val="5200"/>
              <a:buNone/>
              <a:defRPr sz="5200"/>
            </a:lvl8pPr>
            <a:lvl9pPr lvl="8" algn="r">
              <a:lnSpc>
                <a:spcPct val="100000"/>
              </a:lnSpc>
              <a:spcBef>
                <a:spcPts val="0"/>
              </a:spcBef>
              <a:spcAft>
                <a:spcPts val="0"/>
              </a:spcAft>
              <a:buSzPts val="5200"/>
              <a:buNone/>
              <a:defRPr sz="5200"/>
            </a:lvl9pPr>
          </a:lstStyle>
          <a:p/>
        </p:txBody>
      </p:sp>
      <p:sp>
        <p:nvSpPr>
          <p:cNvPr id="24" name="Google Shape;24;p40"/>
          <p:cNvSpPr txBox="1"/>
          <p:nvPr>
            <p:ph idx="2" type="title"/>
          </p:nvPr>
        </p:nvSpPr>
        <p:spPr>
          <a:xfrm>
            <a:off x="7351550" y="814125"/>
            <a:ext cx="971100" cy="942900"/>
          </a:xfrm>
          <a:prstGeom prst="rect">
            <a:avLst/>
          </a:prstGeom>
          <a:solidFill>
            <a:schemeClr val="accent1"/>
          </a:solidFill>
          <a:ln>
            <a:noFill/>
          </a:ln>
          <a:effectLst>
            <a:outerShdw blurRad="85725" rotWithShape="0" algn="bl" dir="5400000" dist="19050">
              <a:srgbClr val="000000">
                <a:alpha val="26666"/>
              </a:srgbClr>
            </a:outerShdw>
          </a:effectLst>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4800"/>
              <a:buNone/>
              <a:defRPr sz="5000"/>
            </a:lvl1pPr>
            <a:lvl2pPr lvl="1" algn="ctr">
              <a:lnSpc>
                <a:spcPct val="100000"/>
              </a:lnSpc>
              <a:spcBef>
                <a:spcPts val="0"/>
              </a:spcBef>
              <a:spcAft>
                <a:spcPts val="0"/>
              </a:spcAft>
              <a:buClr>
                <a:schemeClr val="dk1"/>
              </a:buClr>
              <a:buSzPts val="4800"/>
              <a:buNone/>
              <a:defRPr sz="4800">
                <a:solidFill>
                  <a:schemeClr val="dk1"/>
                </a:solidFill>
              </a:defRPr>
            </a:lvl2pPr>
            <a:lvl3pPr lvl="2" algn="ctr">
              <a:lnSpc>
                <a:spcPct val="100000"/>
              </a:lnSpc>
              <a:spcBef>
                <a:spcPts val="0"/>
              </a:spcBef>
              <a:spcAft>
                <a:spcPts val="0"/>
              </a:spcAft>
              <a:buClr>
                <a:schemeClr val="dk1"/>
              </a:buClr>
              <a:buSzPts val="4800"/>
              <a:buNone/>
              <a:defRPr sz="4800">
                <a:solidFill>
                  <a:schemeClr val="dk1"/>
                </a:solidFill>
              </a:defRPr>
            </a:lvl3pPr>
            <a:lvl4pPr lvl="3" algn="ctr">
              <a:lnSpc>
                <a:spcPct val="100000"/>
              </a:lnSpc>
              <a:spcBef>
                <a:spcPts val="0"/>
              </a:spcBef>
              <a:spcAft>
                <a:spcPts val="0"/>
              </a:spcAft>
              <a:buClr>
                <a:schemeClr val="dk1"/>
              </a:buClr>
              <a:buSzPts val="4800"/>
              <a:buNone/>
              <a:defRPr sz="4800">
                <a:solidFill>
                  <a:schemeClr val="dk1"/>
                </a:solidFill>
              </a:defRPr>
            </a:lvl4pPr>
            <a:lvl5pPr lvl="4" algn="ctr">
              <a:lnSpc>
                <a:spcPct val="100000"/>
              </a:lnSpc>
              <a:spcBef>
                <a:spcPts val="0"/>
              </a:spcBef>
              <a:spcAft>
                <a:spcPts val="0"/>
              </a:spcAft>
              <a:buClr>
                <a:schemeClr val="dk1"/>
              </a:buClr>
              <a:buSzPts val="4800"/>
              <a:buNone/>
              <a:defRPr sz="4800">
                <a:solidFill>
                  <a:schemeClr val="dk1"/>
                </a:solidFill>
              </a:defRPr>
            </a:lvl5pPr>
            <a:lvl6pPr lvl="5" algn="ctr">
              <a:lnSpc>
                <a:spcPct val="100000"/>
              </a:lnSpc>
              <a:spcBef>
                <a:spcPts val="0"/>
              </a:spcBef>
              <a:spcAft>
                <a:spcPts val="0"/>
              </a:spcAft>
              <a:buClr>
                <a:schemeClr val="dk1"/>
              </a:buClr>
              <a:buSzPts val="4800"/>
              <a:buNone/>
              <a:defRPr sz="4800">
                <a:solidFill>
                  <a:schemeClr val="dk1"/>
                </a:solidFill>
              </a:defRPr>
            </a:lvl6pPr>
            <a:lvl7pPr lvl="6" algn="ctr">
              <a:lnSpc>
                <a:spcPct val="100000"/>
              </a:lnSpc>
              <a:spcBef>
                <a:spcPts val="0"/>
              </a:spcBef>
              <a:spcAft>
                <a:spcPts val="0"/>
              </a:spcAft>
              <a:buClr>
                <a:schemeClr val="dk1"/>
              </a:buClr>
              <a:buSzPts val="4800"/>
              <a:buNone/>
              <a:defRPr sz="4800">
                <a:solidFill>
                  <a:schemeClr val="dk1"/>
                </a:solidFill>
              </a:defRPr>
            </a:lvl7pPr>
            <a:lvl8pPr lvl="7" algn="ctr">
              <a:lnSpc>
                <a:spcPct val="100000"/>
              </a:lnSpc>
              <a:spcBef>
                <a:spcPts val="0"/>
              </a:spcBef>
              <a:spcAft>
                <a:spcPts val="0"/>
              </a:spcAft>
              <a:buClr>
                <a:schemeClr val="dk1"/>
              </a:buClr>
              <a:buSzPts val="4800"/>
              <a:buNone/>
              <a:defRPr sz="4800">
                <a:solidFill>
                  <a:schemeClr val="dk1"/>
                </a:solidFill>
              </a:defRPr>
            </a:lvl8pPr>
            <a:lvl9pPr lvl="8" algn="ctr">
              <a:lnSpc>
                <a:spcPct val="100000"/>
              </a:lnSpc>
              <a:spcBef>
                <a:spcPts val="0"/>
              </a:spcBef>
              <a:spcAft>
                <a:spcPts val="0"/>
              </a:spcAft>
              <a:buClr>
                <a:schemeClr val="dk1"/>
              </a:buClr>
              <a:buSzPts val="4800"/>
              <a:buNone/>
              <a:defRPr sz="4800">
                <a:solidFill>
                  <a:schemeClr val="dk1"/>
                </a:solidFill>
              </a:defRPr>
            </a:lvl9pPr>
          </a:lstStyle>
          <a:p/>
        </p:txBody>
      </p:sp>
      <p:sp>
        <p:nvSpPr>
          <p:cNvPr id="25" name="Google Shape;25;p40"/>
          <p:cNvSpPr txBox="1"/>
          <p:nvPr>
            <p:ph idx="1" type="subTitle"/>
          </p:nvPr>
        </p:nvSpPr>
        <p:spPr>
          <a:xfrm>
            <a:off x="4696600" y="3292100"/>
            <a:ext cx="2623800" cy="6465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500"/>
              <a:buNone/>
              <a:defRPr sz="1500"/>
            </a:lvl1pPr>
            <a:lvl2pPr lvl="1" algn="r">
              <a:lnSpc>
                <a:spcPct val="100000"/>
              </a:lnSpc>
              <a:spcBef>
                <a:spcPts val="0"/>
              </a:spcBef>
              <a:spcAft>
                <a:spcPts val="0"/>
              </a:spcAft>
              <a:buSzPts val="1500"/>
              <a:buNone/>
              <a:defRPr sz="1500"/>
            </a:lvl2pPr>
            <a:lvl3pPr lvl="2" algn="r">
              <a:lnSpc>
                <a:spcPct val="100000"/>
              </a:lnSpc>
              <a:spcBef>
                <a:spcPts val="0"/>
              </a:spcBef>
              <a:spcAft>
                <a:spcPts val="0"/>
              </a:spcAft>
              <a:buSzPts val="1500"/>
              <a:buNone/>
              <a:defRPr sz="1500"/>
            </a:lvl3pPr>
            <a:lvl4pPr lvl="3" algn="r">
              <a:lnSpc>
                <a:spcPct val="100000"/>
              </a:lnSpc>
              <a:spcBef>
                <a:spcPts val="0"/>
              </a:spcBef>
              <a:spcAft>
                <a:spcPts val="0"/>
              </a:spcAft>
              <a:buSzPts val="1500"/>
              <a:buNone/>
              <a:defRPr sz="1500"/>
            </a:lvl4pPr>
            <a:lvl5pPr lvl="4" algn="r">
              <a:lnSpc>
                <a:spcPct val="100000"/>
              </a:lnSpc>
              <a:spcBef>
                <a:spcPts val="0"/>
              </a:spcBef>
              <a:spcAft>
                <a:spcPts val="0"/>
              </a:spcAft>
              <a:buSzPts val="1500"/>
              <a:buNone/>
              <a:defRPr sz="1500"/>
            </a:lvl5pPr>
            <a:lvl6pPr lvl="5" algn="r">
              <a:lnSpc>
                <a:spcPct val="100000"/>
              </a:lnSpc>
              <a:spcBef>
                <a:spcPts val="0"/>
              </a:spcBef>
              <a:spcAft>
                <a:spcPts val="0"/>
              </a:spcAft>
              <a:buSzPts val="1500"/>
              <a:buNone/>
              <a:defRPr sz="1500"/>
            </a:lvl6pPr>
            <a:lvl7pPr lvl="6" algn="r">
              <a:lnSpc>
                <a:spcPct val="100000"/>
              </a:lnSpc>
              <a:spcBef>
                <a:spcPts val="0"/>
              </a:spcBef>
              <a:spcAft>
                <a:spcPts val="0"/>
              </a:spcAft>
              <a:buSzPts val="1500"/>
              <a:buNone/>
              <a:defRPr sz="1500"/>
            </a:lvl7pPr>
            <a:lvl8pPr lvl="7" algn="r">
              <a:lnSpc>
                <a:spcPct val="100000"/>
              </a:lnSpc>
              <a:spcBef>
                <a:spcPts val="0"/>
              </a:spcBef>
              <a:spcAft>
                <a:spcPts val="0"/>
              </a:spcAft>
              <a:buSzPts val="1500"/>
              <a:buNone/>
              <a:defRPr sz="1500"/>
            </a:lvl8pPr>
            <a:lvl9pPr lvl="8" algn="r">
              <a:lnSpc>
                <a:spcPct val="100000"/>
              </a:lnSpc>
              <a:spcBef>
                <a:spcPts val="0"/>
              </a:spcBef>
              <a:spcAft>
                <a:spcPts val="0"/>
              </a:spcAft>
              <a:buSzPts val="1500"/>
              <a:buNone/>
              <a:defRPr sz="1500"/>
            </a:lvl9pPr>
          </a:lstStyle>
          <a:p/>
        </p:txBody>
      </p:sp>
      <p:sp>
        <p:nvSpPr>
          <p:cNvPr id="26" name="Google Shape;26;p40"/>
          <p:cNvSpPr/>
          <p:nvPr>
            <p:ph idx="3" type="pic"/>
          </p:nvPr>
        </p:nvSpPr>
        <p:spPr>
          <a:xfrm>
            <a:off x="0" y="-125"/>
            <a:ext cx="3544200" cy="5143500"/>
          </a:xfrm>
          <a:prstGeom prst="rect">
            <a:avLst/>
          </a:prstGeom>
          <a:noFill/>
          <a:ln>
            <a:noFill/>
          </a:ln>
        </p:spPr>
      </p:sp>
      <p:sp>
        <p:nvSpPr>
          <p:cNvPr id="27" name="Google Shape;27;p40"/>
          <p:cNvSpPr/>
          <p:nvPr/>
        </p:nvSpPr>
        <p:spPr>
          <a:xfrm rot="10800000">
            <a:off x="3545198" y="4176964"/>
            <a:ext cx="5598802" cy="2221461"/>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1_1_1_1">
    <p:spTree>
      <p:nvGrpSpPr>
        <p:cNvPr id="206" name="Shape 206"/>
        <p:cNvGrpSpPr/>
        <p:nvPr/>
      </p:nvGrpSpPr>
      <p:grpSpPr>
        <a:xfrm>
          <a:off x="0" y="0"/>
          <a:ext cx="0" cy="0"/>
          <a:chOff x="0" y="0"/>
          <a:chExt cx="0" cy="0"/>
        </a:xfrm>
      </p:grpSpPr>
      <p:sp>
        <p:nvSpPr>
          <p:cNvPr id="207" name="Google Shape;207;p62"/>
          <p:cNvSpPr/>
          <p:nvPr/>
        </p:nvSpPr>
        <p:spPr>
          <a:xfrm rot="5400000">
            <a:off x="6504904" y="1830662"/>
            <a:ext cx="4930932" cy="1694728"/>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62"/>
          <p:cNvSpPr txBox="1"/>
          <p:nvPr>
            <p:ph type="title"/>
          </p:nvPr>
        </p:nvSpPr>
        <p:spPr>
          <a:xfrm>
            <a:off x="2525625" y="3093100"/>
            <a:ext cx="4126500" cy="98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200"/>
              <a:buNone/>
              <a:defRPr sz="5200"/>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209" name="Google Shape;209;p62"/>
          <p:cNvSpPr txBox="1"/>
          <p:nvPr>
            <p:ph idx="2" type="title"/>
          </p:nvPr>
        </p:nvSpPr>
        <p:spPr>
          <a:xfrm>
            <a:off x="1146085" y="3242300"/>
            <a:ext cx="1008300" cy="1000500"/>
          </a:xfrm>
          <a:prstGeom prst="rect">
            <a:avLst/>
          </a:prstGeom>
          <a:solidFill>
            <a:schemeClr val="accent1"/>
          </a:solidFill>
          <a:ln>
            <a:noFill/>
          </a:ln>
          <a:effectLst>
            <a:outerShdw blurRad="85725" rotWithShape="0" algn="bl" dir="5400000" dist="19050">
              <a:srgbClr val="000000">
                <a:alpha val="26666"/>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5000"/>
              <a:buNone/>
              <a:defRPr sz="5000">
                <a:solidFill>
                  <a:schemeClr val="dk1"/>
                </a:solidFill>
              </a:defRPr>
            </a:lvl1pPr>
            <a:lvl2pPr lvl="1" algn="ctr">
              <a:lnSpc>
                <a:spcPct val="100000"/>
              </a:lnSpc>
              <a:spcBef>
                <a:spcPts val="0"/>
              </a:spcBef>
              <a:spcAft>
                <a:spcPts val="0"/>
              </a:spcAft>
              <a:buClr>
                <a:schemeClr val="dk1"/>
              </a:buClr>
              <a:buSzPts val="5000"/>
              <a:buNone/>
              <a:defRPr sz="5000">
                <a:solidFill>
                  <a:schemeClr val="dk1"/>
                </a:solidFill>
              </a:defRPr>
            </a:lvl2pPr>
            <a:lvl3pPr lvl="2" algn="ctr">
              <a:lnSpc>
                <a:spcPct val="100000"/>
              </a:lnSpc>
              <a:spcBef>
                <a:spcPts val="0"/>
              </a:spcBef>
              <a:spcAft>
                <a:spcPts val="0"/>
              </a:spcAft>
              <a:buClr>
                <a:schemeClr val="dk1"/>
              </a:buClr>
              <a:buSzPts val="5000"/>
              <a:buNone/>
              <a:defRPr sz="5000">
                <a:solidFill>
                  <a:schemeClr val="dk1"/>
                </a:solidFill>
              </a:defRPr>
            </a:lvl3pPr>
            <a:lvl4pPr lvl="3" algn="ctr">
              <a:lnSpc>
                <a:spcPct val="100000"/>
              </a:lnSpc>
              <a:spcBef>
                <a:spcPts val="0"/>
              </a:spcBef>
              <a:spcAft>
                <a:spcPts val="0"/>
              </a:spcAft>
              <a:buClr>
                <a:schemeClr val="dk1"/>
              </a:buClr>
              <a:buSzPts val="5000"/>
              <a:buNone/>
              <a:defRPr sz="5000">
                <a:solidFill>
                  <a:schemeClr val="dk1"/>
                </a:solidFill>
              </a:defRPr>
            </a:lvl4pPr>
            <a:lvl5pPr lvl="4" algn="ctr">
              <a:lnSpc>
                <a:spcPct val="100000"/>
              </a:lnSpc>
              <a:spcBef>
                <a:spcPts val="0"/>
              </a:spcBef>
              <a:spcAft>
                <a:spcPts val="0"/>
              </a:spcAft>
              <a:buClr>
                <a:schemeClr val="dk1"/>
              </a:buClr>
              <a:buSzPts val="5000"/>
              <a:buNone/>
              <a:defRPr sz="5000">
                <a:solidFill>
                  <a:schemeClr val="dk1"/>
                </a:solidFill>
              </a:defRPr>
            </a:lvl5pPr>
            <a:lvl6pPr lvl="5" algn="ctr">
              <a:lnSpc>
                <a:spcPct val="100000"/>
              </a:lnSpc>
              <a:spcBef>
                <a:spcPts val="0"/>
              </a:spcBef>
              <a:spcAft>
                <a:spcPts val="0"/>
              </a:spcAft>
              <a:buClr>
                <a:schemeClr val="dk1"/>
              </a:buClr>
              <a:buSzPts val="5000"/>
              <a:buNone/>
              <a:defRPr sz="5000">
                <a:solidFill>
                  <a:schemeClr val="dk1"/>
                </a:solidFill>
              </a:defRPr>
            </a:lvl6pPr>
            <a:lvl7pPr lvl="6" algn="ctr">
              <a:lnSpc>
                <a:spcPct val="100000"/>
              </a:lnSpc>
              <a:spcBef>
                <a:spcPts val="0"/>
              </a:spcBef>
              <a:spcAft>
                <a:spcPts val="0"/>
              </a:spcAft>
              <a:buClr>
                <a:schemeClr val="dk1"/>
              </a:buClr>
              <a:buSzPts val="5000"/>
              <a:buNone/>
              <a:defRPr sz="5000">
                <a:solidFill>
                  <a:schemeClr val="dk1"/>
                </a:solidFill>
              </a:defRPr>
            </a:lvl7pPr>
            <a:lvl8pPr lvl="7" algn="ctr">
              <a:lnSpc>
                <a:spcPct val="100000"/>
              </a:lnSpc>
              <a:spcBef>
                <a:spcPts val="0"/>
              </a:spcBef>
              <a:spcAft>
                <a:spcPts val="0"/>
              </a:spcAft>
              <a:buClr>
                <a:schemeClr val="dk1"/>
              </a:buClr>
              <a:buSzPts val="5000"/>
              <a:buNone/>
              <a:defRPr sz="5000">
                <a:solidFill>
                  <a:schemeClr val="dk1"/>
                </a:solidFill>
              </a:defRPr>
            </a:lvl8pPr>
            <a:lvl9pPr lvl="8" algn="ctr">
              <a:lnSpc>
                <a:spcPct val="100000"/>
              </a:lnSpc>
              <a:spcBef>
                <a:spcPts val="0"/>
              </a:spcBef>
              <a:spcAft>
                <a:spcPts val="0"/>
              </a:spcAft>
              <a:buClr>
                <a:schemeClr val="dk1"/>
              </a:buClr>
              <a:buSzPts val="5000"/>
              <a:buNone/>
              <a:defRPr sz="5000">
                <a:solidFill>
                  <a:schemeClr val="dk1"/>
                </a:solidFill>
              </a:defRPr>
            </a:lvl9pPr>
          </a:lstStyle>
          <a:p/>
        </p:txBody>
      </p:sp>
      <p:sp>
        <p:nvSpPr>
          <p:cNvPr id="210" name="Google Shape;210;p62"/>
          <p:cNvSpPr txBox="1"/>
          <p:nvPr>
            <p:ph idx="1" type="subTitle"/>
          </p:nvPr>
        </p:nvSpPr>
        <p:spPr>
          <a:xfrm>
            <a:off x="3598700" y="4132250"/>
            <a:ext cx="4315500" cy="43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211" name="Google Shape;211;p62"/>
          <p:cNvSpPr/>
          <p:nvPr>
            <p:ph idx="3" type="pic"/>
          </p:nvPr>
        </p:nvSpPr>
        <p:spPr>
          <a:xfrm>
            <a:off x="0" y="0"/>
            <a:ext cx="9144000" cy="2333100"/>
          </a:xfrm>
          <a:prstGeom prst="rect">
            <a:avLst/>
          </a:prstGeom>
          <a:noFill/>
          <a:ln>
            <a:noFill/>
          </a:ln>
        </p:spPr>
      </p:sp>
      <p:grpSp>
        <p:nvGrpSpPr>
          <p:cNvPr id="212" name="Google Shape;212;p62"/>
          <p:cNvGrpSpPr/>
          <p:nvPr/>
        </p:nvGrpSpPr>
        <p:grpSpPr>
          <a:xfrm>
            <a:off x="-2142445" y="3242293"/>
            <a:ext cx="3029647" cy="3349027"/>
            <a:chOff x="-2142445" y="3242293"/>
            <a:chExt cx="3029647" cy="3349027"/>
          </a:xfrm>
        </p:grpSpPr>
        <p:sp>
          <p:nvSpPr>
            <p:cNvPr id="213" name="Google Shape;213;p62"/>
            <p:cNvSpPr/>
            <p:nvPr/>
          </p:nvSpPr>
          <p:spPr>
            <a:xfrm>
              <a:off x="-2142445" y="3811375"/>
              <a:ext cx="3029647" cy="2779945"/>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62"/>
            <p:cNvSpPr/>
            <p:nvPr/>
          </p:nvSpPr>
          <p:spPr>
            <a:xfrm rot="5400000">
              <a:off x="-75763" y="3561362"/>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2_1_1_1_1_1">
    <p:spTree>
      <p:nvGrpSpPr>
        <p:cNvPr id="215" name="Shape 215"/>
        <p:cNvGrpSpPr/>
        <p:nvPr/>
      </p:nvGrpSpPr>
      <p:grpSpPr>
        <a:xfrm>
          <a:off x="0" y="0"/>
          <a:ext cx="0" cy="0"/>
          <a:chOff x="0" y="0"/>
          <a:chExt cx="0" cy="0"/>
        </a:xfrm>
      </p:grpSpPr>
      <p:sp>
        <p:nvSpPr>
          <p:cNvPr id="216" name="Google Shape;216;p63"/>
          <p:cNvSpPr txBox="1"/>
          <p:nvPr>
            <p:ph type="title"/>
          </p:nvPr>
        </p:nvSpPr>
        <p:spPr>
          <a:xfrm>
            <a:off x="764888" y="1072710"/>
            <a:ext cx="3620100" cy="738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100"/>
              <a:buNone/>
              <a:defRPr/>
            </a:lvl1pPr>
            <a:lvl2pPr lvl="1" algn="ctr">
              <a:lnSpc>
                <a:spcPct val="100000"/>
              </a:lnSpc>
              <a:spcBef>
                <a:spcPts val="0"/>
              </a:spcBef>
              <a:spcAft>
                <a:spcPts val="0"/>
              </a:spcAft>
              <a:buSzPts val="3100"/>
              <a:buNone/>
              <a:defRPr/>
            </a:lvl2pPr>
            <a:lvl3pPr lvl="2" algn="ctr">
              <a:lnSpc>
                <a:spcPct val="100000"/>
              </a:lnSpc>
              <a:spcBef>
                <a:spcPts val="0"/>
              </a:spcBef>
              <a:spcAft>
                <a:spcPts val="0"/>
              </a:spcAft>
              <a:buSzPts val="3100"/>
              <a:buNone/>
              <a:defRPr/>
            </a:lvl3pPr>
            <a:lvl4pPr lvl="3" algn="ctr">
              <a:lnSpc>
                <a:spcPct val="100000"/>
              </a:lnSpc>
              <a:spcBef>
                <a:spcPts val="0"/>
              </a:spcBef>
              <a:spcAft>
                <a:spcPts val="0"/>
              </a:spcAft>
              <a:buSzPts val="3100"/>
              <a:buNone/>
              <a:defRPr/>
            </a:lvl4pPr>
            <a:lvl5pPr lvl="4" algn="ctr">
              <a:lnSpc>
                <a:spcPct val="100000"/>
              </a:lnSpc>
              <a:spcBef>
                <a:spcPts val="0"/>
              </a:spcBef>
              <a:spcAft>
                <a:spcPts val="0"/>
              </a:spcAft>
              <a:buSzPts val="3100"/>
              <a:buNone/>
              <a:defRPr/>
            </a:lvl5pPr>
            <a:lvl6pPr lvl="5" algn="ctr">
              <a:lnSpc>
                <a:spcPct val="100000"/>
              </a:lnSpc>
              <a:spcBef>
                <a:spcPts val="0"/>
              </a:spcBef>
              <a:spcAft>
                <a:spcPts val="0"/>
              </a:spcAft>
              <a:buSzPts val="3100"/>
              <a:buNone/>
              <a:defRPr/>
            </a:lvl6pPr>
            <a:lvl7pPr lvl="6" algn="ctr">
              <a:lnSpc>
                <a:spcPct val="100000"/>
              </a:lnSpc>
              <a:spcBef>
                <a:spcPts val="0"/>
              </a:spcBef>
              <a:spcAft>
                <a:spcPts val="0"/>
              </a:spcAft>
              <a:buSzPts val="3100"/>
              <a:buNone/>
              <a:defRPr/>
            </a:lvl7pPr>
            <a:lvl8pPr lvl="7" algn="ctr">
              <a:lnSpc>
                <a:spcPct val="100000"/>
              </a:lnSpc>
              <a:spcBef>
                <a:spcPts val="0"/>
              </a:spcBef>
              <a:spcAft>
                <a:spcPts val="0"/>
              </a:spcAft>
              <a:buSzPts val="3100"/>
              <a:buNone/>
              <a:defRPr/>
            </a:lvl8pPr>
            <a:lvl9pPr lvl="8" algn="ctr">
              <a:lnSpc>
                <a:spcPct val="100000"/>
              </a:lnSpc>
              <a:spcBef>
                <a:spcPts val="0"/>
              </a:spcBef>
              <a:spcAft>
                <a:spcPts val="0"/>
              </a:spcAft>
              <a:buSzPts val="3100"/>
              <a:buNone/>
              <a:defRPr/>
            </a:lvl9pPr>
          </a:lstStyle>
          <a:p/>
        </p:txBody>
      </p:sp>
      <p:sp>
        <p:nvSpPr>
          <p:cNvPr id="217" name="Google Shape;217;p63"/>
          <p:cNvSpPr txBox="1"/>
          <p:nvPr>
            <p:ph idx="1" type="subTitle"/>
          </p:nvPr>
        </p:nvSpPr>
        <p:spPr>
          <a:xfrm>
            <a:off x="764888" y="2450651"/>
            <a:ext cx="3620100" cy="1569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500"/>
              <a:buNone/>
              <a:defRPr sz="1500"/>
            </a:lvl1pPr>
            <a:lvl2pPr lvl="1" algn="ctr">
              <a:lnSpc>
                <a:spcPct val="100000"/>
              </a:lnSpc>
              <a:spcBef>
                <a:spcPts val="0"/>
              </a:spcBef>
              <a:spcAft>
                <a:spcPts val="0"/>
              </a:spcAft>
              <a:buSzPts val="1500"/>
              <a:buNone/>
              <a:defRPr sz="1500"/>
            </a:lvl2pPr>
            <a:lvl3pPr lvl="2" algn="ctr">
              <a:lnSpc>
                <a:spcPct val="100000"/>
              </a:lnSpc>
              <a:spcBef>
                <a:spcPts val="0"/>
              </a:spcBef>
              <a:spcAft>
                <a:spcPts val="0"/>
              </a:spcAft>
              <a:buSzPts val="1500"/>
              <a:buNone/>
              <a:defRPr sz="1500"/>
            </a:lvl3pPr>
            <a:lvl4pPr lvl="3" algn="ctr">
              <a:lnSpc>
                <a:spcPct val="100000"/>
              </a:lnSpc>
              <a:spcBef>
                <a:spcPts val="0"/>
              </a:spcBef>
              <a:spcAft>
                <a:spcPts val="0"/>
              </a:spcAft>
              <a:buSzPts val="1500"/>
              <a:buNone/>
              <a:defRPr sz="1500"/>
            </a:lvl4pPr>
            <a:lvl5pPr lvl="4" algn="ctr">
              <a:lnSpc>
                <a:spcPct val="100000"/>
              </a:lnSpc>
              <a:spcBef>
                <a:spcPts val="0"/>
              </a:spcBef>
              <a:spcAft>
                <a:spcPts val="0"/>
              </a:spcAft>
              <a:buSzPts val="1500"/>
              <a:buNone/>
              <a:defRPr sz="1500"/>
            </a:lvl5pPr>
            <a:lvl6pPr lvl="5" algn="ctr">
              <a:lnSpc>
                <a:spcPct val="100000"/>
              </a:lnSpc>
              <a:spcBef>
                <a:spcPts val="0"/>
              </a:spcBef>
              <a:spcAft>
                <a:spcPts val="0"/>
              </a:spcAft>
              <a:buSzPts val="1500"/>
              <a:buNone/>
              <a:defRPr sz="1500"/>
            </a:lvl6pPr>
            <a:lvl7pPr lvl="6" algn="ctr">
              <a:lnSpc>
                <a:spcPct val="100000"/>
              </a:lnSpc>
              <a:spcBef>
                <a:spcPts val="0"/>
              </a:spcBef>
              <a:spcAft>
                <a:spcPts val="0"/>
              </a:spcAft>
              <a:buSzPts val="1500"/>
              <a:buNone/>
              <a:defRPr sz="1500"/>
            </a:lvl7pPr>
            <a:lvl8pPr lvl="7" algn="ctr">
              <a:lnSpc>
                <a:spcPct val="100000"/>
              </a:lnSpc>
              <a:spcBef>
                <a:spcPts val="0"/>
              </a:spcBef>
              <a:spcAft>
                <a:spcPts val="0"/>
              </a:spcAft>
              <a:buSzPts val="1500"/>
              <a:buNone/>
              <a:defRPr sz="1500"/>
            </a:lvl8pPr>
            <a:lvl9pPr lvl="8" algn="ctr">
              <a:lnSpc>
                <a:spcPct val="100000"/>
              </a:lnSpc>
              <a:spcBef>
                <a:spcPts val="0"/>
              </a:spcBef>
              <a:spcAft>
                <a:spcPts val="0"/>
              </a:spcAft>
              <a:buSzPts val="1500"/>
              <a:buNone/>
              <a:defRPr sz="1500"/>
            </a:lvl9pPr>
          </a:lstStyle>
          <a:p/>
        </p:txBody>
      </p:sp>
      <p:sp>
        <p:nvSpPr>
          <p:cNvPr id="218" name="Google Shape;218;p63"/>
          <p:cNvSpPr/>
          <p:nvPr>
            <p:ph idx="2" type="pic"/>
          </p:nvPr>
        </p:nvSpPr>
        <p:spPr>
          <a:xfrm>
            <a:off x="5043250" y="0"/>
            <a:ext cx="4100700" cy="5143500"/>
          </a:xfrm>
          <a:prstGeom prst="rect">
            <a:avLst/>
          </a:prstGeom>
          <a:noFill/>
          <a:ln>
            <a:noFill/>
          </a:ln>
        </p:spPr>
      </p:sp>
      <p:sp>
        <p:nvSpPr>
          <p:cNvPr id="219" name="Google Shape;219;p63"/>
          <p:cNvSpPr/>
          <p:nvPr/>
        </p:nvSpPr>
        <p:spPr>
          <a:xfrm>
            <a:off x="-322425" y="4558825"/>
            <a:ext cx="3174567" cy="2063433"/>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6"/>
        </a:solidFill>
      </p:bgPr>
    </p:bg>
    <p:spTree>
      <p:nvGrpSpPr>
        <p:cNvPr id="220" name="Shape 220"/>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21" name="Shape 221"/>
        <p:cNvGrpSpPr/>
        <p:nvPr/>
      </p:nvGrpSpPr>
      <p:grpSpPr>
        <a:xfrm>
          <a:off x="0" y="0"/>
          <a:ext cx="0" cy="0"/>
          <a:chOff x="0" y="0"/>
          <a:chExt cx="0" cy="0"/>
        </a:xfrm>
      </p:grpSpPr>
      <p:sp>
        <p:nvSpPr>
          <p:cNvPr id="222" name="Google Shape;222;p65"/>
          <p:cNvSpPr/>
          <p:nvPr/>
        </p:nvSpPr>
        <p:spPr>
          <a:xfrm flipH="1" rot="10800000">
            <a:off x="-512536" y="4311111"/>
            <a:ext cx="5516397" cy="1895949"/>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3" name="Google Shape;223;p65"/>
          <p:cNvGrpSpPr/>
          <p:nvPr/>
        </p:nvGrpSpPr>
        <p:grpSpPr>
          <a:xfrm>
            <a:off x="7337177" y="-343788"/>
            <a:ext cx="4366300" cy="3562799"/>
            <a:chOff x="7337177" y="-343788"/>
            <a:chExt cx="4366300" cy="3562799"/>
          </a:xfrm>
        </p:grpSpPr>
        <p:grpSp>
          <p:nvGrpSpPr>
            <p:cNvPr id="224" name="Google Shape;224;p65"/>
            <p:cNvGrpSpPr/>
            <p:nvPr/>
          </p:nvGrpSpPr>
          <p:grpSpPr>
            <a:xfrm>
              <a:off x="7337177" y="-343788"/>
              <a:ext cx="4366300" cy="2779896"/>
              <a:chOff x="7337177" y="-343788"/>
              <a:chExt cx="4366300" cy="2779896"/>
            </a:xfrm>
          </p:grpSpPr>
          <p:sp>
            <p:nvSpPr>
              <p:cNvPr id="225" name="Google Shape;225;p65"/>
              <p:cNvSpPr/>
              <p:nvPr/>
            </p:nvSpPr>
            <p:spPr>
              <a:xfrm>
                <a:off x="7337177" y="-343788"/>
                <a:ext cx="4366300" cy="2779896"/>
              </a:xfrm>
              <a:custGeom>
                <a:rect b="b" l="l" r="r" t="t"/>
                <a:pathLst>
                  <a:path extrusionOk="0" h="37116" w="58297">
                    <a:moveTo>
                      <a:pt x="57813" y="0"/>
                    </a:moveTo>
                    <a:lnTo>
                      <a:pt x="1" y="132"/>
                    </a:lnTo>
                    <a:lnTo>
                      <a:pt x="265" y="37115"/>
                    </a:lnTo>
                    <a:lnTo>
                      <a:pt x="58297" y="37049"/>
                    </a:lnTo>
                    <a:lnTo>
                      <a:pt x="57813" y="0"/>
                    </a:ln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6" name="Google Shape;226;p65"/>
              <p:cNvCxnSpPr/>
              <p:nvPr/>
            </p:nvCxnSpPr>
            <p:spPr>
              <a:xfrm>
                <a:off x="7667525" y="29457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227" name="Google Shape;227;p65"/>
              <p:cNvCxnSpPr/>
              <p:nvPr/>
            </p:nvCxnSpPr>
            <p:spPr>
              <a:xfrm>
                <a:off x="7667525" y="200002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228" name="Google Shape;228;p65"/>
              <p:cNvCxnSpPr/>
              <p:nvPr/>
            </p:nvCxnSpPr>
            <p:spPr>
              <a:xfrm>
                <a:off x="7667525" y="165893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229" name="Google Shape;229;p65"/>
              <p:cNvCxnSpPr/>
              <p:nvPr/>
            </p:nvCxnSpPr>
            <p:spPr>
              <a:xfrm>
                <a:off x="7667525" y="131784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230" name="Google Shape;230;p65"/>
              <p:cNvCxnSpPr/>
              <p:nvPr/>
            </p:nvCxnSpPr>
            <p:spPr>
              <a:xfrm>
                <a:off x="7667525" y="97675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231" name="Google Shape;231;p65"/>
              <p:cNvCxnSpPr/>
              <p:nvPr/>
            </p:nvCxnSpPr>
            <p:spPr>
              <a:xfrm>
                <a:off x="7667525" y="635665"/>
                <a:ext cx="3705600" cy="0"/>
              </a:xfrm>
              <a:prstGeom prst="straightConnector1">
                <a:avLst/>
              </a:prstGeom>
              <a:noFill/>
              <a:ln cap="flat" cmpd="sng" w="9525">
                <a:solidFill>
                  <a:schemeClr val="accent2"/>
                </a:solidFill>
                <a:prstDash val="solid"/>
                <a:round/>
                <a:headEnd len="sm" w="sm" type="none"/>
                <a:tailEnd len="sm" w="sm" type="none"/>
              </a:ln>
            </p:spPr>
          </p:cxnSp>
        </p:grpSp>
        <p:sp>
          <p:nvSpPr>
            <p:cNvPr id="232" name="Google Shape;232;p65"/>
            <p:cNvSpPr/>
            <p:nvPr/>
          </p:nvSpPr>
          <p:spPr>
            <a:xfrm>
              <a:off x="8307325" y="2279161"/>
              <a:ext cx="593850" cy="939850"/>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0">
    <p:spTree>
      <p:nvGrpSpPr>
        <p:cNvPr id="233" name="Shape 233"/>
        <p:cNvGrpSpPr/>
        <p:nvPr/>
      </p:nvGrpSpPr>
      <p:grpSpPr>
        <a:xfrm>
          <a:off x="0" y="0"/>
          <a:ext cx="0" cy="0"/>
          <a:chOff x="0" y="0"/>
          <a:chExt cx="0" cy="0"/>
        </a:xfrm>
      </p:grpSpPr>
      <p:grpSp>
        <p:nvGrpSpPr>
          <p:cNvPr id="234" name="Google Shape;234;p66"/>
          <p:cNvGrpSpPr/>
          <p:nvPr/>
        </p:nvGrpSpPr>
        <p:grpSpPr>
          <a:xfrm>
            <a:off x="7819887" y="1581604"/>
            <a:ext cx="1668338" cy="3638623"/>
            <a:chOff x="7819887" y="1581604"/>
            <a:chExt cx="1668338" cy="3638623"/>
          </a:xfrm>
        </p:grpSpPr>
        <p:sp>
          <p:nvSpPr>
            <p:cNvPr id="235" name="Google Shape;235;p66"/>
            <p:cNvSpPr/>
            <p:nvPr/>
          </p:nvSpPr>
          <p:spPr>
            <a:xfrm rot="5400000">
              <a:off x="7190501" y="2922503"/>
              <a:ext cx="3638623" cy="956825"/>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66"/>
            <p:cNvSpPr/>
            <p:nvPr/>
          </p:nvSpPr>
          <p:spPr>
            <a:xfrm>
              <a:off x="7819887" y="4371462"/>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7" name="Google Shape;237;p66"/>
          <p:cNvGrpSpPr/>
          <p:nvPr/>
        </p:nvGrpSpPr>
        <p:grpSpPr>
          <a:xfrm>
            <a:off x="-467250" y="3879211"/>
            <a:ext cx="4104591" cy="2053781"/>
            <a:chOff x="-467250" y="3879211"/>
            <a:chExt cx="4104591" cy="2053781"/>
          </a:xfrm>
        </p:grpSpPr>
        <p:sp>
          <p:nvSpPr>
            <p:cNvPr id="238" name="Google Shape;238;p66"/>
            <p:cNvSpPr/>
            <p:nvPr/>
          </p:nvSpPr>
          <p:spPr>
            <a:xfrm>
              <a:off x="-467250" y="4483175"/>
              <a:ext cx="4104591" cy="1449817"/>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66"/>
            <p:cNvSpPr/>
            <p:nvPr/>
          </p:nvSpPr>
          <p:spPr>
            <a:xfrm>
              <a:off x="-220500" y="3879211"/>
              <a:ext cx="593850" cy="939850"/>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0" name="Google Shape;240;p66"/>
          <p:cNvGrpSpPr/>
          <p:nvPr/>
        </p:nvGrpSpPr>
        <p:grpSpPr>
          <a:xfrm>
            <a:off x="373350" y="306811"/>
            <a:ext cx="8057263" cy="1091489"/>
            <a:chOff x="373350" y="306811"/>
            <a:chExt cx="8057263" cy="1091489"/>
          </a:xfrm>
        </p:grpSpPr>
        <p:sp>
          <p:nvSpPr>
            <p:cNvPr id="241" name="Google Shape;241;p66"/>
            <p:cNvSpPr/>
            <p:nvPr/>
          </p:nvSpPr>
          <p:spPr>
            <a:xfrm flipH="1">
              <a:off x="713225" y="441475"/>
              <a:ext cx="7717388" cy="956825"/>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42" name="Google Shape;242;p66"/>
            <p:cNvSpPr/>
            <p:nvPr/>
          </p:nvSpPr>
          <p:spPr>
            <a:xfrm>
              <a:off x="373350" y="306811"/>
              <a:ext cx="593850" cy="939850"/>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9" name="Shape 249"/>
        <p:cNvGrpSpPr/>
        <p:nvPr/>
      </p:nvGrpSpPr>
      <p:grpSpPr>
        <a:xfrm>
          <a:off x="0" y="0"/>
          <a:ext cx="0" cy="0"/>
          <a:chOff x="0" y="0"/>
          <a:chExt cx="0" cy="0"/>
        </a:xfrm>
      </p:grpSpPr>
      <p:sp>
        <p:nvSpPr>
          <p:cNvPr id="250" name="Google Shape;250;p42"/>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1" name="Google Shape;251;p42"/>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2" name="Google Shape;252;p42"/>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p42"/>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42"/>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5" name="Shape 255"/>
        <p:cNvGrpSpPr/>
        <p:nvPr/>
      </p:nvGrpSpPr>
      <p:grpSpPr>
        <a:xfrm>
          <a:off x="0" y="0"/>
          <a:ext cx="0" cy="0"/>
          <a:chOff x="0" y="0"/>
          <a:chExt cx="0" cy="0"/>
        </a:xfrm>
      </p:grpSpPr>
      <p:sp>
        <p:nvSpPr>
          <p:cNvPr id="256" name="Google Shape;256;p67"/>
          <p:cNvSpPr txBox="1"/>
          <p:nvPr>
            <p:ph type="ctrTitle"/>
          </p:nvPr>
        </p:nvSpPr>
        <p:spPr>
          <a:xfrm>
            <a:off x="685800" y="1597820"/>
            <a:ext cx="7772400" cy="110251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7" name="Google Shape;257;p67"/>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p:txBody>
      </p:sp>
      <p:sp>
        <p:nvSpPr>
          <p:cNvPr id="258" name="Google Shape;258;p67"/>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67"/>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67"/>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1" name="Shape 261"/>
        <p:cNvGrpSpPr/>
        <p:nvPr/>
      </p:nvGrpSpPr>
      <p:grpSpPr>
        <a:xfrm>
          <a:off x="0" y="0"/>
          <a:ext cx="0" cy="0"/>
          <a:chOff x="0" y="0"/>
          <a:chExt cx="0" cy="0"/>
        </a:xfrm>
      </p:grpSpPr>
      <p:sp>
        <p:nvSpPr>
          <p:cNvPr id="262" name="Google Shape;262;p68"/>
          <p:cNvSpPr txBox="1"/>
          <p:nvPr>
            <p:ph type="title"/>
          </p:nvPr>
        </p:nvSpPr>
        <p:spPr>
          <a:xfrm>
            <a:off x="722313" y="3305176"/>
            <a:ext cx="7772400" cy="1021556"/>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3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63" name="Google Shape;263;p68"/>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Autofit/>
          </a:bodyPr>
          <a:lstStyle>
            <a:lvl1pPr indent="-228600" lvl="0" marL="457200" algn="l">
              <a:spcBef>
                <a:spcPts val="300"/>
              </a:spcBef>
              <a:spcAft>
                <a:spcPts val="0"/>
              </a:spcAft>
              <a:buClr>
                <a:srgbClr val="888888"/>
              </a:buClr>
              <a:buSzPts val="1500"/>
              <a:buNone/>
              <a:defRPr sz="1500">
                <a:solidFill>
                  <a:srgbClr val="888888"/>
                </a:solidFill>
              </a:defRPr>
            </a:lvl1pPr>
            <a:lvl2pPr indent="-228600" lvl="1" marL="914400" algn="l">
              <a:spcBef>
                <a:spcPts val="270"/>
              </a:spcBef>
              <a:spcAft>
                <a:spcPts val="0"/>
              </a:spcAft>
              <a:buClr>
                <a:srgbClr val="888888"/>
              </a:buClr>
              <a:buSzPts val="1350"/>
              <a:buNone/>
              <a:defRPr sz="1350">
                <a:solidFill>
                  <a:srgbClr val="888888"/>
                </a:solidFill>
              </a:defRPr>
            </a:lvl2pPr>
            <a:lvl3pPr indent="-228600" lvl="2" marL="1371600" algn="l">
              <a:spcBef>
                <a:spcPts val="240"/>
              </a:spcBef>
              <a:spcAft>
                <a:spcPts val="0"/>
              </a:spcAft>
              <a:buClr>
                <a:srgbClr val="888888"/>
              </a:buClr>
              <a:buSzPts val="1200"/>
              <a:buNone/>
              <a:defRPr sz="1200">
                <a:solidFill>
                  <a:srgbClr val="888888"/>
                </a:solidFill>
              </a:defRPr>
            </a:lvl3pPr>
            <a:lvl4pPr indent="-228600" lvl="3" marL="1828800" algn="l">
              <a:spcBef>
                <a:spcPts val="210"/>
              </a:spcBef>
              <a:spcAft>
                <a:spcPts val="0"/>
              </a:spcAft>
              <a:buClr>
                <a:srgbClr val="888888"/>
              </a:buClr>
              <a:buSzPts val="1050"/>
              <a:buNone/>
              <a:defRPr sz="1050">
                <a:solidFill>
                  <a:srgbClr val="888888"/>
                </a:solidFill>
              </a:defRPr>
            </a:lvl4pPr>
            <a:lvl5pPr indent="-228600" lvl="4" marL="2286000" algn="l">
              <a:spcBef>
                <a:spcPts val="210"/>
              </a:spcBef>
              <a:spcAft>
                <a:spcPts val="0"/>
              </a:spcAft>
              <a:buClr>
                <a:srgbClr val="888888"/>
              </a:buClr>
              <a:buSzPts val="1050"/>
              <a:buNone/>
              <a:defRPr sz="1050">
                <a:solidFill>
                  <a:srgbClr val="888888"/>
                </a:solidFill>
              </a:defRPr>
            </a:lvl5pPr>
            <a:lvl6pPr indent="-228600" lvl="5" marL="2743200" algn="l">
              <a:spcBef>
                <a:spcPts val="210"/>
              </a:spcBef>
              <a:spcAft>
                <a:spcPts val="0"/>
              </a:spcAft>
              <a:buClr>
                <a:srgbClr val="888888"/>
              </a:buClr>
              <a:buSzPts val="1050"/>
              <a:buNone/>
              <a:defRPr sz="1050">
                <a:solidFill>
                  <a:srgbClr val="888888"/>
                </a:solidFill>
              </a:defRPr>
            </a:lvl6pPr>
            <a:lvl7pPr indent="-228600" lvl="6" marL="3200400" algn="l">
              <a:spcBef>
                <a:spcPts val="210"/>
              </a:spcBef>
              <a:spcAft>
                <a:spcPts val="0"/>
              </a:spcAft>
              <a:buClr>
                <a:srgbClr val="888888"/>
              </a:buClr>
              <a:buSzPts val="1050"/>
              <a:buNone/>
              <a:defRPr sz="1050">
                <a:solidFill>
                  <a:srgbClr val="888888"/>
                </a:solidFill>
              </a:defRPr>
            </a:lvl7pPr>
            <a:lvl8pPr indent="-228600" lvl="7" marL="3657600" algn="l">
              <a:spcBef>
                <a:spcPts val="210"/>
              </a:spcBef>
              <a:spcAft>
                <a:spcPts val="0"/>
              </a:spcAft>
              <a:buClr>
                <a:srgbClr val="888888"/>
              </a:buClr>
              <a:buSzPts val="1050"/>
              <a:buNone/>
              <a:defRPr sz="1050">
                <a:solidFill>
                  <a:srgbClr val="888888"/>
                </a:solidFill>
              </a:defRPr>
            </a:lvl8pPr>
            <a:lvl9pPr indent="-228600" lvl="8" marL="4114800" algn="l">
              <a:spcBef>
                <a:spcPts val="210"/>
              </a:spcBef>
              <a:spcAft>
                <a:spcPts val="0"/>
              </a:spcAft>
              <a:buClr>
                <a:srgbClr val="888888"/>
              </a:buClr>
              <a:buSzPts val="1050"/>
              <a:buNone/>
              <a:defRPr sz="1050">
                <a:solidFill>
                  <a:srgbClr val="888888"/>
                </a:solidFill>
              </a:defRPr>
            </a:lvl9pPr>
          </a:lstStyle>
          <a:p/>
        </p:txBody>
      </p:sp>
      <p:sp>
        <p:nvSpPr>
          <p:cNvPr id="264" name="Google Shape;264;p68"/>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p68"/>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68"/>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7" name="Shape 267"/>
        <p:cNvGrpSpPr/>
        <p:nvPr/>
      </p:nvGrpSpPr>
      <p:grpSpPr>
        <a:xfrm>
          <a:off x="0" y="0"/>
          <a:ext cx="0" cy="0"/>
          <a:chOff x="0" y="0"/>
          <a:chExt cx="0" cy="0"/>
        </a:xfrm>
      </p:grpSpPr>
      <p:sp>
        <p:nvSpPr>
          <p:cNvPr id="268" name="Google Shape;268;p69"/>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69" name="Google Shape;269;p69"/>
          <p:cNvSpPr txBox="1"/>
          <p:nvPr>
            <p:ph idx="1" type="body"/>
          </p:nvPr>
        </p:nvSpPr>
        <p:spPr>
          <a:xfrm>
            <a:off x="457200" y="1200151"/>
            <a:ext cx="4038600" cy="3394472"/>
          </a:xfrm>
          <a:prstGeom prst="rect">
            <a:avLst/>
          </a:prstGeom>
          <a:noFill/>
          <a:ln>
            <a:noFill/>
          </a:ln>
        </p:spPr>
        <p:txBody>
          <a:bodyPr anchorCtr="0" anchor="t" bIns="45700" lIns="91425" spcFirstLastPara="1" rIns="91425" wrap="square" tIns="45700">
            <a:noAutofit/>
          </a:bodyPr>
          <a:lstStyle>
            <a:lvl1pPr indent="-361950" lvl="0" marL="457200" algn="l">
              <a:spcBef>
                <a:spcPts val="420"/>
              </a:spcBef>
              <a:spcAft>
                <a:spcPts val="0"/>
              </a:spcAft>
              <a:buClr>
                <a:schemeClr val="dk1"/>
              </a:buClr>
              <a:buSzPts val="2100"/>
              <a:buChar char="•"/>
              <a:defRPr sz="2100"/>
            </a:lvl1pPr>
            <a:lvl2pPr indent="-342900" lvl="1" marL="914400" algn="l">
              <a:spcBef>
                <a:spcPts val="360"/>
              </a:spcBef>
              <a:spcAft>
                <a:spcPts val="0"/>
              </a:spcAft>
              <a:buClr>
                <a:schemeClr val="dk1"/>
              </a:buClr>
              <a:buSzPts val="1800"/>
              <a:buChar char="–"/>
              <a:defRPr sz="1800"/>
            </a:lvl2pPr>
            <a:lvl3pPr indent="-323850" lvl="2" marL="1371600" algn="l">
              <a:spcBef>
                <a:spcPts val="300"/>
              </a:spcBef>
              <a:spcAft>
                <a:spcPts val="0"/>
              </a:spcAft>
              <a:buClr>
                <a:schemeClr val="dk1"/>
              </a:buClr>
              <a:buSzPts val="1500"/>
              <a:buChar char="•"/>
              <a:defRPr sz="1500"/>
            </a:lvl3pPr>
            <a:lvl4pPr indent="-314325" lvl="3" marL="1828800" algn="l">
              <a:spcBef>
                <a:spcPts val="270"/>
              </a:spcBef>
              <a:spcAft>
                <a:spcPts val="0"/>
              </a:spcAft>
              <a:buClr>
                <a:schemeClr val="dk1"/>
              </a:buClr>
              <a:buSzPts val="1350"/>
              <a:buChar char="–"/>
              <a:defRPr sz="1350"/>
            </a:lvl4pPr>
            <a:lvl5pPr indent="-314325" lvl="4" marL="2286000" algn="l">
              <a:spcBef>
                <a:spcPts val="270"/>
              </a:spcBef>
              <a:spcAft>
                <a:spcPts val="0"/>
              </a:spcAft>
              <a:buClr>
                <a:schemeClr val="dk1"/>
              </a:buClr>
              <a:buSzPts val="1350"/>
              <a:buChar char="»"/>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270" name="Google Shape;270;p69"/>
          <p:cNvSpPr txBox="1"/>
          <p:nvPr>
            <p:ph idx="2" type="body"/>
          </p:nvPr>
        </p:nvSpPr>
        <p:spPr>
          <a:xfrm>
            <a:off x="4648200" y="1200151"/>
            <a:ext cx="4038600" cy="3394472"/>
          </a:xfrm>
          <a:prstGeom prst="rect">
            <a:avLst/>
          </a:prstGeom>
          <a:noFill/>
          <a:ln>
            <a:noFill/>
          </a:ln>
        </p:spPr>
        <p:txBody>
          <a:bodyPr anchorCtr="0" anchor="t" bIns="45700" lIns="91425" spcFirstLastPara="1" rIns="91425" wrap="square" tIns="45700">
            <a:noAutofit/>
          </a:bodyPr>
          <a:lstStyle>
            <a:lvl1pPr indent="-361950" lvl="0" marL="457200" algn="l">
              <a:spcBef>
                <a:spcPts val="420"/>
              </a:spcBef>
              <a:spcAft>
                <a:spcPts val="0"/>
              </a:spcAft>
              <a:buClr>
                <a:schemeClr val="dk1"/>
              </a:buClr>
              <a:buSzPts val="2100"/>
              <a:buChar char="•"/>
              <a:defRPr sz="2100"/>
            </a:lvl1pPr>
            <a:lvl2pPr indent="-342900" lvl="1" marL="914400" algn="l">
              <a:spcBef>
                <a:spcPts val="360"/>
              </a:spcBef>
              <a:spcAft>
                <a:spcPts val="0"/>
              </a:spcAft>
              <a:buClr>
                <a:schemeClr val="dk1"/>
              </a:buClr>
              <a:buSzPts val="1800"/>
              <a:buChar char="–"/>
              <a:defRPr sz="1800"/>
            </a:lvl2pPr>
            <a:lvl3pPr indent="-323850" lvl="2" marL="1371600" algn="l">
              <a:spcBef>
                <a:spcPts val="300"/>
              </a:spcBef>
              <a:spcAft>
                <a:spcPts val="0"/>
              </a:spcAft>
              <a:buClr>
                <a:schemeClr val="dk1"/>
              </a:buClr>
              <a:buSzPts val="1500"/>
              <a:buChar char="•"/>
              <a:defRPr sz="1500"/>
            </a:lvl3pPr>
            <a:lvl4pPr indent="-314325" lvl="3" marL="1828800" algn="l">
              <a:spcBef>
                <a:spcPts val="270"/>
              </a:spcBef>
              <a:spcAft>
                <a:spcPts val="0"/>
              </a:spcAft>
              <a:buClr>
                <a:schemeClr val="dk1"/>
              </a:buClr>
              <a:buSzPts val="1350"/>
              <a:buChar char="–"/>
              <a:defRPr sz="1350"/>
            </a:lvl4pPr>
            <a:lvl5pPr indent="-314325" lvl="4" marL="2286000" algn="l">
              <a:spcBef>
                <a:spcPts val="270"/>
              </a:spcBef>
              <a:spcAft>
                <a:spcPts val="0"/>
              </a:spcAft>
              <a:buClr>
                <a:schemeClr val="dk1"/>
              </a:buClr>
              <a:buSzPts val="1350"/>
              <a:buChar char="»"/>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271" name="Google Shape;271;p69"/>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p69"/>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69"/>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4" name="Shape 274"/>
        <p:cNvGrpSpPr/>
        <p:nvPr/>
      </p:nvGrpSpPr>
      <p:grpSpPr>
        <a:xfrm>
          <a:off x="0" y="0"/>
          <a:ext cx="0" cy="0"/>
          <a:chOff x="0" y="0"/>
          <a:chExt cx="0" cy="0"/>
        </a:xfrm>
      </p:grpSpPr>
      <p:sp>
        <p:nvSpPr>
          <p:cNvPr id="275" name="Google Shape;275;p70"/>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6" name="Google Shape;276;p70"/>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Autofit/>
          </a:bodyPr>
          <a:lstStyle>
            <a:lvl1pPr indent="-228600" lvl="0" marL="457200" algn="l">
              <a:spcBef>
                <a:spcPts val="36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270"/>
              </a:spcBef>
              <a:spcAft>
                <a:spcPts val="0"/>
              </a:spcAft>
              <a:buClr>
                <a:schemeClr val="dk1"/>
              </a:buClr>
              <a:buSzPts val="1350"/>
              <a:buNone/>
              <a:defRPr b="1" sz="1350"/>
            </a:lvl3pPr>
            <a:lvl4pPr indent="-228600" lvl="3" marL="1828800" algn="l">
              <a:spcBef>
                <a:spcPts val="240"/>
              </a:spcBef>
              <a:spcAft>
                <a:spcPts val="0"/>
              </a:spcAft>
              <a:buClr>
                <a:schemeClr val="dk1"/>
              </a:buClr>
              <a:buSzPts val="1200"/>
              <a:buNone/>
              <a:defRPr b="1" sz="1200"/>
            </a:lvl4pPr>
            <a:lvl5pPr indent="-228600" lvl="4" marL="2286000" algn="l">
              <a:spcBef>
                <a:spcPts val="240"/>
              </a:spcBef>
              <a:spcAft>
                <a:spcPts val="0"/>
              </a:spcAft>
              <a:buClr>
                <a:schemeClr val="dk1"/>
              </a:buClr>
              <a:buSzPts val="1200"/>
              <a:buNone/>
              <a:defRPr b="1" sz="1200"/>
            </a:lvl5pPr>
            <a:lvl6pPr indent="-228600" lvl="5" marL="2743200" algn="l">
              <a:spcBef>
                <a:spcPts val="240"/>
              </a:spcBef>
              <a:spcAft>
                <a:spcPts val="0"/>
              </a:spcAft>
              <a:buClr>
                <a:schemeClr val="dk1"/>
              </a:buClr>
              <a:buSzPts val="1200"/>
              <a:buNone/>
              <a:defRPr b="1" sz="1200"/>
            </a:lvl6pPr>
            <a:lvl7pPr indent="-228600" lvl="6" marL="3200400" algn="l">
              <a:spcBef>
                <a:spcPts val="240"/>
              </a:spcBef>
              <a:spcAft>
                <a:spcPts val="0"/>
              </a:spcAft>
              <a:buClr>
                <a:schemeClr val="dk1"/>
              </a:buClr>
              <a:buSzPts val="1200"/>
              <a:buNone/>
              <a:defRPr b="1" sz="1200"/>
            </a:lvl7pPr>
            <a:lvl8pPr indent="-228600" lvl="7" marL="3657600" algn="l">
              <a:spcBef>
                <a:spcPts val="240"/>
              </a:spcBef>
              <a:spcAft>
                <a:spcPts val="0"/>
              </a:spcAft>
              <a:buClr>
                <a:schemeClr val="dk1"/>
              </a:buClr>
              <a:buSzPts val="1200"/>
              <a:buNone/>
              <a:defRPr b="1" sz="1200"/>
            </a:lvl8pPr>
            <a:lvl9pPr indent="-228600" lvl="8" marL="4114800" algn="l">
              <a:spcBef>
                <a:spcPts val="240"/>
              </a:spcBef>
              <a:spcAft>
                <a:spcPts val="0"/>
              </a:spcAft>
              <a:buClr>
                <a:schemeClr val="dk1"/>
              </a:buClr>
              <a:buSzPts val="1200"/>
              <a:buNone/>
              <a:defRPr b="1" sz="1200"/>
            </a:lvl9pPr>
          </a:lstStyle>
          <a:p/>
        </p:txBody>
      </p:sp>
      <p:sp>
        <p:nvSpPr>
          <p:cNvPr id="277" name="Google Shape;277;p70"/>
          <p:cNvSpPr txBox="1"/>
          <p:nvPr>
            <p:ph idx="2" type="body"/>
          </p:nvPr>
        </p:nvSpPr>
        <p:spPr>
          <a:xfrm>
            <a:off x="457200" y="1631156"/>
            <a:ext cx="4040188" cy="2963466"/>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4325" lvl="2" marL="1371600" algn="l">
              <a:spcBef>
                <a:spcPts val="270"/>
              </a:spcBef>
              <a:spcAft>
                <a:spcPts val="0"/>
              </a:spcAft>
              <a:buClr>
                <a:schemeClr val="dk1"/>
              </a:buClr>
              <a:buSzPts val="1350"/>
              <a:buChar char="•"/>
              <a:defRPr sz="1350"/>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278" name="Google Shape;278;p70"/>
          <p:cNvSpPr txBox="1"/>
          <p:nvPr>
            <p:ph idx="3" type="body"/>
          </p:nvPr>
        </p:nvSpPr>
        <p:spPr>
          <a:xfrm>
            <a:off x="4645026" y="1151335"/>
            <a:ext cx="4041775" cy="479822"/>
          </a:xfrm>
          <a:prstGeom prst="rect">
            <a:avLst/>
          </a:prstGeom>
          <a:noFill/>
          <a:ln>
            <a:noFill/>
          </a:ln>
        </p:spPr>
        <p:txBody>
          <a:bodyPr anchorCtr="0" anchor="b" bIns="45700" lIns="91425" spcFirstLastPara="1" rIns="91425" wrap="square" tIns="45700">
            <a:noAutofit/>
          </a:bodyPr>
          <a:lstStyle>
            <a:lvl1pPr indent="-228600" lvl="0" marL="457200" algn="l">
              <a:spcBef>
                <a:spcPts val="36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270"/>
              </a:spcBef>
              <a:spcAft>
                <a:spcPts val="0"/>
              </a:spcAft>
              <a:buClr>
                <a:schemeClr val="dk1"/>
              </a:buClr>
              <a:buSzPts val="1350"/>
              <a:buNone/>
              <a:defRPr b="1" sz="1350"/>
            </a:lvl3pPr>
            <a:lvl4pPr indent="-228600" lvl="3" marL="1828800" algn="l">
              <a:spcBef>
                <a:spcPts val="240"/>
              </a:spcBef>
              <a:spcAft>
                <a:spcPts val="0"/>
              </a:spcAft>
              <a:buClr>
                <a:schemeClr val="dk1"/>
              </a:buClr>
              <a:buSzPts val="1200"/>
              <a:buNone/>
              <a:defRPr b="1" sz="1200"/>
            </a:lvl4pPr>
            <a:lvl5pPr indent="-228600" lvl="4" marL="2286000" algn="l">
              <a:spcBef>
                <a:spcPts val="240"/>
              </a:spcBef>
              <a:spcAft>
                <a:spcPts val="0"/>
              </a:spcAft>
              <a:buClr>
                <a:schemeClr val="dk1"/>
              </a:buClr>
              <a:buSzPts val="1200"/>
              <a:buNone/>
              <a:defRPr b="1" sz="1200"/>
            </a:lvl5pPr>
            <a:lvl6pPr indent="-228600" lvl="5" marL="2743200" algn="l">
              <a:spcBef>
                <a:spcPts val="240"/>
              </a:spcBef>
              <a:spcAft>
                <a:spcPts val="0"/>
              </a:spcAft>
              <a:buClr>
                <a:schemeClr val="dk1"/>
              </a:buClr>
              <a:buSzPts val="1200"/>
              <a:buNone/>
              <a:defRPr b="1" sz="1200"/>
            </a:lvl6pPr>
            <a:lvl7pPr indent="-228600" lvl="6" marL="3200400" algn="l">
              <a:spcBef>
                <a:spcPts val="240"/>
              </a:spcBef>
              <a:spcAft>
                <a:spcPts val="0"/>
              </a:spcAft>
              <a:buClr>
                <a:schemeClr val="dk1"/>
              </a:buClr>
              <a:buSzPts val="1200"/>
              <a:buNone/>
              <a:defRPr b="1" sz="1200"/>
            </a:lvl7pPr>
            <a:lvl8pPr indent="-228600" lvl="7" marL="3657600" algn="l">
              <a:spcBef>
                <a:spcPts val="240"/>
              </a:spcBef>
              <a:spcAft>
                <a:spcPts val="0"/>
              </a:spcAft>
              <a:buClr>
                <a:schemeClr val="dk1"/>
              </a:buClr>
              <a:buSzPts val="1200"/>
              <a:buNone/>
              <a:defRPr b="1" sz="1200"/>
            </a:lvl8pPr>
            <a:lvl9pPr indent="-228600" lvl="8" marL="4114800" algn="l">
              <a:spcBef>
                <a:spcPts val="240"/>
              </a:spcBef>
              <a:spcAft>
                <a:spcPts val="0"/>
              </a:spcAft>
              <a:buClr>
                <a:schemeClr val="dk1"/>
              </a:buClr>
              <a:buSzPts val="1200"/>
              <a:buNone/>
              <a:defRPr b="1" sz="1200"/>
            </a:lvl9pPr>
          </a:lstStyle>
          <a:p/>
        </p:txBody>
      </p:sp>
      <p:sp>
        <p:nvSpPr>
          <p:cNvPr id="279" name="Google Shape;279;p70"/>
          <p:cNvSpPr txBox="1"/>
          <p:nvPr>
            <p:ph idx="4" type="body"/>
          </p:nvPr>
        </p:nvSpPr>
        <p:spPr>
          <a:xfrm>
            <a:off x="4645026" y="1631156"/>
            <a:ext cx="4041775" cy="2963466"/>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4325" lvl="2" marL="1371600" algn="l">
              <a:spcBef>
                <a:spcPts val="270"/>
              </a:spcBef>
              <a:spcAft>
                <a:spcPts val="0"/>
              </a:spcAft>
              <a:buClr>
                <a:schemeClr val="dk1"/>
              </a:buClr>
              <a:buSzPts val="1350"/>
              <a:buChar char="•"/>
              <a:defRPr sz="1350"/>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280" name="Google Shape;280;p70"/>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1" name="Google Shape;281;p70"/>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p70"/>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 name="Shape 28"/>
        <p:cNvGrpSpPr/>
        <p:nvPr/>
      </p:nvGrpSpPr>
      <p:grpSpPr>
        <a:xfrm>
          <a:off x="0" y="0"/>
          <a:ext cx="0" cy="0"/>
          <a:chOff x="0" y="0"/>
          <a:chExt cx="0" cy="0"/>
        </a:xfrm>
      </p:grpSpPr>
      <p:sp>
        <p:nvSpPr>
          <p:cNvPr id="29" name="Google Shape;29;p43"/>
          <p:cNvSpPr txBox="1"/>
          <p:nvPr>
            <p:ph type="ctrTitle"/>
          </p:nvPr>
        </p:nvSpPr>
        <p:spPr>
          <a:xfrm>
            <a:off x="770175" y="1177875"/>
            <a:ext cx="3621900" cy="2355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500"/>
              <a:buNone/>
              <a:defRPr sz="25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
        <p:nvSpPr>
          <p:cNvPr id="30" name="Google Shape;30;p43"/>
          <p:cNvSpPr txBox="1"/>
          <p:nvPr>
            <p:ph idx="1" type="subTitle"/>
          </p:nvPr>
        </p:nvSpPr>
        <p:spPr>
          <a:xfrm>
            <a:off x="2582750" y="3515788"/>
            <a:ext cx="2183700" cy="646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31" name="Google Shape;31;p43"/>
          <p:cNvSpPr/>
          <p:nvPr>
            <p:ph idx="2" type="pic"/>
          </p:nvPr>
        </p:nvSpPr>
        <p:spPr>
          <a:xfrm flipH="1">
            <a:off x="5479675" y="0"/>
            <a:ext cx="3664200" cy="5143500"/>
          </a:xfrm>
          <a:prstGeom prst="rect">
            <a:avLst/>
          </a:prstGeom>
          <a:noFill/>
          <a:ln>
            <a:noFill/>
          </a:ln>
        </p:spPr>
      </p:sp>
      <p:sp>
        <p:nvSpPr>
          <p:cNvPr id="32" name="Google Shape;32;p43"/>
          <p:cNvSpPr/>
          <p:nvPr/>
        </p:nvSpPr>
        <p:spPr>
          <a:xfrm flipH="1">
            <a:off x="-415600" y="4606425"/>
            <a:ext cx="2754287" cy="2527279"/>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lt2"/>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3" name="Shape 283"/>
        <p:cNvGrpSpPr/>
        <p:nvPr/>
      </p:nvGrpSpPr>
      <p:grpSpPr>
        <a:xfrm>
          <a:off x="0" y="0"/>
          <a:ext cx="0" cy="0"/>
          <a:chOff x="0" y="0"/>
          <a:chExt cx="0" cy="0"/>
        </a:xfrm>
      </p:grpSpPr>
      <p:sp>
        <p:nvSpPr>
          <p:cNvPr id="284" name="Google Shape;284;p71"/>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5" name="Google Shape;285;p71"/>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71"/>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7" name="Google Shape;287;p7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8" name="Shape 288"/>
        <p:cNvGrpSpPr/>
        <p:nvPr/>
      </p:nvGrpSpPr>
      <p:grpSpPr>
        <a:xfrm>
          <a:off x="0" y="0"/>
          <a:ext cx="0" cy="0"/>
          <a:chOff x="0" y="0"/>
          <a:chExt cx="0" cy="0"/>
        </a:xfrm>
      </p:grpSpPr>
      <p:sp>
        <p:nvSpPr>
          <p:cNvPr id="289" name="Google Shape;289;p72"/>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0" name="Google Shape;290;p72"/>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1" name="Google Shape;291;p72"/>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2" name="Shape 292"/>
        <p:cNvGrpSpPr/>
        <p:nvPr/>
      </p:nvGrpSpPr>
      <p:grpSpPr>
        <a:xfrm>
          <a:off x="0" y="0"/>
          <a:ext cx="0" cy="0"/>
          <a:chOff x="0" y="0"/>
          <a:chExt cx="0" cy="0"/>
        </a:xfrm>
      </p:grpSpPr>
      <p:sp>
        <p:nvSpPr>
          <p:cNvPr id="293" name="Google Shape;293;p73"/>
          <p:cNvSpPr txBox="1"/>
          <p:nvPr>
            <p:ph type="title"/>
          </p:nvPr>
        </p:nvSpPr>
        <p:spPr>
          <a:xfrm>
            <a:off x="457201" y="204787"/>
            <a:ext cx="3008313" cy="8715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15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4" name="Google Shape;294;p73"/>
          <p:cNvSpPr txBox="1"/>
          <p:nvPr>
            <p:ph idx="1" type="body"/>
          </p:nvPr>
        </p:nvSpPr>
        <p:spPr>
          <a:xfrm>
            <a:off x="3575050" y="204789"/>
            <a:ext cx="5111750" cy="4389835"/>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61950" lvl="1" marL="914400" algn="l">
              <a:spcBef>
                <a:spcPts val="420"/>
              </a:spcBef>
              <a:spcAft>
                <a:spcPts val="0"/>
              </a:spcAft>
              <a:buClr>
                <a:schemeClr val="dk1"/>
              </a:buClr>
              <a:buSzPts val="2100"/>
              <a:buChar char="–"/>
              <a:defRPr sz="2100"/>
            </a:lvl2pPr>
            <a:lvl3pPr indent="-342900" lvl="2" marL="1371600" algn="l">
              <a:spcBef>
                <a:spcPts val="360"/>
              </a:spcBef>
              <a:spcAft>
                <a:spcPts val="0"/>
              </a:spcAft>
              <a:buClr>
                <a:schemeClr val="dk1"/>
              </a:buClr>
              <a:buSzPts val="1800"/>
              <a:buChar char="•"/>
              <a:defRPr sz="1800"/>
            </a:lvl3pPr>
            <a:lvl4pPr indent="-323850" lvl="3" marL="1828800" algn="l">
              <a:spcBef>
                <a:spcPts val="300"/>
              </a:spcBef>
              <a:spcAft>
                <a:spcPts val="0"/>
              </a:spcAft>
              <a:buClr>
                <a:schemeClr val="dk1"/>
              </a:buClr>
              <a:buSzPts val="1500"/>
              <a:buChar char="–"/>
              <a:defRPr sz="1500"/>
            </a:lvl4pPr>
            <a:lvl5pPr indent="-323850" lvl="4" marL="2286000" algn="l">
              <a:spcBef>
                <a:spcPts val="300"/>
              </a:spcBef>
              <a:spcAft>
                <a:spcPts val="0"/>
              </a:spcAft>
              <a:buClr>
                <a:schemeClr val="dk1"/>
              </a:buClr>
              <a:buSzPts val="1500"/>
              <a:buChar char="»"/>
              <a:defRPr sz="1500"/>
            </a:lvl5pPr>
            <a:lvl6pPr indent="-323850" lvl="5" marL="2743200" algn="l">
              <a:spcBef>
                <a:spcPts val="300"/>
              </a:spcBef>
              <a:spcAft>
                <a:spcPts val="0"/>
              </a:spcAft>
              <a:buClr>
                <a:schemeClr val="dk1"/>
              </a:buClr>
              <a:buSzPts val="1500"/>
              <a:buChar char="•"/>
              <a:defRPr sz="1500"/>
            </a:lvl6pPr>
            <a:lvl7pPr indent="-323850" lvl="6" marL="3200400" algn="l">
              <a:spcBef>
                <a:spcPts val="300"/>
              </a:spcBef>
              <a:spcAft>
                <a:spcPts val="0"/>
              </a:spcAft>
              <a:buClr>
                <a:schemeClr val="dk1"/>
              </a:buClr>
              <a:buSzPts val="1500"/>
              <a:buChar char="•"/>
              <a:defRPr sz="1500"/>
            </a:lvl7pPr>
            <a:lvl8pPr indent="-323850" lvl="7" marL="3657600" algn="l">
              <a:spcBef>
                <a:spcPts val="300"/>
              </a:spcBef>
              <a:spcAft>
                <a:spcPts val="0"/>
              </a:spcAft>
              <a:buClr>
                <a:schemeClr val="dk1"/>
              </a:buClr>
              <a:buSzPts val="1500"/>
              <a:buChar char="•"/>
              <a:defRPr sz="1500"/>
            </a:lvl8pPr>
            <a:lvl9pPr indent="-323850" lvl="8" marL="4114800" algn="l">
              <a:spcBef>
                <a:spcPts val="300"/>
              </a:spcBef>
              <a:spcAft>
                <a:spcPts val="0"/>
              </a:spcAft>
              <a:buClr>
                <a:schemeClr val="dk1"/>
              </a:buClr>
              <a:buSzPts val="1500"/>
              <a:buChar char="•"/>
              <a:defRPr sz="1500"/>
            </a:lvl9pPr>
          </a:lstStyle>
          <a:p/>
        </p:txBody>
      </p:sp>
      <p:sp>
        <p:nvSpPr>
          <p:cNvPr id="295" name="Google Shape;295;p73"/>
          <p:cNvSpPr txBox="1"/>
          <p:nvPr>
            <p:ph idx="2" type="body"/>
          </p:nvPr>
        </p:nvSpPr>
        <p:spPr>
          <a:xfrm>
            <a:off x="457201" y="1076326"/>
            <a:ext cx="3008313" cy="3518297"/>
          </a:xfrm>
          <a:prstGeom prst="rect">
            <a:avLst/>
          </a:prstGeom>
          <a:noFill/>
          <a:ln>
            <a:noFill/>
          </a:ln>
        </p:spPr>
        <p:txBody>
          <a:bodyPr anchorCtr="0" anchor="t" bIns="45700" lIns="91425" spcFirstLastPara="1" rIns="91425" wrap="square" tIns="45700">
            <a:noAutofit/>
          </a:bodyPr>
          <a:lstStyle>
            <a:lvl1pPr indent="-228600" lvl="0" marL="457200" algn="l">
              <a:spcBef>
                <a:spcPts val="210"/>
              </a:spcBef>
              <a:spcAft>
                <a:spcPts val="0"/>
              </a:spcAft>
              <a:buClr>
                <a:schemeClr val="dk1"/>
              </a:buClr>
              <a:buSzPts val="1050"/>
              <a:buNone/>
              <a:defRPr sz="1050"/>
            </a:lvl1pPr>
            <a:lvl2pPr indent="-228600" lvl="1" marL="914400" algn="l">
              <a:spcBef>
                <a:spcPts val="180"/>
              </a:spcBef>
              <a:spcAft>
                <a:spcPts val="0"/>
              </a:spcAft>
              <a:buClr>
                <a:schemeClr val="dk1"/>
              </a:buClr>
              <a:buSzPts val="900"/>
              <a:buNone/>
              <a:defRPr sz="900"/>
            </a:lvl2pPr>
            <a:lvl3pPr indent="-228600" lvl="2" marL="1371600" algn="l">
              <a:spcBef>
                <a:spcPts val="150"/>
              </a:spcBef>
              <a:spcAft>
                <a:spcPts val="0"/>
              </a:spcAft>
              <a:buClr>
                <a:schemeClr val="dk1"/>
              </a:buClr>
              <a:buSzPts val="750"/>
              <a:buNone/>
              <a:defRPr sz="750"/>
            </a:lvl3pPr>
            <a:lvl4pPr indent="-228600" lvl="3" marL="1828800" algn="l">
              <a:spcBef>
                <a:spcPts val="135"/>
              </a:spcBef>
              <a:spcAft>
                <a:spcPts val="0"/>
              </a:spcAft>
              <a:buClr>
                <a:schemeClr val="dk1"/>
              </a:buClr>
              <a:buSzPts val="675"/>
              <a:buNone/>
              <a:defRPr sz="675"/>
            </a:lvl4pPr>
            <a:lvl5pPr indent="-228600" lvl="4" marL="2286000" algn="l">
              <a:spcBef>
                <a:spcPts val="135"/>
              </a:spcBef>
              <a:spcAft>
                <a:spcPts val="0"/>
              </a:spcAft>
              <a:buClr>
                <a:schemeClr val="dk1"/>
              </a:buClr>
              <a:buSzPts val="675"/>
              <a:buNone/>
              <a:defRPr sz="675"/>
            </a:lvl5pPr>
            <a:lvl6pPr indent="-228600" lvl="5" marL="2743200" algn="l">
              <a:spcBef>
                <a:spcPts val="135"/>
              </a:spcBef>
              <a:spcAft>
                <a:spcPts val="0"/>
              </a:spcAft>
              <a:buClr>
                <a:schemeClr val="dk1"/>
              </a:buClr>
              <a:buSzPts val="675"/>
              <a:buNone/>
              <a:defRPr sz="675"/>
            </a:lvl6pPr>
            <a:lvl7pPr indent="-228600" lvl="6" marL="3200400" algn="l">
              <a:spcBef>
                <a:spcPts val="135"/>
              </a:spcBef>
              <a:spcAft>
                <a:spcPts val="0"/>
              </a:spcAft>
              <a:buClr>
                <a:schemeClr val="dk1"/>
              </a:buClr>
              <a:buSzPts val="675"/>
              <a:buNone/>
              <a:defRPr sz="675"/>
            </a:lvl7pPr>
            <a:lvl8pPr indent="-228600" lvl="7" marL="3657600" algn="l">
              <a:spcBef>
                <a:spcPts val="135"/>
              </a:spcBef>
              <a:spcAft>
                <a:spcPts val="0"/>
              </a:spcAft>
              <a:buClr>
                <a:schemeClr val="dk1"/>
              </a:buClr>
              <a:buSzPts val="675"/>
              <a:buNone/>
              <a:defRPr sz="675"/>
            </a:lvl8pPr>
            <a:lvl9pPr indent="-228600" lvl="8" marL="4114800" algn="l">
              <a:spcBef>
                <a:spcPts val="135"/>
              </a:spcBef>
              <a:spcAft>
                <a:spcPts val="0"/>
              </a:spcAft>
              <a:buClr>
                <a:schemeClr val="dk1"/>
              </a:buClr>
              <a:buSzPts val="675"/>
              <a:buNone/>
              <a:defRPr sz="675"/>
            </a:lvl9pPr>
          </a:lstStyle>
          <a:p/>
        </p:txBody>
      </p:sp>
      <p:sp>
        <p:nvSpPr>
          <p:cNvPr id="296" name="Google Shape;296;p73"/>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7" name="Google Shape;297;p73"/>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73"/>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9" name="Shape 299"/>
        <p:cNvGrpSpPr/>
        <p:nvPr/>
      </p:nvGrpSpPr>
      <p:grpSpPr>
        <a:xfrm>
          <a:off x="0" y="0"/>
          <a:ext cx="0" cy="0"/>
          <a:chOff x="0" y="0"/>
          <a:chExt cx="0" cy="0"/>
        </a:xfrm>
      </p:grpSpPr>
      <p:sp>
        <p:nvSpPr>
          <p:cNvPr id="300" name="Google Shape;300;p74"/>
          <p:cNvSpPr txBox="1"/>
          <p:nvPr>
            <p:ph type="title"/>
          </p:nvPr>
        </p:nvSpPr>
        <p:spPr>
          <a:xfrm>
            <a:off x="1792288" y="3600450"/>
            <a:ext cx="5486400" cy="425054"/>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15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1" name="Google Shape;301;p74"/>
          <p:cNvSpPr/>
          <p:nvPr>
            <p:ph idx="2" type="pic"/>
          </p:nvPr>
        </p:nvSpPr>
        <p:spPr>
          <a:xfrm>
            <a:off x="1792288" y="459581"/>
            <a:ext cx="5486400" cy="3086100"/>
          </a:xfrm>
          <a:prstGeom prst="rect">
            <a:avLst/>
          </a:prstGeom>
          <a:noFill/>
          <a:ln>
            <a:noFill/>
          </a:ln>
        </p:spPr>
      </p:sp>
      <p:sp>
        <p:nvSpPr>
          <p:cNvPr id="302" name="Google Shape;302;p74"/>
          <p:cNvSpPr txBox="1"/>
          <p:nvPr>
            <p:ph idx="1" type="body"/>
          </p:nvPr>
        </p:nvSpPr>
        <p:spPr>
          <a:xfrm>
            <a:off x="1792288" y="4025503"/>
            <a:ext cx="5486400" cy="603647"/>
          </a:xfrm>
          <a:prstGeom prst="rect">
            <a:avLst/>
          </a:prstGeom>
          <a:noFill/>
          <a:ln>
            <a:noFill/>
          </a:ln>
        </p:spPr>
        <p:txBody>
          <a:bodyPr anchorCtr="0" anchor="t" bIns="45700" lIns="91425" spcFirstLastPara="1" rIns="91425" wrap="square" tIns="45700">
            <a:noAutofit/>
          </a:bodyPr>
          <a:lstStyle>
            <a:lvl1pPr indent="-228600" lvl="0" marL="457200" algn="l">
              <a:spcBef>
                <a:spcPts val="210"/>
              </a:spcBef>
              <a:spcAft>
                <a:spcPts val="0"/>
              </a:spcAft>
              <a:buClr>
                <a:schemeClr val="dk1"/>
              </a:buClr>
              <a:buSzPts val="1050"/>
              <a:buNone/>
              <a:defRPr sz="1050"/>
            </a:lvl1pPr>
            <a:lvl2pPr indent="-228600" lvl="1" marL="914400" algn="l">
              <a:spcBef>
                <a:spcPts val="180"/>
              </a:spcBef>
              <a:spcAft>
                <a:spcPts val="0"/>
              </a:spcAft>
              <a:buClr>
                <a:schemeClr val="dk1"/>
              </a:buClr>
              <a:buSzPts val="900"/>
              <a:buNone/>
              <a:defRPr sz="900"/>
            </a:lvl2pPr>
            <a:lvl3pPr indent="-228600" lvl="2" marL="1371600" algn="l">
              <a:spcBef>
                <a:spcPts val="150"/>
              </a:spcBef>
              <a:spcAft>
                <a:spcPts val="0"/>
              </a:spcAft>
              <a:buClr>
                <a:schemeClr val="dk1"/>
              </a:buClr>
              <a:buSzPts val="750"/>
              <a:buNone/>
              <a:defRPr sz="750"/>
            </a:lvl3pPr>
            <a:lvl4pPr indent="-228600" lvl="3" marL="1828800" algn="l">
              <a:spcBef>
                <a:spcPts val="135"/>
              </a:spcBef>
              <a:spcAft>
                <a:spcPts val="0"/>
              </a:spcAft>
              <a:buClr>
                <a:schemeClr val="dk1"/>
              </a:buClr>
              <a:buSzPts val="675"/>
              <a:buNone/>
              <a:defRPr sz="675"/>
            </a:lvl4pPr>
            <a:lvl5pPr indent="-228600" lvl="4" marL="2286000" algn="l">
              <a:spcBef>
                <a:spcPts val="135"/>
              </a:spcBef>
              <a:spcAft>
                <a:spcPts val="0"/>
              </a:spcAft>
              <a:buClr>
                <a:schemeClr val="dk1"/>
              </a:buClr>
              <a:buSzPts val="675"/>
              <a:buNone/>
              <a:defRPr sz="675"/>
            </a:lvl5pPr>
            <a:lvl6pPr indent="-228600" lvl="5" marL="2743200" algn="l">
              <a:spcBef>
                <a:spcPts val="135"/>
              </a:spcBef>
              <a:spcAft>
                <a:spcPts val="0"/>
              </a:spcAft>
              <a:buClr>
                <a:schemeClr val="dk1"/>
              </a:buClr>
              <a:buSzPts val="675"/>
              <a:buNone/>
              <a:defRPr sz="675"/>
            </a:lvl6pPr>
            <a:lvl7pPr indent="-228600" lvl="6" marL="3200400" algn="l">
              <a:spcBef>
                <a:spcPts val="135"/>
              </a:spcBef>
              <a:spcAft>
                <a:spcPts val="0"/>
              </a:spcAft>
              <a:buClr>
                <a:schemeClr val="dk1"/>
              </a:buClr>
              <a:buSzPts val="675"/>
              <a:buNone/>
              <a:defRPr sz="675"/>
            </a:lvl7pPr>
            <a:lvl8pPr indent="-228600" lvl="7" marL="3657600" algn="l">
              <a:spcBef>
                <a:spcPts val="135"/>
              </a:spcBef>
              <a:spcAft>
                <a:spcPts val="0"/>
              </a:spcAft>
              <a:buClr>
                <a:schemeClr val="dk1"/>
              </a:buClr>
              <a:buSzPts val="675"/>
              <a:buNone/>
              <a:defRPr sz="675"/>
            </a:lvl8pPr>
            <a:lvl9pPr indent="-228600" lvl="8" marL="4114800" algn="l">
              <a:spcBef>
                <a:spcPts val="135"/>
              </a:spcBef>
              <a:spcAft>
                <a:spcPts val="0"/>
              </a:spcAft>
              <a:buClr>
                <a:schemeClr val="dk1"/>
              </a:buClr>
              <a:buSzPts val="675"/>
              <a:buNone/>
              <a:defRPr sz="675"/>
            </a:lvl9pPr>
          </a:lstStyle>
          <a:p/>
        </p:txBody>
      </p:sp>
      <p:sp>
        <p:nvSpPr>
          <p:cNvPr id="303" name="Google Shape;303;p74"/>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74"/>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p74"/>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6" name="Shape 306"/>
        <p:cNvGrpSpPr/>
        <p:nvPr/>
      </p:nvGrpSpPr>
      <p:grpSpPr>
        <a:xfrm>
          <a:off x="0" y="0"/>
          <a:ext cx="0" cy="0"/>
          <a:chOff x="0" y="0"/>
          <a:chExt cx="0" cy="0"/>
        </a:xfrm>
      </p:grpSpPr>
      <p:sp>
        <p:nvSpPr>
          <p:cNvPr id="307" name="Google Shape;307;p75"/>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8" name="Google Shape;308;p75"/>
          <p:cNvSpPr txBox="1"/>
          <p:nvPr>
            <p:ph idx="1" type="body"/>
          </p:nvPr>
        </p:nvSpPr>
        <p:spPr>
          <a:xfrm rot="5400000">
            <a:off x="2874764" y="-1217413"/>
            <a:ext cx="339447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9" name="Google Shape;309;p75"/>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0" name="Google Shape;310;p75"/>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1" name="Google Shape;311;p7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12" name="Shape 312"/>
        <p:cNvGrpSpPr/>
        <p:nvPr/>
      </p:nvGrpSpPr>
      <p:grpSpPr>
        <a:xfrm>
          <a:off x="0" y="0"/>
          <a:ext cx="0" cy="0"/>
          <a:chOff x="0" y="0"/>
          <a:chExt cx="0" cy="0"/>
        </a:xfrm>
      </p:grpSpPr>
      <p:sp>
        <p:nvSpPr>
          <p:cNvPr id="313" name="Google Shape;313;p76"/>
          <p:cNvSpPr txBox="1"/>
          <p:nvPr>
            <p:ph type="title"/>
          </p:nvPr>
        </p:nvSpPr>
        <p:spPr>
          <a:xfrm rot="5400000">
            <a:off x="5463778" y="1371602"/>
            <a:ext cx="4388644"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14" name="Google Shape;314;p76"/>
          <p:cNvSpPr txBox="1"/>
          <p:nvPr>
            <p:ph idx="1" type="body"/>
          </p:nvPr>
        </p:nvSpPr>
        <p:spPr>
          <a:xfrm rot="5400000">
            <a:off x="1272778" y="-609598"/>
            <a:ext cx="4388644"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5" name="Google Shape;315;p76"/>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6" name="Google Shape;316;p76"/>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76"/>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4" name="Shape 324"/>
        <p:cNvGrpSpPr/>
        <p:nvPr/>
      </p:nvGrpSpPr>
      <p:grpSpPr>
        <a:xfrm>
          <a:off x="0" y="0"/>
          <a:ext cx="0" cy="0"/>
          <a:chOff x="0" y="0"/>
          <a:chExt cx="0" cy="0"/>
        </a:xfrm>
      </p:grpSpPr>
      <p:sp>
        <p:nvSpPr>
          <p:cNvPr id="325" name="Google Shape;325;p53"/>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26" name="Google Shape;326;p53"/>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27" name="Google Shape;327;p53"/>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8" name="Google Shape;328;p53"/>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9" name="Google Shape;329;p53"/>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0" name="Shape 330"/>
        <p:cNvGrpSpPr/>
        <p:nvPr/>
      </p:nvGrpSpPr>
      <p:grpSpPr>
        <a:xfrm>
          <a:off x="0" y="0"/>
          <a:ext cx="0" cy="0"/>
          <a:chOff x="0" y="0"/>
          <a:chExt cx="0" cy="0"/>
        </a:xfrm>
      </p:grpSpPr>
      <p:sp>
        <p:nvSpPr>
          <p:cNvPr id="331" name="Google Shape;331;p77"/>
          <p:cNvSpPr txBox="1"/>
          <p:nvPr>
            <p:ph type="ctrTitle"/>
          </p:nvPr>
        </p:nvSpPr>
        <p:spPr>
          <a:xfrm>
            <a:off x="685800" y="1597820"/>
            <a:ext cx="7772400" cy="110251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2" name="Google Shape;332;p77"/>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p:txBody>
      </p:sp>
      <p:sp>
        <p:nvSpPr>
          <p:cNvPr id="333" name="Google Shape;333;p77"/>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4" name="Google Shape;334;p77"/>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5" name="Google Shape;335;p77"/>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6" name="Shape 336"/>
        <p:cNvGrpSpPr/>
        <p:nvPr/>
      </p:nvGrpSpPr>
      <p:grpSpPr>
        <a:xfrm>
          <a:off x="0" y="0"/>
          <a:ext cx="0" cy="0"/>
          <a:chOff x="0" y="0"/>
          <a:chExt cx="0" cy="0"/>
        </a:xfrm>
      </p:grpSpPr>
      <p:sp>
        <p:nvSpPr>
          <p:cNvPr id="337" name="Google Shape;337;p78"/>
          <p:cNvSpPr txBox="1"/>
          <p:nvPr>
            <p:ph type="title"/>
          </p:nvPr>
        </p:nvSpPr>
        <p:spPr>
          <a:xfrm>
            <a:off x="722313" y="3305176"/>
            <a:ext cx="7772400" cy="1021556"/>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3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8" name="Google Shape;338;p78"/>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Autofit/>
          </a:bodyPr>
          <a:lstStyle>
            <a:lvl1pPr indent="-228600" lvl="0" marL="457200" algn="l">
              <a:spcBef>
                <a:spcPts val="300"/>
              </a:spcBef>
              <a:spcAft>
                <a:spcPts val="0"/>
              </a:spcAft>
              <a:buClr>
                <a:srgbClr val="888888"/>
              </a:buClr>
              <a:buSzPts val="1500"/>
              <a:buNone/>
              <a:defRPr sz="1500">
                <a:solidFill>
                  <a:srgbClr val="888888"/>
                </a:solidFill>
              </a:defRPr>
            </a:lvl1pPr>
            <a:lvl2pPr indent="-228600" lvl="1" marL="914400" algn="l">
              <a:spcBef>
                <a:spcPts val="270"/>
              </a:spcBef>
              <a:spcAft>
                <a:spcPts val="0"/>
              </a:spcAft>
              <a:buClr>
                <a:srgbClr val="888888"/>
              </a:buClr>
              <a:buSzPts val="1350"/>
              <a:buNone/>
              <a:defRPr sz="1350">
                <a:solidFill>
                  <a:srgbClr val="888888"/>
                </a:solidFill>
              </a:defRPr>
            </a:lvl2pPr>
            <a:lvl3pPr indent="-228600" lvl="2" marL="1371600" algn="l">
              <a:spcBef>
                <a:spcPts val="240"/>
              </a:spcBef>
              <a:spcAft>
                <a:spcPts val="0"/>
              </a:spcAft>
              <a:buClr>
                <a:srgbClr val="888888"/>
              </a:buClr>
              <a:buSzPts val="1200"/>
              <a:buNone/>
              <a:defRPr sz="1200">
                <a:solidFill>
                  <a:srgbClr val="888888"/>
                </a:solidFill>
              </a:defRPr>
            </a:lvl3pPr>
            <a:lvl4pPr indent="-228600" lvl="3" marL="1828800" algn="l">
              <a:spcBef>
                <a:spcPts val="210"/>
              </a:spcBef>
              <a:spcAft>
                <a:spcPts val="0"/>
              </a:spcAft>
              <a:buClr>
                <a:srgbClr val="888888"/>
              </a:buClr>
              <a:buSzPts val="1050"/>
              <a:buNone/>
              <a:defRPr sz="1050">
                <a:solidFill>
                  <a:srgbClr val="888888"/>
                </a:solidFill>
              </a:defRPr>
            </a:lvl4pPr>
            <a:lvl5pPr indent="-228600" lvl="4" marL="2286000" algn="l">
              <a:spcBef>
                <a:spcPts val="210"/>
              </a:spcBef>
              <a:spcAft>
                <a:spcPts val="0"/>
              </a:spcAft>
              <a:buClr>
                <a:srgbClr val="888888"/>
              </a:buClr>
              <a:buSzPts val="1050"/>
              <a:buNone/>
              <a:defRPr sz="1050">
                <a:solidFill>
                  <a:srgbClr val="888888"/>
                </a:solidFill>
              </a:defRPr>
            </a:lvl5pPr>
            <a:lvl6pPr indent="-228600" lvl="5" marL="2743200" algn="l">
              <a:spcBef>
                <a:spcPts val="210"/>
              </a:spcBef>
              <a:spcAft>
                <a:spcPts val="0"/>
              </a:spcAft>
              <a:buClr>
                <a:srgbClr val="888888"/>
              </a:buClr>
              <a:buSzPts val="1050"/>
              <a:buNone/>
              <a:defRPr sz="1050">
                <a:solidFill>
                  <a:srgbClr val="888888"/>
                </a:solidFill>
              </a:defRPr>
            </a:lvl6pPr>
            <a:lvl7pPr indent="-228600" lvl="6" marL="3200400" algn="l">
              <a:spcBef>
                <a:spcPts val="210"/>
              </a:spcBef>
              <a:spcAft>
                <a:spcPts val="0"/>
              </a:spcAft>
              <a:buClr>
                <a:srgbClr val="888888"/>
              </a:buClr>
              <a:buSzPts val="1050"/>
              <a:buNone/>
              <a:defRPr sz="1050">
                <a:solidFill>
                  <a:srgbClr val="888888"/>
                </a:solidFill>
              </a:defRPr>
            </a:lvl7pPr>
            <a:lvl8pPr indent="-228600" lvl="7" marL="3657600" algn="l">
              <a:spcBef>
                <a:spcPts val="210"/>
              </a:spcBef>
              <a:spcAft>
                <a:spcPts val="0"/>
              </a:spcAft>
              <a:buClr>
                <a:srgbClr val="888888"/>
              </a:buClr>
              <a:buSzPts val="1050"/>
              <a:buNone/>
              <a:defRPr sz="1050">
                <a:solidFill>
                  <a:srgbClr val="888888"/>
                </a:solidFill>
              </a:defRPr>
            </a:lvl8pPr>
            <a:lvl9pPr indent="-228600" lvl="8" marL="4114800" algn="l">
              <a:spcBef>
                <a:spcPts val="210"/>
              </a:spcBef>
              <a:spcAft>
                <a:spcPts val="0"/>
              </a:spcAft>
              <a:buClr>
                <a:srgbClr val="888888"/>
              </a:buClr>
              <a:buSzPts val="1050"/>
              <a:buNone/>
              <a:defRPr sz="1050">
                <a:solidFill>
                  <a:srgbClr val="888888"/>
                </a:solidFill>
              </a:defRPr>
            </a:lvl9pPr>
          </a:lstStyle>
          <a:p/>
        </p:txBody>
      </p:sp>
      <p:sp>
        <p:nvSpPr>
          <p:cNvPr id="339" name="Google Shape;339;p78"/>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0" name="Google Shape;340;p78"/>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1" name="Google Shape;341;p78"/>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2" name="Shape 342"/>
        <p:cNvGrpSpPr/>
        <p:nvPr/>
      </p:nvGrpSpPr>
      <p:grpSpPr>
        <a:xfrm>
          <a:off x="0" y="0"/>
          <a:ext cx="0" cy="0"/>
          <a:chOff x="0" y="0"/>
          <a:chExt cx="0" cy="0"/>
        </a:xfrm>
      </p:grpSpPr>
      <p:sp>
        <p:nvSpPr>
          <p:cNvPr id="343" name="Google Shape;343;p79"/>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4" name="Google Shape;344;p79"/>
          <p:cNvSpPr txBox="1"/>
          <p:nvPr>
            <p:ph idx="1" type="body"/>
          </p:nvPr>
        </p:nvSpPr>
        <p:spPr>
          <a:xfrm>
            <a:off x="457200" y="1200151"/>
            <a:ext cx="4038600" cy="3394472"/>
          </a:xfrm>
          <a:prstGeom prst="rect">
            <a:avLst/>
          </a:prstGeom>
          <a:noFill/>
          <a:ln>
            <a:noFill/>
          </a:ln>
        </p:spPr>
        <p:txBody>
          <a:bodyPr anchorCtr="0" anchor="t" bIns="45700" lIns="91425" spcFirstLastPara="1" rIns="91425" wrap="square" tIns="45700">
            <a:noAutofit/>
          </a:bodyPr>
          <a:lstStyle>
            <a:lvl1pPr indent="-361950" lvl="0" marL="457200" algn="l">
              <a:spcBef>
                <a:spcPts val="420"/>
              </a:spcBef>
              <a:spcAft>
                <a:spcPts val="0"/>
              </a:spcAft>
              <a:buClr>
                <a:schemeClr val="dk1"/>
              </a:buClr>
              <a:buSzPts val="2100"/>
              <a:buChar char="•"/>
              <a:defRPr sz="2100"/>
            </a:lvl1pPr>
            <a:lvl2pPr indent="-342900" lvl="1" marL="914400" algn="l">
              <a:spcBef>
                <a:spcPts val="360"/>
              </a:spcBef>
              <a:spcAft>
                <a:spcPts val="0"/>
              </a:spcAft>
              <a:buClr>
                <a:schemeClr val="dk1"/>
              </a:buClr>
              <a:buSzPts val="1800"/>
              <a:buChar char="–"/>
              <a:defRPr sz="1800"/>
            </a:lvl2pPr>
            <a:lvl3pPr indent="-323850" lvl="2" marL="1371600" algn="l">
              <a:spcBef>
                <a:spcPts val="300"/>
              </a:spcBef>
              <a:spcAft>
                <a:spcPts val="0"/>
              </a:spcAft>
              <a:buClr>
                <a:schemeClr val="dk1"/>
              </a:buClr>
              <a:buSzPts val="1500"/>
              <a:buChar char="•"/>
              <a:defRPr sz="1500"/>
            </a:lvl3pPr>
            <a:lvl4pPr indent="-314325" lvl="3" marL="1828800" algn="l">
              <a:spcBef>
                <a:spcPts val="270"/>
              </a:spcBef>
              <a:spcAft>
                <a:spcPts val="0"/>
              </a:spcAft>
              <a:buClr>
                <a:schemeClr val="dk1"/>
              </a:buClr>
              <a:buSzPts val="1350"/>
              <a:buChar char="–"/>
              <a:defRPr sz="1350"/>
            </a:lvl4pPr>
            <a:lvl5pPr indent="-314325" lvl="4" marL="2286000" algn="l">
              <a:spcBef>
                <a:spcPts val="270"/>
              </a:spcBef>
              <a:spcAft>
                <a:spcPts val="0"/>
              </a:spcAft>
              <a:buClr>
                <a:schemeClr val="dk1"/>
              </a:buClr>
              <a:buSzPts val="1350"/>
              <a:buChar char="»"/>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345" name="Google Shape;345;p79"/>
          <p:cNvSpPr txBox="1"/>
          <p:nvPr>
            <p:ph idx="2" type="body"/>
          </p:nvPr>
        </p:nvSpPr>
        <p:spPr>
          <a:xfrm>
            <a:off x="4648200" y="1200151"/>
            <a:ext cx="4038600" cy="3394472"/>
          </a:xfrm>
          <a:prstGeom prst="rect">
            <a:avLst/>
          </a:prstGeom>
          <a:noFill/>
          <a:ln>
            <a:noFill/>
          </a:ln>
        </p:spPr>
        <p:txBody>
          <a:bodyPr anchorCtr="0" anchor="t" bIns="45700" lIns="91425" spcFirstLastPara="1" rIns="91425" wrap="square" tIns="45700">
            <a:noAutofit/>
          </a:bodyPr>
          <a:lstStyle>
            <a:lvl1pPr indent="-361950" lvl="0" marL="457200" algn="l">
              <a:spcBef>
                <a:spcPts val="420"/>
              </a:spcBef>
              <a:spcAft>
                <a:spcPts val="0"/>
              </a:spcAft>
              <a:buClr>
                <a:schemeClr val="dk1"/>
              </a:buClr>
              <a:buSzPts val="2100"/>
              <a:buChar char="•"/>
              <a:defRPr sz="2100"/>
            </a:lvl1pPr>
            <a:lvl2pPr indent="-342900" lvl="1" marL="914400" algn="l">
              <a:spcBef>
                <a:spcPts val="360"/>
              </a:spcBef>
              <a:spcAft>
                <a:spcPts val="0"/>
              </a:spcAft>
              <a:buClr>
                <a:schemeClr val="dk1"/>
              </a:buClr>
              <a:buSzPts val="1800"/>
              <a:buChar char="–"/>
              <a:defRPr sz="1800"/>
            </a:lvl2pPr>
            <a:lvl3pPr indent="-323850" lvl="2" marL="1371600" algn="l">
              <a:spcBef>
                <a:spcPts val="300"/>
              </a:spcBef>
              <a:spcAft>
                <a:spcPts val="0"/>
              </a:spcAft>
              <a:buClr>
                <a:schemeClr val="dk1"/>
              </a:buClr>
              <a:buSzPts val="1500"/>
              <a:buChar char="•"/>
              <a:defRPr sz="1500"/>
            </a:lvl3pPr>
            <a:lvl4pPr indent="-314325" lvl="3" marL="1828800" algn="l">
              <a:spcBef>
                <a:spcPts val="270"/>
              </a:spcBef>
              <a:spcAft>
                <a:spcPts val="0"/>
              </a:spcAft>
              <a:buClr>
                <a:schemeClr val="dk1"/>
              </a:buClr>
              <a:buSzPts val="1350"/>
              <a:buChar char="–"/>
              <a:defRPr sz="1350"/>
            </a:lvl4pPr>
            <a:lvl5pPr indent="-314325" lvl="4" marL="2286000" algn="l">
              <a:spcBef>
                <a:spcPts val="270"/>
              </a:spcBef>
              <a:spcAft>
                <a:spcPts val="0"/>
              </a:spcAft>
              <a:buClr>
                <a:schemeClr val="dk1"/>
              </a:buClr>
              <a:buSzPts val="1350"/>
              <a:buChar char="»"/>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346" name="Google Shape;346;p79"/>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7" name="Google Shape;347;p79"/>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8" name="Google Shape;348;p79"/>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33" name="Shape 33"/>
        <p:cNvGrpSpPr/>
        <p:nvPr/>
      </p:nvGrpSpPr>
      <p:grpSpPr>
        <a:xfrm>
          <a:off x="0" y="0"/>
          <a:ext cx="0" cy="0"/>
          <a:chOff x="0" y="0"/>
          <a:chExt cx="0" cy="0"/>
        </a:xfrm>
      </p:grpSpPr>
      <p:grpSp>
        <p:nvGrpSpPr>
          <p:cNvPr id="34" name="Google Shape;34;p44"/>
          <p:cNvGrpSpPr/>
          <p:nvPr/>
        </p:nvGrpSpPr>
        <p:grpSpPr>
          <a:xfrm>
            <a:off x="8121353" y="2486543"/>
            <a:ext cx="3046898" cy="4110979"/>
            <a:chOff x="8121353" y="2486543"/>
            <a:chExt cx="3046898" cy="4110979"/>
          </a:xfrm>
        </p:grpSpPr>
        <p:sp>
          <p:nvSpPr>
            <p:cNvPr id="35" name="Google Shape;35;p44"/>
            <p:cNvSpPr/>
            <p:nvPr/>
          </p:nvSpPr>
          <p:spPr>
            <a:xfrm flipH="1" rot="-5400000">
              <a:off x="7984512" y="3413783"/>
              <a:ext cx="3320579" cy="3046898"/>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44"/>
            <p:cNvSpPr/>
            <p:nvPr/>
          </p:nvSpPr>
          <p:spPr>
            <a:xfrm flipH="1" rot="-5400000">
              <a:off x="8581358" y="2805612"/>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 name="Google Shape;37;p44"/>
          <p:cNvSpPr/>
          <p:nvPr/>
        </p:nvSpPr>
        <p:spPr>
          <a:xfrm flipH="1">
            <a:off x="713225" y="441475"/>
            <a:ext cx="7717388" cy="956825"/>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38" name="Google Shape;38;p44"/>
          <p:cNvSpPr txBox="1"/>
          <p:nvPr>
            <p:ph type="title"/>
          </p:nvPr>
        </p:nvSpPr>
        <p:spPr>
          <a:xfrm>
            <a:off x="713250" y="453475"/>
            <a:ext cx="7717500" cy="646500"/>
          </a:xfrm>
          <a:prstGeom prst="rect">
            <a:avLst/>
          </a:prstGeom>
          <a:noFill/>
          <a:ln>
            <a:noFill/>
          </a:ln>
        </p:spPr>
        <p:txBody>
          <a:bodyPr anchorCtr="0" anchor="t" bIns="0" lIns="91425" spcFirstLastPara="1" rIns="91425" wrap="square" tIns="91425">
            <a:noAutofit/>
          </a:bodyPr>
          <a:lstStyle>
            <a:lvl1pPr lvl="0" algn="ctr">
              <a:lnSpc>
                <a:spcPct val="100000"/>
              </a:lnSpc>
              <a:spcBef>
                <a:spcPts val="0"/>
              </a:spcBef>
              <a:spcAft>
                <a:spcPts val="0"/>
              </a:spcAft>
              <a:buSzPts val="3100"/>
              <a:buNone/>
              <a:defRPr/>
            </a:lvl1pPr>
            <a:lvl2pPr lvl="1" algn="ctr">
              <a:lnSpc>
                <a:spcPct val="100000"/>
              </a:lnSpc>
              <a:spcBef>
                <a:spcPts val="0"/>
              </a:spcBef>
              <a:spcAft>
                <a:spcPts val="0"/>
              </a:spcAft>
              <a:buSzPts val="3100"/>
              <a:buNone/>
              <a:defRPr/>
            </a:lvl2pPr>
            <a:lvl3pPr lvl="2" algn="ctr">
              <a:lnSpc>
                <a:spcPct val="100000"/>
              </a:lnSpc>
              <a:spcBef>
                <a:spcPts val="0"/>
              </a:spcBef>
              <a:spcAft>
                <a:spcPts val="0"/>
              </a:spcAft>
              <a:buSzPts val="3100"/>
              <a:buNone/>
              <a:defRPr/>
            </a:lvl3pPr>
            <a:lvl4pPr lvl="3" algn="ctr">
              <a:lnSpc>
                <a:spcPct val="100000"/>
              </a:lnSpc>
              <a:spcBef>
                <a:spcPts val="0"/>
              </a:spcBef>
              <a:spcAft>
                <a:spcPts val="0"/>
              </a:spcAft>
              <a:buSzPts val="3100"/>
              <a:buNone/>
              <a:defRPr/>
            </a:lvl4pPr>
            <a:lvl5pPr lvl="4" algn="ctr">
              <a:lnSpc>
                <a:spcPct val="100000"/>
              </a:lnSpc>
              <a:spcBef>
                <a:spcPts val="0"/>
              </a:spcBef>
              <a:spcAft>
                <a:spcPts val="0"/>
              </a:spcAft>
              <a:buSzPts val="3100"/>
              <a:buNone/>
              <a:defRPr/>
            </a:lvl5pPr>
            <a:lvl6pPr lvl="5" algn="ctr">
              <a:lnSpc>
                <a:spcPct val="100000"/>
              </a:lnSpc>
              <a:spcBef>
                <a:spcPts val="0"/>
              </a:spcBef>
              <a:spcAft>
                <a:spcPts val="0"/>
              </a:spcAft>
              <a:buSzPts val="3100"/>
              <a:buNone/>
              <a:defRPr/>
            </a:lvl6pPr>
            <a:lvl7pPr lvl="6" algn="ctr">
              <a:lnSpc>
                <a:spcPct val="100000"/>
              </a:lnSpc>
              <a:spcBef>
                <a:spcPts val="0"/>
              </a:spcBef>
              <a:spcAft>
                <a:spcPts val="0"/>
              </a:spcAft>
              <a:buSzPts val="3100"/>
              <a:buNone/>
              <a:defRPr/>
            </a:lvl7pPr>
            <a:lvl8pPr lvl="7" algn="ctr">
              <a:lnSpc>
                <a:spcPct val="100000"/>
              </a:lnSpc>
              <a:spcBef>
                <a:spcPts val="0"/>
              </a:spcBef>
              <a:spcAft>
                <a:spcPts val="0"/>
              </a:spcAft>
              <a:buSzPts val="3100"/>
              <a:buNone/>
              <a:defRPr/>
            </a:lvl8pPr>
            <a:lvl9pPr lvl="8" algn="ctr">
              <a:lnSpc>
                <a:spcPct val="100000"/>
              </a:lnSpc>
              <a:spcBef>
                <a:spcPts val="0"/>
              </a:spcBef>
              <a:spcAft>
                <a:spcPts val="0"/>
              </a:spcAft>
              <a:buSzPts val="3100"/>
              <a:buNone/>
              <a:defRPr/>
            </a:lvl9pPr>
          </a:lstStyle>
          <a:p/>
        </p:txBody>
      </p:sp>
      <p:sp>
        <p:nvSpPr>
          <p:cNvPr id="39" name="Google Shape;39;p44"/>
          <p:cNvSpPr txBox="1"/>
          <p:nvPr>
            <p:ph idx="1" type="subTitle"/>
          </p:nvPr>
        </p:nvSpPr>
        <p:spPr>
          <a:xfrm>
            <a:off x="1826950" y="2107788"/>
            <a:ext cx="2413500" cy="615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4"/>
          <p:cNvSpPr txBox="1"/>
          <p:nvPr>
            <p:ph idx="2" type="subTitle"/>
          </p:nvPr>
        </p:nvSpPr>
        <p:spPr>
          <a:xfrm>
            <a:off x="1826950" y="1699088"/>
            <a:ext cx="2413500" cy="5172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1pPr>
            <a:lvl2pPr lvl="1"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41" name="Google Shape;41;p44"/>
          <p:cNvSpPr txBox="1"/>
          <p:nvPr>
            <p:ph idx="3" type="title"/>
          </p:nvPr>
        </p:nvSpPr>
        <p:spPr>
          <a:xfrm>
            <a:off x="950650" y="1912699"/>
            <a:ext cx="876300" cy="551700"/>
          </a:xfrm>
          <a:prstGeom prst="rect">
            <a:avLst/>
          </a:prstGeom>
          <a:noFill/>
          <a:ln>
            <a:noFill/>
          </a:ln>
        </p:spPr>
        <p:txBody>
          <a:bodyPr anchorCtr="0" anchor="ctr" bIns="0" lIns="91425" spcFirstLastPara="1" rIns="91425" wrap="square" tIns="91425">
            <a:noAutofit/>
          </a:bodyPr>
          <a:lstStyle>
            <a:lvl1pPr lvl="0" algn="ctr">
              <a:lnSpc>
                <a:spcPct val="100000"/>
              </a:lnSpc>
              <a:spcBef>
                <a:spcPts val="0"/>
              </a:spcBef>
              <a:spcAft>
                <a:spcPts val="0"/>
              </a:spcAft>
              <a:buClr>
                <a:schemeClr val="dk1"/>
              </a:buClr>
              <a:buSzPts val="4600"/>
              <a:buNone/>
              <a:defRPr sz="4000">
                <a:solidFill>
                  <a:schemeClr val="dk1"/>
                </a:solidFill>
              </a:defRPr>
            </a:lvl1pPr>
            <a:lvl2pPr lvl="1" algn="ctr">
              <a:lnSpc>
                <a:spcPct val="100000"/>
              </a:lnSpc>
              <a:spcBef>
                <a:spcPts val="0"/>
              </a:spcBef>
              <a:spcAft>
                <a:spcPts val="0"/>
              </a:spcAft>
              <a:buClr>
                <a:schemeClr val="dk1"/>
              </a:buClr>
              <a:buSzPts val="4600"/>
              <a:buNone/>
              <a:defRPr sz="4600">
                <a:solidFill>
                  <a:schemeClr val="dk1"/>
                </a:solidFill>
              </a:defRPr>
            </a:lvl2pPr>
            <a:lvl3pPr lvl="2" algn="ctr">
              <a:lnSpc>
                <a:spcPct val="100000"/>
              </a:lnSpc>
              <a:spcBef>
                <a:spcPts val="0"/>
              </a:spcBef>
              <a:spcAft>
                <a:spcPts val="0"/>
              </a:spcAft>
              <a:buClr>
                <a:schemeClr val="dk1"/>
              </a:buClr>
              <a:buSzPts val="4600"/>
              <a:buNone/>
              <a:defRPr sz="4600">
                <a:solidFill>
                  <a:schemeClr val="dk1"/>
                </a:solidFill>
              </a:defRPr>
            </a:lvl3pPr>
            <a:lvl4pPr lvl="3" algn="ctr">
              <a:lnSpc>
                <a:spcPct val="100000"/>
              </a:lnSpc>
              <a:spcBef>
                <a:spcPts val="0"/>
              </a:spcBef>
              <a:spcAft>
                <a:spcPts val="0"/>
              </a:spcAft>
              <a:buClr>
                <a:schemeClr val="dk1"/>
              </a:buClr>
              <a:buSzPts val="4600"/>
              <a:buNone/>
              <a:defRPr sz="4600">
                <a:solidFill>
                  <a:schemeClr val="dk1"/>
                </a:solidFill>
              </a:defRPr>
            </a:lvl4pPr>
            <a:lvl5pPr lvl="4" algn="ctr">
              <a:lnSpc>
                <a:spcPct val="100000"/>
              </a:lnSpc>
              <a:spcBef>
                <a:spcPts val="0"/>
              </a:spcBef>
              <a:spcAft>
                <a:spcPts val="0"/>
              </a:spcAft>
              <a:buClr>
                <a:schemeClr val="dk1"/>
              </a:buClr>
              <a:buSzPts val="4600"/>
              <a:buNone/>
              <a:defRPr sz="4600">
                <a:solidFill>
                  <a:schemeClr val="dk1"/>
                </a:solidFill>
              </a:defRPr>
            </a:lvl5pPr>
            <a:lvl6pPr lvl="5" algn="ctr">
              <a:lnSpc>
                <a:spcPct val="100000"/>
              </a:lnSpc>
              <a:spcBef>
                <a:spcPts val="0"/>
              </a:spcBef>
              <a:spcAft>
                <a:spcPts val="0"/>
              </a:spcAft>
              <a:buClr>
                <a:schemeClr val="dk1"/>
              </a:buClr>
              <a:buSzPts val="4600"/>
              <a:buNone/>
              <a:defRPr sz="4600">
                <a:solidFill>
                  <a:schemeClr val="dk1"/>
                </a:solidFill>
              </a:defRPr>
            </a:lvl6pPr>
            <a:lvl7pPr lvl="6" algn="ctr">
              <a:lnSpc>
                <a:spcPct val="100000"/>
              </a:lnSpc>
              <a:spcBef>
                <a:spcPts val="0"/>
              </a:spcBef>
              <a:spcAft>
                <a:spcPts val="0"/>
              </a:spcAft>
              <a:buClr>
                <a:schemeClr val="dk1"/>
              </a:buClr>
              <a:buSzPts val="4600"/>
              <a:buNone/>
              <a:defRPr sz="4600">
                <a:solidFill>
                  <a:schemeClr val="dk1"/>
                </a:solidFill>
              </a:defRPr>
            </a:lvl7pPr>
            <a:lvl8pPr lvl="7" algn="ctr">
              <a:lnSpc>
                <a:spcPct val="100000"/>
              </a:lnSpc>
              <a:spcBef>
                <a:spcPts val="0"/>
              </a:spcBef>
              <a:spcAft>
                <a:spcPts val="0"/>
              </a:spcAft>
              <a:buClr>
                <a:schemeClr val="dk1"/>
              </a:buClr>
              <a:buSzPts val="4600"/>
              <a:buNone/>
              <a:defRPr sz="4600">
                <a:solidFill>
                  <a:schemeClr val="dk1"/>
                </a:solidFill>
              </a:defRPr>
            </a:lvl8pPr>
            <a:lvl9pPr lvl="8" algn="ctr">
              <a:lnSpc>
                <a:spcPct val="100000"/>
              </a:lnSpc>
              <a:spcBef>
                <a:spcPts val="0"/>
              </a:spcBef>
              <a:spcAft>
                <a:spcPts val="0"/>
              </a:spcAft>
              <a:buClr>
                <a:schemeClr val="dk1"/>
              </a:buClr>
              <a:buSzPts val="4600"/>
              <a:buNone/>
              <a:defRPr sz="4600">
                <a:solidFill>
                  <a:schemeClr val="dk1"/>
                </a:solidFill>
              </a:defRPr>
            </a:lvl9pPr>
          </a:lstStyle>
          <a:p/>
        </p:txBody>
      </p:sp>
      <p:sp>
        <p:nvSpPr>
          <p:cNvPr id="42" name="Google Shape;42;p44"/>
          <p:cNvSpPr txBox="1"/>
          <p:nvPr>
            <p:ph idx="4" type="subTitle"/>
          </p:nvPr>
        </p:nvSpPr>
        <p:spPr>
          <a:xfrm>
            <a:off x="1826950" y="3533079"/>
            <a:ext cx="2413500" cy="615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4"/>
          <p:cNvSpPr txBox="1"/>
          <p:nvPr>
            <p:ph idx="5" type="subTitle"/>
          </p:nvPr>
        </p:nvSpPr>
        <p:spPr>
          <a:xfrm>
            <a:off x="1826950" y="3117511"/>
            <a:ext cx="2413500" cy="5172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1pPr>
            <a:lvl2pPr lvl="1"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44" name="Google Shape;44;p44"/>
          <p:cNvSpPr txBox="1"/>
          <p:nvPr>
            <p:ph idx="6" type="title"/>
          </p:nvPr>
        </p:nvSpPr>
        <p:spPr>
          <a:xfrm>
            <a:off x="950650" y="3328625"/>
            <a:ext cx="876300" cy="551700"/>
          </a:xfrm>
          <a:prstGeom prst="rect">
            <a:avLst/>
          </a:prstGeom>
          <a:noFill/>
          <a:ln>
            <a:noFill/>
          </a:ln>
        </p:spPr>
        <p:txBody>
          <a:bodyPr anchorCtr="0" anchor="ctr" bIns="0" lIns="91425" spcFirstLastPara="1" rIns="91425" wrap="square" tIns="91425">
            <a:noAutofit/>
          </a:bodyPr>
          <a:lstStyle>
            <a:lvl1pPr lvl="0" algn="ctr">
              <a:lnSpc>
                <a:spcPct val="100000"/>
              </a:lnSpc>
              <a:spcBef>
                <a:spcPts val="0"/>
              </a:spcBef>
              <a:spcAft>
                <a:spcPts val="0"/>
              </a:spcAft>
              <a:buClr>
                <a:schemeClr val="dk1"/>
              </a:buClr>
              <a:buSzPts val="4600"/>
              <a:buNone/>
              <a:defRPr sz="4000">
                <a:solidFill>
                  <a:schemeClr val="dk1"/>
                </a:solidFill>
              </a:defRPr>
            </a:lvl1pPr>
            <a:lvl2pPr lvl="1" algn="ctr">
              <a:lnSpc>
                <a:spcPct val="100000"/>
              </a:lnSpc>
              <a:spcBef>
                <a:spcPts val="0"/>
              </a:spcBef>
              <a:spcAft>
                <a:spcPts val="0"/>
              </a:spcAft>
              <a:buClr>
                <a:schemeClr val="dk1"/>
              </a:buClr>
              <a:buSzPts val="4600"/>
              <a:buNone/>
              <a:defRPr sz="4600">
                <a:solidFill>
                  <a:schemeClr val="dk1"/>
                </a:solidFill>
              </a:defRPr>
            </a:lvl2pPr>
            <a:lvl3pPr lvl="2" algn="ctr">
              <a:lnSpc>
                <a:spcPct val="100000"/>
              </a:lnSpc>
              <a:spcBef>
                <a:spcPts val="0"/>
              </a:spcBef>
              <a:spcAft>
                <a:spcPts val="0"/>
              </a:spcAft>
              <a:buClr>
                <a:schemeClr val="dk1"/>
              </a:buClr>
              <a:buSzPts val="4600"/>
              <a:buNone/>
              <a:defRPr sz="4600">
                <a:solidFill>
                  <a:schemeClr val="dk1"/>
                </a:solidFill>
              </a:defRPr>
            </a:lvl3pPr>
            <a:lvl4pPr lvl="3" algn="ctr">
              <a:lnSpc>
                <a:spcPct val="100000"/>
              </a:lnSpc>
              <a:spcBef>
                <a:spcPts val="0"/>
              </a:spcBef>
              <a:spcAft>
                <a:spcPts val="0"/>
              </a:spcAft>
              <a:buClr>
                <a:schemeClr val="dk1"/>
              </a:buClr>
              <a:buSzPts val="4600"/>
              <a:buNone/>
              <a:defRPr sz="4600">
                <a:solidFill>
                  <a:schemeClr val="dk1"/>
                </a:solidFill>
              </a:defRPr>
            </a:lvl4pPr>
            <a:lvl5pPr lvl="4" algn="ctr">
              <a:lnSpc>
                <a:spcPct val="100000"/>
              </a:lnSpc>
              <a:spcBef>
                <a:spcPts val="0"/>
              </a:spcBef>
              <a:spcAft>
                <a:spcPts val="0"/>
              </a:spcAft>
              <a:buClr>
                <a:schemeClr val="dk1"/>
              </a:buClr>
              <a:buSzPts val="4600"/>
              <a:buNone/>
              <a:defRPr sz="4600">
                <a:solidFill>
                  <a:schemeClr val="dk1"/>
                </a:solidFill>
              </a:defRPr>
            </a:lvl5pPr>
            <a:lvl6pPr lvl="5" algn="ctr">
              <a:lnSpc>
                <a:spcPct val="100000"/>
              </a:lnSpc>
              <a:spcBef>
                <a:spcPts val="0"/>
              </a:spcBef>
              <a:spcAft>
                <a:spcPts val="0"/>
              </a:spcAft>
              <a:buClr>
                <a:schemeClr val="dk1"/>
              </a:buClr>
              <a:buSzPts val="4600"/>
              <a:buNone/>
              <a:defRPr sz="4600">
                <a:solidFill>
                  <a:schemeClr val="dk1"/>
                </a:solidFill>
              </a:defRPr>
            </a:lvl6pPr>
            <a:lvl7pPr lvl="6" algn="ctr">
              <a:lnSpc>
                <a:spcPct val="100000"/>
              </a:lnSpc>
              <a:spcBef>
                <a:spcPts val="0"/>
              </a:spcBef>
              <a:spcAft>
                <a:spcPts val="0"/>
              </a:spcAft>
              <a:buClr>
                <a:schemeClr val="dk1"/>
              </a:buClr>
              <a:buSzPts val="4600"/>
              <a:buNone/>
              <a:defRPr sz="4600">
                <a:solidFill>
                  <a:schemeClr val="dk1"/>
                </a:solidFill>
              </a:defRPr>
            </a:lvl7pPr>
            <a:lvl8pPr lvl="7" algn="ctr">
              <a:lnSpc>
                <a:spcPct val="100000"/>
              </a:lnSpc>
              <a:spcBef>
                <a:spcPts val="0"/>
              </a:spcBef>
              <a:spcAft>
                <a:spcPts val="0"/>
              </a:spcAft>
              <a:buClr>
                <a:schemeClr val="dk1"/>
              </a:buClr>
              <a:buSzPts val="4600"/>
              <a:buNone/>
              <a:defRPr sz="4600">
                <a:solidFill>
                  <a:schemeClr val="dk1"/>
                </a:solidFill>
              </a:defRPr>
            </a:lvl8pPr>
            <a:lvl9pPr lvl="8" algn="ctr">
              <a:lnSpc>
                <a:spcPct val="100000"/>
              </a:lnSpc>
              <a:spcBef>
                <a:spcPts val="0"/>
              </a:spcBef>
              <a:spcAft>
                <a:spcPts val="0"/>
              </a:spcAft>
              <a:buClr>
                <a:schemeClr val="dk1"/>
              </a:buClr>
              <a:buSzPts val="4600"/>
              <a:buNone/>
              <a:defRPr sz="4600">
                <a:solidFill>
                  <a:schemeClr val="dk1"/>
                </a:solidFill>
              </a:defRPr>
            </a:lvl9pPr>
          </a:lstStyle>
          <a:p/>
        </p:txBody>
      </p:sp>
      <p:sp>
        <p:nvSpPr>
          <p:cNvPr id="45" name="Google Shape;45;p44"/>
          <p:cNvSpPr txBox="1"/>
          <p:nvPr>
            <p:ph idx="7" type="subTitle"/>
          </p:nvPr>
        </p:nvSpPr>
        <p:spPr>
          <a:xfrm>
            <a:off x="5802900" y="2107788"/>
            <a:ext cx="2413500" cy="615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4"/>
          <p:cNvSpPr txBox="1"/>
          <p:nvPr>
            <p:ph idx="8" type="subTitle"/>
          </p:nvPr>
        </p:nvSpPr>
        <p:spPr>
          <a:xfrm>
            <a:off x="5802900" y="1699088"/>
            <a:ext cx="2413500" cy="5172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1pPr>
            <a:lvl2pPr lvl="1"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47" name="Google Shape;47;p44"/>
          <p:cNvSpPr txBox="1"/>
          <p:nvPr>
            <p:ph idx="9" type="title"/>
          </p:nvPr>
        </p:nvSpPr>
        <p:spPr>
          <a:xfrm>
            <a:off x="4926600" y="1912699"/>
            <a:ext cx="876300" cy="551700"/>
          </a:xfrm>
          <a:prstGeom prst="rect">
            <a:avLst/>
          </a:prstGeom>
          <a:noFill/>
          <a:ln>
            <a:noFill/>
          </a:ln>
        </p:spPr>
        <p:txBody>
          <a:bodyPr anchorCtr="0" anchor="ctr" bIns="0" lIns="91425" spcFirstLastPara="1" rIns="91425" wrap="square" tIns="91425">
            <a:noAutofit/>
          </a:bodyPr>
          <a:lstStyle>
            <a:lvl1pPr lvl="0" algn="ctr">
              <a:lnSpc>
                <a:spcPct val="100000"/>
              </a:lnSpc>
              <a:spcBef>
                <a:spcPts val="0"/>
              </a:spcBef>
              <a:spcAft>
                <a:spcPts val="0"/>
              </a:spcAft>
              <a:buClr>
                <a:schemeClr val="dk1"/>
              </a:buClr>
              <a:buSzPts val="4600"/>
              <a:buNone/>
              <a:defRPr sz="4000">
                <a:solidFill>
                  <a:schemeClr val="dk1"/>
                </a:solidFill>
              </a:defRPr>
            </a:lvl1pPr>
            <a:lvl2pPr lvl="1" algn="ctr">
              <a:lnSpc>
                <a:spcPct val="100000"/>
              </a:lnSpc>
              <a:spcBef>
                <a:spcPts val="0"/>
              </a:spcBef>
              <a:spcAft>
                <a:spcPts val="0"/>
              </a:spcAft>
              <a:buClr>
                <a:schemeClr val="dk1"/>
              </a:buClr>
              <a:buSzPts val="4600"/>
              <a:buNone/>
              <a:defRPr sz="4600">
                <a:solidFill>
                  <a:schemeClr val="dk1"/>
                </a:solidFill>
              </a:defRPr>
            </a:lvl2pPr>
            <a:lvl3pPr lvl="2" algn="ctr">
              <a:lnSpc>
                <a:spcPct val="100000"/>
              </a:lnSpc>
              <a:spcBef>
                <a:spcPts val="0"/>
              </a:spcBef>
              <a:spcAft>
                <a:spcPts val="0"/>
              </a:spcAft>
              <a:buClr>
                <a:schemeClr val="dk1"/>
              </a:buClr>
              <a:buSzPts val="4600"/>
              <a:buNone/>
              <a:defRPr sz="4600">
                <a:solidFill>
                  <a:schemeClr val="dk1"/>
                </a:solidFill>
              </a:defRPr>
            </a:lvl3pPr>
            <a:lvl4pPr lvl="3" algn="ctr">
              <a:lnSpc>
                <a:spcPct val="100000"/>
              </a:lnSpc>
              <a:spcBef>
                <a:spcPts val="0"/>
              </a:spcBef>
              <a:spcAft>
                <a:spcPts val="0"/>
              </a:spcAft>
              <a:buClr>
                <a:schemeClr val="dk1"/>
              </a:buClr>
              <a:buSzPts val="4600"/>
              <a:buNone/>
              <a:defRPr sz="4600">
                <a:solidFill>
                  <a:schemeClr val="dk1"/>
                </a:solidFill>
              </a:defRPr>
            </a:lvl4pPr>
            <a:lvl5pPr lvl="4" algn="ctr">
              <a:lnSpc>
                <a:spcPct val="100000"/>
              </a:lnSpc>
              <a:spcBef>
                <a:spcPts val="0"/>
              </a:spcBef>
              <a:spcAft>
                <a:spcPts val="0"/>
              </a:spcAft>
              <a:buClr>
                <a:schemeClr val="dk1"/>
              </a:buClr>
              <a:buSzPts val="4600"/>
              <a:buNone/>
              <a:defRPr sz="4600">
                <a:solidFill>
                  <a:schemeClr val="dk1"/>
                </a:solidFill>
              </a:defRPr>
            </a:lvl5pPr>
            <a:lvl6pPr lvl="5" algn="ctr">
              <a:lnSpc>
                <a:spcPct val="100000"/>
              </a:lnSpc>
              <a:spcBef>
                <a:spcPts val="0"/>
              </a:spcBef>
              <a:spcAft>
                <a:spcPts val="0"/>
              </a:spcAft>
              <a:buClr>
                <a:schemeClr val="dk1"/>
              </a:buClr>
              <a:buSzPts val="4600"/>
              <a:buNone/>
              <a:defRPr sz="4600">
                <a:solidFill>
                  <a:schemeClr val="dk1"/>
                </a:solidFill>
              </a:defRPr>
            </a:lvl6pPr>
            <a:lvl7pPr lvl="6" algn="ctr">
              <a:lnSpc>
                <a:spcPct val="100000"/>
              </a:lnSpc>
              <a:spcBef>
                <a:spcPts val="0"/>
              </a:spcBef>
              <a:spcAft>
                <a:spcPts val="0"/>
              </a:spcAft>
              <a:buClr>
                <a:schemeClr val="dk1"/>
              </a:buClr>
              <a:buSzPts val="4600"/>
              <a:buNone/>
              <a:defRPr sz="4600">
                <a:solidFill>
                  <a:schemeClr val="dk1"/>
                </a:solidFill>
              </a:defRPr>
            </a:lvl7pPr>
            <a:lvl8pPr lvl="7" algn="ctr">
              <a:lnSpc>
                <a:spcPct val="100000"/>
              </a:lnSpc>
              <a:spcBef>
                <a:spcPts val="0"/>
              </a:spcBef>
              <a:spcAft>
                <a:spcPts val="0"/>
              </a:spcAft>
              <a:buClr>
                <a:schemeClr val="dk1"/>
              </a:buClr>
              <a:buSzPts val="4600"/>
              <a:buNone/>
              <a:defRPr sz="4600">
                <a:solidFill>
                  <a:schemeClr val="dk1"/>
                </a:solidFill>
              </a:defRPr>
            </a:lvl8pPr>
            <a:lvl9pPr lvl="8" algn="ctr">
              <a:lnSpc>
                <a:spcPct val="100000"/>
              </a:lnSpc>
              <a:spcBef>
                <a:spcPts val="0"/>
              </a:spcBef>
              <a:spcAft>
                <a:spcPts val="0"/>
              </a:spcAft>
              <a:buClr>
                <a:schemeClr val="dk1"/>
              </a:buClr>
              <a:buSzPts val="4600"/>
              <a:buNone/>
              <a:defRPr sz="4600">
                <a:solidFill>
                  <a:schemeClr val="dk1"/>
                </a:solidFill>
              </a:defRPr>
            </a:lvl9pPr>
          </a:lstStyle>
          <a:p/>
        </p:txBody>
      </p:sp>
      <p:sp>
        <p:nvSpPr>
          <p:cNvPr id="48" name="Google Shape;48;p44"/>
          <p:cNvSpPr txBox="1"/>
          <p:nvPr>
            <p:ph idx="13" type="subTitle"/>
          </p:nvPr>
        </p:nvSpPr>
        <p:spPr>
          <a:xfrm>
            <a:off x="5802900" y="3533079"/>
            <a:ext cx="2413500" cy="615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44"/>
          <p:cNvSpPr txBox="1"/>
          <p:nvPr>
            <p:ph idx="14" type="subTitle"/>
          </p:nvPr>
        </p:nvSpPr>
        <p:spPr>
          <a:xfrm>
            <a:off x="5802900" y="3117511"/>
            <a:ext cx="2413500" cy="5172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1pPr>
            <a:lvl2pPr lvl="1"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algn="l">
              <a:lnSpc>
                <a:spcPct val="9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50" name="Google Shape;50;p44"/>
          <p:cNvSpPr txBox="1"/>
          <p:nvPr>
            <p:ph idx="15" type="title"/>
          </p:nvPr>
        </p:nvSpPr>
        <p:spPr>
          <a:xfrm>
            <a:off x="4926600" y="3328625"/>
            <a:ext cx="876300" cy="551700"/>
          </a:xfrm>
          <a:prstGeom prst="rect">
            <a:avLst/>
          </a:prstGeom>
          <a:noFill/>
          <a:ln>
            <a:noFill/>
          </a:ln>
        </p:spPr>
        <p:txBody>
          <a:bodyPr anchorCtr="0" anchor="ctr" bIns="0" lIns="91425" spcFirstLastPara="1" rIns="91425" wrap="square" tIns="91425">
            <a:noAutofit/>
          </a:bodyPr>
          <a:lstStyle>
            <a:lvl1pPr lvl="0" algn="ctr">
              <a:lnSpc>
                <a:spcPct val="100000"/>
              </a:lnSpc>
              <a:spcBef>
                <a:spcPts val="0"/>
              </a:spcBef>
              <a:spcAft>
                <a:spcPts val="0"/>
              </a:spcAft>
              <a:buClr>
                <a:schemeClr val="dk1"/>
              </a:buClr>
              <a:buSzPts val="4600"/>
              <a:buNone/>
              <a:defRPr sz="4000">
                <a:solidFill>
                  <a:schemeClr val="dk1"/>
                </a:solidFill>
              </a:defRPr>
            </a:lvl1pPr>
            <a:lvl2pPr lvl="1" algn="ctr">
              <a:lnSpc>
                <a:spcPct val="100000"/>
              </a:lnSpc>
              <a:spcBef>
                <a:spcPts val="0"/>
              </a:spcBef>
              <a:spcAft>
                <a:spcPts val="0"/>
              </a:spcAft>
              <a:buClr>
                <a:schemeClr val="dk1"/>
              </a:buClr>
              <a:buSzPts val="4600"/>
              <a:buNone/>
              <a:defRPr sz="4600">
                <a:solidFill>
                  <a:schemeClr val="dk1"/>
                </a:solidFill>
              </a:defRPr>
            </a:lvl2pPr>
            <a:lvl3pPr lvl="2" algn="ctr">
              <a:lnSpc>
                <a:spcPct val="100000"/>
              </a:lnSpc>
              <a:spcBef>
                <a:spcPts val="0"/>
              </a:spcBef>
              <a:spcAft>
                <a:spcPts val="0"/>
              </a:spcAft>
              <a:buClr>
                <a:schemeClr val="dk1"/>
              </a:buClr>
              <a:buSzPts val="4600"/>
              <a:buNone/>
              <a:defRPr sz="4600">
                <a:solidFill>
                  <a:schemeClr val="dk1"/>
                </a:solidFill>
              </a:defRPr>
            </a:lvl3pPr>
            <a:lvl4pPr lvl="3" algn="ctr">
              <a:lnSpc>
                <a:spcPct val="100000"/>
              </a:lnSpc>
              <a:spcBef>
                <a:spcPts val="0"/>
              </a:spcBef>
              <a:spcAft>
                <a:spcPts val="0"/>
              </a:spcAft>
              <a:buClr>
                <a:schemeClr val="dk1"/>
              </a:buClr>
              <a:buSzPts val="4600"/>
              <a:buNone/>
              <a:defRPr sz="4600">
                <a:solidFill>
                  <a:schemeClr val="dk1"/>
                </a:solidFill>
              </a:defRPr>
            </a:lvl4pPr>
            <a:lvl5pPr lvl="4" algn="ctr">
              <a:lnSpc>
                <a:spcPct val="100000"/>
              </a:lnSpc>
              <a:spcBef>
                <a:spcPts val="0"/>
              </a:spcBef>
              <a:spcAft>
                <a:spcPts val="0"/>
              </a:spcAft>
              <a:buClr>
                <a:schemeClr val="dk1"/>
              </a:buClr>
              <a:buSzPts val="4600"/>
              <a:buNone/>
              <a:defRPr sz="4600">
                <a:solidFill>
                  <a:schemeClr val="dk1"/>
                </a:solidFill>
              </a:defRPr>
            </a:lvl5pPr>
            <a:lvl6pPr lvl="5" algn="ctr">
              <a:lnSpc>
                <a:spcPct val="100000"/>
              </a:lnSpc>
              <a:spcBef>
                <a:spcPts val="0"/>
              </a:spcBef>
              <a:spcAft>
                <a:spcPts val="0"/>
              </a:spcAft>
              <a:buClr>
                <a:schemeClr val="dk1"/>
              </a:buClr>
              <a:buSzPts val="4600"/>
              <a:buNone/>
              <a:defRPr sz="4600">
                <a:solidFill>
                  <a:schemeClr val="dk1"/>
                </a:solidFill>
              </a:defRPr>
            </a:lvl6pPr>
            <a:lvl7pPr lvl="6" algn="ctr">
              <a:lnSpc>
                <a:spcPct val="100000"/>
              </a:lnSpc>
              <a:spcBef>
                <a:spcPts val="0"/>
              </a:spcBef>
              <a:spcAft>
                <a:spcPts val="0"/>
              </a:spcAft>
              <a:buClr>
                <a:schemeClr val="dk1"/>
              </a:buClr>
              <a:buSzPts val="4600"/>
              <a:buNone/>
              <a:defRPr sz="4600">
                <a:solidFill>
                  <a:schemeClr val="dk1"/>
                </a:solidFill>
              </a:defRPr>
            </a:lvl7pPr>
            <a:lvl8pPr lvl="7" algn="ctr">
              <a:lnSpc>
                <a:spcPct val="100000"/>
              </a:lnSpc>
              <a:spcBef>
                <a:spcPts val="0"/>
              </a:spcBef>
              <a:spcAft>
                <a:spcPts val="0"/>
              </a:spcAft>
              <a:buClr>
                <a:schemeClr val="dk1"/>
              </a:buClr>
              <a:buSzPts val="4600"/>
              <a:buNone/>
              <a:defRPr sz="4600">
                <a:solidFill>
                  <a:schemeClr val="dk1"/>
                </a:solidFill>
              </a:defRPr>
            </a:lvl8pPr>
            <a:lvl9pPr lvl="8" algn="ctr">
              <a:lnSpc>
                <a:spcPct val="100000"/>
              </a:lnSpc>
              <a:spcBef>
                <a:spcPts val="0"/>
              </a:spcBef>
              <a:spcAft>
                <a:spcPts val="0"/>
              </a:spcAft>
              <a:buClr>
                <a:schemeClr val="dk1"/>
              </a:buClr>
              <a:buSzPts val="4600"/>
              <a:buNone/>
              <a:defRPr sz="4600">
                <a:solidFill>
                  <a:schemeClr val="dk1"/>
                </a:solidFill>
              </a:defRPr>
            </a:lvl9pPr>
          </a:lstStyle>
          <a:p/>
        </p:txBody>
      </p:sp>
      <p:grpSp>
        <p:nvGrpSpPr>
          <p:cNvPr id="51" name="Google Shape;51;p44"/>
          <p:cNvGrpSpPr/>
          <p:nvPr/>
        </p:nvGrpSpPr>
        <p:grpSpPr>
          <a:xfrm>
            <a:off x="-1355366" y="4421003"/>
            <a:ext cx="5488327" cy="1685447"/>
            <a:chOff x="-1355366" y="4421003"/>
            <a:chExt cx="5488327" cy="1685447"/>
          </a:xfrm>
        </p:grpSpPr>
        <p:sp>
          <p:nvSpPr>
            <p:cNvPr id="52" name="Google Shape;52;p44"/>
            <p:cNvSpPr/>
            <p:nvPr/>
          </p:nvSpPr>
          <p:spPr>
            <a:xfrm flipH="1" rot="10800000">
              <a:off x="-1355366" y="4421003"/>
              <a:ext cx="4903928" cy="1685447"/>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64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44"/>
            <p:cNvSpPr/>
            <p:nvPr/>
          </p:nvSpPr>
          <p:spPr>
            <a:xfrm flipH="1">
              <a:off x="3024896" y="4536499"/>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extLst>
    <p:ext uri="{DCECCB84-F9BA-43D5-87BE-67443E8EF086}">
      <p15:sldGuideLst>
        <p15:guide id="1" orient="horz" pos="3071">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9" name="Shape 349"/>
        <p:cNvGrpSpPr/>
        <p:nvPr/>
      </p:nvGrpSpPr>
      <p:grpSpPr>
        <a:xfrm>
          <a:off x="0" y="0"/>
          <a:ext cx="0" cy="0"/>
          <a:chOff x="0" y="0"/>
          <a:chExt cx="0" cy="0"/>
        </a:xfrm>
      </p:grpSpPr>
      <p:sp>
        <p:nvSpPr>
          <p:cNvPr id="350" name="Google Shape;350;p80"/>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51" name="Google Shape;351;p80"/>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Autofit/>
          </a:bodyPr>
          <a:lstStyle>
            <a:lvl1pPr indent="-228600" lvl="0" marL="457200" algn="l">
              <a:spcBef>
                <a:spcPts val="36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270"/>
              </a:spcBef>
              <a:spcAft>
                <a:spcPts val="0"/>
              </a:spcAft>
              <a:buClr>
                <a:schemeClr val="dk1"/>
              </a:buClr>
              <a:buSzPts val="1350"/>
              <a:buNone/>
              <a:defRPr b="1" sz="1350"/>
            </a:lvl3pPr>
            <a:lvl4pPr indent="-228600" lvl="3" marL="1828800" algn="l">
              <a:spcBef>
                <a:spcPts val="240"/>
              </a:spcBef>
              <a:spcAft>
                <a:spcPts val="0"/>
              </a:spcAft>
              <a:buClr>
                <a:schemeClr val="dk1"/>
              </a:buClr>
              <a:buSzPts val="1200"/>
              <a:buNone/>
              <a:defRPr b="1" sz="1200"/>
            </a:lvl4pPr>
            <a:lvl5pPr indent="-228600" lvl="4" marL="2286000" algn="l">
              <a:spcBef>
                <a:spcPts val="240"/>
              </a:spcBef>
              <a:spcAft>
                <a:spcPts val="0"/>
              </a:spcAft>
              <a:buClr>
                <a:schemeClr val="dk1"/>
              </a:buClr>
              <a:buSzPts val="1200"/>
              <a:buNone/>
              <a:defRPr b="1" sz="1200"/>
            </a:lvl5pPr>
            <a:lvl6pPr indent="-228600" lvl="5" marL="2743200" algn="l">
              <a:spcBef>
                <a:spcPts val="240"/>
              </a:spcBef>
              <a:spcAft>
                <a:spcPts val="0"/>
              </a:spcAft>
              <a:buClr>
                <a:schemeClr val="dk1"/>
              </a:buClr>
              <a:buSzPts val="1200"/>
              <a:buNone/>
              <a:defRPr b="1" sz="1200"/>
            </a:lvl6pPr>
            <a:lvl7pPr indent="-228600" lvl="6" marL="3200400" algn="l">
              <a:spcBef>
                <a:spcPts val="240"/>
              </a:spcBef>
              <a:spcAft>
                <a:spcPts val="0"/>
              </a:spcAft>
              <a:buClr>
                <a:schemeClr val="dk1"/>
              </a:buClr>
              <a:buSzPts val="1200"/>
              <a:buNone/>
              <a:defRPr b="1" sz="1200"/>
            </a:lvl7pPr>
            <a:lvl8pPr indent="-228600" lvl="7" marL="3657600" algn="l">
              <a:spcBef>
                <a:spcPts val="240"/>
              </a:spcBef>
              <a:spcAft>
                <a:spcPts val="0"/>
              </a:spcAft>
              <a:buClr>
                <a:schemeClr val="dk1"/>
              </a:buClr>
              <a:buSzPts val="1200"/>
              <a:buNone/>
              <a:defRPr b="1" sz="1200"/>
            </a:lvl8pPr>
            <a:lvl9pPr indent="-228600" lvl="8" marL="4114800" algn="l">
              <a:spcBef>
                <a:spcPts val="240"/>
              </a:spcBef>
              <a:spcAft>
                <a:spcPts val="0"/>
              </a:spcAft>
              <a:buClr>
                <a:schemeClr val="dk1"/>
              </a:buClr>
              <a:buSzPts val="1200"/>
              <a:buNone/>
              <a:defRPr b="1" sz="1200"/>
            </a:lvl9pPr>
          </a:lstStyle>
          <a:p/>
        </p:txBody>
      </p:sp>
      <p:sp>
        <p:nvSpPr>
          <p:cNvPr id="352" name="Google Shape;352;p80"/>
          <p:cNvSpPr txBox="1"/>
          <p:nvPr>
            <p:ph idx="2" type="body"/>
          </p:nvPr>
        </p:nvSpPr>
        <p:spPr>
          <a:xfrm>
            <a:off x="457200" y="1631156"/>
            <a:ext cx="4040188" cy="2963466"/>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4325" lvl="2" marL="1371600" algn="l">
              <a:spcBef>
                <a:spcPts val="270"/>
              </a:spcBef>
              <a:spcAft>
                <a:spcPts val="0"/>
              </a:spcAft>
              <a:buClr>
                <a:schemeClr val="dk1"/>
              </a:buClr>
              <a:buSzPts val="1350"/>
              <a:buChar char="•"/>
              <a:defRPr sz="1350"/>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353" name="Google Shape;353;p80"/>
          <p:cNvSpPr txBox="1"/>
          <p:nvPr>
            <p:ph idx="3" type="body"/>
          </p:nvPr>
        </p:nvSpPr>
        <p:spPr>
          <a:xfrm>
            <a:off x="4645026" y="1151335"/>
            <a:ext cx="4041775" cy="479822"/>
          </a:xfrm>
          <a:prstGeom prst="rect">
            <a:avLst/>
          </a:prstGeom>
          <a:noFill/>
          <a:ln>
            <a:noFill/>
          </a:ln>
        </p:spPr>
        <p:txBody>
          <a:bodyPr anchorCtr="0" anchor="b" bIns="45700" lIns="91425" spcFirstLastPara="1" rIns="91425" wrap="square" tIns="45700">
            <a:noAutofit/>
          </a:bodyPr>
          <a:lstStyle>
            <a:lvl1pPr indent="-228600" lvl="0" marL="457200" algn="l">
              <a:spcBef>
                <a:spcPts val="36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270"/>
              </a:spcBef>
              <a:spcAft>
                <a:spcPts val="0"/>
              </a:spcAft>
              <a:buClr>
                <a:schemeClr val="dk1"/>
              </a:buClr>
              <a:buSzPts val="1350"/>
              <a:buNone/>
              <a:defRPr b="1" sz="1350"/>
            </a:lvl3pPr>
            <a:lvl4pPr indent="-228600" lvl="3" marL="1828800" algn="l">
              <a:spcBef>
                <a:spcPts val="240"/>
              </a:spcBef>
              <a:spcAft>
                <a:spcPts val="0"/>
              </a:spcAft>
              <a:buClr>
                <a:schemeClr val="dk1"/>
              </a:buClr>
              <a:buSzPts val="1200"/>
              <a:buNone/>
              <a:defRPr b="1" sz="1200"/>
            </a:lvl4pPr>
            <a:lvl5pPr indent="-228600" lvl="4" marL="2286000" algn="l">
              <a:spcBef>
                <a:spcPts val="240"/>
              </a:spcBef>
              <a:spcAft>
                <a:spcPts val="0"/>
              </a:spcAft>
              <a:buClr>
                <a:schemeClr val="dk1"/>
              </a:buClr>
              <a:buSzPts val="1200"/>
              <a:buNone/>
              <a:defRPr b="1" sz="1200"/>
            </a:lvl5pPr>
            <a:lvl6pPr indent="-228600" lvl="5" marL="2743200" algn="l">
              <a:spcBef>
                <a:spcPts val="240"/>
              </a:spcBef>
              <a:spcAft>
                <a:spcPts val="0"/>
              </a:spcAft>
              <a:buClr>
                <a:schemeClr val="dk1"/>
              </a:buClr>
              <a:buSzPts val="1200"/>
              <a:buNone/>
              <a:defRPr b="1" sz="1200"/>
            </a:lvl6pPr>
            <a:lvl7pPr indent="-228600" lvl="6" marL="3200400" algn="l">
              <a:spcBef>
                <a:spcPts val="240"/>
              </a:spcBef>
              <a:spcAft>
                <a:spcPts val="0"/>
              </a:spcAft>
              <a:buClr>
                <a:schemeClr val="dk1"/>
              </a:buClr>
              <a:buSzPts val="1200"/>
              <a:buNone/>
              <a:defRPr b="1" sz="1200"/>
            </a:lvl7pPr>
            <a:lvl8pPr indent="-228600" lvl="7" marL="3657600" algn="l">
              <a:spcBef>
                <a:spcPts val="240"/>
              </a:spcBef>
              <a:spcAft>
                <a:spcPts val="0"/>
              </a:spcAft>
              <a:buClr>
                <a:schemeClr val="dk1"/>
              </a:buClr>
              <a:buSzPts val="1200"/>
              <a:buNone/>
              <a:defRPr b="1" sz="1200"/>
            </a:lvl8pPr>
            <a:lvl9pPr indent="-228600" lvl="8" marL="4114800" algn="l">
              <a:spcBef>
                <a:spcPts val="240"/>
              </a:spcBef>
              <a:spcAft>
                <a:spcPts val="0"/>
              </a:spcAft>
              <a:buClr>
                <a:schemeClr val="dk1"/>
              </a:buClr>
              <a:buSzPts val="1200"/>
              <a:buNone/>
              <a:defRPr b="1" sz="1200"/>
            </a:lvl9pPr>
          </a:lstStyle>
          <a:p/>
        </p:txBody>
      </p:sp>
      <p:sp>
        <p:nvSpPr>
          <p:cNvPr id="354" name="Google Shape;354;p80"/>
          <p:cNvSpPr txBox="1"/>
          <p:nvPr>
            <p:ph idx="4" type="body"/>
          </p:nvPr>
        </p:nvSpPr>
        <p:spPr>
          <a:xfrm>
            <a:off x="4645026" y="1631156"/>
            <a:ext cx="4041775" cy="2963466"/>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4325" lvl="2" marL="1371600" algn="l">
              <a:spcBef>
                <a:spcPts val="270"/>
              </a:spcBef>
              <a:spcAft>
                <a:spcPts val="0"/>
              </a:spcAft>
              <a:buClr>
                <a:schemeClr val="dk1"/>
              </a:buClr>
              <a:buSzPts val="1350"/>
              <a:buChar char="•"/>
              <a:defRPr sz="1350"/>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355" name="Google Shape;355;p80"/>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6" name="Google Shape;356;p80"/>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7" name="Google Shape;357;p80"/>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8" name="Shape 358"/>
        <p:cNvGrpSpPr/>
        <p:nvPr/>
      </p:nvGrpSpPr>
      <p:grpSpPr>
        <a:xfrm>
          <a:off x="0" y="0"/>
          <a:ext cx="0" cy="0"/>
          <a:chOff x="0" y="0"/>
          <a:chExt cx="0" cy="0"/>
        </a:xfrm>
      </p:grpSpPr>
      <p:sp>
        <p:nvSpPr>
          <p:cNvPr id="359" name="Google Shape;359;p81"/>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60" name="Google Shape;360;p81"/>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1" name="Google Shape;361;p81"/>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2" name="Google Shape;362;p8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3" name="Shape 363"/>
        <p:cNvGrpSpPr/>
        <p:nvPr/>
      </p:nvGrpSpPr>
      <p:grpSpPr>
        <a:xfrm>
          <a:off x="0" y="0"/>
          <a:ext cx="0" cy="0"/>
          <a:chOff x="0" y="0"/>
          <a:chExt cx="0" cy="0"/>
        </a:xfrm>
      </p:grpSpPr>
      <p:sp>
        <p:nvSpPr>
          <p:cNvPr id="364" name="Google Shape;364;p82"/>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5" name="Google Shape;365;p82"/>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6" name="Google Shape;366;p82"/>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7" name="Shape 367"/>
        <p:cNvGrpSpPr/>
        <p:nvPr/>
      </p:nvGrpSpPr>
      <p:grpSpPr>
        <a:xfrm>
          <a:off x="0" y="0"/>
          <a:ext cx="0" cy="0"/>
          <a:chOff x="0" y="0"/>
          <a:chExt cx="0" cy="0"/>
        </a:xfrm>
      </p:grpSpPr>
      <p:sp>
        <p:nvSpPr>
          <p:cNvPr id="368" name="Google Shape;368;p83"/>
          <p:cNvSpPr txBox="1"/>
          <p:nvPr>
            <p:ph type="title"/>
          </p:nvPr>
        </p:nvSpPr>
        <p:spPr>
          <a:xfrm>
            <a:off x="457201" y="204787"/>
            <a:ext cx="3008313" cy="8715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15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69" name="Google Shape;369;p83"/>
          <p:cNvSpPr txBox="1"/>
          <p:nvPr>
            <p:ph idx="1" type="body"/>
          </p:nvPr>
        </p:nvSpPr>
        <p:spPr>
          <a:xfrm>
            <a:off x="3575050" y="204789"/>
            <a:ext cx="5111750" cy="4389835"/>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61950" lvl="1" marL="914400" algn="l">
              <a:spcBef>
                <a:spcPts val="420"/>
              </a:spcBef>
              <a:spcAft>
                <a:spcPts val="0"/>
              </a:spcAft>
              <a:buClr>
                <a:schemeClr val="dk1"/>
              </a:buClr>
              <a:buSzPts val="2100"/>
              <a:buChar char="–"/>
              <a:defRPr sz="2100"/>
            </a:lvl2pPr>
            <a:lvl3pPr indent="-342900" lvl="2" marL="1371600" algn="l">
              <a:spcBef>
                <a:spcPts val="360"/>
              </a:spcBef>
              <a:spcAft>
                <a:spcPts val="0"/>
              </a:spcAft>
              <a:buClr>
                <a:schemeClr val="dk1"/>
              </a:buClr>
              <a:buSzPts val="1800"/>
              <a:buChar char="•"/>
              <a:defRPr sz="1800"/>
            </a:lvl3pPr>
            <a:lvl4pPr indent="-323850" lvl="3" marL="1828800" algn="l">
              <a:spcBef>
                <a:spcPts val="300"/>
              </a:spcBef>
              <a:spcAft>
                <a:spcPts val="0"/>
              </a:spcAft>
              <a:buClr>
                <a:schemeClr val="dk1"/>
              </a:buClr>
              <a:buSzPts val="1500"/>
              <a:buChar char="–"/>
              <a:defRPr sz="1500"/>
            </a:lvl4pPr>
            <a:lvl5pPr indent="-323850" lvl="4" marL="2286000" algn="l">
              <a:spcBef>
                <a:spcPts val="300"/>
              </a:spcBef>
              <a:spcAft>
                <a:spcPts val="0"/>
              </a:spcAft>
              <a:buClr>
                <a:schemeClr val="dk1"/>
              </a:buClr>
              <a:buSzPts val="1500"/>
              <a:buChar char="»"/>
              <a:defRPr sz="1500"/>
            </a:lvl5pPr>
            <a:lvl6pPr indent="-323850" lvl="5" marL="2743200" algn="l">
              <a:spcBef>
                <a:spcPts val="300"/>
              </a:spcBef>
              <a:spcAft>
                <a:spcPts val="0"/>
              </a:spcAft>
              <a:buClr>
                <a:schemeClr val="dk1"/>
              </a:buClr>
              <a:buSzPts val="1500"/>
              <a:buChar char="•"/>
              <a:defRPr sz="1500"/>
            </a:lvl6pPr>
            <a:lvl7pPr indent="-323850" lvl="6" marL="3200400" algn="l">
              <a:spcBef>
                <a:spcPts val="300"/>
              </a:spcBef>
              <a:spcAft>
                <a:spcPts val="0"/>
              </a:spcAft>
              <a:buClr>
                <a:schemeClr val="dk1"/>
              </a:buClr>
              <a:buSzPts val="1500"/>
              <a:buChar char="•"/>
              <a:defRPr sz="1500"/>
            </a:lvl7pPr>
            <a:lvl8pPr indent="-323850" lvl="7" marL="3657600" algn="l">
              <a:spcBef>
                <a:spcPts val="300"/>
              </a:spcBef>
              <a:spcAft>
                <a:spcPts val="0"/>
              </a:spcAft>
              <a:buClr>
                <a:schemeClr val="dk1"/>
              </a:buClr>
              <a:buSzPts val="1500"/>
              <a:buChar char="•"/>
              <a:defRPr sz="1500"/>
            </a:lvl8pPr>
            <a:lvl9pPr indent="-323850" lvl="8" marL="4114800" algn="l">
              <a:spcBef>
                <a:spcPts val="300"/>
              </a:spcBef>
              <a:spcAft>
                <a:spcPts val="0"/>
              </a:spcAft>
              <a:buClr>
                <a:schemeClr val="dk1"/>
              </a:buClr>
              <a:buSzPts val="1500"/>
              <a:buChar char="•"/>
              <a:defRPr sz="1500"/>
            </a:lvl9pPr>
          </a:lstStyle>
          <a:p/>
        </p:txBody>
      </p:sp>
      <p:sp>
        <p:nvSpPr>
          <p:cNvPr id="370" name="Google Shape;370;p83"/>
          <p:cNvSpPr txBox="1"/>
          <p:nvPr>
            <p:ph idx="2" type="body"/>
          </p:nvPr>
        </p:nvSpPr>
        <p:spPr>
          <a:xfrm>
            <a:off x="457201" y="1076326"/>
            <a:ext cx="3008313" cy="3518297"/>
          </a:xfrm>
          <a:prstGeom prst="rect">
            <a:avLst/>
          </a:prstGeom>
          <a:noFill/>
          <a:ln>
            <a:noFill/>
          </a:ln>
        </p:spPr>
        <p:txBody>
          <a:bodyPr anchorCtr="0" anchor="t" bIns="45700" lIns="91425" spcFirstLastPara="1" rIns="91425" wrap="square" tIns="45700">
            <a:noAutofit/>
          </a:bodyPr>
          <a:lstStyle>
            <a:lvl1pPr indent="-228600" lvl="0" marL="457200" algn="l">
              <a:spcBef>
                <a:spcPts val="210"/>
              </a:spcBef>
              <a:spcAft>
                <a:spcPts val="0"/>
              </a:spcAft>
              <a:buClr>
                <a:schemeClr val="dk1"/>
              </a:buClr>
              <a:buSzPts val="1050"/>
              <a:buNone/>
              <a:defRPr sz="1050"/>
            </a:lvl1pPr>
            <a:lvl2pPr indent="-228600" lvl="1" marL="914400" algn="l">
              <a:spcBef>
                <a:spcPts val="180"/>
              </a:spcBef>
              <a:spcAft>
                <a:spcPts val="0"/>
              </a:spcAft>
              <a:buClr>
                <a:schemeClr val="dk1"/>
              </a:buClr>
              <a:buSzPts val="900"/>
              <a:buNone/>
              <a:defRPr sz="900"/>
            </a:lvl2pPr>
            <a:lvl3pPr indent="-228600" lvl="2" marL="1371600" algn="l">
              <a:spcBef>
                <a:spcPts val="150"/>
              </a:spcBef>
              <a:spcAft>
                <a:spcPts val="0"/>
              </a:spcAft>
              <a:buClr>
                <a:schemeClr val="dk1"/>
              </a:buClr>
              <a:buSzPts val="750"/>
              <a:buNone/>
              <a:defRPr sz="750"/>
            </a:lvl3pPr>
            <a:lvl4pPr indent="-228600" lvl="3" marL="1828800" algn="l">
              <a:spcBef>
                <a:spcPts val="135"/>
              </a:spcBef>
              <a:spcAft>
                <a:spcPts val="0"/>
              </a:spcAft>
              <a:buClr>
                <a:schemeClr val="dk1"/>
              </a:buClr>
              <a:buSzPts val="675"/>
              <a:buNone/>
              <a:defRPr sz="675"/>
            </a:lvl4pPr>
            <a:lvl5pPr indent="-228600" lvl="4" marL="2286000" algn="l">
              <a:spcBef>
                <a:spcPts val="135"/>
              </a:spcBef>
              <a:spcAft>
                <a:spcPts val="0"/>
              </a:spcAft>
              <a:buClr>
                <a:schemeClr val="dk1"/>
              </a:buClr>
              <a:buSzPts val="675"/>
              <a:buNone/>
              <a:defRPr sz="675"/>
            </a:lvl5pPr>
            <a:lvl6pPr indent="-228600" lvl="5" marL="2743200" algn="l">
              <a:spcBef>
                <a:spcPts val="135"/>
              </a:spcBef>
              <a:spcAft>
                <a:spcPts val="0"/>
              </a:spcAft>
              <a:buClr>
                <a:schemeClr val="dk1"/>
              </a:buClr>
              <a:buSzPts val="675"/>
              <a:buNone/>
              <a:defRPr sz="675"/>
            </a:lvl6pPr>
            <a:lvl7pPr indent="-228600" lvl="6" marL="3200400" algn="l">
              <a:spcBef>
                <a:spcPts val="135"/>
              </a:spcBef>
              <a:spcAft>
                <a:spcPts val="0"/>
              </a:spcAft>
              <a:buClr>
                <a:schemeClr val="dk1"/>
              </a:buClr>
              <a:buSzPts val="675"/>
              <a:buNone/>
              <a:defRPr sz="675"/>
            </a:lvl7pPr>
            <a:lvl8pPr indent="-228600" lvl="7" marL="3657600" algn="l">
              <a:spcBef>
                <a:spcPts val="135"/>
              </a:spcBef>
              <a:spcAft>
                <a:spcPts val="0"/>
              </a:spcAft>
              <a:buClr>
                <a:schemeClr val="dk1"/>
              </a:buClr>
              <a:buSzPts val="675"/>
              <a:buNone/>
              <a:defRPr sz="675"/>
            </a:lvl8pPr>
            <a:lvl9pPr indent="-228600" lvl="8" marL="4114800" algn="l">
              <a:spcBef>
                <a:spcPts val="135"/>
              </a:spcBef>
              <a:spcAft>
                <a:spcPts val="0"/>
              </a:spcAft>
              <a:buClr>
                <a:schemeClr val="dk1"/>
              </a:buClr>
              <a:buSzPts val="675"/>
              <a:buNone/>
              <a:defRPr sz="675"/>
            </a:lvl9pPr>
          </a:lstStyle>
          <a:p/>
        </p:txBody>
      </p:sp>
      <p:sp>
        <p:nvSpPr>
          <p:cNvPr id="371" name="Google Shape;371;p83"/>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2" name="Google Shape;372;p83"/>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3" name="Google Shape;373;p83"/>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74" name="Shape 374"/>
        <p:cNvGrpSpPr/>
        <p:nvPr/>
      </p:nvGrpSpPr>
      <p:grpSpPr>
        <a:xfrm>
          <a:off x="0" y="0"/>
          <a:ext cx="0" cy="0"/>
          <a:chOff x="0" y="0"/>
          <a:chExt cx="0" cy="0"/>
        </a:xfrm>
      </p:grpSpPr>
      <p:sp>
        <p:nvSpPr>
          <p:cNvPr id="375" name="Google Shape;375;p84"/>
          <p:cNvSpPr txBox="1"/>
          <p:nvPr>
            <p:ph type="title"/>
          </p:nvPr>
        </p:nvSpPr>
        <p:spPr>
          <a:xfrm>
            <a:off x="1792288" y="3600450"/>
            <a:ext cx="5486400" cy="425054"/>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15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76" name="Google Shape;376;p84"/>
          <p:cNvSpPr/>
          <p:nvPr>
            <p:ph idx="2" type="pic"/>
          </p:nvPr>
        </p:nvSpPr>
        <p:spPr>
          <a:xfrm>
            <a:off x="1792288" y="459581"/>
            <a:ext cx="5486400" cy="3086100"/>
          </a:xfrm>
          <a:prstGeom prst="rect">
            <a:avLst/>
          </a:prstGeom>
          <a:noFill/>
          <a:ln>
            <a:noFill/>
          </a:ln>
        </p:spPr>
      </p:sp>
      <p:sp>
        <p:nvSpPr>
          <p:cNvPr id="377" name="Google Shape;377;p84"/>
          <p:cNvSpPr txBox="1"/>
          <p:nvPr>
            <p:ph idx="1" type="body"/>
          </p:nvPr>
        </p:nvSpPr>
        <p:spPr>
          <a:xfrm>
            <a:off x="1792288" y="4025503"/>
            <a:ext cx="5486400" cy="603647"/>
          </a:xfrm>
          <a:prstGeom prst="rect">
            <a:avLst/>
          </a:prstGeom>
          <a:noFill/>
          <a:ln>
            <a:noFill/>
          </a:ln>
        </p:spPr>
        <p:txBody>
          <a:bodyPr anchorCtr="0" anchor="t" bIns="45700" lIns="91425" spcFirstLastPara="1" rIns="91425" wrap="square" tIns="45700">
            <a:noAutofit/>
          </a:bodyPr>
          <a:lstStyle>
            <a:lvl1pPr indent="-228600" lvl="0" marL="457200" algn="l">
              <a:spcBef>
                <a:spcPts val="210"/>
              </a:spcBef>
              <a:spcAft>
                <a:spcPts val="0"/>
              </a:spcAft>
              <a:buClr>
                <a:schemeClr val="dk1"/>
              </a:buClr>
              <a:buSzPts val="1050"/>
              <a:buNone/>
              <a:defRPr sz="1050"/>
            </a:lvl1pPr>
            <a:lvl2pPr indent="-228600" lvl="1" marL="914400" algn="l">
              <a:spcBef>
                <a:spcPts val="180"/>
              </a:spcBef>
              <a:spcAft>
                <a:spcPts val="0"/>
              </a:spcAft>
              <a:buClr>
                <a:schemeClr val="dk1"/>
              </a:buClr>
              <a:buSzPts val="900"/>
              <a:buNone/>
              <a:defRPr sz="900"/>
            </a:lvl2pPr>
            <a:lvl3pPr indent="-228600" lvl="2" marL="1371600" algn="l">
              <a:spcBef>
                <a:spcPts val="150"/>
              </a:spcBef>
              <a:spcAft>
                <a:spcPts val="0"/>
              </a:spcAft>
              <a:buClr>
                <a:schemeClr val="dk1"/>
              </a:buClr>
              <a:buSzPts val="750"/>
              <a:buNone/>
              <a:defRPr sz="750"/>
            </a:lvl3pPr>
            <a:lvl4pPr indent="-228600" lvl="3" marL="1828800" algn="l">
              <a:spcBef>
                <a:spcPts val="135"/>
              </a:spcBef>
              <a:spcAft>
                <a:spcPts val="0"/>
              </a:spcAft>
              <a:buClr>
                <a:schemeClr val="dk1"/>
              </a:buClr>
              <a:buSzPts val="675"/>
              <a:buNone/>
              <a:defRPr sz="675"/>
            </a:lvl4pPr>
            <a:lvl5pPr indent="-228600" lvl="4" marL="2286000" algn="l">
              <a:spcBef>
                <a:spcPts val="135"/>
              </a:spcBef>
              <a:spcAft>
                <a:spcPts val="0"/>
              </a:spcAft>
              <a:buClr>
                <a:schemeClr val="dk1"/>
              </a:buClr>
              <a:buSzPts val="675"/>
              <a:buNone/>
              <a:defRPr sz="675"/>
            </a:lvl5pPr>
            <a:lvl6pPr indent="-228600" lvl="5" marL="2743200" algn="l">
              <a:spcBef>
                <a:spcPts val="135"/>
              </a:spcBef>
              <a:spcAft>
                <a:spcPts val="0"/>
              </a:spcAft>
              <a:buClr>
                <a:schemeClr val="dk1"/>
              </a:buClr>
              <a:buSzPts val="675"/>
              <a:buNone/>
              <a:defRPr sz="675"/>
            </a:lvl6pPr>
            <a:lvl7pPr indent="-228600" lvl="6" marL="3200400" algn="l">
              <a:spcBef>
                <a:spcPts val="135"/>
              </a:spcBef>
              <a:spcAft>
                <a:spcPts val="0"/>
              </a:spcAft>
              <a:buClr>
                <a:schemeClr val="dk1"/>
              </a:buClr>
              <a:buSzPts val="675"/>
              <a:buNone/>
              <a:defRPr sz="675"/>
            </a:lvl7pPr>
            <a:lvl8pPr indent="-228600" lvl="7" marL="3657600" algn="l">
              <a:spcBef>
                <a:spcPts val="135"/>
              </a:spcBef>
              <a:spcAft>
                <a:spcPts val="0"/>
              </a:spcAft>
              <a:buClr>
                <a:schemeClr val="dk1"/>
              </a:buClr>
              <a:buSzPts val="675"/>
              <a:buNone/>
              <a:defRPr sz="675"/>
            </a:lvl8pPr>
            <a:lvl9pPr indent="-228600" lvl="8" marL="4114800" algn="l">
              <a:spcBef>
                <a:spcPts val="135"/>
              </a:spcBef>
              <a:spcAft>
                <a:spcPts val="0"/>
              </a:spcAft>
              <a:buClr>
                <a:schemeClr val="dk1"/>
              </a:buClr>
              <a:buSzPts val="675"/>
              <a:buNone/>
              <a:defRPr sz="675"/>
            </a:lvl9pPr>
          </a:lstStyle>
          <a:p/>
        </p:txBody>
      </p:sp>
      <p:sp>
        <p:nvSpPr>
          <p:cNvPr id="378" name="Google Shape;378;p84"/>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9" name="Google Shape;379;p84"/>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0" name="Google Shape;380;p84"/>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81" name="Shape 381"/>
        <p:cNvGrpSpPr/>
        <p:nvPr/>
      </p:nvGrpSpPr>
      <p:grpSpPr>
        <a:xfrm>
          <a:off x="0" y="0"/>
          <a:ext cx="0" cy="0"/>
          <a:chOff x="0" y="0"/>
          <a:chExt cx="0" cy="0"/>
        </a:xfrm>
      </p:grpSpPr>
      <p:sp>
        <p:nvSpPr>
          <p:cNvPr id="382" name="Google Shape;382;p85"/>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83" name="Google Shape;383;p85"/>
          <p:cNvSpPr txBox="1"/>
          <p:nvPr>
            <p:ph idx="1" type="body"/>
          </p:nvPr>
        </p:nvSpPr>
        <p:spPr>
          <a:xfrm rot="5400000">
            <a:off x="2874764" y="-1217413"/>
            <a:ext cx="339447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4" name="Google Shape;384;p85"/>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5" name="Google Shape;385;p85"/>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6" name="Google Shape;386;p8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87" name="Shape 387"/>
        <p:cNvGrpSpPr/>
        <p:nvPr/>
      </p:nvGrpSpPr>
      <p:grpSpPr>
        <a:xfrm>
          <a:off x="0" y="0"/>
          <a:ext cx="0" cy="0"/>
          <a:chOff x="0" y="0"/>
          <a:chExt cx="0" cy="0"/>
        </a:xfrm>
      </p:grpSpPr>
      <p:sp>
        <p:nvSpPr>
          <p:cNvPr id="388" name="Google Shape;388;p86"/>
          <p:cNvSpPr txBox="1"/>
          <p:nvPr>
            <p:ph type="title"/>
          </p:nvPr>
        </p:nvSpPr>
        <p:spPr>
          <a:xfrm rot="5400000">
            <a:off x="5463778" y="1371602"/>
            <a:ext cx="4388644"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89" name="Google Shape;389;p86"/>
          <p:cNvSpPr txBox="1"/>
          <p:nvPr>
            <p:ph idx="1" type="body"/>
          </p:nvPr>
        </p:nvSpPr>
        <p:spPr>
          <a:xfrm rot="5400000">
            <a:off x="1272778" y="-609598"/>
            <a:ext cx="4388644"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90" name="Google Shape;390;p86"/>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1" name="Google Shape;391;p86"/>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2" name="Google Shape;392;p86"/>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_1">
    <p:spTree>
      <p:nvGrpSpPr>
        <p:cNvPr id="54" name="Shape 54"/>
        <p:cNvGrpSpPr/>
        <p:nvPr/>
      </p:nvGrpSpPr>
      <p:grpSpPr>
        <a:xfrm>
          <a:off x="0" y="0"/>
          <a:ext cx="0" cy="0"/>
          <a:chOff x="0" y="0"/>
          <a:chExt cx="0" cy="0"/>
        </a:xfrm>
      </p:grpSpPr>
      <p:grpSp>
        <p:nvGrpSpPr>
          <p:cNvPr id="55" name="Google Shape;55;p45"/>
          <p:cNvGrpSpPr/>
          <p:nvPr/>
        </p:nvGrpSpPr>
        <p:grpSpPr>
          <a:xfrm>
            <a:off x="0" y="4386520"/>
            <a:ext cx="4944295" cy="1699130"/>
            <a:chOff x="0" y="4386520"/>
            <a:chExt cx="4944295" cy="1699130"/>
          </a:xfrm>
        </p:grpSpPr>
        <p:sp>
          <p:nvSpPr>
            <p:cNvPr id="56" name="Google Shape;56;p45"/>
            <p:cNvSpPr/>
            <p:nvPr/>
          </p:nvSpPr>
          <p:spPr>
            <a:xfrm flipH="1" rot="10800000">
              <a:off x="0" y="4386520"/>
              <a:ext cx="4944295" cy="1699130"/>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45"/>
            <p:cNvSpPr/>
            <p:nvPr/>
          </p:nvSpPr>
          <p:spPr>
            <a:xfrm rot="5400000">
              <a:off x="2982913" y="4302786"/>
              <a:ext cx="593850" cy="939850"/>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 name="Google Shape;58;p45"/>
          <p:cNvSpPr txBox="1"/>
          <p:nvPr>
            <p:ph type="title"/>
          </p:nvPr>
        </p:nvSpPr>
        <p:spPr>
          <a:xfrm>
            <a:off x="973050" y="2212389"/>
            <a:ext cx="2930700" cy="87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200"/>
              <a:buNone/>
              <a:defRPr sz="5200"/>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59" name="Google Shape;59;p45"/>
          <p:cNvSpPr txBox="1"/>
          <p:nvPr>
            <p:ph idx="2" type="title"/>
          </p:nvPr>
        </p:nvSpPr>
        <p:spPr>
          <a:xfrm>
            <a:off x="774675" y="1205614"/>
            <a:ext cx="971100" cy="942900"/>
          </a:xfrm>
          <a:prstGeom prst="rect">
            <a:avLst/>
          </a:prstGeom>
          <a:solidFill>
            <a:schemeClr val="accent1"/>
          </a:solidFill>
          <a:ln>
            <a:noFill/>
          </a:ln>
          <a:effectLst>
            <a:outerShdw blurRad="85725" rotWithShape="0" algn="bl" dir="5400000" dist="19050">
              <a:srgbClr val="000000">
                <a:alpha val="26666"/>
              </a:srgbClr>
            </a:outerShdw>
          </a:effectLst>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5000"/>
              <a:buNone/>
              <a:defRPr sz="5000">
                <a:solidFill>
                  <a:schemeClr val="dk1"/>
                </a:solidFill>
              </a:defRPr>
            </a:lvl1pPr>
            <a:lvl2pPr lvl="1" algn="ctr">
              <a:lnSpc>
                <a:spcPct val="100000"/>
              </a:lnSpc>
              <a:spcBef>
                <a:spcPts val="0"/>
              </a:spcBef>
              <a:spcAft>
                <a:spcPts val="0"/>
              </a:spcAft>
              <a:buClr>
                <a:schemeClr val="dk1"/>
              </a:buClr>
              <a:buSzPts val="5000"/>
              <a:buNone/>
              <a:defRPr sz="5000">
                <a:solidFill>
                  <a:schemeClr val="dk1"/>
                </a:solidFill>
              </a:defRPr>
            </a:lvl2pPr>
            <a:lvl3pPr lvl="2" algn="ctr">
              <a:lnSpc>
                <a:spcPct val="100000"/>
              </a:lnSpc>
              <a:spcBef>
                <a:spcPts val="0"/>
              </a:spcBef>
              <a:spcAft>
                <a:spcPts val="0"/>
              </a:spcAft>
              <a:buClr>
                <a:schemeClr val="dk1"/>
              </a:buClr>
              <a:buSzPts val="5000"/>
              <a:buNone/>
              <a:defRPr sz="5000">
                <a:solidFill>
                  <a:schemeClr val="dk1"/>
                </a:solidFill>
              </a:defRPr>
            </a:lvl3pPr>
            <a:lvl4pPr lvl="3" algn="ctr">
              <a:lnSpc>
                <a:spcPct val="100000"/>
              </a:lnSpc>
              <a:spcBef>
                <a:spcPts val="0"/>
              </a:spcBef>
              <a:spcAft>
                <a:spcPts val="0"/>
              </a:spcAft>
              <a:buClr>
                <a:schemeClr val="dk1"/>
              </a:buClr>
              <a:buSzPts val="5000"/>
              <a:buNone/>
              <a:defRPr sz="5000">
                <a:solidFill>
                  <a:schemeClr val="dk1"/>
                </a:solidFill>
              </a:defRPr>
            </a:lvl4pPr>
            <a:lvl5pPr lvl="4" algn="ctr">
              <a:lnSpc>
                <a:spcPct val="100000"/>
              </a:lnSpc>
              <a:spcBef>
                <a:spcPts val="0"/>
              </a:spcBef>
              <a:spcAft>
                <a:spcPts val="0"/>
              </a:spcAft>
              <a:buClr>
                <a:schemeClr val="dk1"/>
              </a:buClr>
              <a:buSzPts val="5000"/>
              <a:buNone/>
              <a:defRPr sz="5000">
                <a:solidFill>
                  <a:schemeClr val="dk1"/>
                </a:solidFill>
              </a:defRPr>
            </a:lvl5pPr>
            <a:lvl6pPr lvl="5" algn="ctr">
              <a:lnSpc>
                <a:spcPct val="100000"/>
              </a:lnSpc>
              <a:spcBef>
                <a:spcPts val="0"/>
              </a:spcBef>
              <a:spcAft>
                <a:spcPts val="0"/>
              </a:spcAft>
              <a:buClr>
                <a:schemeClr val="dk1"/>
              </a:buClr>
              <a:buSzPts val="5000"/>
              <a:buNone/>
              <a:defRPr sz="5000">
                <a:solidFill>
                  <a:schemeClr val="dk1"/>
                </a:solidFill>
              </a:defRPr>
            </a:lvl6pPr>
            <a:lvl7pPr lvl="6" algn="ctr">
              <a:lnSpc>
                <a:spcPct val="100000"/>
              </a:lnSpc>
              <a:spcBef>
                <a:spcPts val="0"/>
              </a:spcBef>
              <a:spcAft>
                <a:spcPts val="0"/>
              </a:spcAft>
              <a:buClr>
                <a:schemeClr val="dk1"/>
              </a:buClr>
              <a:buSzPts val="5000"/>
              <a:buNone/>
              <a:defRPr sz="5000">
                <a:solidFill>
                  <a:schemeClr val="dk1"/>
                </a:solidFill>
              </a:defRPr>
            </a:lvl7pPr>
            <a:lvl8pPr lvl="7" algn="ctr">
              <a:lnSpc>
                <a:spcPct val="100000"/>
              </a:lnSpc>
              <a:spcBef>
                <a:spcPts val="0"/>
              </a:spcBef>
              <a:spcAft>
                <a:spcPts val="0"/>
              </a:spcAft>
              <a:buClr>
                <a:schemeClr val="dk1"/>
              </a:buClr>
              <a:buSzPts val="5000"/>
              <a:buNone/>
              <a:defRPr sz="5000">
                <a:solidFill>
                  <a:schemeClr val="dk1"/>
                </a:solidFill>
              </a:defRPr>
            </a:lvl8pPr>
            <a:lvl9pPr lvl="8" algn="ctr">
              <a:lnSpc>
                <a:spcPct val="100000"/>
              </a:lnSpc>
              <a:spcBef>
                <a:spcPts val="0"/>
              </a:spcBef>
              <a:spcAft>
                <a:spcPts val="0"/>
              </a:spcAft>
              <a:buClr>
                <a:schemeClr val="dk1"/>
              </a:buClr>
              <a:buSzPts val="5000"/>
              <a:buNone/>
              <a:defRPr sz="5000">
                <a:solidFill>
                  <a:schemeClr val="dk1"/>
                </a:solidFill>
              </a:defRPr>
            </a:lvl9pPr>
          </a:lstStyle>
          <a:p/>
        </p:txBody>
      </p:sp>
      <p:sp>
        <p:nvSpPr>
          <p:cNvPr id="60" name="Google Shape;60;p45"/>
          <p:cNvSpPr txBox="1"/>
          <p:nvPr>
            <p:ph idx="1" type="subTitle"/>
          </p:nvPr>
        </p:nvSpPr>
        <p:spPr>
          <a:xfrm>
            <a:off x="1575400" y="3205424"/>
            <a:ext cx="2784000" cy="646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500"/>
              <a:buNone/>
              <a:defRPr sz="1500"/>
            </a:lvl1pPr>
            <a:lvl2pPr lvl="1" algn="ctr">
              <a:lnSpc>
                <a:spcPct val="100000"/>
              </a:lnSpc>
              <a:spcBef>
                <a:spcPts val="0"/>
              </a:spcBef>
              <a:spcAft>
                <a:spcPts val="0"/>
              </a:spcAft>
              <a:buSzPts val="1500"/>
              <a:buNone/>
              <a:defRPr sz="1500"/>
            </a:lvl2pPr>
            <a:lvl3pPr lvl="2" algn="ctr">
              <a:lnSpc>
                <a:spcPct val="100000"/>
              </a:lnSpc>
              <a:spcBef>
                <a:spcPts val="0"/>
              </a:spcBef>
              <a:spcAft>
                <a:spcPts val="0"/>
              </a:spcAft>
              <a:buSzPts val="1500"/>
              <a:buNone/>
              <a:defRPr sz="1500"/>
            </a:lvl3pPr>
            <a:lvl4pPr lvl="3" algn="ctr">
              <a:lnSpc>
                <a:spcPct val="100000"/>
              </a:lnSpc>
              <a:spcBef>
                <a:spcPts val="0"/>
              </a:spcBef>
              <a:spcAft>
                <a:spcPts val="0"/>
              </a:spcAft>
              <a:buSzPts val="1500"/>
              <a:buNone/>
              <a:defRPr sz="1500"/>
            </a:lvl4pPr>
            <a:lvl5pPr lvl="4" algn="ctr">
              <a:lnSpc>
                <a:spcPct val="100000"/>
              </a:lnSpc>
              <a:spcBef>
                <a:spcPts val="0"/>
              </a:spcBef>
              <a:spcAft>
                <a:spcPts val="0"/>
              </a:spcAft>
              <a:buSzPts val="1500"/>
              <a:buNone/>
              <a:defRPr sz="1500"/>
            </a:lvl5pPr>
            <a:lvl6pPr lvl="5" algn="ctr">
              <a:lnSpc>
                <a:spcPct val="100000"/>
              </a:lnSpc>
              <a:spcBef>
                <a:spcPts val="0"/>
              </a:spcBef>
              <a:spcAft>
                <a:spcPts val="0"/>
              </a:spcAft>
              <a:buSzPts val="1500"/>
              <a:buNone/>
              <a:defRPr sz="1500"/>
            </a:lvl6pPr>
            <a:lvl7pPr lvl="6" algn="ctr">
              <a:lnSpc>
                <a:spcPct val="100000"/>
              </a:lnSpc>
              <a:spcBef>
                <a:spcPts val="0"/>
              </a:spcBef>
              <a:spcAft>
                <a:spcPts val="0"/>
              </a:spcAft>
              <a:buSzPts val="1500"/>
              <a:buNone/>
              <a:defRPr sz="1500"/>
            </a:lvl7pPr>
            <a:lvl8pPr lvl="7" algn="ctr">
              <a:lnSpc>
                <a:spcPct val="100000"/>
              </a:lnSpc>
              <a:spcBef>
                <a:spcPts val="0"/>
              </a:spcBef>
              <a:spcAft>
                <a:spcPts val="0"/>
              </a:spcAft>
              <a:buSzPts val="1500"/>
              <a:buNone/>
              <a:defRPr sz="1500"/>
            </a:lvl8pPr>
            <a:lvl9pPr lvl="8" algn="ctr">
              <a:lnSpc>
                <a:spcPct val="100000"/>
              </a:lnSpc>
              <a:spcBef>
                <a:spcPts val="0"/>
              </a:spcBef>
              <a:spcAft>
                <a:spcPts val="0"/>
              </a:spcAft>
              <a:buSzPts val="1500"/>
              <a:buNone/>
              <a:defRPr sz="1500"/>
            </a:lvl9pPr>
          </a:lstStyle>
          <a:p/>
        </p:txBody>
      </p:sp>
      <p:sp>
        <p:nvSpPr>
          <p:cNvPr id="61" name="Google Shape;61;p45"/>
          <p:cNvSpPr/>
          <p:nvPr>
            <p:ph idx="3" type="pic"/>
          </p:nvPr>
        </p:nvSpPr>
        <p:spPr>
          <a:xfrm>
            <a:off x="4944600" y="0"/>
            <a:ext cx="4199400" cy="51435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3">
    <p:spTree>
      <p:nvGrpSpPr>
        <p:cNvPr id="62" name="Shape 62"/>
        <p:cNvGrpSpPr/>
        <p:nvPr/>
      </p:nvGrpSpPr>
      <p:grpSpPr>
        <a:xfrm>
          <a:off x="0" y="0"/>
          <a:ext cx="0" cy="0"/>
          <a:chOff x="0" y="0"/>
          <a:chExt cx="0" cy="0"/>
        </a:xfrm>
      </p:grpSpPr>
      <p:sp>
        <p:nvSpPr>
          <p:cNvPr id="63" name="Google Shape;63;p46"/>
          <p:cNvSpPr/>
          <p:nvPr/>
        </p:nvSpPr>
        <p:spPr>
          <a:xfrm flipH="1">
            <a:off x="713225" y="441475"/>
            <a:ext cx="7717388" cy="956825"/>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64" name="Google Shape;64;p46"/>
          <p:cNvSpPr txBox="1"/>
          <p:nvPr>
            <p:ph type="title"/>
          </p:nvPr>
        </p:nvSpPr>
        <p:spPr>
          <a:xfrm>
            <a:off x="713250" y="453475"/>
            <a:ext cx="7717500" cy="646500"/>
          </a:xfrm>
          <a:prstGeom prst="rect">
            <a:avLst/>
          </a:prstGeom>
          <a:noFill/>
          <a:ln>
            <a:noFill/>
          </a:ln>
        </p:spPr>
        <p:txBody>
          <a:bodyPr anchorCtr="0" anchor="t" bIns="0" lIns="91425" spcFirstLastPara="1" rIns="91425" wrap="square" tIns="91425">
            <a:noAutofit/>
          </a:bodyPr>
          <a:lstStyle>
            <a:lvl1pPr lvl="0" algn="ctr">
              <a:lnSpc>
                <a:spcPct val="100000"/>
              </a:lnSpc>
              <a:spcBef>
                <a:spcPts val="0"/>
              </a:spcBef>
              <a:spcAft>
                <a:spcPts val="0"/>
              </a:spcAft>
              <a:buSzPts val="3100"/>
              <a:buNone/>
              <a:defRPr/>
            </a:lvl1pPr>
            <a:lvl2pPr lvl="1" algn="ctr">
              <a:lnSpc>
                <a:spcPct val="100000"/>
              </a:lnSpc>
              <a:spcBef>
                <a:spcPts val="0"/>
              </a:spcBef>
              <a:spcAft>
                <a:spcPts val="0"/>
              </a:spcAft>
              <a:buSzPts val="3100"/>
              <a:buNone/>
              <a:defRPr/>
            </a:lvl2pPr>
            <a:lvl3pPr lvl="2" algn="ctr">
              <a:lnSpc>
                <a:spcPct val="100000"/>
              </a:lnSpc>
              <a:spcBef>
                <a:spcPts val="0"/>
              </a:spcBef>
              <a:spcAft>
                <a:spcPts val="0"/>
              </a:spcAft>
              <a:buSzPts val="3100"/>
              <a:buNone/>
              <a:defRPr/>
            </a:lvl3pPr>
            <a:lvl4pPr lvl="3" algn="ctr">
              <a:lnSpc>
                <a:spcPct val="100000"/>
              </a:lnSpc>
              <a:spcBef>
                <a:spcPts val="0"/>
              </a:spcBef>
              <a:spcAft>
                <a:spcPts val="0"/>
              </a:spcAft>
              <a:buSzPts val="3100"/>
              <a:buNone/>
              <a:defRPr/>
            </a:lvl4pPr>
            <a:lvl5pPr lvl="4" algn="ctr">
              <a:lnSpc>
                <a:spcPct val="100000"/>
              </a:lnSpc>
              <a:spcBef>
                <a:spcPts val="0"/>
              </a:spcBef>
              <a:spcAft>
                <a:spcPts val="0"/>
              </a:spcAft>
              <a:buSzPts val="3100"/>
              <a:buNone/>
              <a:defRPr/>
            </a:lvl5pPr>
            <a:lvl6pPr lvl="5" algn="ctr">
              <a:lnSpc>
                <a:spcPct val="100000"/>
              </a:lnSpc>
              <a:spcBef>
                <a:spcPts val="0"/>
              </a:spcBef>
              <a:spcAft>
                <a:spcPts val="0"/>
              </a:spcAft>
              <a:buSzPts val="3100"/>
              <a:buNone/>
              <a:defRPr/>
            </a:lvl6pPr>
            <a:lvl7pPr lvl="6" algn="ctr">
              <a:lnSpc>
                <a:spcPct val="100000"/>
              </a:lnSpc>
              <a:spcBef>
                <a:spcPts val="0"/>
              </a:spcBef>
              <a:spcAft>
                <a:spcPts val="0"/>
              </a:spcAft>
              <a:buSzPts val="3100"/>
              <a:buNone/>
              <a:defRPr/>
            </a:lvl7pPr>
            <a:lvl8pPr lvl="7" algn="ctr">
              <a:lnSpc>
                <a:spcPct val="100000"/>
              </a:lnSpc>
              <a:spcBef>
                <a:spcPts val="0"/>
              </a:spcBef>
              <a:spcAft>
                <a:spcPts val="0"/>
              </a:spcAft>
              <a:buSzPts val="3100"/>
              <a:buNone/>
              <a:defRPr/>
            </a:lvl8pPr>
            <a:lvl9pPr lvl="8" algn="ctr">
              <a:lnSpc>
                <a:spcPct val="100000"/>
              </a:lnSpc>
              <a:spcBef>
                <a:spcPts val="0"/>
              </a:spcBef>
              <a:spcAft>
                <a:spcPts val="0"/>
              </a:spcAft>
              <a:buSzPts val="3100"/>
              <a:buNone/>
              <a:defRPr/>
            </a:lvl9pPr>
          </a:lstStyle>
          <a:p/>
        </p:txBody>
      </p:sp>
      <p:sp>
        <p:nvSpPr>
          <p:cNvPr id="65" name="Google Shape;65;p46"/>
          <p:cNvSpPr txBox="1"/>
          <p:nvPr>
            <p:ph idx="1" type="subTitle"/>
          </p:nvPr>
        </p:nvSpPr>
        <p:spPr>
          <a:xfrm>
            <a:off x="901200" y="1666088"/>
            <a:ext cx="3218100" cy="2339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6" name="Google Shape;66;p46"/>
          <p:cNvSpPr txBox="1"/>
          <p:nvPr>
            <p:ph idx="2" type="subTitle"/>
          </p:nvPr>
        </p:nvSpPr>
        <p:spPr>
          <a:xfrm>
            <a:off x="5024700" y="1666088"/>
            <a:ext cx="3218100" cy="2339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7" name="Google Shape;67;p46"/>
          <p:cNvSpPr/>
          <p:nvPr/>
        </p:nvSpPr>
        <p:spPr>
          <a:xfrm flipH="1">
            <a:off x="-386875" y="4449375"/>
            <a:ext cx="3135776" cy="2877326"/>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8" name="Google Shape;68;p46"/>
          <p:cNvGrpSpPr/>
          <p:nvPr/>
        </p:nvGrpSpPr>
        <p:grpSpPr>
          <a:xfrm>
            <a:off x="7952514" y="1972806"/>
            <a:ext cx="1960717" cy="4042574"/>
            <a:chOff x="7952514" y="1972806"/>
            <a:chExt cx="1960717" cy="4042574"/>
          </a:xfrm>
        </p:grpSpPr>
        <p:sp>
          <p:nvSpPr>
            <p:cNvPr id="69" name="Google Shape;69;p46"/>
            <p:cNvSpPr/>
            <p:nvPr/>
          </p:nvSpPr>
          <p:spPr>
            <a:xfrm flipH="1" rot="5400000">
              <a:off x="7197241" y="3299390"/>
              <a:ext cx="4042574" cy="1389406"/>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46"/>
            <p:cNvSpPr/>
            <p:nvPr/>
          </p:nvSpPr>
          <p:spPr>
            <a:xfrm flipH="1" rot="-120147">
              <a:off x="7962551" y="4371468"/>
              <a:ext cx="1108088" cy="593872"/>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1" name="Shape 71"/>
        <p:cNvGrpSpPr/>
        <p:nvPr/>
      </p:nvGrpSpPr>
      <p:grpSpPr>
        <a:xfrm>
          <a:off x="0" y="0"/>
          <a:ext cx="0" cy="0"/>
          <a:chOff x="0" y="0"/>
          <a:chExt cx="0" cy="0"/>
        </a:xfrm>
      </p:grpSpPr>
      <p:sp>
        <p:nvSpPr>
          <p:cNvPr id="72" name="Google Shape;72;p47"/>
          <p:cNvSpPr txBox="1"/>
          <p:nvPr>
            <p:ph type="title"/>
          </p:nvPr>
        </p:nvSpPr>
        <p:spPr>
          <a:xfrm>
            <a:off x="853775" y="1424175"/>
            <a:ext cx="3934500" cy="923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73" name="Google Shape;73;p47"/>
          <p:cNvSpPr txBox="1"/>
          <p:nvPr>
            <p:ph idx="1" type="subTitle"/>
          </p:nvPr>
        </p:nvSpPr>
        <p:spPr>
          <a:xfrm>
            <a:off x="1260849" y="2483025"/>
            <a:ext cx="3934500" cy="1339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grpSp>
        <p:nvGrpSpPr>
          <p:cNvPr id="74" name="Google Shape;74;p47"/>
          <p:cNvGrpSpPr/>
          <p:nvPr/>
        </p:nvGrpSpPr>
        <p:grpSpPr>
          <a:xfrm>
            <a:off x="-1928523" y="3601468"/>
            <a:ext cx="4366300" cy="3571090"/>
            <a:chOff x="-1928523" y="3601468"/>
            <a:chExt cx="4366300" cy="3571090"/>
          </a:xfrm>
        </p:grpSpPr>
        <p:grpSp>
          <p:nvGrpSpPr>
            <p:cNvPr id="75" name="Google Shape;75;p47"/>
            <p:cNvGrpSpPr/>
            <p:nvPr/>
          </p:nvGrpSpPr>
          <p:grpSpPr>
            <a:xfrm>
              <a:off x="-1928523" y="4392662"/>
              <a:ext cx="4366300" cy="2779896"/>
              <a:chOff x="7337177" y="-343788"/>
              <a:chExt cx="4366300" cy="2779896"/>
            </a:xfrm>
          </p:grpSpPr>
          <p:sp>
            <p:nvSpPr>
              <p:cNvPr id="76" name="Google Shape;76;p47"/>
              <p:cNvSpPr/>
              <p:nvPr/>
            </p:nvSpPr>
            <p:spPr>
              <a:xfrm>
                <a:off x="7337177" y="-343788"/>
                <a:ext cx="4366300" cy="2779896"/>
              </a:xfrm>
              <a:custGeom>
                <a:rect b="b" l="l" r="r" t="t"/>
                <a:pathLst>
                  <a:path extrusionOk="0" h="37116" w="58297">
                    <a:moveTo>
                      <a:pt x="57813" y="0"/>
                    </a:moveTo>
                    <a:lnTo>
                      <a:pt x="1" y="132"/>
                    </a:lnTo>
                    <a:lnTo>
                      <a:pt x="265" y="37115"/>
                    </a:lnTo>
                    <a:lnTo>
                      <a:pt x="58297" y="37049"/>
                    </a:lnTo>
                    <a:lnTo>
                      <a:pt x="57813" y="0"/>
                    </a:ln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7" name="Google Shape;77;p47"/>
              <p:cNvCxnSpPr/>
              <p:nvPr/>
            </p:nvCxnSpPr>
            <p:spPr>
              <a:xfrm>
                <a:off x="7667525" y="29457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78" name="Google Shape;78;p47"/>
              <p:cNvCxnSpPr/>
              <p:nvPr/>
            </p:nvCxnSpPr>
            <p:spPr>
              <a:xfrm>
                <a:off x="7667525" y="200002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79" name="Google Shape;79;p47"/>
              <p:cNvCxnSpPr/>
              <p:nvPr/>
            </p:nvCxnSpPr>
            <p:spPr>
              <a:xfrm>
                <a:off x="7667525" y="165893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80" name="Google Shape;80;p47"/>
              <p:cNvCxnSpPr/>
              <p:nvPr/>
            </p:nvCxnSpPr>
            <p:spPr>
              <a:xfrm>
                <a:off x="7667525" y="131784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81" name="Google Shape;81;p47"/>
              <p:cNvCxnSpPr/>
              <p:nvPr/>
            </p:nvCxnSpPr>
            <p:spPr>
              <a:xfrm>
                <a:off x="7667525" y="97675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82" name="Google Shape;82;p47"/>
              <p:cNvCxnSpPr/>
              <p:nvPr/>
            </p:nvCxnSpPr>
            <p:spPr>
              <a:xfrm>
                <a:off x="7667525" y="635665"/>
                <a:ext cx="3705600" cy="0"/>
              </a:xfrm>
              <a:prstGeom prst="straightConnector1">
                <a:avLst/>
              </a:prstGeom>
              <a:noFill/>
              <a:ln cap="flat" cmpd="sng" w="9525">
                <a:solidFill>
                  <a:schemeClr val="accent2"/>
                </a:solidFill>
                <a:prstDash val="solid"/>
                <a:round/>
                <a:headEnd len="sm" w="sm" type="none"/>
                <a:tailEnd len="sm" w="sm" type="none"/>
              </a:ln>
            </p:spPr>
          </p:cxnSp>
        </p:grpSp>
        <p:sp>
          <p:nvSpPr>
            <p:cNvPr id="83" name="Google Shape;83;p47"/>
            <p:cNvSpPr/>
            <p:nvPr/>
          </p:nvSpPr>
          <p:spPr>
            <a:xfrm rot="-5400000">
              <a:off x="-11338" y="3920537"/>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4" name="Google Shape;84;p47"/>
          <p:cNvSpPr/>
          <p:nvPr>
            <p:ph idx="2" type="pic"/>
          </p:nvPr>
        </p:nvSpPr>
        <p:spPr>
          <a:xfrm>
            <a:off x="5908550" y="-125"/>
            <a:ext cx="3235200" cy="51435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2_1_1_1_1_2">
    <p:spTree>
      <p:nvGrpSpPr>
        <p:cNvPr id="85" name="Shape 85"/>
        <p:cNvGrpSpPr/>
        <p:nvPr/>
      </p:nvGrpSpPr>
      <p:grpSpPr>
        <a:xfrm>
          <a:off x="0" y="0"/>
          <a:ext cx="0" cy="0"/>
          <a:chOff x="0" y="0"/>
          <a:chExt cx="0" cy="0"/>
        </a:xfrm>
      </p:grpSpPr>
      <p:sp>
        <p:nvSpPr>
          <p:cNvPr id="86" name="Google Shape;86;p48"/>
          <p:cNvSpPr txBox="1"/>
          <p:nvPr>
            <p:ph idx="1" type="body"/>
          </p:nvPr>
        </p:nvSpPr>
        <p:spPr>
          <a:xfrm>
            <a:off x="4226550" y="1921254"/>
            <a:ext cx="4204200" cy="21036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chemeClr val="accent1"/>
              </a:buClr>
              <a:buSzPts val="1400"/>
              <a:buFont typeface="Red Hat Display"/>
              <a:buChar char="■"/>
              <a:defRPr/>
            </a:lvl1pPr>
            <a:lvl2pPr indent="-317500" lvl="1" marL="914400" algn="l">
              <a:lnSpc>
                <a:spcPct val="100000"/>
              </a:lnSpc>
              <a:spcBef>
                <a:spcPts val="0"/>
              </a:spcBef>
              <a:spcAft>
                <a:spcPts val="0"/>
              </a:spcAft>
              <a:buClr>
                <a:srgbClr val="FFFFFF"/>
              </a:buClr>
              <a:buSzPts val="1400"/>
              <a:buFont typeface="Red Hat Display"/>
              <a:buChar char="○"/>
              <a:defRPr/>
            </a:lvl2pPr>
            <a:lvl3pPr indent="-317500" lvl="2" marL="1371600" algn="l">
              <a:lnSpc>
                <a:spcPct val="100000"/>
              </a:lnSpc>
              <a:spcBef>
                <a:spcPts val="0"/>
              </a:spcBef>
              <a:spcAft>
                <a:spcPts val="0"/>
              </a:spcAft>
              <a:buClr>
                <a:srgbClr val="FFFFFF"/>
              </a:buClr>
              <a:buSzPts val="1400"/>
              <a:buFont typeface="Red Hat Display"/>
              <a:buChar char="■"/>
              <a:defRPr/>
            </a:lvl3pPr>
            <a:lvl4pPr indent="-317500" lvl="3" marL="1828800" algn="l">
              <a:lnSpc>
                <a:spcPct val="100000"/>
              </a:lnSpc>
              <a:spcBef>
                <a:spcPts val="0"/>
              </a:spcBef>
              <a:spcAft>
                <a:spcPts val="0"/>
              </a:spcAft>
              <a:buClr>
                <a:srgbClr val="FFFFFF"/>
              </a:buClr>
              <a:buSzPts val="1400"/>
              <a:buFont typeface="Red Hat Display"/>
              <a:buChar char="●"/>
              <a:defRPr/>
            </a:lvl4pPr>
            <a:lvl5pPr indent="-317500" lvl="4" marL="2286000" algn="l">
              <a:lnSpc>
                <a:spcPct val="100000"/>
              </a:lnSpc>
              <a:spcBef>
                <a:spcPts val="0"/>
              </a:spcBef>
              <a:spcAft>
                <a:spcPts val="0"/>
              </a:spcAft>
              <a:buClr>
                <a:srgbClr val="FFFFFF"/>
              </a:buClr>
              <a:buSzPts val="1400"/>
              <a:buFont typeface="Red Hat Display"/>
              <a:buChar char="○"/>
              <a:defRPr/>
            </a:lvl5pPr>
            <a:lvl6pPr indent="-317500" lvl="5" marL="2743200" algn="l">
              <a:lnSpc>
                <a:spcPct val="100000"/>
              </a:lnSpc>
              <a:spcBef>
                <a:spcPts val="0"/>
              </a:spcBef>
              <a:spcAft>
                <a:spcPts val="0"/>
              </a:spcAft>
              <a:buClr>
                <a:srgbClr val="FFFFFF"/>
              </a:buClr>
              <a:buSzPts val="1400"/>
              <a:buFont typeface="Red Hat Display"/>
              <a:buChar char="■"/>
              <a:defRPr/>
            </a:lvl6pPr>
            <a:lvl7pPr indent="-317500" lvl="6" marL="3200400" algn="l">
              <a:lnSpc>
                <a:spcPct val="100000"/>
              </a:lnSpc>
              <a:spcBef>
                <a:spcPts val="0"/>
              </a:spcBef>
              <a:spcAft>
                <a:spcPts val="0"/>
              </a:spcAft>
              <a:buClr>
                <a:srgbClr val="FFFFFF"/>
              </a:buClr>
              <a:buSzPts val="1400"/>
              <a:buFont typeface="Red Hat Display"/>
              <a:buChar char="●"/>
              <a:defRPr/>
            </a:lvl7pPr>
            <a:lvl8pPr indent="-317500" lvl="7" marL="3657600" algn="l">
              <a:lnSpc>
                <a:spcPct val="100000"/>
              </a:lnSpc>
              <a:spcBef>
                <a:spcPts val="0"/>
              </a:spcBef>
              <a:spcAft>
                <a:spcPts val="0"/>
              </a:spcAft>
              <a:buClr>
                <a:srgbClr val="FFFFFF"/>
              </a:buClr>
              <a:buSzPts val="1400"/>
              <a:buFont typeface="Red Hat Display"/>
              <a:buChar char="○"/>
              <a:defRPr/>
            </a:lvl8pPr>
            <a:lvl9pPr indent="-317500" lvl="8" marL="4114800" algn="l">
              <a:lnSpc>
                <a:spcPct val="100000"/>
              </a:lnSpc>
              <a:spcBef>
                <a:spcPts val="0"/>
              </a:spcBef>
              <a:spcAft>
                <a:spcPts val="0"/>
              </a:spcAft>
              <a:buClr>
                <a:srgbClr val="FFFFFF"/>
              </a:buClr>
              <a:buSzPts val="1400"/>
              <a:buFont typeface="Red Hat Display"/>
              <a:buChar char="■"/>
              <a:defRPr/>
            </a:lvl9pPr>
          </a:lstStyle>
          <a:p/>
        </p:txBody>
      </p:sp>
      <p:sp>
        <p:nvSpPr>
          <p:cNvPr id="87" name="Google Shape;87;p48"/>
          <p:cNvSpPr txBox="1"/>
          <p:nvPr>
            <p:ph type="title"/>
          </p:nvPr>
        </p:nvSpPr>
        <p:spPr>
          <a:xfrm>
            <a:off x="4226550" y="450675"/>
            <a:ext cx="4204200" cy="1169700"/>
          </a:xfrm>
          <a:prstGeom prst="rect">
            <a:avLst/>
          </a:prstGeom>
          <a:noFill/>
          <a:ln>
            <a:noFill/>
          </a:ln>
        </p:spPr>
        <p:txBody>
          <a:bodyPr anchorCtr="0" anchor="t" bIns="0" lIns="91425" spcFirstLastPara="1" rIns="91425" wrap="square" tIns="91425">
            <a:noAutofit/>
          </a:bodyPr>
          <a:lstStyle>
            <a:lvl1pPr lvl="0" algn="l">
              <a:lnSpc>
                <a:spcPct val="100000"/>
              </a:lnSpc>
              <a:spcBef>
                <a:spcPts val="0"/>
              </a:spcBef>
              <a:spcAft>
                <a:spcPts val="0"/>
              </a:spcAft>
              <a:buSzPts val="3100"/>
              <a:buNone/>
              <a:defRPr/>
            </a:lvl1pPr>
            <a:lvl2pPr lvl="1" algn="l">
              <a:lnSpc>
                <a:spcPct val="100000"/>
              </a:lnSpc>
              <a:spcBef>
                <a:spcPts val="0"/>
              </a:spcBef>
              <a:spcAft>
                <a:spcPts val="0"/>
              </a:spcAft>
              <a:buSzPts val="3100"/>
              <a:buNone/>
              <a:defRPr/>
            </a:lvl2pPr>
            <a:lvl3pPr lvl="2" algn="l">
              <a:lnSpc>
                <a:spcPct val="100000"/>
              </a:lnSpc>
              <a:spcBef>
                <a:spcPts val="0"/>
              </a:spcBef>
              <a:spcAft>
                <a:spcPts val="0"/>
              </a:spcAft>
              <a:buSzPts val="3100"/>
              <a:buNone/>
              <a:defRPr/>
            </a:lvl3pPr>
            <a:lvl4pPr lvl="3" algn="l">
              <a:lnSpc>
                <a:spcPct val="100000"/>
              </a:lnSpc>
              <a:spcBef>
                <a:spcPts val="0"/>
              </a:spcBef>
              <a:spcAft>
                <a:spcPts val="0"/>
              </a:spcAft>
              <a:buSzPts val="3100"/>
              <a:buNone/>
              <a:defRPr/>
            </a:lvl4pPr>
            <a:lvl5pPr lvl="4" algn="l">
              <a:lnSpc>
                <a:spcPct val="100000"/>
              </a:lnSpc>
              <a:spcBef>
                <a:spcPts val="0"/>
              </a:spcBef>
              <a:spcAft>
                <a:spcPts val="0"/>
              </a:spcAft>
              <a:buSzPts val="3100"/>
              <a:buNone/>
              <a:defRPr/>
            </a:lvl5pPr>
            <a:lvl6pPr lvl="5" algn="l">
              <a:lnSpc>
                <a:spcPct val="100000"/>
              </a:lnSpc>
              <a:spcBef>
                <a:spcPts val="0"/>
              </a:spcBef>
              <a:spcAft>
                <a:spcPts val="0"/>
              </a:spcAft>
              <a:buSzPts val="3100"/>
              <a:buNone/>
              <a:defRPr/>
            </a:lvl6pPr>
            <a:lvl7pPr lvl="6" algn="l">
              <a:lnSpc>
                <a:spcPct val="100000"/>
              </a:lnSpc>
              <a:spcBef>
                <a:spcPts val="0"/>
              </a:spcBef>
              <a:spcAft>
                <a:spcPts val="0"/>
              </a:spcAft>
              <a:buSzPts val="3100"/>
              <a:buNone/>
              <a:defRPr/>
            </a:lvl7pPr>
            <a:lvl8pPr lvl="7" algn="l">
              <a:lnSpc>
                <a:spcPct val="100000"/>
              </a:lnSpc>
              <a:spcBef>
                <a:spcPts val="0"/>
              </a:spcBef>
              <a:spcAft>
                <a:spcPts val="0"/>
              </a:spcAft>
              <a:buSzPts val="3100"/>
              <a:buNone/>
              <a:defRPr/>
            </a:lvl8pPr>
            <a:lvl9pPr lvl="8" algn="l">
              <a:lnSpc>
                <a:spcPct val="100000"/>
              </a:lnSpc>
              <a:spcBef>
                <a:spcPts val="0"/>
              </a:spcBef>
              <a:spcAft>
                <a:spcPts val="0"/>
              </a:spcAft>
              <a:buSzPts val="3100"/>
              <a:buNone/>
              <a:defRPr/>
            </a:lvl9pPr>
          </a:lstStyle>
          <a:p/>
        </p:txBody>
      </p:sp>
      <p:sp>
        <p:nvSpPr>
          <p:cNvPr id="88" name="Google Shape;88;p48"/>
          <p:cNvSpPr/>
          <p:nvPr>
            <p:ph idx="2" type="pic"/>
          </p:nvPr>
        </p:nvSpPr>
        <p:spPr>
          <a:xfrm flipH="1">
            <a:off x="0" y="0"/>
            <a:ext cx="3604500" cy="5143500"/>
          </a:xfrm>
          <a:prstGeom prst="rect">
            <a:avLst/>
          </a:prstGeom>
          <a:noFill/>
          <a:ln>
            <a:noFill/>
          </a:ln>
        </p:spPr>
      </p:sp>
      <p:sp>
        <p:nvSpPr>
          <p:cNvPr id="89" name="Google Shape;89;p48"/>
          <p:cNvSpPr/>
          <p:nvPr/>
        </p:nvSpPr>
        <p:spPr>
          <a:xfrm rot="10800000">
            <a:off x="3603014" y="4020868"/>
            <a:ext cx="5540061" cy="1904082"/>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_1_1">
    <p:spTree>
      <p:nvGrpSpPr>
        <p:cNvPr id="90" name="Shape 90"/>
        <p:cNvGrpSpPr/>
        <p:nvPr/>
      </p:nvGrpSpPr>
      <p:grpSpPr>
        <a:xfrm>
          <a:off x="0" y="0"/>
          <a:ext cx="0" cy="0"/>
          <a:chOff x="0" y="0"/>
          <a:chExt cx="0" cy="0"/>
        </a:xfrm>
      </p:grpSpPr>
      <p:sp>
        <p:nvSpPr>
          <p:cNvPr id="91" name="Google Shape;91;p49"/>
          <p:cNvSpPr/>
          <p:nvPr/>
        </p:nvSpPr>
        <p:spPr>
          <a:xfrm flipH="1">
            <a:off x="713225" y="441475"/>
            <a:ext cx="7717388" cy="956825"/>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92" name="Google Shape;92;p49"/>
          <p:cNvSpPr txBox="1"/>
          <p:nvPr>
            <p:ph type="title"/>
          </p:nvPr>
        </p:nvSpPr>
        <p:spPr>
          <a:xfrm>
            <a:off x="713250" y="453475"/>
            <a:ext cx="7717500" cy="646500"/>
          </a:xfrm>
          <a:prstGeom prst="rect">
            <a:avLst/>
          </a:prstGeom>
          <a:noFill/>
          <a:ln>
            <a:noFill/>
          </a:ln>
        </p:spPr>
        <p:txBody>
          <a:bodyPr anchorCtr="0" anchor="t" bIns="0" lIns="91425" spcFirstLastPara="1" rIns="91425" wrap="square" tIns="91425">
            <a:noAutofit/>
          </a:bodyPr>
          <a:lstStyle>
            <a:lvl1pPr lvl="0" algn="ctr">
              <a:lnSpc>
                <a:spcPct val="100000"/>
              </a:lnSpc>
              <a:spcBef>
                <a:spcPts val="0"/>
              </a:spcBef>
              <a:spcAft>
                <a:spcPts val="0"/>
              </a:spcAft>
              <a:buSzPts val="3100"/>
              <a:buNone/>
              <a:defRPr/>
            </a:lvl1pPr>
            <a:lvl2pPr lvl="1" algn="ctr">
              <a:lnSpc>
                <a:spcPct val="100000"/>
              </a:lnSpc>
              <a:spcBef>
                <a:spcPts val="0"/>
              </a:spcBef>
              <a:spcAft>
                <a:spcPts val="0"/>
              </a:spcAft>
              <a:buSzPts val="3100"/>
              <a:buNone/>
              <a:defRPr/>
            </a:lvl2pPr>
            <a:lvl3pPr lvl="2" algn="ctr">
              <a:lnSpc>
                <a:spcPct val="100000"/>
              </a:lnSpc>
              <a:spcBef>
                <a:spcPts val="0"/>
              </a:spcBef>
              <a:spcAft>
                <a:spcPts val="0"/>
              </a:spcAft>
              <a:buSzPts val="3100"/>
              <a:buNone/>
              <a:defRPr/>
            </a:lvl3pPr>
            <a:lvl4pPr lvl="3" algn="ctr">
              <a:lnSpc>
                <a:spcPct val="100000"/>
              </a:lnSpc>
              <a:spcBef>
                <a:spcPts val="0"/>
              </a:spcBef>
              <a:spcAft>
                <a:spcPts val="0"/>
              </a:spcAft>
              <a:buSzPts val="3100"/>
              <a:buNone/>
              <a:defRPr/>
            </a:lvl4pPr>
            <a:lvl5pPr lvl="4" algn="ctr">
              <a:lnSpc>
                <a:spcPct val="100000"/>
              </a:lnSpc>
              <a:spcBef>
                <a:spcPts val="0"/>
              </a:spcBef>
              <a:spcAft>
                <a:spcPts val="0"/>
              </a:spcAft>
              <a:buSzPts val="3100"/>
              <a:buNone/>
              <a:defRPr/>
            </a:lvl5pPr>
            <a:lvl6pPr lvl="5" algn="ctr">
              <a:lnSpc>
                <a:spcPct val="100000"/>
              </a:lnSpc>
              <a:spcBef>
                <a:spcPts val="0"/>
              </a:spcBef>
              <a:spcAft>
                <a:spcPts val="0"/>
              </a:spcAft>
              <a:buSzPts val="3100"/>
              <a:buNone/>
              <a:defRPr/>
            </a:lvl6pPr>
            <a:lvl7pPr lvl="6" algn="ctr">
              <a:lnSpc>
                <a:spcPct val="100000"/>
              </a:lnSpc>
              <a:spcBef>
                <a:spcPts val="0"/>
              </a:spcBef>
              <a:spcAft>
                <a:spcPts val="0"/>
              </a:spcAft>
              <a:buSzPts val="3100"/>
              <a:buNone/>
              <a:defRPr/>
            </a:lvl7pPr>
            <a:lvl8pPr lvl="7" algn="ctr">
              <a:lnSpc>
                <a:spcPct val="100000"/>
              </a:lnSpc>
              <a:spcBef>
                <a:spcPts val="0"/>
              </a:spcBef>
              <a:spcAft>
                <a:spcPts val="0"/>
              </a:spcAft>
              <a:buSzPts val="3100"/>
              <a:buNone/>
              <a:defRPr/>
            </a:lvl8pPr>
            <a:lvl9pPr lvl="8" algn="ctr">
              <a:lnSpc>
                <a:spcPct val="100000"/>
              </a:lnSpc>
              <a:spcBef>
                <a:spcPts val="0"/>
              </a:spcBef>
              <a:spcAft>
                <a:spcPts val="0"/>
              </a:spcAft>
              <a:buSzPts val="3100"/>
              <a:buNone/>
              <a:defRPr/>
            </a:lvl9pPr>
          </a:lstStyle>
          <a:p/>
        </p:txBody>
      </p:sp>
      <p:grpSp>
        <p:nvGrpSpPr>
          <p:cNvPr id="93" name="Google Shape;93;p49"/>
          <p:cNvGrpSpPr/>
          <p:nvPr/>
        </p:nvGrpSpPr>
        <p:grpSpPr>
          <a:xfrm>
            <a:off x="-316750" y="1027568"/>
            <a:ext cx="956825" cy="4180632"/>
            <a:chOff x="-316750" y="1027568"/>
            <a:chExt cx="956825" cy="4180632"/>
          </a:xfrm>
        </p:grpSpPr>
        <p:sp>
          <p:nvSpPr>
            <p:cNvPr id="94" name="Google Shape;94;p49"/>
            <p:cNvSpPr/>
            <p:nvPr/>
          </p:nvSpPr>
          <p:spPr>
            <a:xfrm rot="-5400000">
              <a:off x="-1573991" y="2994134"/>
              <a:ext cx="3471307" cy="956825"/>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49"/>
            <p:cNvSpPr/>
            <p:nvPr/>
          </p:nvSpPr>
          <p:spPr>
            <a:xfrm rot="-5400000">
              <a:off x="-527813" y="1346637"/>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6" name="Google Shape;96;p49"/>
          <p:cNvGrpSpPr/>
          <p:nvPr/>
        </p:nvGrpSpPr>
        <p:grpSpPr>
          <a:xfrm>
            <a:off x="6761300" y="4558837"/>
            <a:ext cx="3109688" cy="2163255"/>
            <a:chOff x="6761300" y="4558837"/>
            <a:chExt cx="3109688" cy="2163255"/>
          </a:xfrm>
        </p:grpSpPr>
        <p:sp>
          <p:nvSpPr>
            <p:cNvPr id="97" name="Google Shape;97;p49"/>
            <p:cNvSpPr/>
            <p:nvPr/>
          </p:nvSpPr>
          <p:spPr>
            <a:xfrm>
              <a:off x="6761300" y="4712425"/>
              <a:ext cx="3109688" cy="2009667"/>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49"/>
            <p:cNvSpPr/>
            <p:nvPr/>
          </p:nvSpPr>
          <p:spPr>
            <a:xfrm>
              <a:off x="8551762" y="4558837"/>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8"/>
          <p:cNvSpPr txBox="1"/>
          <p:nvPr>
            <p:ph type="title"/>
          </p:nvPr>
        </p:nvSpPr>
        <p:spPr>
          <a:xfrm>
            <a:off x="713250" y="453475"/>
            <a:ext cx="7717500" cy="646500"/>
          </a:xfrm>
          <a:prstGeom prst="rect">
            <a:avLst/>
          </a:prstGeom>
          <a:noFill/>
          <a:ln>
            <a:noFill/>
          </a:ln>
        </p:spPr>
        <p:txBody>
          <a:bodyPr anchorCtr="0" anchor="t" bIns="0" lIns="91425" spcFirstLastPara="1" rIns="91425" wrap="square" tIns="91425">
            <a:noAutofit/>
          </a:bodyPr>
          <a:lstStyle>
            <a:lvl1pPr lvl="0" marR="0" rtl="0" algn="ctr">
              <a:lnSpc>
                <a:spcPct val="100000"/>
              </a:lnSpc>
              <a:spcBef>
                <a:spcPts val="0"/>
              </a:spcBef>
              <a:spcAft>
                <a:spcPts val="0"/>
              </a:spcAft>
              <a:buClr>
                <a:schemeClr val="dk1"/>
              </a:buClr>
              <a:buSzPts val="3100"/>
              <a:buFont typeface="Homemade Apple"/>
              <a:buNone/>
              <a:defRPr b="0" i="0" sz="3100" u="none" cap="none" strike="noStrike">
                <a:solidFill>
                  <a:schemeClr val="dk1"/>
                </a:solidFill>
                <a:latin typeface="Homemade Apple"/>
                <a:ea typeface="Homemade Apple"/>
                <a:cs typeface="Homemade Apple"/>
                <a:sym typeface="Homemade Apple"/>
              </a:defRPr>
            </a:lvl1pPr>
            <a:lvl2pPr lvl="1" marR="0" rtl="0" algn="ctr">
              <a:lnSpc>
                <a:spcPct val="100000"/>
              </a:lnSpc>
              <a:spcBef>
                <a:spcPts val="0"/>
              </a:spcBef>
              <a:spcAft>
                <a:spcPts val="0"/>
              </a:spcAft>
              <a:buClr>
                <a:schemeClr val="dk1"/>
              </a:buClr>
              <a:buSzPts val="3100"/>
              <a:buFont typeface="Homemade Apple"/>
              <a:buNone/>
              <a:defRPr b="0" i="0" sz="3100" u="none" cap="none" strike="noStrike">
                <a:solidFill>
                  <a:schemeClr val="dk1"/>
                </a:solidFill>
                <a:latin typeface="Homemade Apple"/>
                <a:ea typeface="Homemade Apple"/>
                <a:cs typeface="Homemade Apple"/>
                <a:sym typeface="Homemade Apple"/>
              </a:defRPr>
            </a:lvl2pPr>
            <a:lvl3pPr lvl="2" marR="0" rtl="0" algn="ctr">
              <a:lnSpc>
                <a:spcPct val="100000"/>
              </a:lnSpc>
              <a:spcBef>
                <a:spcPts val="0"/>
              </a:spcBef>
              <a:spcAft>
                <a:spcPts val="0"/>
              </a:spcAft>
              <a:buClr>
                <a:schemeClr val="dk1"/>
              </a:buClr>
              <a:buSzPts val="3100"/>
              <a:buFont typeface="Homemade Apple"/>
              <a:buNone/>
              <a:defRPr b="0" i="0" sz="3100" u="none" cap="none" strike="noStrike">
                <a:solidFill>
                  <a:schemeClr val="dk1"/>
                </a:solidFill>
                <a:latin typeface="Homemade Apple"/>
                <a:ea typeface="Homemade Apple"/>
                <a:cs typeface="Homemade Apple"/>
                <a:sym typeface="Homemade Apple"/>
              </a:defRPr>
            </a:lvl3pPr>
            <a:lvl4pPr lvl="3" marR="0" rtl="0" algn="ctr">
              <a:lnSpc>
                <a:spcPct val="100000"/>
              </a:lnSpc>
              <a:spcBef>
                <a:spcPts val="0"/>
              </a:spcBef>
              <a:spcAft>
                <a:spcPts val="0"/>
              </a:spcAft>
              <a:buClr>
                <a:schemeClr val="dk1"/>
              </a:buClr>
              <a:buSzPts val="3100"/>
              <a:buFont typeface="Homemade Apple"/>
              <a:buNone/>
              <a:defRPr b="0" i="0" sz="3100" u="none" cap="none" strike="noStrike">
                <a:solidFill>
                  <a:schemeClr val="dk1"/>
                </a:solidFill>
                <a:latin typeface="Homemade Apple"/>
                <a:ea typeface="Homemade Apple"/>
                <a:cs typeface="Homemade Apple"/>
                <a:sym typeface="Homemade Apple"/>
              </a:defRPr>
            </a:lvl4pPr>
            <a:lvl5pPr lvl="4" marR="0" rtl="0" algn="ctr">
              <a:lnSpc>
                <a:spcPct val="100000"/>
              </a:lnSpc>
              <a:spcBef>
                <a:spcPts val="0"/>
              </a:spcBef>
              <a:spcAft>
                <a:spcPts val="0"/>
              </a:spcAft>
              <a:buClr>
                <a:schemeClr val="dk1"/>
              </a:buClr>
              <a:buSzPts val="3100"/>
              <a:buFont typeface="Homemade Apple"/>
              <a:buNone/>
              <a:defRPr b="0" i="0" sz="3100" u="none" cap="none" strike="noStrike">
                <a:solidFill>
                  <a:schemeClr val="dk1"/>
                </a:solidFill>
                <a:latin typeface="Homemade Apple"/>
                <a:ea typeface="Homemade Apple"/>
                <a:cs typeface="Homemade Apple"/>
                <a:sym typeface="Homemade Apple"/>
              </a:defRPr>
            </a:lvl5pPr>
            <a:lvl6pPr lvl="5" marR="0" rtl="0" algn="ctr">
              <a:lnSpc>
                <a:spcPct val="100000"/>
              </a:lnSpc>
              <a:spcBef>
                <a:spcPts val="0"/>
              </a:spcBef>
              <a:spcAft>
                <a:spcPts val="0"/>
              </a:spcAft>
              <a:buClr>
                <a:schemeClr val="dk1"/>
              </a:buClr>
              <a:buSzPts val="3100"/>
              <a:buFont typeface="Homemade Apple"/>
              <a:buNone/>
              <a:defRPr b="0" i="0" sz="3100" u="none" cap="none" strike="noStrike">
                <a:solidFill>
                  <a:schemeClr val="dk1"/>
                </a:solidFill>
                <a:latin typeface="Homemade Apple"/>
                <a:ea typeface="Homemade Apple"/>
                <a:cs typeface="Homemade Apple"/>
                <a:sym typeface="Homemade Apple"/>
              </a:defRPr>
            </a:lvl6pPr>
            <a:lvl7pPr lvl="6" marR="0" rtl="0" algn="ctr">
              <a:lnSpc>
                <a:spcPct val="100000"/>
              </a:lnSpc>
              <a:spcBef>
                <a:spcPts val="0"/>
              </a:spcBef>
              <a:spcAft>
                <a:spcPts val="0"/>
              </a:spcAft>
              <a:buClr>
                <a:schemeClr val="dk1"/>
              </a:buClr>
              <a:buSzPts val="3100"/>
              <a:buFont typeface="Homemade Apple"/>
              <a:buNone/>
              <a:defRPr b="0" i="0" sz="3100" u="none" cap="none" strike="noStrike">
                <a:solidFill>
                  <a:schemeClr val="dk1"/>
                </a:solidFill>
                <a:latin typeface="Homemade Apple"/>
                <a:ea typeface="Homemade Apple"/>
                <a:cs typeface="Homemade Apple"/>
                <a:sym typeface="Homemade Apple"/>
              </a:defRPr>
            </a:lvl7pPr>
            <a:lvl8pPr lvl="7" marR="0" rtl="0" algn="ctr">
              <a:lnSpc>
                <a:spcPct val="100000"/>
              </a:lnSpc>
              <a:spcBef>
                <a:spcPts val="0"/>
              </a:spcBef>
              <a:spcAft>
                <a:spcPts val="0"/>
              </a:spcAft>
              <a:buClr>
                <a:schemeClr val="dk1"/>
              </a:buClr>
              <a:buSzPts val="3100"/>
              <a:buFont typeface="Homemade Apple"/>
              <a:buNone/>
              <a:defRPr b="0" i="0" sz="3100" u="none" cap="none" strike="noStrike">
                <a:solidFill>
                  <a:schemeClr val="dk1"/>
                </a:solidFill>
                <a:latin typeface="Homemade Apple"/>
                <a:ea typeface="Homemade Apple"/>
                <a:cs typeface="Homemade Apple"/>
                <a:sym typeface="Homemade Apple"/>
              </a:defRPr>
            </a:lvl8pPr>
            <a:lvl9pPr lvl="8" marR="0" rtl="0" algn="ctr">
              <a:lnSpc>
                <a:spcPct val="100000"/>
              </a:lnSpc>
              <a:spcBef>
                <a:spcPts val="0"/>
              </a:spcBef>
              <a:spcAft>
                <a:spcPts val="0"/>
              </a:spcAft>
              <a:buClr>
                <a:schemeClr val="dk1"/>
              </a:buClr>
              <a:buSzPts val="3100"/>
              <a:buFont typeface="Homemade Apple"/>
              <a:buNone/>
              <a:defRPr b="0" i="0" sz="3100" u="none" cap="none" strike="noStrike">
                <a:solidFill>
                  <a:schemeClr val="dk1"/>
                </a:solidFill>
                <a:latin typeface="Homemade Apple"/>
                <a:ea typeface="Homemade Apple"/>
                <a:cs typeface="Homemade Apple"/>
                <a:sym typeface="Homemade Apple"/>
              </a:defRPr>
            </a:lvl9pPr>
          </a:lstStyle>
          <a:p/>
        </p:txBody>
      </p:sp>
      <p:sp>
        <p:nvSpPr>
          <p:cNvPr id="7" name="Google Shape;7;p38"/>
          <p:cNvSpPr txBox="1"/>
          <p:nvPr>
            <p:ph idx="1" type="body"/>
          </p:nvPr>
        </p:nvSpPr>
        <p:spPr>
          <a:xfrm>
            <a:off x="713225" y="1297400"/>
            <a:ext cx="7717500" cy="32715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dk1"/>
              </a:buClr>
              <a:buSzPts val="1400"/>
              <a:buFont typeface="Poppins"/>
              <a:buChar char="●"/>
              <a:defRPr b="0" i="0" sz="1400" u="none" cap="none" strike="noStrike">
                <a:solidFill>
                  <a:schemeClr val="dk1"/>
                </a:solidFill>
                <a:latin typeface="Poppins"/>
                <a:ea typeface="Poppins"/>
                <a:cs typeface="Poppins"/>
                <a:sym typeface="Poppins"/>
              </a:defRPr>
            </a:lvl1pPr>
            <a:lvl2pPr indent="-317500" lvl="1" marL="914400" marR="0" rtl="0" algn="l">
              <a:lnSpc>
                <a:spcPct val="100000"/>
              </a:lnSpc>
              <a:spcBef>
                <a:spcPts val="0"/>
              </a:spcBef>
              <a:spcAft>
                <a:spcPts val="0"/>
              </a:spcAft>
              <a:buClr>
                <a:schemeClr val="dk1"/>
              </a:buClr>
              <a:buSzPts val="1400"/>
              <a:buFont typeface="Poppins"/>
              <a:buChar char="○"/>
              <a:defRPr b="0" i="0" sz="1400" u="none" cap="none" strike="noStrike">
                <a:solidFill>
                  <a:schemeClr val="dk1"/>
                </a:solidFill>
                <a:latin typeface="Poppins"/>
                <a:ea typeface="Poppins"/>
                <a:cs typeface="Poppins"/>
                <a:sym typeface="Poppins"/>
              </a:defRPr>
            </a:lvl2pPr>
            <a:lvl3pPr indent="-317500" lvl="2" marL="1371600" marR="0" rtl="0" algn="l">
              <a:lnSpc>
                <a:spcPct val="100000"/>
              </a:lnSpc>
              <a:spcBef>
                <a:spcPts val="0"/>
              </a:spcBef>
              <a:spcAft>
                <a:spcPts val="0"/>
              </a:spcAft>
              <a:buClr>
                <a:schemeClr val="dk1"/>
              </a:buClr>
              <a:buSzPts val="1400"/>
              <a:buFont typeface="Poppins"/>
              <a:buChar char="■"/>
              <a:defRPr b="0" i="0" sz="1400" u="none" cap="none" strike="noStrike">
                <a:solidFill>
                  <a:schemeClr val="dk1"/>
                </a:solidFill>
                <a:latin typeface="Poppins"/>
                <a:ea typeface="Poppins"/>
                <a:cs typeface="Poppins"/>
                <a:sym typeface="Poppins"/>
              </a:defRPr>
            </a:lvl3pPr>
            <a:lvl4pPr indent="-317500" lvl="3" marL="1828800" marR="0" rtl="0" algn="l">
              <a:lnSpc>
                <a:spcPct val="100000"/>
              </a:lnSpc>
              <a:spcBef>
                <a:spcPts val="0"/>
              </a:spcBef>
              <a:spcAft>
                <a:spcPts val="0"/>
              </a:spcAft>
              <a:buClr>
                <a:schemeClr val="dk1"/>
              </a:buClr>
              <a:buSzPts val="1400"/>
              <a:buFont typeface="Poppins"/>
              <a:buChar char="●"/>
              <a:defRPr b="0" i="0" sz="1400" u="none" cap="none" strike="noStrike">
                <a:solidFill>
                  <a:schemeClr val="dk1"/>
                </a:solidFill>
                <a:latin typeface="Poppins"/>
                <a:ea typeface="Poppins"/>
                <a:cs typeface="Poppins"/>
                <a:sym typeface="Poppins"/>
              </a:defRPr>
            </a:lvl4pPr>
            <a:lvl5pPr indent="-317500" lvl="4" marL="2286000" marR="0" rtl="0" algn="l">
              <a:lnSpc>
                <a:spcPct val="100000"/>
              </a:lnSpc>
              <a:spcBef>
                <a:spcPts val="0"/>
              </a:spcBef>
              <a:spcAft>
                <a:spcPts val="0"/>
              </a:spcAft>
              <a:buClr>
                <a:schemeClr val="dk1"/>
              </a:buClr>
              <a:buSzPts val="1400"/>
              <a:buFont typeface="Poppins"/>
              <a:buChar char="○"/>
              <a:defRPr b="0" i="0" sz="1400" u="none" cap="none" strike="noStrike">
                <a:solidFill>
                  <a:schemeClr val="dk1"/>
                </a:solidFill>
                <a:latin typeface="Poppins"/>
                <a:ea typeface="Poppins"/>
                <a:cs typeface="Poppins"/>
                <a:sym typeface="Poppins"/>
              </a:defRPr>
            </a:lvl5pPr>
            <a:lvl6pPr indent="-317500" lvl="5" marL="2743200" marR="0" rtl="0" algn="l">
              <a:lnSpc>
                <a:spcPct val="100000"/>
              </a:lnSpc>
              <a:spcBef>
                <a:spcPts val="0"/>
              </a:spcBef>
              <a:spcAft>
                <a:spcPts val="0"/>
              </a:spcAft>
              <a:buClr>
                <a:schemeClr val="dk1"/>
              </a:buClr>
              <a:buSzPts val="1400"/>
              <a:buFont typeface="Poppins"/>
              <a:buChar char="■"/>
              <a:defRPr b="0" i="0" sz="1400" u="none" cap="none" strike="noStrike">
                <a:solidFill>
                  <a:schemeClr val="dk1"/>
                </a:solidFill>
                <a:latin typeface="Poppins"/>
                <a:ea typeface="Poppins"/>
                <a:cs typeface="Poppins"/>
                <a:sym typeface="Poppins"/>
              </a:defRPr>
            </a:lvl6pPr>
            <a:lvl7pPr indent="-317500" lvl="6" marL="3200400" marR="0" rtl="0" algn="l">
              <a:lnSpc>
                <a:spcPct val="100000"/>
              </a:lnSpc>
              <a:spcBef>
                <a:spcPts val="0"/>
              </a:spcBef>
              <a:spcAft>
                <a:spcPts val="0"/>
              </a:spcAft>
              <a:buClr>
                <a:schemeClr val="dk1"/>
              </a:buClr>
              <a:buSzPts val="1400"/>
              <a:buFont typeface="Poppins"/>
              <a:buChar char="●"/>
              <a:defRPr b="0" i="0" sz="1400" u="none" cap="none" strike="noStrike">
                <a:solidFill>
                  <a:schemeClr val="dk1"/>
                </a:solidFill>
                <a:latin typeface="Poppins"/>
                <a:ea typeface="Poppins"/>
                <a:cs typeface="Poppins"/>
                <a:sym typeface="Poppins"/>
              </a:defRPr>
            </a:lvl7pPr>
            <a:lvl8pPr indent="-317500" lvl="7" marL="3657600" marR="0" rtl="0" algn="l">
              <a:lnSpc>
                <a:spcPct val="100000"/>
              </a:lnSpc>
              <a:spcBef>
                <a:spcPts val="0"/>
              </a:spcBef>
              <a:spcAft>
                <a:spcPts val="0"/>
              </a:spcAft>
              <a:buClr>
                <a:schemeClr val="dk1"/>
              </a:buClr>
              <a:buSzPts val="1400"/>
              <a:buFont typeface="Poppins"/>
              <a:buChar char="○"/>
              <a:defRPr b="0" i="0" sz="1400" u="none" cap="none" strike="noStrike">
                <a:solidFill>
                  <a:schemeClr val="dk1"/>
                </a:solidFill>
                <a:latin typeface="Poppins"/>
                <a:ea typeface="Poppins"/>
                <a:cs typeface="Poppins"/>
                <a:sym typeface="Poppins"/>
              </a:defRPr>
            </a:lvl8pPr>
            <a:lvl9pPr indent="-317500" lvl="8" marL="4114800" marR="0" rtl="0" algn="l">
              <a:lnSpc>
                <a:spcPct val="100000"/>
              </a:lnSpc>
              <a:spcBef>
                <a:spcPts val="0"/>
              </a:spcBef>
              <a:spcAft>
                <a:spcPts val="0"/>
              </a:spcAft>
              <a:buClr>
                <a:schemeClr val="dk1"/>
              </a:buClr>
              <a:buSzPts val="1400"/>
              <a:buFont typeface="Poppins"/>
              <a:buChar char="■"/>
              <a:defRPr b="0" i="0" sz="1400" u="none" cap="none" strike="noStrike">
                <a:solidFill>
                  <a:schemeClr val="dk1"/>
                </a:solidFill>
                <a:latin typeface="Poppins"/>
                <a:ea typeface="Poppins"/>
                <a:cs typeface="Poppins"/>
                <a:sym typeface="Poppins"/>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sp>
        <p:nvSpPr>
          <p:cNvPr id="244" name="Google Shape;244;p41"/>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9pPr>
          </a:lstStyle>
          <a:p/>
        </p:txBody>
      </p:sp>
      <p:sp>
        <p:nvSpPr>
          <p:cNvPr id="245" name="Google Shape;245;p41"/>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spcBef>
                <a:spcPts val="42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46" name="Google Shape;246;p41"/>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7" name="Google Shape;247;p41"/>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8" name="Google Shape;248;p4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sp>
        <p:nvSpPr>
          <p:cNvPr id="319" name="Google Shape;319;p52"/>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9pPr>
          </a:lstStyle>
          <a:p/>
        </p:txBody>
      </p:sp>
      <p:sp>
        <p:nvSpPr>
          <p:cNvPr id="320" name="Google Shape;320;p52"/>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spcBef>
                <a:spcPts val="42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321" name="Google Shape;321;p52"/>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22" name="Google Shape;322;p52"/>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23" name="Google Shape;323;p52"/>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9.png"/><Relationship Id="rId5" Type="http://schemas.openxmlformats.org/officeDocument/2006/relationships/image" Target="../media/image17.png"/><Relationship Id="rId6" Type="http://schemas.openxmlformats.org/officeDocument/2006/relationships/image" Target="../media/image22.png"/><Relationship Id="rId7" Type="http://schemas.openxmlformats.org/officeDocument/2006/relationships/image" Target="../media/image27.png"/><Relationship Id="rId8"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grpSp>
        <p:nvGrpSpPr>
          <p:cNvPr id="397" name="Google Shape;397;p1"/>
          <p:cNvGrpSpPr/>
          <p:nvPr/>
        </p:nvGrpSpPr>
        <p:grpSpPr>
          <a:xfrm>
            <a:off x="1195220" y="0"/>
            <a:ext cx="7566394" cy="5488479"/>
            <a:chOff x="1046660" y="755943"/>
            <a:chExt cx="5910463" cy="3379349"/>
          </a:xfrm>
        </p:grpSpPr>
        <p:sp>
          <p:nvSpPr>
            <p:cNvPr id="398" name="Google Shape;398;p1"/>
            <p:cNvSpPr/>
            <p:nvPr/>
          </p:nvSpPr>
          <p:spPr>
            <a:xfrm flipH="1">
              <a:off x="1898954" y="755943"/>
              <a:ext cx="4366293" cy="3053540"/>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5"/>
            </a:solidFill>
            <a:ln>
              <a:noFill/>
            </a:ln>
            <a:effectLst>
              <a:outerShdw blurRad="100013" rotWithShape="0" algn="bl" dist="9525">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1"/>
            <p:cNvSpPr/>
            <p:nvPr/>
          </p:nvSpPr>
          <p:spPr>
            <a:xfrm>
              <a:off x="5889359" y="3482301"/>
              <a:ext cx="1067764" cy="652991"/>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00" name="Google Shape;400;p1"/>
            <p:cNvCxnSpPr/>
            <p:nvPr/>
          </p:nvCxnSpPr>
          <p:spPr>
            <a:xfrm>
              <a:off x="2154725" y="3253650"/>
              <a:ext cx="1346700" cy="0"/>
            </a:xfrm>
            <a:prstGeom prst="straightConnector1">
              <a:avLst/>
            </a:prstGeom>
            <a:noFill/>
            <a:ln cap="flat" cmpd="sng" w="19050">
              <a:solidFill>
                <a:schemeClr val="dk1"/>
              </a:solidFill>
              <a:prstDash val="solid"/>
              <a:round/>
              <a:headEnd len="sm" w="sm" type="none"/>
              <a:tailEnd len="sm" w="sm" type="none"/>
            </a:ln>
          </p:spPr>
        </p:cxnSp>
        <p:sp>
          <p:nvSpPr>
            <p:cNvPr id="401" name="Google Shape;401;p1"/>
            <p:cNvSpPr/>
            <p:nvPr/>
          </p:nvSpPr>
          <p:spPr>
            <a:xfrm>
              <a:off x="1046660" y="832979"/>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2" name="Google Shape;402;p1"/>
          <p:cNvSpPr txBox="1"/>
          <p:nvPr>
            <p:ph idx="1" type="subTitle"/>
          </p:nvPr>
        </p:nvSpPr>
        <p:spPr>
          <a:xfrm>
            <a:off x="2410162" y="1363160"/>
            <a:ext cx="4926975" cy="89018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SzPts val="1500"/>
              <a:buNone/>
            </a:pPr>
            <a:r>
              <a:rPr b="1" lang="en-US" sz="2400">
                <a:latin typeface="Times New Roman"/>
                <a:ea typeface="Times New Roman"/>
                <a:cs typeface="Times New Roman"/>
                <a:sym typeface="Times New Roman"/>
              </a:rPr>
              <a:t>- Nhiệm vụ</a:t>
            </a:r>
            <a:r>
              <a:rPr lang="en-US" sz="2400">
                <a:latin typeface="Times New Roman"/>
                <a:ea typeface="Times New Roman"/>
                <a:cs typeface="Times New Roman"/>
                <a:sym typeface="Times New Roman"/>
              </a:rPr>
              <a:t>: Trên màn hình lần lượt xuất hiện các dữ kiện về một món ăn nổi tiếng của các vùng miền theo thứ tự từ khó đến dễ. Lần lượt các nhóm sẽ trả lời.</a:t>
            </a:r>
            <a:endParaRPr sz="2400">
              <a:latin typeface="Calibri"/>
              <a:ea typeface="Calibri"/>
              <a:cs typeface="Calibri"/>
              <a:sym typeface="Calibri"/>
            </a:endParaRPr>
          </a:p>
          <a:p>
            <a:pPr indent="0" lvl="0" marL="0" marR="0" rtl="0" algn="ctr">
              <a:lnSpc>
                <a:spcPct val="100000"/>
              </a:lnSpc>
              <a:spcBef>
                <a:spcPts val="0"/>
              </a:spcBef>
              <a:spcAft>
                <a:spcPts val="0"/>
              </a:spcAft>
              <a:buSzPts val="1500"/>
              <a:buNone/>
            </a:pPr>
            <a:r>
              <a:rPr b="1" lang="en-US" sz="2400">
                <a:latin typeface="Times New Roman"/>
                <a:ea typeface="Times New Roman"/>
                <a:cs typeface="Times New Roman"/>
                <a:sym typeface="Times New Roman"/>
              </a:rPr>
              <a:t>- Phần thưởng: </a:t>
            </a:r>
            <a:r>
              <a:rPr lang="en-US" sz="2400">
                <a:latin typeface="Times New Roman"/>
                <a:ea typeface="Times New Roman"/>
                <a:cs typeface="Times New Roman"/>
                <a:sym typeface="Times New Roman"/>
              </a:rPr>
              <a:t>Trả lời ngay sau dữ kiện đầu tiên: 2 sao, sau dữ kiện thứ 2: 1 sao, sau dữ kiện thứ 3 được 1 tràng pháo tay của các bạn</a:t>
            </a:r>
            <a:r>
              <a:rPr lang="en-US" sz="1800">
                <a:latin typeface="Times New Roman"/>
                <a:ea typeface="Times New Roman"/>
                <a:cs typeface="Times New Roman"/>
                <a:sym typeface="Times New Roman"/>
              </a:rPr>
              <a:t>.</a:t>
            </a:r>
            <a:endParaRPr sz="1800">
              <a:latin typeface="Calibri"/>
              <a:ea typeface="Calibri"/>
              <a:cs typeface="Calibri"/>
              <a:sym typeface="Calibri"/>
            </a:endParaRPr>
          </a:p>
          <a:p>
            <a:pPr indent="0" lvl="0" marL="0" rtl="0" algn="l">
              <a:lnSpc>
                <a:spcPct val="100000"/>
              </a:lnSpc>
              <a:spcBef>
                <a:spcPts val="0"/>
              </a:spcBef>
              <a:spcAft>
                <a:spcPts val="0"/>
              </a:spcAft>
              <a:buSzPts val="1500"/>
              <a:buNone/>
            </a:pPr>
            <a:r>
              <a:t/>
            </a:r>
            <a:endParaRPr sz="1500"/>
          </a:p>
        </p:txBody>
      </p:sp>
      <p:pic>
        <p:nvPicPr>
          <p:cNvPr descr="Ảnh có chứa văn bản, xe ba gác&#10;&#10;Mô tả được tạo tự động" id="403" name="Google Shape;403;p1"/>
          <p:cNvPicPr preferRelativeResize="0"/>
          <p:nvPr/>
        </p:nvPicPr>
        <p:blipFill rotWithShape="1">
          <a:blip r:embed="rId3">
            <a:alphaModFix/>
          </a:blip>
          <a:srcRect b="0" l="0" r="0" t="0"/>
          <a:stretch/>
        </p:blipFill>
        <p:spPr>
          <a:xfrm>
            <a:off x="-979179" y="1363160"/>
            <a:ext cx="3999183" cy="4616078"/>
          </a:xfrm>
          <a:prstGeom prst="rect">
            <a:avLst/>
          </a:prstGeom>
          <a:noFill/>
          <a:ln>
            <a:noFill/>
          </a:ln>
        </p:spPr>
      </p:pic>
      <p:sp>
        <p:nvSpPr>
          <p:cNvPr id="404" name="Google Shape;404;p1"/>
          <p:cNvSpPr txBox="1"/>
          <p:nvPr/>
        </p:nvSpPr>
        <p:spPr>
          <a:xfrm>
            <a:off x="2793076" y="606829"/>
            <a:ext cx="4544061" cy="668645"/>
          </a:xfrm>
          <a:prstGeom prst="rect">
            <a:avLst/>
          </a:prstGeom>
          <a:solidFill>
            <a:srgbClr val="E6C69C"/>
          </a:solid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None/>
            </a:pPr>
            <a:r>
              <a:rPr b="1" i="1" lang="en-US" sz="3200" u="none" cap="none" strike="noStrike">
                <a:solidFill>
                  <a:srgbClr val="000000"/>
                </a:solidFill>
                <a:latin typeface="Times New Roman"/>
                <a:ea typeface="Times New Roman"/>
                <a:cs typeface="Times New Roman"/>
                <a:sym typeface="Times New Roman"/>
              </a:rPr>
              <a:t>Du lịch qua màn ảnh nhỏ</a:t>
            </a:r>
            <a:endParaRPr b="0" i="0" sz="3200" u="none" cap="none" strike="noStrike">
              <a:solidFill>
                <a:srgbClr val="000000"/>
              </a:solidFill>
              <a:latin typeface="Times New Roman"/>
              <a:ea typeface="Times New Roman"/>
              <a:cs typeface="Times New Roman"/>
              <a:sym typeface="Times New Roman"/>
            </a:endParaRPr>
          </a:p>
        </p:txBody>
      </p:sp>
      <p:pic>
        <p:nvPicPr>
          <p:cNvPr id="405" name="Google Shape;405;p1"/>
          <p:cNvPicPr preferRelativeResize="0"/>
          <p:nvPr/>
        </p:nvPicPr>
        <p:blipFill rotWithShape="1">
          <a:blip r:embed="rId4">
            <a:alphaModFix/>
          </a:blip>
          <a:srcRect b="0" l="0" r="0" t="0"/>
          <a:stretch/>
        </p:blipFill>
        <p:spPr>
          <a:xfrm>
            <a:off x="7148945" y="1993446"/>
            <a:ext cx="2016317" cy="335550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10"/>
          <p:cNvSpPr/>
          <p:nvPr>
            <p:ph idx="2" type="pic"/>
          </p:nvPr>
        </p:nvSpPr>
        <p:spPr>
          <a:xfrm>
            <a:off x="5910157" y="637674"/>
            <a:ext cx="3235200" cy="4439652"/>
          </a:xfrm>
          <a:prstGeom prst="rect">
            <a:avLst/>
          </a:prstGeom>
          <a:solidFill>
            <a:srgbClr val="F0E4DD"/>
          </a:solidFill>
          <a:ln>
            <a:noFill/>
          </a:ln>
        </p:spPr>
      </p:sp>
      <p:pic>
        <p:nvPicPr>
          <p:cNvPr descr="Từ A đến Z với Hoàng Phủ Ngọc Tường - khamphahue.com.vn" id="526" name="Google Shape;526;p10"/>
          <p:cNvPicPr preferRelativeResize="0"/>
          <p:nvPr/>
        </p:nvPicPr>
        <p:blipFill rotWithShape="1">
          <a:blip r:embed="rId3">
            <a:alphaModFix/>
          </a:blip>
          <a:srcRect b="0" l="0" r="0" t="0"/>
          <a:stretch/>
        </p:blipFill>
        <p:spPr>
          <a:xfrm>
            <a:off x="5892677" y="2505576"/>
            <a:ext cx="3251323" cy="2571750"/>
          </a:xfrm>
          <a:prstGeom prst="rect">
            <a:avLst/>
          </a:prstGeom>
          <a:noFill/>
          <a:ln>
            <a:noFill/>
          </a:ln>
        </p:spPr>
      </p:pic>
      <p:sp>
        <p:nvSpPr>
          <p:cNvPr id="527" name="Google Shape;527;p10"/>
          <p:cNvSpPr/>
          <p:nvPr/>
        </p:nvSpPr>
        <p:spPr>
          <a:xfrm>
            <a:off x="6031832" y="1350350"/>
            <a:ext cx="2981551"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FBF8F2"/>
                </a:solidFill>
                <a:latin typeface="Arial"/>
                <a:ea typeface="Arial"/>
                <a:cs typeface="Arial"/>
                <a:sym typeface="Arial"/>
              </a:rPr>
              <a:t>Hoàng Phủ Ngọc Tường</a:t>
            </a:r>
            <a:endParaRPr b="1" i="0" sz="2400" u="none" cap="none" strike="noStrike">
              <a:solidFill>
                <a:srgbClr val="FBF8F2"/>
              </a:solidFill>
              <a:latin typeface="Arial"/>
              <a:ea typeface="Arial"/>
              <a:cs typeface="Arial"/>
              <a:sym typeface="Arial"/>
            </a:endParaRPr>
          </a:p>
        </p:txBody>
      </p:sp>
      <p:grpSp>
        <p:nvGrpSpPr>
          <p:cNvPr id="528" name="Google Shape;528;p10"/>
          <p:cNvGrpSpPr/>
          <p:nvPr/>
        </p:nvGrpSpPr>
        <p:grpSpPr>
          <a:xfrm>
            <a:off x="5892677" y="66174"/>
            <a:ext cx="3251323" cy="1169316"/>
            <a:chOff x="4131775" y="-774362"/>
            <a:chExt cx="5012224" cy="1910315"/>
          </a:xfrm>
        </p:grpSpPr>
        <p:sp>
          <p:nvSpPr>
            <p:cNvPr id="529" name="Google Shape;529;p10"/>
            <p:cNvSpPr/>
            <p:nvPr/>
          </p:nvSpPr>
          <p:spPr>
            <a:xfrm>
              <a:off x="4131775" y="-774362"/>
              <a:ext cx="5012224" cy="1722668"/>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10"/>
            <p:cNvSpPr/>
            <p:nvPr/>
          </p:nvSpPr>
          <p:spPr>
            <a:xfrm rot="-5400000">
              <a:off x="5356692" y="346956"/>
              <a:ext cx="1108065" cy="469928"/>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1" name="Google Shape;531;p10"/>
          <p:cNvSpPr txBox="1"/>
          <p:nvPr/>
        </p:nvSpPr>
        <p:spPr>
          <a:xfrm>
            <a:off x="338971" y="1235490"/>
            <a:ext cx="5221706" cy="304698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imes New Roman"/>
                <a:ea typeface="Times New Roman"/>
                <a:cs typeface="Times New Roman"/>
                <a:sym typeface="Times New Roman"/>
              </a:rPr>
              <a:t>- </a:t>
            </a:r>
            <a:r>
              <a:rPr b="0" i="0" lang="en-US" sz="2400" u="none" cap="none" strike="noStrike">
                <a:solidFill>
                  <a:schemeClr val="dk1"/>
                </a:solidFill>
                <a:latin typeface="Times New Roman"/>
                <a:ea typeface="Times New Roman"/>
                <a:cs typeface="Times New Roman"/>
                <a:sym typeface="Times New Roman"/>
              </a:rPr>
              <a:t>Hoàng Phủ Ngọc Tường sinh năm 1937.</a:t>
            </a:r>
            <a:endParaRPr/>
          </a:p>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 Quê: Quảng Trị, sống và làm việc nhiều năm ở Huế.</a:t>
            </a:r>
            <a:endParaRPr/>
          </a:p>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 Sáng tác của ông toát lên cảm hứng ngợi ca vẻ đẹp đất nước và con người trên khắp mọi miền Tổ quốc, đặc biệt là Huế. </a:t>
            </a:r>
            <a:endParaRPr/>
          </a:p>
        </p:txBody>
      </p:sp>
      <p:sp>
        <p:nvSpPr>
          <p:cNvPr id="532" name="Google Shape;532;p10"/>
          <p:cNvSpPr txBox="1"/>
          <p:nvPr/>
        </p:nvSpPr>
        <p:spPr>
          <a:xfrm>
            <a:off x="457200" y="131135"/>
            <a:ext cx="5259388" cy="4619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I. TÌM HIỂU CHUNG</a:t>
            </a:r>
            <a:endParaRPr b="0" i="0" sz="2400" u="none" cap="none" strike="noStrike">
              <a:solidFill>
                <a:schemeClr val="dk1"/>
              </a:solidFill>
              <a:latin typeface="Calibri"/>
              <a:ea typeface="Calibri"/>
              <a:cs typeface="Calibri"/>
              <a:sym typeface="Calibri"/>
            </a:endParaRPr>
          </a:p>
        </p:txBody>
      </p:sp>
      <p:sp>
        <p:nvSpPr>
          <p:cNvPr id="533" name="Google Shape;533;p10"/>
          <p:cNvSpPr txBox="1"/>
          <p:nvPr/>
        </p:nvSpPr>
        <p:spPr>
          <a:xfrm>
            <a:off x="609600" y="512135"/>
            <a:ext cx="4727575" cy="57943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1. Tác giả</a:t>
            </a:r>
            <a:endParaRPr b="0" i="0" sz="2400" u="none" cap="none" strike="noStrike">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xEl>
                                              <p:pRg end="0" st="0"/>
                                            </p:txEl>
                                          </p:spTgt>
                                        </p:tgtEl>
                                        <p:attrNameLst>
                                          <p:attrName>style.visibility</p:attrName>
                                        </p:attrNameLst>
                                      </p:cBhvr>
                                      <p:to>
                                        <p:strVal val="visible"/>
                                      </p:to>
                                    </p:set>
                                    <p:animEffect filter="fade" transition="in">
                                      <p:cBhvr>
                                        <p:cTn dur="1000"/>
                                        <p:tgtEl>
                                          <p:spTgt spid="53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xEl>
                                              <p:pRg end="1" st="1"/>
                                            </p:txEl>
                                          </p:spTgt>
                                        </p:tgtEl>
                                        <p:attrNameLst>
                                          <p:attrName>style.visibility</p:attrName>
                                        </p:attrNameLst>
                                      </p:cBhvr>
                                      <p:to>
                                        <p:strVal val="visible"/>
                                      </p:to>
                                    </p:set>
                                    <p:animEffect filter="fade" transition="in">
                                      <p:cBhvr>
                                        <p:cTn dur="1000"/>
                                        <p:tgtEl>
                                          <p:spTgt spid="53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xEl>
                                              <p:pRg end="2" st="2"/>
                                            </p:txEl>
                                          </p:spTgt>
                                        </p:tgtEl>
                                        <p:attrNameLst>
                                          <p:attrName>style.visibility</p:attrName>
                                        </p:attrNameLst>
                                      </p:cBhvr>
                                      <p:to>
                                        <p:strVal val="visible"/>
                                      </p:to>
                                    </p:set>
                                    <p:animEffect filter="fade" transition="in">
                                      <p:cBhvr>
                                        <p:cTn dur="1000"/>
                                        <p:tgtEl>
                                          <p:spTgt spid="53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grpSp>
        <p:nvGrpSpPr>
          <p:cNvPr id="538" name="Google Shape;538;p11"/>
          <p:cNvGrpSpPr/>
          <p:nvPr/>
        </p:nvGrpSpPr>
        <p:grpSpPr>
          <a:xfrm>
            <a:off x="4226550" y="65590"/>
            <a:ext cx="3369387" cy="906379"/>
            <a:chOff x="3983375" y="242575"/>
            <a:chExt cx="5062489" cy="1573989"/>
          </a:xfrm>
        </p:grpSpPr>
        <p:sp>
          <p:nvSpPr>
            <p:cNvPr id="539" name="Google Shape;539;p11"/>
            <p:cNvSpPr/>
            <p:nvPr/>
          </p:nvSpPr>
          <p:spPr>
            <a:xfrm>
              <a:off x="3983375" y="242575"/>
              <a:ext cx="4360010" cy="1410589"/>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11"/>
            <p:cNvSpPr/>
            <p:nvPr/>
          </p:nvSpPr>
          <p:spPr>
            <a:xfrm>
              <a:off x="7937799" y="1346637"/>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1" name="Google Shape;541;p11"/>
          <p:cNvSpPr txBox="1"/>
          <p:nvPr>
            <p:ph idx="1" type="body"/>
          </p:nvPr>
        </p:nvSpPr>
        <p:spPr>
          <a:xfrm>
            <a:off x="4026568" y="1339516"/>
            <a:ext cx="4404182" cy="2685338"/>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SzPts val="1400"/>
              <a:buChar char="■"/>
            </a:pPr>
            <a:r>
              <a:rPr lang="en-US" sz="2800">
                <a:solidFill>
                  <a:srgbClr val="000000"/>
                </a:solidFill>
                <a:latin typeface="Times New Roman"/>
                <a:ea typeface="Times New Roman"/>
                <a:cs typeface="Times New Roman"/>
                <a:sym typeface="Times New Roman"/>
              </a:rPr>
              <a:t>Thể loại: Tản văn</a:t>
            </a:r>
            <a:endParaRPr sz="2800">
              <a:latin typeface="Calibri"/>
              <a:ea typeface="Calibri"/>
              <a:cs typeface="Calibri"/>
              <a:sym typeface="Calibri"/>
            </a:endParaRPr>
          </a:p>
          <a:p>
            <a:pPr indent="0" lvl="0" marL="0" marR="0" rtl="0" algn="l">
              <a:lnSpc>
                <a:spcPct val="150000"/>
              </a:lnSpc>
              <a:spcBef>
                <a:spcPts val="0"/>
              </a:spcBef>
              <a:spcAft>
                <a:spcPts val="0"/>
              </a:spcAft>
              <a:buSzPts val="1400"/>
              <a:buChar char="■"/>
            </a:pPr>
            <a:r>
              <a:rPr lang="en-US" sz="2800">
                <a:solidFill>
                  <a:srgbClr val="000000"/>
                </a:solidFill>
                <a:latin typeface="Times New Roman"/>
                <a:ea typeface="Times New Roman"/>
                <a:cs typeface="Times New Roman"/>
                <a:sym typeface="Times New Roman"/>
              </a:rPr>
              <a:t> Đề tài: Viết về món ăn đặc sản</a:t>
            </a:r>
            <a:endParaRPr sz="2800">
              <a:latin typeface="Calibri"/>
              <a:ea typeface="Calibri"/>
              <a:cs typeface="Calibri"/>
              <a:sym typeface="Calibri"/>
            </a:endParaRPr>
          </a:p>
          <a:p>
            <a:pPr indent="0" lvl="0" marL="0" marR="0" rtl="0" algn="l">
              <a:lnSpc>
                <a:spcPct val="150000"/>
              </a:lnSpc>
              <a:spcBef>
                <a:spcPts val="0"/>
              </a:spcBef>
              <a:spcAft>
                <a:spcPts val="0"/>
              </a:spcAft>
              <a:buSzPts val="1400"/>
              <a:buChar char="■"/>
            </a:pPr>
            <a:r>
              <a:rPr lang="en-US" sz="2800">
                <a:solidFill>
                  <a:srgbClr val="000000"/>
                </a:solidFill>
                <a:latin typeface="Times New Roman"/>
                <a:ea typeface="Times New Roman"/>
                <a:cs typeface="Times New Roman"/>
                <a:sym typeface="Times New Roman"/>
              </a:rPr>
              <a:t> Ngôi kể: Ngôi thứ nhất</a:t>
            </a:r>
            <a:endParaRPr sz="2800">
              <a:latin typeface="Calibri"/>
              <a:ea typeface="Calibri"/>
              <a:cs typeface="Calibri"/>
              <a:sym typeface="Calibri"/>
            </a:endParaRPr>
          </a:p>
        </p:txBody>
      </p:sp>
      <p:sp>
        <p:nvSpPr>
          <p:cNvPr id="542" name="Google Shape;542;p11"/>
          <p:cNvSpPr txBox="1"/>
          <p:nvPr>
            <p:ph type="title"/>
          </p:nvPr>
        </p:nvSpPr>
        <p:spPr>
          <a:xfrm>
            <a:off x="4464449" y="65590"/>
            <a:ext cx="3995107" cy="584041"/>
          </a:xfrm>
          <a:prstGeom prst="rect">
            <a:avLst/>
          </a:prstGeom>
          <a:noFill/>
          <a:ln>
            <a:noFill/>
          </a:ln>
        </p:spPr>
        <p:txBody>
          <a:bodyPr anchorCtr="0" anchor="t" bIns="0" lIns="91425" spcFirstLastPara="1" rIns="91425" wrap="square" tIns="91425">
            <a:noAutofit/>
          </a:bodyPr>
          <a:lstStyle/>
          <a:p>
            <a:pPr indent="0" lvl="0" marL="0" rtl="0" algn="l">
              <a:lnSpc>
                <a:spcPct val="100000"/>
              </a:lnSpc>
              <a:spcBef>
                <a:spcPts val="0"/>
              </a:spcBef>
              <a:spcAft>
                <a:spcPts val="0"/>
              </a:spcAft>
              <a:buSzPts val="3100"/>
              <a:buNone/>
            </a:pPr>
            <a:r>
              <a:rPr lang="en-US">
                <a:latin typeface="Gungsuh"/>
                <a:ea typeface="Gungsuh"/>
                <a:cs typeface="Gungsuh"/>
                <a:sym typeface="Gungsuh"/>
              </a:rPr>
              <a:t>2.Tác phẩm</a:t>
            </a:r>
            <a:endParaRPr>
              <a:latin typeface="Gungsuh"/>
              <a:ea typeface="Gungsuh"/>
              <a:cs typeface="Gungsuh"/>
              <a:sym typeface="Gungsuh"/>
            </a:endParaRPr>
          </a:p>
        </p:txBody>
      </p:sp>
      <p:pic>
        <p:nvPicPr>
          <p:cNvPr id="543" name="Google Shape;543;p11"/>
          <p:cNvPicPr preferRelativeResize="0"/>
          <p:nvPr>
            <p:ph idx="2" type="pic"/>
          </p:nvPr>
        </p:nvPicPr>
        <p:blipFill rotWithShape="1">
          <a:blip r:embed="rId3">
            <a:alphaModFix/>
          </a:blip>
          <a:srcRect b="0" l="14960" r="14960" t="0"/>
          <a:stretch/>
        </p:blipFill>
        <p:spPr>
          <a:xfrm flipH="1">
            <a:off x="0" y="0"/>
            <a:ext cx="3604601" cy="5143500"/>
          </a:xfrm>
          <a:prstGeom prst="rect">
            <a:avLst/>
          </a:prstGeom>
          <a:noFill/>
          <a:ln>
            <a:noFill/>
          </a:ln>
        </p:spPr>
      </p:pic>
      <p:sp>
        <p:nvSpPr>
          <p:cNvPr id="544" name="Google Shape;544;p11"/>
          <p:cNvSpPr/>
          <p:nvPr/>
        </p:nvSpPr>
        <p:spPr>
          <a:xfrm>
            <a:off x="3275013" y="4136511"/>
            <a:ext cx="593850" cy="939850"/>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xEl>
                                              <p:pRg end="0" st="0"/>
                                            </p:txEl>
                                          </p:spTgt>
                                        </p:tgtEl>
                                        <p:attrNameLst>
                                          <p:attrName>style.visibility</p:attrName>
                                        </p:attrNameLst>
                                      </p:cBhvr>
                                      <p:to>
                                        <p:strVal val="visible"/>
                                      </p:to>
                                    </p:set>
                                    <p:animEffect filter="fade" transition="in">
                                      <p:cBhvr>
                                        <p:cTn dur="1000"/>
                                        <p:tgtEl>
                                          <p:spTgt spid="54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xEl>
                                              <p:pRg end="1" st="1"/>
                                            </p:txEl>
                                          </p:spTgt>
                                        </p:tgtEl>
                                        <p:attrNameLst>
                                          <p:attrName>style.visibility</p:attrName>
                                        </p:attrNameLst>
                                      </p:cBhvr>
                                      <p:to>
                                        <p:strVal val="visible"/>
                                      </p:to>
                                    </p:set>
                                    <p:animEffect filter="fade" transition="in">
                                      <p:cBhvr>
                                        <p:cTn dur="1000"/>
                                        <p:tgtEl>
                                          <p:spTgt spid="54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xEl>
                                              <p:pRg end="2" st="2"/>
                                            </p:txEl>
                                          </p:spTgt>
                                        </p:tgtEl>
                                        <p:attrNameLst>
                                          <p:attrName>style.visibility</p:attrName>
                                        </p:attrNameLst>
                                      </p:cBhvr>
                                      <p:to>
                                        <p:strVal val="visible"/>
                                      </p:to>
                                    </p:set>
                                    <p:animEffect filter="fade" transition="in">
                                      <p:cBhvr>
                                        <p:cTn dur="1000"/>
                                        <p:tgtEl>
                                          <p:spTgt spid="54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12"/>
          <p:cNvSpPr txBox="1"/>
          <p:nvPr>
            <p:ph type="title"/>
          </p:nvPr>
        </p:nvSpPr>
        <p:spPr>
          <a:xfrm>
            <a:off x="721894" y="453475"/>
            <a:ext cx="7708855" cy="942188"/>
          </a:xfrm>
          <a:prstGeom prst="rect">
            <a:avLst/>
          </a:prstGeom>
          <a:noFill/>
          <a:ln>
            <a:noFill/>
          </a:ln>
        </p:spPr>
        <p:txBody>
          <a:bodyPr anchorCtr="0" anchor="t" bIns="0" lIns="91425" spcFirstLastPara="1" rIns="91425" wrap="square" tIns="91425">
            <a:noAutofit/>
          </a:bodyPr>
          <a:lstStyle/>
          <a:p>
            <a:pPr indent="0" lvl="0" marL="0" rtl="0" algn="ctr">
              <a:lnSpc>
                <a:spcPct val="100000"/>
              </a:lnSpc>
              <a:spcBef>
                <a:spcPts val="0"/>
              </a:spcBef>
              <a:spcAft>
                <a:spcPts val="0"/>
              </a:spcAft>
              <a:buSzPts val="3100"/>
              <a:buNone/>
            </a:pPr>
            <a:r>
              <a:rPr lang="en-US">
                <a:latin typeface="Gungsuh"/>
                <a:ea typeface="Gungsuh"/>
                <a:cs typeface="Gungsuh"/>
                <a:sym typeface="Gungsuh"/>
              </a:rPr>
              <a:t>TẢN VĂN</a:t>
            </a:r>
            <a:br>
              <a:rPr lang="en-US">
                <a:latin typeface="Gungsuh"/>
                <a:ea typeface="Gungsuh"/>
                <a:cs typeface="Gungsuh"/>
                <a:sym typeface="Gungsuh"/>
              </a:rPr>
            </a:br>
            <a:endParaRPr>
              <a:latin typeface="Gungsuh"/>
              <a:ea typeface="Gungsuh"/>
              <a:cs typeface="Gungsuh"/>
              <a:sym typeface="Gungsuh"/>
            </a:endParaRPr>
          </a:p>
        </p:txBody>
      </p:sp>
      <p:sp>
        <p:nvSpPr>
          <p:cNvPr id="550" name="Google Shape;550;p12"/>
          <p:cNvSpPr txBox="1"/>
          <p:nvPr>
            <p:ph idx="4294967295" type="subTitle"/>
          </p:nvPr>
        </p:nvSpPr>
        <p:spPr>
          <a:xfrm>
            <a:off x="5823284" y="1521313"/>
            <a:ext cx="3167722" cy="4761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Poppins"/>
              <a:buNone/>
            </a:pPr>
            <a:r>
              <a:rPr b="0" i="0" lang="en-US" sz="2300" u="none" cap="none" strike="noStrike">
                <a:solidFill>
                  <a:schemeClr val="dk1"/>
                </a:solidFill>
                <a:latin typeface="Poppins Medium"/>
                <a:ea typeface="Poppins Medium"/>
                <a:cs typeface="Poppins Medium"/>
                <a:sym typeface="Poppins Medium"/>
              </a:rPr>
              <a:t>KHÁI NIỆM</a:t>
            </a:r>
            <a:endParaRPr b="0" i="0" sz="2300" u="none" cap="none" strike="noStrike">
              <a:solidFill>
                <a:schemeClr val="dk1"/>
              </a:solidFill>
              <a:latin typeface="Poppins Medium"/>
              <a:ea typeface="Poppins Medium"/>
              <a:cs typeface="Poppins Medium"/>
              <a:sym typeface="Poppins Medium"/>
            </a:endParaRPr>
          </a:p>
        </p:txBody>
      </p:sp>
      <p:sp>
        <p:nvSpPr>
          <p:cNvPr id="551" name="Google Shape;551;p12"/>
          <p:cNvSpPr txBox="1"/>
          <p:nvPr>
            <p:ph idx="4294967295" type="subTitle"/>
          </p:nvPr>
        </p:nvSpPr>
        <p:spPr>
          <a:xfrm>
            <a:off x="4507831" y="1948550"/>
            <a:ext cx="4563979" cy="2985402"/>
          </a:xfrm>
          <a:prstGeom prst="rect">
            <a:avLst/>
          </a:prstGeom>
          <a:noFill/>
          <a:ln>
            <a:noFill/>
          </a:ln>
        </p:spPr>
        <p:txBody>
          <a:bodyPr anchorCtr="0" anchor="t" bIns="91425" lIns="91425" spcFirstLastPara="1" rIns="91425" wrap="square" tIns="91425">
            <a:spAutoFit/>
          </a:bodyPr>
          <a:lstStyle/>
          <a:p>
            <a:pPr indent="0" lvl="0" marL="27305" marR="0" rtl="0" algn="l">
              <a:lnSpc>
                <a:spcPct val="100000"/>
              </a:lnSpc>
              <a:spcBef>
                <a:spcPts val="0"/>
              </a:spcBef>
              <a:spcAft>
                <a:spcPts val="0"/>
              </a:spcAft>
              <a:buClr>
                <a:schemeClr val="accent1"/>
              </a:buClr>
              <a:buSzPts val="1400"/>
              <a:buFont typeface="Poppins"/>
              <a:buNone/>
            </a:pPr>
            <a:r>
              <a:rPr b="0" i="0" lang="en-US" sz="2400" u="none" cap="none" strike="noStrike">
                <a:solidFill>
                  <a:srgbClr val="000000"/>
                </a:solidFill>
                <a:latin typeface="Times New Roman"/>
                <a:ea typeface="Times New Roman"/>
                <a:cs typeface="Times New Roman"/>
                <a:sym typeface="Times New Roman"/>
              </a:rPr>
              <a:t>Là thể loại văn xuôi ngắn gọn, hàm súc. Chuyên viết về các vấn đề xã hội như lịch sử, văn hóa, chính trị… Người viết thường dụa trên một vài nét chấm phá về cuộc sống để qua đó thể hiện tâm trạng, suy nghĩ, chính kiến của mình.</a:t>
            </a:r>
            <a:endParaRPr b="0" i="0" sz="2400" u="none" cap="none" strike="noStrike">
              <a:solidFill>
                <a:schemeClr val="dk1"/>
              </a:solidFill>
              <a:latin typeface="Calibri"/>
              <a:ea typeface="Calibri"/>
              <a:cs typeface="Calibri"/>
              <a:sym typeface="Calibri"/>
            </a:endParaRPr>
          </a:p>
          <a:p>
            <a:pPr indent="0" lvl="0" marL="27305" marR="0" rtl="0" algn="l">
              <a:lnSpc>
                <a:spcPct val="100000"/>
              </a:lnSpc>
              <a:spcBef>
                <a:spcPts val="0"/>
              </a:spcBef>
              <a:spcAft>
                <a:spcPts val="0"/>
              </a:spcAft>
              <a:buClr>
                <a:schemeClr val="accent1"/>
              </a:buClr>
              <a:buSzPts val="1400"/>
              <a:buFont typeface="Poppins"/>
              <a:buNone/>
            </a:pPr>
            <a:r>
              <a:t/>
            </a:r>
            <a:endParaRPr b="0" i="0" sz="1400" u="none" cap="none" strike="noStrike">
              <a:solidFill>
                <a:schemeClr val="dk1"/>
              </a:solidFill>
              <a:latin typeface="Poppins"/>
              <a:ea typeface="Poppins"/>
              <a:cs typeface="Poppins"/>
              <a:sym typeface="Poppins"/>
            </a:endParaRPr>
          </a:p>
        </p:txBody>
      </p:sp>
      <p:pic>
        <p:nvPicPr>
          <p:cNvPr descr="Ảnh có chứa thực phẩm, bàn, đĩa, bát&#10;&#10;Mô tả được tạo tự động" id="552" name="Google Shape;552;p12"/>
          <p:cNvPicPr preferRelativeResize="0"/>
          <p:nvPr/>
        </p:nvPicPr>
        <p:blipFill rotWithShape="1">
          <a:blip r:embed="rId3">
            <a:alphaModFix/>
          </a:blip>
          <a:srcRect b="0" l="0" r="0" t="0"/>
          <a:stretch/>
        </p:blipFill>
        <p:spPr>
          <a:xfrm rot="204466">
            <a:off x="897573" y="1366843"/>
            <a:ext cx="2437887" cy="2147865"/>
          </a:xfrm>
          <a:prstGeom prst="rect">
            <a:avLst/>
          </a:prstGeom>
          <a:noFill/>
          <a:ln>
            <a:noFill/>
          </a:ln>
        </p:spPr>
      </p:pic>
      <p:pic>
        <p:nvPicPr>
          <p:cNvPr descr="Top 5 Quán Cơm Hến Ở Đà Nẵng Mà Bạn Không Thể Bỏ Qua." id="553" name="Google Shape;553;p12"/>
          <p:cNvPicPr preferRelativeResize="0"/>
          <p:nvPr/>
        </p:nvPicPr>
        <p:blipFill rotWithShape="1">
          <a:blip r:embed="rId4">
            <a:alphaModFix/>
          </a:blip>
          <a:srcRect b="0" l="0" r="0" t="0"/>
          <a:stretch/>
        </p:blipFill>
        <p:spPr>
          <a:xfrm rot="-291315">
            <a:off x="1262690" y="3200248"/>
            <a:ext cx="3030447" cy="181826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13"/>
          <p:cNvPicPr preferRelativeResize="0"/>
          <p:nvPr>
            <p:ph idx="3" type="pic"/>
          </p:nvPr>
        </p:nvPicPr>
        <p:blipFill rotWithShape="1">
          <a:blip r:embed="rId3">
            <a:alphaModFix/>
          </a:blip>
          <a:srcRect b="0" l="22785" r="22784" t="0"/>
          <a:stretch/>
        </p:blipFill>
        <p:spPr>
          <a:xfrm>
            <a:off x="4941280" y="0"/>
            <a:ext cx="4199400" cy="5143500"/>
          </a:xfrm>
          <a:prstGeom prst="rect">
            <a:avLst/>
          </a:prstGeom>
          <a:noFill/>
          <a:ln>
            <a:noFill/>
          </a:ln>
        </p:spPr>
      </p:pic>
      <p:grpSp>
        <p:nvGrpSpPr>
          <p:cNvPr id="559" name="Google Shape;559;p13"/>
          <p:cNvGrpSpPr/>
          <p:nvPr/>
        </p:nvGrpSpPr>
        <p:grpSpPr>
          <a:xfrm>
            <a:off x="-82849" y="-1"/>
            <a:ext cx="4863398" cy="5248305"/>
            <a:chOff x="2577949" y="-2114957"/>
            <a:chExt cx="3577502" cy="3528596"/>
          </a:xfrm>
        </p:grpSpPr>
        <p:sp>
          <p:nvSpPr>
            <p:cNvPr id="560" name="Google Shape;560;p13"/>
            <p:cNvSpPr/>
            <p:nvPr/>
          </p:nvSpPr>
          <p:spPr>
            <a:xfrm rot="5400000">
              <a:off x="2971712" y="-1978117"/>
              <a:ext cx="3320579" cy="3046898"/>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13"/>
            <p:cNvSpPr/>
            <p:nvPr/>
          </p:nvSpPr>
          <p:spPr>
            <a:xfrm>
              <a:off x="2577949" y="943712"/>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2" name="Google Shape;562;p13"/>
          <p:cNvSpPr txBox="1"/>
          <p:nvPr/>
        </p:nvSpPr>
        <p:spPr>
          <a:xfrm>
            <a:off x="705853" y="498571"/>
            <a:ext cx="3664069" cy="419794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Times New Roman"/>
                <a:ea typeface="Times New Roman"/>
                <a:cs typeface="Times New Roman"/>
                <a:sym typeface="Times New Roman"/>
              </a:rPr>
              <a:t>. Mang tính trữ tình cao, thể hiện những cảm nhận, tâm tư, tình cảm của tác giả.</a:t>
            </a:r>
            <a:endParaRPr b="0" i="0" sz="2000" u="none" cap="none" strike="noStrike">
              <a:solidFill>
                <a:srgbClr val="000000"/>
              </a:solidFill>
              <a:latin typeface="Calibri"/>
              <a:ea typeface="Calibri"/>
              <a:cs typeface="Calibri"/>
              <a:sym typeface="Calibri"/>
            </a:endParaRPr>
          </a:p>
          <a:p>
            <a:pPr indent="0" lvl="0" marL="0" marR="0" rtl="0" algn="just">
              <a:lnSpc>
                <a:spcPct val="150000"/>
              </a:lnSpc>
              <a:spcBef>
                <a:spcPts val="0"/>
              </a:spcBef>
              <a:spcAft>
                <a:spcPts val="0"/>
              </a:spcAft>
              <a:buNone/>
            </a:pPr>
            <a:r>
              <a:rPr b="0" i="0" lang="en-US" sz="2000" u="none" cap="none" strike="noStrike">
                <a:solidFill>
                  <a:srgbClr val="000000"/>
                </a:solidFill>
                <a:latin typeface="Times New Roman"/>
                <a:ea typeface="Times New Roman"/>
                <a:cs typeface="Times New Roman"/>
                <a:sym typeface="Times New Roman"/>
              </a:rPr>
              <a:t>. Tản văn có hơi hướng phóng túng, tự do:. </a:t>
            </a:r>
            <a:endParaRPr/>
          </a:p>
          <a:p>
            <a:pPr indent="0" lvl="0" marL="0" marR="0" rtl="0" algn="just">
              <a:lnSpc>
                <a:spcPct val="150000"/>
              </a:lnSpc>
              <a:spcBef>
                <a:spcPts val="0"/>
              </a:spcBef>
              <a:spcAft>
                <a:spcPts val="0"/>
              </a:spcAft>
              <a:buNone/>
            </a:pPr>
            <a:r>
              <a:rPr b="0" i="0" lang="en-US" sz="2000" u="none" cap="none" strike="noStrike">
                <a:solidFill>
                  <a:srgbClr val="000000"/>
                </a:solidFill>
                <a:latin typeface="Times New Roman"/>
                <a:ea typeface="Times New Roman"/>
                <a:cs typeface="Times New Roman"/>
                <a:sym typeface="Times New Roman"/>
              </a:rPr>
              <a:t>. </a:t>
            </a:r>
            <a:r>
              <a:rPr b="0" i="0" lang="en-US" sz="2000" u="none" cap="none" strike="noStrike">
                <a:solidFill>
                  <a:srgbClr val="222222"/>
                </a:solidFill>
                <a:latin typeface="Times New Roman"/>
                <a:ea typeface="Times New Roman"/>
                <a:cs typeface="Times New Roman"/>
                <a:sym typeface="Times New Roman"/>
              </a:rPr>
              <a:t>Đề tài trong các sáng tác của tản văn rất rộng, bao hàm từ lịch sử, xã hội, địa lý đến triết học, nghệ thuật…</a:t>
            </a:r>
            <a:endParaRPr b="0" i="0" sz="2000" u="none" cap="none" strike="noStrike">
              <a:solidFill>
                <a:srgbClr val="000000"/>
              </a:solidFill>
              <a:latin typeface="Calibri"/>
              <a:ea typeface="Calibri"/>
              <a:cs typeface="Calibri"/>
              <a:sym typeface="Calibri"/>
            </a:endParaRPr>
          </a:p>
        </p:txBody>
      </p:sp>
      <p:sp>
        <p:nvSpPr>
          <p:cNvPr id="563" name="Google Shape;563;p13"/>
          <p:cNvSpPr txBox="1"/>
          <p:nvPr/>
        </p:nvSpPr>
        <p:spPr>
          <a:xfrm>
            <a:off x="1295161" y="103485"/>
            <a:ext cx="504123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Times New Roman"/>
                <a:ea typeface="Times New Roman"/>
                <a:cs typeface="Times New Roman"/>
                <a:sym typeface="Times New Roman"/>
              </a:rPr>
              <a:t>Đặc điểm của tản văn</a:t>
            </a:r>
            <a:endParaRPr b="1" i="0" sz="2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14"/>
          <p:cNvSpPr txBox="1"/>
          <p:nvPr>
            <p:ph type="title"/>
          </p:nvPr>
        </p:nvSpPr>
        <p:spPr>
          <a:xfrm>
            <a:off x="713250" y="453475"/>
            <a:ext cx="7717500" cy="646500"/>
          </a:xfrm>
          <a:prstGeom prst="rect">
            <a:avLst/>
          </a:prstGeom>
          <a:noFill/>
          <a:ln>
            <a:noFill/>
          </a:ln>
        </p:spPr>
        <p:txBody>
          <a:bodyPr anchorCtr="0" anchor="t" bIns="0" lIns="91425" spcFirstLastPara="1" rIns="91425" wrap="square" tIns="91425">
            <a:noAutofit/>
          </a:bodyPr>
          <a:lstStyle/>
          <a:p>
            <a:pPr indent="0" lvl="0" marL="0" rtl="0" algn="ctr">
              <a:lnSpc>
                <a:spcPct val="100000"/>
              </a:lnSpc>
              <a:spcBef>
                <a:spcPts val="0"/>
              </a:spcBef>
              <a:spcAft>
                <a:spcPts val="0"/>
              </a:spcAft>
              <a:buSzPts val="3100"/>
              <a:buNone/>
            </a:pPr>
            <a:r>
              <a:rPr lang="en-US">
                <a:latin typeface="Gungsuh"/>
                <a:ea typeface="Gungsuh"/>
                <a:cs typeface="Gungsuh"/>
                <a:sym typeface="Gungsuh"/>
              </a:rPr>
              <a:t>GIỚI THIỆU</a:t>
            </a:r>
            <a:endParaRPr>
              <a:latin typeface="Gungsuh"/>
              <a:ea typeface="Gungsuh"/>
              <a:cs typeface="Gungsuh"/>
              <a:sym typeface="Gungsuh"/>
            </a:endParaRPr>
          </a:p>
        </p:txBody>
      </p:sp>
      <p:sp>
        <p:nvSpPr>
          <p:cNvPr id="569" name="Google Shape;569;p14"/>
          <p:cNvSpPr/>
          <p:nvPr/>
        </p:nvSpPr>
        <p:spPr>
          <a:xfrm>
            <a:off x="430624" y="948312"/>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0" name="Google Shape;570;p14"/>
          <p:cNvPicPr preferRelativeResize="0"/>
          <p:nvPr/>
        </p:nvPicPr>
        <p:blipFill rotWithShape="1">
          <a:blip r:embed="rId3">
            <a:alphaModFix/>
          </a:blip>
          <a:srcRect b="0" l="0" r="0" t="0"/>
          <a:stretch/>
        </p:blipFill>
        <p:spPr>
          <a:xfrm>
            <a:off x="313324" y="1594811"/>
            <a:ext cx="3552824" cy="3410325"/>
          </a:xfrm>
          <a:prstGeom prst="rect">
            <a:avLst/>
          </a:prstGeom>
          <a:noFill/>
          <a:ln>
            <a:noFill/>
          </a:ln>
        </p:spPr>
      </p:pic>
      <p:pic>
        <p:nvPicPr>
          <p:cNvPr id="571" name="Google Shape;571;p14"/>
          <p:cNvPicPr preferRelativeResize="0"/>
          <p:nvPr/>
        </p:nvPicPr>
        <p:blipFill rotWithShape="1">
          <a:blip r:embed="rId4">
            <a:alphaModFix/>
          </a:blip>
          <a:srcRect b="0" l="0" r="0" t="0"/>
          <a:stretch/>
        </p:blipFill>
        <p:spPr>
          <a:xfrm>
            <a:off x="4267200" y="1594812"/>
            <a:ext cx="4681148" cy="3410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grpSp>
        <p:nvGrpSpPr>
          <p:cNvPr id="576" name="Google Shape;576;p15"/>
          <p:cNvGrpSpPr/>
          <p:nvPr/>
        </p:nvGrpSpPr>
        <p:grpSpPr>
          <a:xfrm>
            <a:off x="1529148" y="283769"/>
            <a:ext cx="6085703" cy="1727739"/>
            <a:chOff x="1912211" y="540788"/>
            <a:chExt cx="6085703" cy="1727739"/>
          </a:xfrm>
        </p:grpSpPr>
        <p:sp>
          <p:nvSpPr>
            <p:cNvPr id="577" name="Google Shape;577;p15"/>
            <p:cNvSpPr/>
            <p:nvPr/>
          </p:nvSpPr>
          <p:spPr>
            <a:xfrm>
              <a:off x="1912211" y="540788"/>
              <a:ext cx="5485773" cy="1727739"/>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15"/>
            <p:cNvSpPr/>
            <p:nvPr/>
          </p:nvSpPr>
          <p:spPr>
            <a:xfrm>
              <a:off x="3048436" y="1740388"/>
              <a:ext cx="4949478" cy="524524"/>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79" name="Google Shape;579;p15"/>
            <p:cNvCxnSpPr/>
            <p:nvPr/>
          </p:nvCxnSpPr>
          <p:spPr>
            <a:xfrm>
              <a:off x="2449586" y="2013663"/>
              <a:ext cx="1105200" cy="0"/>
            </a:xfrm>
            <a:prstGeom prst="straightConnector1">
              <a:avLst/>
            </a:prstGeom>
            <a:noFill/>
            <a:ln cap="flat" cmpd="sng" w="19050">
              <a:solidFill>
                <a:schemeClr val="dk1"/>
              </a:solidFill>
              <a:prstDash val="solid"/>
              <a:round/>
              <a:headEnd len="sm" w="sm" type="none"/>
              <a:tailEnd len="sm" w="sm" type="none"/>
            </a:ln>
          </p:spPr>
        </p:cxnSp>
      </p:grpSp>
      <p:sp>
        <p:nvSpPr>
          <p:cNvPr id="580" name="Google Shape;580;p15"/>
          <p:cNvSpPr txBox="1"/>
          <p:nvPr>
            <p:ph type="title"/>
          </p:nvPr>
        </p:nvSpPr>
        <p:spPr>
          <a:xfrm>
            <a:off x="2525636" y="755200"/>
            <a:ext cx="4872300" cy="98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200"/>
              <a:buNone/>
            </a:pPr>
            <a:r>
              <a:rPr lang="en-US" sz="3600">
                <a:latin typeface="Arial"/>
                <a:ea typeface="Arial"/>
                <a:cs typeface="Arial"/>
                <a:sym typeface="Arial"/>
              </a:rPr>
              <a:t>ĐỌC, HIỂU VĂN BẢN</a:t>
            </a:r>
            <a:endParaRPr sz="3600">
              <a:latin typeface="Arial"/>
              <a:ea typeface="Arial"/>
              <a:cs typeface="Arial"/>
              <a:sym typeface="Arial"/>
            </a:endParaRPr>
          </a:p>
        </p:txBody>
      </p:sp>
      <p:sp>
        <p:nvSpPr>
          <p:cNvPr id="581" name="Google Shape;581;p15"/>
          <p:cNvSpPr txBox="1"/>
          <p:nvPr>
            <p:ph idx="3" type="title"/>
          </p:nvPr>
        </p:nvSpPr>
        <p:spPr>
          <a:xfrm>
            <a:off x="1063326" y="147139"/>
            <a:ext cx="1008300" cy="1000500"/>
          </a:xfrm>
          <a:prstGeom prst="rect">
            <a:avLst/>
          </a:prstGeom>
          <a:solidFill>
            <a:schemeClr val="accent1"/>
          </a:solidFill>
          <a:ln>
            <a:noFill/>
          </a:ln>
          <a:effectLst>
            <a:outerShdw blurRad="85725" rotWithShape="0" algn="bl" dir="5400000" dist="19050">
              <a:srgbClr val="000000">
                <a:alpha val="26666"/>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000"/>
              <a:buNone/>
            </a:pPr>
            <a:r>
              <a:rPr lang="en-US">
                <a:latin typeface="Gungsuh"/>
                <a:ea typeface="Gungsuh"/>
                <a:cs typeface="Gungsuh"/>
                <a:sym typeface="Gungsuh"/>
              </a:rPr>
              <a:t>II</a:t>
            </a:r>
            <a:endParaRPr>
              <a:latin typeface="Gungsuh"/>
              <a:ea typeface="Gungsuh"/>
              <a:cs typeface="Gungsuh"/>
              <a:sym typeface="Gungsuh"/>
            </a:endParaRPr>
          </a:p>
        </p:txBody>
      </p:sp>
      <p:sp>
        <p:nvSpPr>
          <p:cNvPr id="582" name="Google Shape;582;p15"/>
          <p:cNvSpPr/>
          <p:nvPr/>
        </p:nvSpPr>
        <p:spPr>
          <a:xfrm>
            <a:off x="-546725" y="2264900"/>
            <a:ext cx="181500" cy="543900"/>
          </a:xfrm>
          <a:prstGeom prst="rect">
            <a:avLst/>
          </a:prstGeom>
          <a:solidFill>
            <a:srgbClr val="FF00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83" name="Google Shape;583;p15"/>
          <p:cNvGrpSpPr/>
          <p:nvPr/>
        </p:nvGrpSpPr>
        <p:grpSpPr>
          <a:xfrm>
            <a:off x="-560987" y="477961"/>
            <a:ext cx="1459158" cy="4674964"/>
            <a:chOff x="-560987" y="477961"/>
            <a:chExt cx="1459158" cy="4674964"/>
          </a:xfrm>
        </p:grpSpPr>
        <p:sp>
          <p:nvSpPr>
            <p:cNvPr id="584" name="Google Shape;584;p15"/>
            <p:cNvSpPr/>
            <p:nvPr/>
          </p:nvSpPr>
          <p:spPr>
            <a:xfrm rot="-5400000">
              <a:off x="-1954170" y="2300584"/>
              <a:ext cx="4245524" cy="1459158"/>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15"/>
            <p:cNvSpPr/>
            <p:nvPr/>
          </p:nvSpPr>
          <p:spPr>
            <a:xfrm>
              <a:off x="233750" y="477961"/>
              <a:ext cx="593850" cy="939850"/>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6" name="Google Shape;586;p15"/>
          <p:cNvGrpSpPr/>
          <p:nvPr/>
        </p:nvGrpSpPr>
        <p:grpSpPr>
          <a:xfrm>
            <a:off x="7633662" y="-1563062"/>
            <a:ext cx="3726430" cy="3045826"/>
            <a:chOff x="7633662" y="-1563062"/>
            <a:chExt cx="3726430" cy="3045826"/>
          </a:xfrm>
        </p:grpSpPr>
        <p:grpSp>
          <p:nvGrpSpPr>
            <p:cNvPr id="587" name="Google Shape;587;p15"/>
            <p:cNvGrpSpPr/>
            <p:nvPr/>
          </p:nvGrpSpPr>
          <p:grpSpPr>
            <a:xfrm>
              <a:off x="7914208" y="-1563062"/>
              <a:ext cx="3445884" cy="2779896"/>
              <a:chOff x="7337177" y="-343788"/>
              <a:chExt cx="4366300" cy="2779896"/>
            </a:xfrm>
          </p:grpSpPr>
          <p:sp>
            <p:nvSpPr>
              <p:cNvPr id="588" name="Google Shape;588;p15"/>
              <p:cNvSpPr/>
              <p:nvPr/>
            </p:nvSpPr>
            <p:spPr>
              <a:xfrm>
                <a:off x="7337177" y="-343788"/>
                <a:ext cx="4366300" cy="2779896"/>
              </a:xfrm>
              <a:custGeom>
                <a:rect b="b" l="l" r="r" t="t"/>
                <a:pathLst>
                  <a:path extrusionOk="0" h="37116" w="58297">
                    <a:moveTo>
                      <a:pt x="57813" y="0"/>
                    </a:moveTo>
                    <a:lnTo>
                      <a:pt x="1" y="132"/>
                    </a:lnTo>
                    <a:lnTo>
                      <a:pt x="265" y="37115"/>
                    </a:lnTo>
                    <a:lnTo>
                      <a:pt x="58297" y="37049"/>
                    </a:lnTo>
                    <a:lnTo>
                      <a:pt x="57813" y="0"/>
                    </a:ln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89" name="Google Shape;589;p15"/>
              <p:cNvCxnSpPr/>
              <p:nvPr/>
            </p:nvCxnSpPr>
            <p:spPr>
              <a:xfrm>
                <a:off x="7667525" y="29457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590" name="Google Shape;590;p15"/>
              <p:cNvCxnSpPr/>
              <p:nvPr/>
            </p:nvCxnSpPr>
            <p:spPr>
              <a:xfrm>
                <a:off x="7667525" y="200002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591" name="Google Shape;591;p15"/>
              <p:cNvCxnSpPr/>
              <p:nvPr/>
            </p:nvCxnSpPr>
            <p:spPr>
              <a:xfrm>
                <a:off x="7667525" y="165893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592" name="Google Shape;592;p15"/>
              <p:cNvCxnSpPr/>
              <p:nvPr/>
            </p:nvCxnSpPr>
            <p:spPr>
              <a:xfrm>
                <a:off x="7667525" y="131784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593" name="Google Shape;593;p15"/>
              <p:cNvCxnSpPr/>
              <p:nvPr/>
            </p:nvCxnSpPr>
            <p:spPr>
              <a:xfrm>
                <a:off x="7667525" y="97675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594" name="Google Shape;594;p15"/>
              <p:cNvCxnSpPr/>
              <p:nvPr/>
            </p:nvCxnSpPr>
            <p:spPr>
              <a:xfrm>
                <a:off x="7667525" y="635665"/>
                <a:ext cx="3705600" cy="0"/>
              </a:xfrm>
              <a:prstGeom prst="straightConnector1">
                <a:avLst/>
              </a:prstGeom>
              <a:noFill/>
              <a:ln cap="flat" cmpd="sng" w="9525">
                <a:solidFill>
                  <a:schemeClr val="accent2"/>
                </a:solidFill>
                <a:prstDash val="solid"/>
                <a:round/>
                <a:headEnd len="sm" w="sm" type="none"/>
                <a:tailEnd len="sm" w="sm" type="none"/>
              </a:ln>
            </p:spPr>
          </p:cxnSp>
        </p:grpSp>
        <p:sp>
          <p:nvSpPr>
            <p:cNvPr id="595" name="Google Shape;595;p15"/>
            <p:cNvSpPr/>
            <p:nvPr/>
          </p:nvSpPr>
          <p:spPr>
            <a:xfrm>
              <a:off x="7633662" y="1012837"/>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Ảnh có chứa thực phẩm, đĩa, bát, món ăn&#10;&#10;Mô tả được tạo tự động" id="596" name="Google Shape;596;p15"/>
          <p:cNvPicPr preferRelativeResize="0"/>
          <p:nvPr/>
        </p:nvPicPr>
        <p:blipFill rotWithShape="1">
          <a:blip r:embed="rId3">
            <a:alphaModFix/>
          </a:blip>
          <a:srcRect b="0" l="0" r="0" t="0"/>
          <a:stretch/>
        </p:blipFill>
        <p:spPr>
          <a:xfrm>
            <a:off x="-99753" y="1571625"/>
            <a:ext cx="5078333" cy="3571875"/>
          </a:xfrm>
          <a:prstGeom prst="rect">
            <a:avLst/>
          </a:prstGeom>
          <a:noFill/>
          <a:ln>
            <a:noFill/>
          </a:ln>
        </p:spPr>
      </p:pic>
      <p:pic>
        <p:nvPicPr>
          <p:cNvPr descr="Ảnh có chứa thực phẩm, bàn, đĩa, bát&#10;&#10;Mô tả được tạo tự động" id="597" name="Google Shape;597;p15"/>
          <p:cNvPicPr preferRelativeResize="0"/>
          <p:nvPr/>
        </p:nvPicPr>
        <p:blipFill rotWithShape="1">
          <a:blip r:embed="rId4">
            <a:alphaModFix/>
          </a:blip>
          <a:srcRect b="0" l="0" r="0" t="0"/>
          <a:stretch/>
        </p:blipFill>
        <p:spPr>
          <a:xfrm rot="359232">
            <a:off x="4010699" y="2164098"/>
            <a:ext cx="4680554" cy="312037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descr="Ẩm thực dân gian Huế: Sự giao lưu từ nhiều nền ẩm thực độc đáo" id="602" name="Google Shape;602;p16"/>
          <p:cNvPicPr preferRelativeResize="0"/>
          <p:nvPr/>
        </p:nvPicPr>
        <p:blipFill rotWithShape="1">
          <a:blip r:embed="rId3">
            <a:alphaModFix/>
          </a:blip>
          <a:srcRect b="0" l="0" r="0" t="0"/>
          <a:stretch/>
        </p:blipFill>
        <p:spPr>
          <a:xfrm>
            <a:off x="16669" y="-13097"/>
            <a:ext cx="9144000" cy="5148263"/>
          </a:xfrm>
          <a:prstGeom prst="rect">
            <a:avLst/>
          </a:prstGeom>
          <a:noFill/>
          <a:ln>
            <a:noFill/>
          </a:ln>
        </p:spPr>
      </p:pic>
      <p:pic>
        <p:nvPicPr>
          <p:cNvPr descr="Ẩm thực dân gian Huế: Sự giao lưu từ nhiều nền ẩm thực độc đáo" id="603" name="Google Shape;603;p16"/>
          <p:cNvPicPr preferRelativeResize="0"/>
          <p:nvPr/>
        </p:nvPicPr>
        <p:blipFill rotWithShape="1">
          <a:blip r:embed="rId4">
            <a:alphaModFix/>
          </a:blip>
          <a:srcRect b="22294" l="0" r="31876" t="0"/>
          <a:stretch/>
        </p:blipFill>
        <p:spPr>
          <a:xfrm>
            <a:off x="0" y="0"/>
            <a:ext cx="9715500" cy="2514600"/>
          </a:xfrm>
          <a:prstGeom prst="rect">
            <a:avLst/>
          </a:prstGeom>
          <a:noFill/>
          <a:ln>
            <a:noFill/>
          </a:ln>
        </p:spPr>
      </p:pic>
      <p:sp>
        <p:nvSpPr>
          <p:cNvPr id="604" name="Google Shape;604;p16"/>
          <p:cNvSpPr txBox="1"/>
          <p:nvPr/>
        </p:nvSpPr>
        <p:spPr>
          <a:xfrm>
            <a:off x="-342900" y="-57150"/>
            <a:ext cx="5466924"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700" u="none" cap="none" strike="noStrike">
                <a:solidFill>
                  <a:srgbClr val="FF0000"/>
                </a:solidFill>
                <a:latin typeface="Times New Roman"/>
                <a:ea typeface="Times New Roman"/>
                <a:cs typeface="Times New Roman"/>
                <a:sym typeface="Times New Roman"/>
              </a:rPr>
              <a:t>II. ĐỌC-HIỂU VĂN BẢN</a:t>
            </a:r>
            <a:endParaRPr b="1" i="0" sz="2700" u="none" cap="none" strike="noStrike">
              <a:solidFill>
                <a:srgbClr val="FF0000"/>
              </a:solidFill>
              <a:latin typeface="Times New Roman"/>
              <a:ea typeface="Times New Roman"/>
              <a:cs typeface="Times New Roman"/>
              <a:sym typeface="Times New Roman"/>
            </a:endParaRPr>
          </a:p>
        </p:txBody>
      </p:sp>
      <p:pic>
        <p:nvPicPr>
          <p:cNvPr descr="Top 10 món ngon đặc sản nổi tiếng nhất xứ Huế" id="605" name="Google Shape;605;p16"/>
          <p:cNvPicPr preferRelativeResize="0"/>
          <p:nvPr/>
        </p:nvPicPr>
        <p:blipFill rotWithShape="1">
          <a:blip r:embed="rId5">
            <a:alphaModFix/>
          </a:blip>
          <a:srcRect b="7406" l="1077" r="8385" t="24544"/>
          <a:stretch/>
        </p:blipFill>
        <p:spPr>
          <a:xfrm rot="776086">
            <a:off x="5762576" y="3238556"/>
            <a:ext cx="2248875" cy="1690632"/>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sp>
        <p:nvSpPr>
          <p:cNvPr id="606" name="Google Shape;606;p16"/>
          <p:cNvSpPr/>
          <p:nvPr/>
        </p:nvSpPr>
        <p:spPr>
          <a:xfrm>
            <a:off x="1819276" y="3352800"/>
            <a:ext cx="3765947" cy="381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id="607" name="Google Shape;607;p16"/>
          <p:cNvSpPr/>
          <p:nvPr/>
        </p:nvSpPr>
        <p:spPr>
          <a:xfrm>
            <a:off x="114300" y="1671638"/>
            <a:ext cx="5686425" cy="245745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grpSp>
        <p:nvGrpSpPr>
          <p:cNvPr id="608" name="Google Shape;608;p16"/>
          <p:cNvGrpSpPr/>
          <p:nvPr/>
        </p:nvGrpSpPr>
        <p:grpSpPr>
          <a:xfrm>
            <a:off x="63412" y="577149"/>
            <a:ext cx="5823038" cy="1590980"/>
            <a:chOff x="1803761" y="980077"/>
            <a:chExt cx="5402581" cy="1842439"/>
          </a:xfrm>
        </p:grpSpPr>
        <p:grpSp>
          <p:nvGrpSpPr>
            <p:cNvPr id="609" name="Google Shape;609;p16"/>
            <p:cNvGrpSpPr/>
            <p:nvPr/>
          </p:nvGrpSpPr>
          <p:grpSpPr>
            <a:xfrm>
              <a:off x="1803761" y="1453360"/>
              <a:ext cx="5402581" cy="1369156"/>
              <a:chOff x="1803761" y="1453360"/>
              <a:chExt cx="5402581" cy="1369156"/>
            </a:xfrm>
          </p:grpSpPr>
          <p:pic>
            <p:nvPicPr>
              <p:cNvPr descr="shadow_1_m" id="610" name="Google Shape;610;p16"/>
              <p:cNvPicPr preferRelativeResize="0"/>
              <p:nvPr/>
            </p:nvPicPr>
            <p:blipFill rotWithShape="1">
              <a:blip r:embed="rId6">
                <a:alphaModFix/>
              </a:blip>
              <a:srcRect b="1" l="0" r="0" t="1518"/>
              <a:stretch/>
            </p:blipFill>
            <p:spPr>
              <a:xfrm>
                <a:off x="1803761" y="2510102"/>
                <a:ext cx="5402581" cy="312414"/>
              </a:xfrm>
              <a:prstGeom prst="rect">
                <a:avLst/>
              </a:prstGeom>
              <a:noFill/>
              <a:ln>
                <a:noFill/>
              </a:ln>
            </p:spPr>
          </p:pic>
          <p:sp>
            <p:nvSpPr>
              <p:cNvPr id="611" name="Google Shape;611;p16"/>
              <p:cNvSpPr/>
              <p:nvPr/>
            </p:nvSpPr>
            <p:spPr>
              <a:xfrm>
                <a:off x="2286208" y="1453360"/>
                <a:ext cx="4640656" cy="1251957"/>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612" name="Google Shape;612;p16"/>
              <p:cNvSpPr/>
              <p:nvPr/>
            </p:nvSpPr>
            <p:spPr>
              <a:xfrm>
                <a:off x="2392255" y="1559528"/>
                <a:ext cx="4442923" cy="1031348"/>
              </a:xfrm>
              <a:prstGeom prst="rect">
                <a:avLst/>
              </a:prstGeom>
              <a:gradFill>
                <a:gsLst>
                  <a:gs pos="0">
                    <a:srgbClr val="E5E5E5"/>
                  </a:gs>
                  <a:gs pos="50000">
                    <a:srgbClr val="F0F0F0"/>
                  </a:gs>
                  <a:gs pos="100000">
                    <a:schemeClr val="lt1"/>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grpSp>
        <p:grpSp>
          <p:nvGrpSpPr>
            <p:cNvPr id="613" name="Google Shape;613;p16"/>
            <p:cNvGrpSpPr/>
            <p:nvPr/>
          </p:nvGrpSpPr>
          <p:grpSpPr>
            <a:xfrm>
              <a:off x="1814319" y="980077"/>
              <a:ext cx="1829713" cy="1645622"/>
              <a:chOff x="1814319" y="980077"/>
              <a:chExt cx="1829713" cy="1645622"/>
            </a:xfrm>
          </p:grpSpPr>
          <p:sp>
            <p:nvSpPr>
              <p:cNvPr id="614" name="Google Shape;614;p16"/>
              <p:cNvSpPr/>
              <p:nvPr/>
            </p:nvSpPr>
            <p:spPr>
              <a:xfrm flipH="1">
                <a:off x="2113882" y="2473677"/>
                <a:ext cx="172326" cy="151669"/>
              </a:xfrm>
              <a:prstGeom prst="rtTriangle">
                <a:avLst/>
              </a:prstGeom>
              <a:solidFill>
                <a:srgbClr val="538C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615" name="Google Shape;615;p16"/>
              <p:cNvSpPr/>
              <p:nvPr/>
            </p:nvSpPr>
            <p:spPr>
              <a:xfrm flipH="1">
                <a:off x="3449410" y="1304449"/>
                <a:ext cx="172326" cy="151669"/>
              </a:xfrm>
              <a:prstGeom prst="rtTriangle">
                <a:avLst/>
              </a:prstGeom>
              <a:solidFill>
                <a:srgbClr val="538C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616" name="Google Shape;616;p16"/>
              <p:cNvSpPr/>
              <p:nvPr/>
            </p:nvSpPr>
            <p:spPr>
              <a:xfrm rot="-2408497">
                <a:off x="1728357" y="1570559"/>
                <a:ext cx="2001636" cy="464658"/>
              </a:xfrm>
              <a:custGeom>
                <a:rect b="b" l="l" r="r" t="t"/>
                <a:pathLst>
                  <a:path extrusionOk="0" h="463642" w="2001385">
                    <a:moveTo>
                      <a:pt x="0" y="463642"/>
                    </a:moveTo>
                    <a:lnTo>
                      <a:pt x="402156" y="0"/>
                    </a:lnTo>
                    <a:lnTo>
                      <a:pt x="1514076" y="7706"/>
                    </a:lnTo>
                    <a:lnTo>
                      <a:pt x="2001385" y="426441"/>
                    </a:lnTo>
                    <a:lnTo>
                      <a:pt x="0" y="463642"/>
                    </a:lnTo>
                    <a:close/>
                  </a:path>
                </a:pathLst>
              </a:custGeom>
              <a:gradFill>
                <a:gsLst>
                  <a:gs pos="0">
                    <a:srgbClr val="B6B6B6"/>
                  </a:gs>
                  <a:gs pos="42000">
                    <a:srgbClr val="EEEEEE"/>
                  </a:gs>
                  <a:gs pos="84000">
                    <a:srgbClr val="F2F2F2"/>
                  </a:gs>
                  <a:gs pos="100000">
                    <a:srgbClr val="F2F2F2"/>
                  </a:gs>
                </a:gsLst>
                <a:lin ang="3600000" scaled="0"/>
              </a:gra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500" u="none" cap="none" strike="noStrike">
                    <a:solidFill>
                      <a:srgbClr val="00B050"/>
                    </a:solidFill>
                    <a:latin typeface="Times New Roman"/>
                    <a:ea typeface="Times New Roman"/>
                    <a:cs typeface="Times New Roman"/>
                    <a:sym typeface="Times New Roman"/>
                  </a:rPr>
                  <a:t>Nội Dung 1</a:t>
                </a:r>
                <a:endParaRPr/>
              </a:p>
            </p:txBody>
          </p:sp>
        </p:grpSp>
      </p:grpSp>
      <p:grpSp>
        <p:nvGrpSpPr>
          <p:cNvPr id="617" name="Google Shape;617;p16"/>
          <p:cNvGrpSpPr/>
          <p:nvPr/>
        </p:nvGrpSpPr>
        <p:grpSpPr>
          <a:xfrm>
            <a:off x="58716" y="1895314"/>
            <a:ext cx="5827734" cy="1590837"/>
            <a:chOff x="1803761" y="980241"/>
            <a:chExt cx="5402581" cy="1842275"/>
          </a:xfrm>
        </p:grpSpPr>
        <p:grpSp>
          <p:nvGrpSpPr>
            <p:cNvPr id="618" name="Google Shape;618;p16"/>
            <p:cNvGrpSpPr/>
            <p:nvPr/>
          </p:nvGrpSpPr>
          <p:grpSpPr>
            <a:xfrm>
              <a:off x="1803761" y="1454739"/>
              <a:ext cx="5402581" cy="1367777"/>
              <a:chOff x="1803761" y="1454739"/>
              <a:chExt cx="5402581" cy="1367777"/>
            </a:xfrm>
          </p:grpSpPr>
          <p:pic>
            <p:nvPicPr>
              <p:cNvPr descr="shadow_1_m" id="619" name="Google Shape;619;p16"/>
              <p:cNvPicPr preferRelativeResize="0"/>
              <p:nvPr/>
            </p:nvPicPr>
            <p:blipFill rotWithShape="1">
              <a:blip r:embed="rId6">
                <a:alphaModFix/>
              </a:blip>
              <a:srcRect b="1" l="0" r="0" t="1518"/>
              <a:stretch/>
            </p:blipFill>
            <p:spPr>
              <a:xfrm>
                <a:off x="1803761" y="2510102"/>
                <a:ext cx="5402581" cy="312414"/>
              </a:xfrm>
              <a:prstGeom prst="rect">
                <a:avLst/>
              </a:prstGeom>
              <a:noFill/>
              <a:ln>
                <a:noFill/>
              </a:ln>
            </p:spPr>
          </p:pic>
          <p:sp>
            <p:nvSpPr>
              <p:cNvPr id="620" name="Google Shape;620;p16"/>
              <p:cNvSpPr/>
              <p:nvPr/>
            </p:nvSpPr>
            <p:spPr>
              <a:xfrm>
                <a:off x="2285758" y="1454739"/>
                <a:ext cx="4641332" cy="125057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621" name="Google Shape;621;p16"/>
              <p:cNvSpPr/>
              <p:nvPr/>
            </p:nvSpPr>
            <p:spPr>
              <a:xfrm>
                <a:off x="2392824" y="1560907"/>
                <a:ext cx="4442653" cy="1029969"/>
              </a:xfrm>
              <a:prstGeom prst="rect">
                <a:avLst/>
              </a:prstGeom>
              <a:gradFill>
                <a:gsLst>
                  <a:gs pos="0">
                    <a:srgbClr val="E5E5E5"/>
                  </a:gs>
                  <a:gs pos="50000">
                    <a:srgbClr val="F0F0F0"/>
                  </a:gs>
                  <a:gs pos="100000">
                    <a:schemeClr val="lt1"/>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1" sz="1350" u="none" cap="none" strike="noStrike">
                  <a:solidFill>
                    <a:srgbClr val="000000"/>
                  </a:solidFill>
                  <a:latin typeface="Times New Roman"/>
                  <a:ea typeface="Times New Roman"/>
                  <a:cs typeface="Times New Roman"/>
                  <a:sym typeface="Times New Roman"/>
                </a:endParaRPr>
              </a:p>
            </p:txBody>
          </p:sp>
        </p:grpSp>
        <p:grpSp>
          <p:nvGrpSpPr>
            <p:cNvPr id="622" name="Google Shape;622;p16"/>
            <p:cNvGrpSpPr/>
            <p:nvPr/>
          </p:nvGrpSpPr>
          <p:grpSpPr>
            <a:xfrm>
              <a:off x="1814258" y="980241"/>
              <a:ext cx="1829323" cy="1645294"/>
              <a:chOff x="1814258" y="980241"/>
              <a:chExt cx="1829323" cy="1645294"/>
            </a:xfrm>
          </p:grpSpPr>
          <p:sp>
            <p:nvSpPr>
              <p:cNvPr id="623" name="Google Shape;623;p16"/>
              <p:cNvSpPr/>
              <p:nvPr/>
            </p:nvSpPr>
            <p:spPr>
              <a:xfrm flipH="1">
                <a:off x="2114675" y="2473678"/>
                <a:ext cx="172187" cy="151669"/>
              </a:xfrm>
              <a:prstGeom prst="rtTriangle">
                <a:avLst/>
              </a:prstGeom>
              <a:solidFill>
                <a:srgbClr val="538C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624" name="Google Shape;624;p16"/>
              <p:cNvSpPr/>
              <p:nvPr/>
            </p:nvSpPr>
            <p:spPr>
              <a:xfrm flipH="1">
                <a:off x="3449126" y="1304449"/>
                <a:ext cx="172187" cy="151669"/>
              </a:xfrm>
              <a:prstGeom prst="rtTriangle">
                <a:avLst/>
              </a:prstGeom>
              <a:solidFill>
                <a:srgbClr val="538C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625" name="Google Shape;625;p16"/>
              <p:cNvSpPr/>
              <p:nvPr/>
            </p:nvSpPr>
            <p:spPr>
              <a:xfrm rot="-2408497">
                <a:off x="1728357" y="1570559"/>
                <a:ext cx="2001126" cy="464659"/>
              </a:xfrm>
              <a:custGeom>
                <a:rect b="b" l="l" r="r" t="t"/>
                <a:pathLst>
                  <a:path extrusionOk="0" h="463642" w="2001385">
                    <a:moveTo>
                      <a:pt x="0" y="463642"/>
                    </a:moveTo>
                    <a:lnTo>
                      <a:pt x="402156" y="0"/>
                    </a:lnTo>
                    <a:lnTo>
                      <a:pt x="1514076" y="7706"/>
                    </a:lnTo>
                    <a:lnTo>
                      <a:pt x="2001385" y="426441"/>
                    </a:lnTo>
                    <a:lnTo>
                      <a:pt x="0" y="463642"/>
                    </a:lnTo>
                    <a:close/>
                  </a:path>
                </a:pathLst>
              </a:custGeom>
              <a:gradFill>
                <a:gsLst>
                  <a:gs pos="0">
                    <a:srgbClr val="B6B6B6"/>
                  </a:gs>
                  <a:gs pos="42000">
                    <a:srgbClr val="EEEEEE"/>
                  </a:gs>
                  <a:gs pos="84000">
                    <a:srgbClr val="F2F2F2"/>
                  </a:gs>
                  <a:gs pos="100000">
                    <a:srgbClr val="F2F2F2"/>
                  </a:gs>
                </a:gsLst>
                <a:lin ang="3600000" scaled="0"/>
              </a:gra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500" u="none" cap="none" strike="noStrike">
                    <a:solidFill>
                      <a:srgbClr val="C00000"/>
                    </a:solidFill>
                    <a:latin typeface="Times New Roman"/>
                    <a:ea typeface="Times New Roman"/>
                    <a:cs typeface="Times New Roman"/>
                    <a:sym typeface="Times New Roman"/>
                  </a:rPr>
                  <a:t>Nội Dung 2</a:t>
                </a:r>
                <a:endParaRPr/>
              </a:p>
            </p:txBody>
          </p:sp>
        </p:grpSp>
      </p:grpSp>
      <p:grpSp>
        <p:nvGrpSpPr>
          <p:cNvPr id="626" name="Google Shape;626;p16"/>
          <p:cNvGrpSpPr/>
          <p:nvPr/>
        </p:nvGrpSpPr>
        <p:grpSpPr>
          <a:xfrm>
            <a:off x="57536" y="3323970"/>
            <a:ext cx="5743189" cy="1590931"/>
            <a:chOff x="1803761" y="980132"/>
            <a:chExt cx="5402581" cy="1842384"/>
          </a:xfrm>
        </p:grpSpPr>
        <p:grpSp>
          <p:nvGrpSpPr>
            <p:cNvPr id="627" name="Google Shape;627;p16"/>
            <p:cNvGrpSpPr/>
            <p:nvPr/>
          </p:nvGrpSpPr>
          <p:grpSpPr>
            <a:xfrm>
              <a:off x="1803761" y="1453360"/>
              <a:ext cx="5402581" cy="1369156"/>
              <a:chOff x="1803761" y="1453360"/>
              <a:chExt cx="5402581" cy="1369156"/>
            </a:xfrm>
          </p:grpSpPr>
          <p:pic>
            <p:nvPicPr>
              <p:cNvPr descr="shadow_1_m" id="628" name="Google Shape;628;p16"/>
              <p:cNvPicPr preferRelativeResize="0"/>
              <p:nvPr/>
            </p:nvPicPr>
            <p:blipFill rotWithShape="1">
              <a:blip r:embed="rId6">
                <a:alphaModFix/>
              </a:blip>
              <a:srcRect b="1" l="0" r="0" t="1518"/>
              <a:stretch/>
            </p:blipFill>
            <p:spPr>
              <a:xfrm>
                <a:off x="1803761" y="2510102"/>
                <a:ext cx="5402581" cy="312414"/>
              </a:xfrm>
              <a:prstGeom prst="rect">
                <a:avLst/>
              </a:prstGeom>
              <a:noFill/>
              <a:ln>
                <a:noFill/>
              </a:ln>
            </p:spPr>
          </p:pic>
          <p:sp>
            <p:nvSpPr>
              <p:cNvPr id="629" name="Google Shape;629;p16"/>
              <p:cNvSpPr/>
              <p:nvPr/>
            </p:nvSpPr>
            <p:spPr>
              <a:xfrm>
                <a:off x="2286124" y="1453360"/>
                <a:ext cx="4640214" cy="125195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630" name="Google Shape;630;p16"/>
              <p:cNvSpPr/>
              <p:nvPr/>
            </p:nvSpPr>
            <p:spPr>
              <a:xfrm>
                <a:off x="2392525" y="1559528"/>
                <a:ext cx="4443093" cy="1031349"/>
              </a:xfrm>
              <a:prstGeom prst="rect">
                <a:avLst/>
              </a:prstGeom>
              <a:gradFill>
                <a:gsLst>
                  <a:gs pos="0">
                    <a:srgbClr val="E5E5E5"/>
                  </a:gs>
                  <a:gs pos="50000">
                    <a:srgbClr val="F0F0F0"/>
                  </a:gs>
                  <a:gs pos="100000">
                    <a:schemeClr val="lt1"/>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grpSp>
        <p:grpSp>
          <p:nvGrpSpPr>
            <p:cNvPr id="631" name="Google Shape;631;p16"/>
            <p:cNvGrpSpPr/>
            <p:nvPr/>
          </p:nvGrpSpPr>
          <p:grpSpPr>
            <a:xfrm>
              <a:off x="1814298" y="980132"/>
              <a:ext cx="1829582" cy="1645512"/>
              <a:chOff x="1814298" y="980132"/>
              <a:chExt cx="1829582" cy="1645512"/>
            </a:xfrm>
          </p:grpSpPr>
          <p:sp>
            <p:nvSpPr>
              <p:cNvPr id="632" name="Google Shape;632;p16"/>
              <p:cNvSpPr/>
              <p:nvPr/>
            </p:nvSpPr>
            <p:spPr>
              <a:xfrm flipH="1">
                <a:off x="2114762" y="2473678"/>
                <a:ext cx="171362" cy="151669"/>
              </a:xfrm>
              <a:prstGeom prst="rtTriangle">
                <a:avLst/>
              </a:prstGeom>
              <a:solidFill>
                <a:srgbClr val="538C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633" name="Google Shape;633;p16"/>
              <p:cNvSpPr/>
              <p:nvPr/>
            </p:nvSpPr>
            <p:spPr>
              <a:xfrm flipH="1">
                <a:off x="3449818" y="1304449"/>
                <a:ext cx="172482" cy="151669"/>
              </a:xfrm>
              <a:prstGeom prst="rtTriangle">
                <a:avLst/>
              </a:prstGeom>
              <a:solidFill>
                <a:srgbClr val="538C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634" name="Google Shape;634;p16"/>
              <p:cNvSpPr/>
              <p:nvPr/>
            </p:nvSpPr>
            <p:spPr>
              <a:xfrm rot="-2408497">
                <a:off x="1728357" y="1570559"/>
                <a:ext cx="2001464" cy="464659"/>
              </a:xfrm>
              <a:custGeom>
                <a:rect b="b" l="l" r="r" t="t"/>
                <a:pathLst>
                  <a:path extrusionOk="0" h="463642" w="2001385">
                    <a:moveTo>
                      <a:pt x="0" y="463642"/>
                    </a:moveTo>
                    <a:lnTo>
                      <a:pt x="402156" y="0"/>
                    </a:lnTo>
                    <a:lnTo>
                      <a:pt x="1514076" y="7706"/>
                    </a:lnTo>
                    <a:lnTo>
                      <a:pt x="2001385" y="426441"/>
                    </a:lnTo>
                    <a:lnTo>
                      <a:pt x="0" y="463642"/>
                    </a:lnTo>
                    <a:close/>
                  </a:path>
                </a:pathLst>
              </a:custGeom>
              <a:gradFill>
                <a:gsLst>
                  <a:gs pos="0">
                    <a:srgbClr val="B6B6B6"/>
                  </a:gs>
                  <a:gs pos="42000">
                    <a:srgbClr val="EEEEEE"/>
                  </a:gs>
                  <a:gs pos="84000">
                    <a:srgbClr val="F2F2F2"/>
                  </a:gs>
                  <a:gs pos="100000">
                    <a:srgbClr val="F2F2F2"/>
                  </a:gs>
                </a:gsLst>
                <a:lin ang="3600000" scaled="0"/>
              </a:gra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500" u="none" cap="none" strike="noStrike">
                    <a:solidFill>
                      <a:srgbClr val="7030A0"/>
                    </a:solidFill>
                    <a:latin typeface="Times New Roman"/>
                    <a:ea typeface="Times New Roman"/>
                    <a:cs typeface="Times New Roman"/>
                    <a:sym typeface="Times New Roman"/>
                  </a:rPr>
                  <a:t>Nội Dung 3</a:t>
                </a:r>
                <a:endParaRPr b="1" i="0" sz="1500" u="none" cap="none" strike="noStrike">
                  <a:solidFill>
                    <a:srgbClr val="7030A0"/>
                  </a:solidFill>
                  <a:latin typeface="Times New Roman"/>
                  <a:ea typeface="Times New Roman"/>
                  <a:cs typeface="Times New Roman"/>
                  <a:sym typeface="Times New Roman"/>
                </a:endParaRPr>
              </a:p>
            </p:txBody>
          </p:sp>
        </p:grpSp>
      </p:grpSp>
      <p:sp>
        <p:nvSpPr>
          <p:cNvPr id="635" name="Google Shape;635;p16"/>
          <p:cNvSpPr txBox="1"/>
          <p:nvPr/>
        </p:nvSpPr>
        <p:spPr>
          <a:xfrm>
            <a:off x="1188244" y="3868341"/>
            <a:ext cx="422910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2700" u="none" cap="none" strike="noStrike">
                <a:solidFill>
                  <a:srgbClr val="000000"/>
                </a:solidFill>
                <a:latin typeface="Times New Roman"/>
                <a:ea typeface="Times New Roman"/>
                <a:cs typeface="Times New Roman"/>
                <a:sym typeface="Times New Roman"/>
              </a:rPr>
              <a:t>Ý kiến của tác giả về </a:t>
            </a:r>
            <a:endParaRPr/>
          </a:p>
          <a:p>
            <a:pPr indent="0" lvl="0" marL="0" marR="0" rtl="0" algn="ctr">
              <a:lnSpc>
                <a:spcPct val="100000"/>
              </a:lnSpc>
              <a:spcBef>
                <a:spcPts val="0"/>
              </a:spcBef>
              <a:spcAft>
                <a:spcPts val="0"/>
              </a:spcAft>
              <a:buNone/>
            </a:pPr>
            <a:r>
              <a:rPr b="1" i="1" lang="en-US" sz="2700" u="none" cap="none" strike="noStrike">
                <a:solidFill>
                  <a:srgbClr val="000000"/>
                </a:solidFill>
                <a:latin typeface="Times New Roman"/>
                <a:ea typeface="Times New Roman"/>
                <a:cs typeface="Times New Roman"/>
                <a:sym typeface="Times New Roman"/>
              </a:rPr>
              <a:t>món ăn đặc sản</a:t>
            </a:r>
            <a:endParaRPr b="1" i="1" sz="2700" u="none" cap="none" strike="noStrike">
              <a:solidFill>
                <a:srgbClr val="000000"/>
              </a:solidFill>
              <a:latin typeface="Times New Roman"/>
              <a:ea typeface="Times New Roman"/>
              <a:cs typeface="Times New Roman"/>
              <a:sym typeface="Times New Roman"/>
            </a:endParaRPr>
          </a:p>
        </p:txBody>
      </p:sp>
      <p:sp>
        <p:nvSpPr>
          <p:cNvPr id="636" name="Google Shape;636;p16"/>
          <p:cNvSpPr txBox="1"/>
          <p:nvPr/>
        </p:nvSpPr>
        <p:spPr>
          <a:xfrm>
            <a:off x="1141810" y="1228726"/>
            <a:ext cx="4113609"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2700" u="none" cap="none" strike="noStrike">
                <a:solidFill>
                  <a:srgbClr val="000000"/>
                </a:solidFill>
                <a:latin typeface="Times New Roman"/>
                <a:ea typeface="Times New Roman"/>
                <a:cs typeface="Times New Roman"/>
                <a:sym typeface="Times New Roman"/>
              </a:rPr>
              <a:t> Giới thiệu về món cơm hến </a:t>
            </a:r>
            <a:endParaRPr b="1" i="1" sz="2700" u="none" cap="none" strike="noStrike">
              <a:solidFill>
                <a:srgbClr val="000000"/>
              </a:solidFill>
              <a:latin typeface="Times New Roman"/>
              <a:ea typeface="Times New Roman"/>
              <a:cs typeface="Times New Roman"/>
              <a:sym typeface="Times New Roman"/>
            </a:endParaRPr>
          </a:p>
        </p:txBody>
      </p:sp>
      <p:sp>
        <p:nvSpPr>
          <p:cNvPr id="637" name="Google Shape;637;p16"/>
          <p:cNvSpPr txBox="1"/>
          <p:nvPr/>
        </p:nvSpPr>
        <p:spPr>
          <a:xfrm>
            <a:off x="1196578" y="2444354"/>
            <a:ext cx="446127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2400" u="none" cap="none" strike="noStrike">
                <a:solidFill>
                  <a:srgbClr val="000000"/>
                </a:solidFill>
                <a:latin typeface="Times New Roman"/>
                <a:ea typeface="Times New Roman"/>
                <a:cs typeface="Times New Roman"/>
                <a:sym typeface="Times New Roman"/>
              </a:rPr>
              <a:t>Đặc điểm của phong cách người Huế thể hiện qua món cơm hến </a:t>
            </a:r>
            <a:endParaRPr/>
          </a:p>
        </p:txBody>
      </p:sp>
      <p:pic>
        <p:nvPicPr>
          <p:cNvPr id="638" name="Google Shape;638;p16"/>
          <p:cNvPicPr preferRelativeResize="0"/>
          <p:nvPr/>
        </p:nvPicPr>
        <p:blipFill rotWithShape="1">
          <a:blip r:embed="rId7">
            <a:alphaModFix/>
          </a:blip>
          <a:srcRect b="0" l="0" r="0" t="0"/>
          <a:stretch/>
        </p:blipFill>
        <p:spPr>
          <a:xfrm rot="-356849">
            <a:off x="6430007" y="1904334"/>
            <a:ext cx="2297247" cy="1350856"/>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pic>
        <p:nvPicPr>
          <p:cNvPr id="639" name="Google Shape;639;p16"/>
          <p:cNvPicPr preferRelativeResize="0"/>
          <p:nvPr/>
        </p:nvPicPr>
        <p:blipFill rotWithShape="1">
          <a:blip r:embed="rId8">
            <a:alphaModFix/>
          </a:blip>
          <a:srcRect b="0" l="0" r="0" t="0"/>
          <a:stretch/>
        </p:blipFill>
        <p:spPr>
          <a:xfrm>
            <a:off x="6061738" y="228601"/>
            <a:ext cx="2570246" cy="1383704"/>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500"/>
                                        <p:tgtEl>
                                          <p:spTgt spid="636"/>
                                        </p:tgtEl>
                                      </p:cBhvr>
                                    </p:animEffect>
                                  </p:childTnLst>
                                </p:cTn>
                              </p:par>
                              <p:par>
                                <p:cTn fill="hold" nodeType="with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500"/>
                                        <p:tgtEl>
                                          <p:spTgt spid="6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1000"/>
                                        <p:tgtEl>
                                          <p:spTgt spid="617"/>
                                        </p:tgtEl>
                                      </p:cBhvr>
                                    </p:animEffect>
                                  </p:childTnLst>
                                </p:cTn>
                              </p:par>
                              <p:par>
                                <p:cTn fill="hold" nodeType="with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1000"/>
                                        <p:tgtEl>
                                          <p:spTgt spid="6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2000"/>
                                        <p:tgtEl>
                                          <p:spTgt spid="626"/>
                                        </p:tgtEl>
                                      </p:cBhvr>
                                    </p:animEffect>
                                  </p:childTnLst>
                                </p:cTn>
                              </p:par>
                              <p:par>
                                <p:cTn fill="hold" nodeType="with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2000"/>
                                        <p:tgtEl>
                                          <p:spTgt spid="6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17"/>
          <p:cNvSpPr txBox="1"/>
          <p:nvPr>
            <p:ph type="title"/>
          </p:nvPr>
        </p:nvSpPr>
        <p:spPr>
          <a:xfrm>
            <a:off x="657726" y="352926"/>
            <a:ext cx="7773024" cy="747049"/>
          </a:xfrm>
          <a:prstGeom prst="rect">
            <a:avLst/>
          </a:prstGeom>
          <a:noFill/>
          <a:ln>
            <a:noFill/>
          </a:ln>
        </p:spPr>
        <p:txBody>
          <a:bodyPr anchorCtr="0" anchor="t" bIns="0" lIns="91425" spcFirstLastPara="1" rIns="91425" wrap="square" tIns="91425">
            <a:noAutofit/>
          </a:bodyPr>
          <a:lstStyle/>
          <a:p>
            <a:pPr indent="0" lvl="0" marL="0" marR="0" rtl="0" algn="ctr">
              <a:lnSpc>
                <a:spcPct val="100000"/>
              </a:lnSpc>
              <a:spcBef>
                <a:spcPts val="1000"/>
              </a:spcBef>
              <a:spcAft>
                <a:spcPts val="0"/>
              </a:spcAft>
              <a:buSzPts val="3100"/>
              <a:buNone/>
            </a:pPr>
            <a:r>
              <a:rPr b="1" lang="en-US" sz="3200">
                <a:solidFill>
                  <a:srgbClr val="000000"/>
                </a:solidFill>
                <a:latin typeface="Times New Roman"/>
                <a:ea typeface="Times New Roman"/>
                <a:cs typeface="Times New Roman"/>
                <a:sym typeface="Times New Roman"/>
              </a:rPr>
              <a:t>1,</a:t>
            </a:r>
            <a:r>
              <a:rPr lang="en-US" sz="3200">
                <a:solidFill>
                  <a:srgbClr val="000000"/>
                </a:solidFill>
                <a:latin typeface="Times New Roman"/>
                <a:ea typeface="Times New Roman"/>
                <a:cs typeface="Times New Roman"/>
                <a:sym typeface="Times New Roman"/>
              </a:rPr>
              <a:t> </a:t>
            </a:r>
            <a:r>
              <a:rPr b="1" lang="en-US" sz="3200">
                <a:solidFill>
                  <a:srgbClr val="000000"/>
                </a:solidFill>
                <a:latin typeface="Times New Roman"/>
                <a:ea typeface="Times New Roman"/>
                <a:cs typeface="Times New Roman"/>
                <a:sym typeface="Times New Roman"/>
              </a:rPr>
              <a:t>Giới thiệu về món cơm hến</a:t>
            </a:r>
            <a:endParaRPr sz="3200">
              <a:latin typeface="Calibri"/>
              <a:ea typeface="Calibri"/>
              <a:cs typeface="Calibri"/>
              <a:sym typeface="Calibri"/>
            </a:endParaRPr>
          </a:p>
        </p:txBody>
      </p:sp>
      <p:pic>
        <p:nvPicPr>
          <p:cNvPr descr="Ảnh có chứa thực phẩm, bàn, đĩa, bát&#10;&#10;Mô tả được tạo tự động" id="645" name="Google Shape;645;p17"/>
          <p:cNvPicPr preferRelativeResize="0"/>
          <p:nvPr/>
        </p:nvPicPr>
        <p:blipFill rotWithShape="1">
          <a:blip r:embed="rId3">
            <a:alphaModFix/>
          </a:blip>
          <a:srcRect b="0" l="0" r="0" t="0"/>
          <a:stretch/>
        </p:blipFill>
        <p:spPr>
          <a:xfrm rot="359232">
            <a:off x="4736254" y="1901561"/>
            <a:ext cx="4217157" cy="3369984"/>
          </a:xfrm>
          <a:prstGeom prst="rect">
            <a:avLst/>
          </a:prstGeom>
          <a:noFill/>
          <a:ln>
            <a:noFill/>
          </a:ln>
        </p:spPr>
      </p:pic>
      <p:grpSp>
        <p:nvGrpSpPr>
          <p:cNvPr id="646" name="Google Shape;646;p17"/>
          <p:cNvGrpSpPr/>
          <p:nvPr/>
        </p:nvGrpSpPr>
        <p:grpSpPr>
          <a:xfrm>
            <a:off x="337784" y="1497104"/>
            <a:ext cx="4847713" cy="3395541"/>
            <a:chOff x="541500" y="1935313"/>
            <a:chExt cx="3990269" cy="1929533"/>
          </a:xfrm>
        </p:grpSpPr>
        <p:sp>
          <p:nvSpPr>
            <p:cNvPr id="647" name="Google Shape;647;p17"/>
            <p:cNvSpPr/>
            <p:nvPr/>
          </p:nvSpPr>
          <p:spPr>
            <a:xfrm>
              <a:off x="541500" y="1935313"/>
              <a:ext cx="3861617" cy="1929533"/>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17"/>
            <p:cNvSpPr/>
            <p:nvPr/>
          </p:nvSpPr>
          <p:spPr>
            <a:xfrm>
              <a:off x="3521801" y="3349904"/>
              <a:ext cx="1009968" cy="333873"/>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49" name="Google Shape;649;p17"/>
            <p:cNvCxnSpPr/>
            <p:nvPr/>
          </p:nvCxnSpPr>
          <p:spPr>
            <a:xfrm>
              <a:off x="713225" y="3410852"/>
              <a:ext cx="1042500" cy="0"/>
            </a:xfrm>
            <a:prstGeom prst="straightConnector1">
              <a:avLst/>
            </a:prstGeom>
            <a:noFill/>
            <a:ln cap="flat" cmpd="sng" w="19050">
              <a:solidFill>
                <a:schemeClr val="dk1"/>
              </a:solidFill>
              <a:prstDash val="solid"/>
              <a:round/>
              <a:headEnd len="sm" w="sm" type="none"/>
              <a:tailEnd len="sm" w="sm" type="none"/>
            </a:ln>
          </p:spPr>
        </p:cxnSp>
      </p:grpSp>
      <p:sp>
        <p:nvSpPr>
          <p:cNvPr id="650" name="Google Shape;650;p17"/>
          <p:cNvSpPr/>
          <p:nvPr/>
        </p:nvSpPr>
        <p:spPr>
          <a:xfrm flipH="1">
            <a:off x="4693894" y="1628281"/>
            <a:ext cx="826909" cy="383379"/>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17"/>
          <p:cNvSpPr txBox="1"/>
          <p:nvPr/>
        </p:nvSpPr>
        <p:spPr>
          <a:xfrm>
            <a:off x="509509" y="1819971"/>
            <a:ext cx="4246975" cy="193899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400" u="none" cap="none" strike="noStrike">
                <a:solidFill>
                  <a:srgbClr val="000000"/>
                </a:solidFill>
                <a:latin typeface="Times New Roman"/>
                <a:ea typeface="Times New Roman"/>
                <a:cs typeface="Times New Roman"/>
                <a:sym typeface="Times New Roman"/>
              </a:rPr>
              <a:t>- Nhóm 1: Đầu bếp tài ba</a:t>
            </a:r>
            <a:r>
              <a:rPr b="0" i="0" lang="en-US" sz="2400" u="none" cap="none" strike="noStrike">
                <a:solidFill>
                  <a:srgbClr val="000000"/>
                </a:solidFill>
                <a:latin typeface="Times New Roman"/>
                <a:ea typeface="Times New Roman"/>
                <a:cs typeface="Times New Roman"/>
                <a:sym typeface="Times New Roman"/>
              </a:rPr>
              <a:t>:</a:t>
            </a:r>
            <a:endParaRPr b="0" i="0" sz="2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 Tìm hiểu về món cơm hến.</a:t>
            </a:r>
            <a:endParaRPr b="0" i="0" sz="2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 Sản phầm đầu ra: Poster/ppt giới thiệu thông tin về món cơm hến</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descr="Ảnh có chứa bàn&#10;&#10;Mô tả được tạo tự động" id="656" name="Google Shape;656;p18"/>
          <p:cNvPicPr preferRelativeResize="0"/>
          <p:nvPr/>
        </p:nvPicPr>
        <p:blipFill rotWithShape="1">
          <a:blip r:embed="rId3">
            <a:alphaModFix/>
          </a:blip>
          <a:srcRect b="0" l="0" r="0" t="0"/>
          <a:stretch/>
        </p:blipFill>
        <p:spPr>
          <a:xfrm>
            <a:off x="954505" y="1275046"/>
            <a:ext cx="7539789" cy="3868454"/>
          </a:xfrm>
          <a:prstGeom prst="rect">
            <a:avLst/>
          </a:prstGeom>
          <a:noFill/>
          <a:ln>
            <a:noFill/>
          </a:ln>
        </p:spPr>
      </p:pic>
      <p:sp>
        <p:nvSpPr>
          <p:cNvPr id="657" name="Google Shape;657;p18"/>
          <p:cNvSpPr txBox="1"/>
          <p:nvPr/>
        </p:nvSpPr>
        <p:spPr>
          <a:xfrm>
            <a:off x="954505" y="488358"/>
            <a:ext cx="684997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Times New Roman"/>
                <a:ea typeface="Times New Roman"/>
                <a:cs typeface="Times New Roman"/>
                <a:sym typeface="Times New Roman"/>
              </a:rPr>
              <a:t>TIÊU CHÍ ĐÁNH GIÁ (SẢN PHẨM TRÌNH BÀY TRÊN LỚP – CHIẾM 30%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19"/>
          <p:cNvSpPr txBox="1"/>
          <p:nvPr>
            <p:ph type="title"/>
          </p:nvPr>
        </p:nvSpPr>
        <p:spPr>
          <a:xfrm>
            <a:off x="713250" y="453475"/>
            <a:ext cx="7717500" cy="646500"/>
          </a:xfrm>
          <a:prstGeom prst="rect">
            <a:avLst/>
          </a:prstGeom>
          <a:noFill/>
          <a:ln>
            <a:noFill/>
          </a:ln>
        </p:spPr>
        <p:txBody>
          <a:bodyPr anchorCtr="0" anchor="t" bIns="0" lIns="91425" spcFirstLastPara="1" rIns="91425" wrap="square" tIns="91425">
            <a:noAutofit/>
          </a:bodyPr>
          <a:lstStyle/>
          <a:p>
            <a:pPr indent="0" lvl="0" marL="0" rtl="0" algn="ctr">
              <a:lnSpc>
                <a:spcPct val="100000"/>
              </a:lnSpc>
              <a:spcBef>
                <a:spcPts val="0"/>
              </a:spcBef>
              <a:spcAft>
                <a:spcPts val="0"/>
              </a:spcAft>
              <a:buSzPts val="3100"/>
              <a:buNone/>
            </a:pPr>
            <a:r>
              <a:rPr b="1" lang="en-US" sz="2800">
                <a:solidFill>
                  <a:srgbClr val="FF0000"/>
                </a:solidFill>
                <a:latin typeface="Times New Roman"/>
                <a:ea typeface="Times New Roman"/>
                <a:cs typeface="Times New Roman"/>
                <a:sym typeface="Times New Roman"/>
              </a:rPr>
              <a:t>1,</a:t>
            </a:r>
            <a:r>
              <a:rPr lang="en-US" sz="2800">
                <a:solidFill>
                  <a:srgbClr val="FF0000"/>
                </a:solidFill>
                <a:latin typeface="Times New Roman"/>
                <a:ea typeface="Times New Roman"/>
                <a:cs typeface="Times New Roman"/>
                <a:sym typeface="Times New Roman"/>
              </a:rPr>
              <a:t> </a:t>
            </a:r>
            <a:r>
              <a:rPr b="1" lang="en-US" sz="2800">
                <a:solidFill>
                  <a:srgbClr val="FF0000"/>
                </a:solidFill>
                <a:latin typeface="Times New Roman"/>
                <a:ea typeface="Times New Roman"/>
                <a:cs typeface="Times New Roman"/>
                <a:sym typeface="Times New Roman"/>
              </a:rPr>
              <a:t>Giới thiệu về món cơm hến</a:t>
            </a:r>
            <a:endParaRPr>
              <a:solidFill>
                <a:srgbClr val="FF0000"/>
              </a:solidFill>
              <a:latin typeface="Arial"/>
              <a:ea typeface="Arial"/>
              <a:cs typeface="Arial"/>
              <a:sym typeface="Arial"/>
            </a:endParaRPr>
          </a:p>
        </p:txBody>
      </p:sp>
      <p:sp>
        <p:nvSpPr>
          <p:cNvPr id="663" name="Google Shape;663;p19"/>
          <p:cNvSpPr txBox="1"/>
          <p:nvPr/>
        </p:nvSpPr>
        <p:spPr>
          <a:xfrm>
            <a:off x="378912" y="1275696"/>
            <a:ext cx="8640419"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Times New Roman"/>
                <a:ea typeface="Times New Roman"/>
                <a:cs typeface="Times New Roman"/>
                <a:sym typeface="Times New Roman"/>
              </a:rPr>
              <a:t>- Những nguyên liệu chính: </a:t>
            </a:r>
            <a:r>
              <a:rPr b="0" i="0" lang="en-US" sz="2000" u="none" cap="none" strike="noStrike">
                <a:solidFill>
                  <a:srgbClr val="000000"/>
                </a:solidFill>
                <a:latin typeface="Times New Roman"/>
                <a:ea typeface="Times New Roman"/>
                <a:cs typeface="Times New Roman"/>
                <a:sym typeface="Times New Roman"/>
              </a:rPr>
              <a:t>ruột hến, cơm nguội, bún tàu, măng khô, rau sống, thịt heo.</a:t>
            </a:r>
            <a:endParaRPr b="0" i="0" sz="2000" u="none" cap="none" strike="noStrik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Times New Roman"/>
                <a:ea typeface="Times New Roman"/>
                <a:cs typeface="Times New Roman"/>
                <a:sym typeface="Times New Roman"/>
              </a:rPr>
              <a:t>- Gia vị: </a:t>
            </a:r>
            <a:r>
              <a:rPr b="0" i="0" lang="en-US" sz="2000" u="none" cap="none" strike="noStrike">
                <a:solidFill>
                  <a:srgbClr val="000000"/>
                </a:solidFill>
                <a:latin typeface="Times New Roman"/>
                <a:ea typeface="Times New Roman"/>
                <a:cs typeface="Times New Roman"/>
                <a:sym typeface="Times New Roman"/>
              </a:rPr>
              <a:t>da heo, tóp mỡ, ớt tương, ớt dầm nước mắm, ớt màu, muối, mẻ, đậu phộng, ruốc, bánh tráng, vị tinh…</a:t>
            </a:r>
            <a:endParaRPr b="0" i="0" sz="2000" u="none" cap="none" strike="noStrik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Times New Roman"/>
                <a:ea typeface="Times New Roman"/>
                <a:cs typeface="Times New Roman"/>
                <a:sym typeface="Times New Roman"/>
              </a:rPr>
              <a:t>🡪nguyên liệu rẻ, dễ kiếm, có thể dùng nguyên liệu thừa sau khi chế biến các món ăn hằng ngày.</a:t>
            </a:r>
            <a:endParaRPr b="0" i="0" sz="2000" u="none" cap="none" strike="noStrike">
              <a:solidFill>
                <a:schemeClr val="dk1"/>
              </a:solidFill>
              <a:latin typeface="Times New Roman"/>
              <a:ea typeface="Times New Roman"/>
              <a:cs typeface="Times New Roman"/>
              <a:sym typeface="Times New Roman"/>
            </a:endParaRPr>
          </a:p>
        </p:txBody>
      </p:sp>
      <p:sp>
        <p:nvSpPr>
          <p:cNvPr id="664" name="Google Shape;664;p19"/>
          <p:cNvSpPr txBox="1"/>
          <p:nvPr/>
        </p:nvSpPr>
        <p:spPr>
          <a:xfrm>
            <a:off x="380500" y="3150250"/>
            <a:ext cx="6923184" cy="49866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000"/>
              <a:buFont typeface="Arial"/>
              <a:buNone/>
            </a:pPr>
            <a:r>
              <a:rPr b="1" i="0" lang="en-US" sz="2000" u="none" cap="none" strike="noStrike">
                <a:solidFill>
                  <a:srgbClr val="000000"/>
                </a:solidFill>
                <a:latin typeface="Times New Roman"/>
                <a:ea typeface="Times New Roman"/>
                <a:cs typeface="Times New Roman"/>
                <a:sym typeface="Times New Roman"/>
              </a:rPr>
              <a:t>- Nơi bán</a:t>
            </a:r>
            <a:r>
              <a:rPr b="0" i="0" lang="en-US" sz="2000" u="none" cap="none" strike="noStrike">
                <a:solidFill>
                  <a:srgbClr val="000000"/>
                </a:solidFill>
                <a:latin typeface="Times New Roman"/>
                <a:ea typeface="Times New Roman"/>
                <a:cs typeface="Times New Roman"/>
                <a:sym typeface="Times New Roman"/>
              </a:rPr>
              <a:t>: bán rong trên đường phố.</a:t>
            </a:r>
            <a:endParaRPr b="0" i="0" sz="2000" u="none" cap="none" strike="noStrike">
              <a:solidFill>
                <a:schemeClr val="dk1"/>
              </a:solidFill>
              <a:latin typeface="Times New Roman"/>
              <a:ea typeface="Times New Roman"/>
              <a:cs typeface="Times New Roman"/>
              <a:sym typeface="Times New Roman"/>
            </a:endParaRPr>
          </a:p>
        </p:txBody>
      </p:sp>
      <p:sp>
        <p:nvSpPr>
          <p:cNvPr id="665" name="Google Shape;665;p19"/>
          <p:cNvSpPr txBox="1"/>
          <p:nvPr/>
        </p:nvSpPr>
        <p:spPr>
          <a:xfrm>
            <a:off x="324353" y="3588262"/>
            <a:ext cx="7602923" cy="49866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000"/>
              <a:buFont typeface="Arial"/>
              <a:buNone/>
            </a:pPr>
            <a:r>
              <a:rPr b="1" i="0" lang="en-US" sz="2000" u="none" cap="none" strike="noStrike">
                <a:solidFill>
                  <a:srgbClr val="000000"/>
                </a:solidFill>
                <a:latin typeface="Times New Roman"/>
                <a:ea typeface="Times New Roman"/>
                <a:cs typeface="Times New Roman"/>
                <a:sym typeface="Times New Roman"/>
              </a:rPr>
              <a:t>- Người thưởng thức</a:t>
            </a:r>
            <a:r>
              <a:rPr b="0" i="0" lang="en-US" sz="2000" u="none" cap="none" strike="noStrike">
                <a:solidFill>
                  <a:srgbClr val="000000"/>
                </a:solidFill>
                <a:latin typeface="Times New Roman"/>
                <a:ea typeface="Times New Roman"/>
                <a:cs typeface="Times New Roman"/>
                <a:sym typeface="Times New Roman"/>
              </a:rPr>
              <a:t>: mọi người, cả người giàu và người nghèo</a:t>
            </a:r>
            <a:endParaRPr b="0" i="0" sz="2000" u="none" cap="none" strike="noStrike">
              <a:solidFill>
                <a:schemeClr val="dk1"/>
              </a:solidFill>
              <a:latin typeface="Times New Roman"/>
              <a:ea typeface="Times New Roman"/>
              <a:cs typeface="Times New Roman"/>
              <a:sym typeface="Times New Roman"/>
            </a:endParaRPr>
          </a:p>
        </p:txBody>
      </p:sp>
      <p:sp>
        <p:nvSpPr>
          <p:cNvPr id="666" name="Google Shape;666;p19"/>
          <p:cNvSpPr txBox="1"/>
          <p:nvPr/>
        </p:nvSpPr>
        <p:spPr>
          <a:xfrm>
            <a:off x="378912" y="4010385"/>
            <a:ext cx="4615071" cy="49866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000"/>
              <a:buFont typeface="Arial"/>
              <a:buNone/>
            </a:pPr>
            <a:r>
              <a:rPr b="1" i="0" lang="en-US" sz="2000" u="none" cap="none" strike="noStrike">
                <a:solidFill>
                  <a:srgbClr val="000000"/>
                </a:solidFill>
                <a:latin typeface="Times New Roman"/>
                <a:ea typeface="Times New Roman"/>
                <a:cs typeface="Times New Roman"/>
                <a:sym typeface="Times New Roman"/>
              </a:rPr>
              <a:t>- Giá thành</a:t>
            </a:r>
            <a:r>
              <a:rPr b="0" i="0" lang="en-US" sz="2000" u="none" cap="none" strike="noStrike">
                <a:solidFill>
                  <a:srgbClr val="000000"/>
                </a:solidFill>
                <a:latin typeface="Times New Roman"/>
                <a:ea typeface="Times New Roman"/>
                <a:cs typeface="Times New Roman"/>
                <a:sym typeface="Times New Roman"/>
              </a:rPr>
              <a:t>: giá rẻ.</a:t>
            </a:r>
            <a:endParaRPr b="0" i="0" sz="2000" u="none" cap="none" strike="noStrike">
              <a:solidFill>
                <a:schemeClr val="dk1"/>
              </a:solidFill>
              <a:latin typeface="Times New Roman"/>
              <a:ea typeface="Times New Roman"/>
              <a:cs typeface="Times New Roman"/>
              <a:sym typeface="Times New Roman"/>
            </a:endParaRPr>
          </a:p>
        </p:txBody>
      </p:sp>
      <p:sp>
        <p:nvSpPr>
          <p:cNvPr id="667" name="Google Shape;667;p19"/>
          <p:cNvSpPr txBox="1"/>
          <p:nvPr/>
        </p:nvSpPr>
        <p:spPr>
          <a:xfrm>
            <a:off x="1187116" y="4421296"/>
            <a:ext cx="6536575" cy="498663"/>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50000"/>
              </a:lnSpc>
              <a:spcBef>
                <a:spcPts val="0"/>
              </a:spcBef>
              <a:spcAft>
                <a:spcPts val="0"/>
              </a:spcAft>
              <a:buClr>
                <a:srgbClr val="000000"/>
              </a:buClr>
              <a:buSzPts val="2000"/>
              <a:buFont typeface="Noto Sans Symbols"/>
              <a:buChar char="⇨"/>
            </a:pPr>
            <a:r>
              <a:rPr b="1" i="0" lang="en-US" sz="2000" u="none" cap="none" strike="noStrike">
                <a:solidFill>
                  <a:srgbClr val="FF0000"/>
                </a:solidFill>
                <a:latin typeface="Times New Roman"/>
                <a:ea typeface="Times New Roman"/>
                <a:cs typeface="Times New Roman"/>
                <a:sym typeface="Times New Roman"/>
              </a:rPr>
              <a:t>Cơm hến là một món ăn bình dân.</a:t>
            </a:r>
            <a:endParaRPr/>
          </a:p>
        </p:txBody>
      </p:sp>
      <p:pic>
        <p:nvPicPr>
          <p:cNvPr descr="Ảnh có chứa thực phẩm, bàn, đĩa, bát&#10;&#10;Mô tả được tạo tự động" id="668" name="Google Shape;668;p19"/>
          <p:cNvPicPr preferRelativeResize="0"/>
          <p:nvPr/>
        </p:nvPicPr>
        <p:blipFill rotWithShape="1">
          <a:blip r:embed="rId3">
            <a:alphaModFix/>
          </a:blip>
          <a:srcRect b="0" l="0" r="0" t="0"/>
          <a:stretch/>
        </p:blipFill>
        <p:spPr>
          <a:xfrm rot="359232">
            <a:off x="6631299" y="2974753"/>
            <a:ext cx="2591952" cy="20712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4"/>
                                        </p:tgtEl>
                                        <p:attrNameLst>
                                          <p:attrName>style.visibility</p:attrName>
                                        </p:attrNameLst>
                                      </p:cBhvr>
                                      <p:to>
                                        <p:strVal val="visible"/>
                                      </p:to>
                                    </p:set>
                                    <p:animEffect filter="fade" transition="in">
                                      <p:cBhvr>
                                        <p:cTn dur="2000"/>
                                        <p:tgtEl>
                                          <p:spTgt spid="6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500"/>
                                        <p:tgtEl>
                                          <p:spTgt spid="6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2000"/>
                                        <p:tgtEl>
                                          <p:spTgt spid="6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500"/>
                                        <p:tgtEl>
                                          <p:spTgt spid="6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grpSp>
        <p:nvGrpSpPr>
          <p:cNvPr id="410" name="Google Shape;410;p2"/>
          <p:cNvGrpSpPr/>
          <p:nvPr/>
        </p:nvGrpSpPr>
        <p:grpSpPr>
          <a:xfrm>
            <a:off x="3985708" y="174854"/>
            <a:ext cx="4816890" cy="2423534"/>
            <a:chOff x="4020075" y="1134368"/>
            <a:chExt cx="4832770" cy="3473468"/>
          </a:xfrm>
        </p:grpSpPr>
        <p:sp>
          <p:nvSpPr>
            <p:cNvPr id="411" name="Google Shape;411;p2"/>
            <p:cNvSpPr/>
            <p:nvPr/>
          </p:nvSpPr>
          <p:spPr>
            <a:xfrm>
              <a:off x="4020075" y="1368314"/>
              <a:ext cx="4648209" cy="2451329"/>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2"/>
            <p:cNvSpPr/>
            <p:nvPr/>
          </p:nvSpPr>
          <p:spPr>
            <a:xfrm>
              <a:off x="5988895" y="3789402"/>
              <a:ext cx="2863950" cy="818434"/>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13" name="Google Shape;413;p2"/>
            <p:cNvCxnSpPr/>
            <p:nvPr/>
          </p:nvCxnSpPr>
          <p:spPr>
            <a:xfrm>
              <a:off x="7386700" y="3499438"/>
              <a:ext cx="1042500" cy="0"/>
            </a:xfrm>
            <a:prstGeom prst="straightConnector1">
              <a:avLst/>
            </a:prstGeom>
            <a:noFill/>
            <a:ln cap="flat" cmpd="sng" w="19050">
              <a:solidFill>
                <a:schemeClr val="dk1"/>
              </a:solidFill>
              <a:prstDash val="solid"/>
              <a:round/>
              <a:headEnd len="sm" w="sm" type="none"/>
              <a:tailEnd len="sm" w="sm" type="none"/>
            </a:ln>
          </p:spPr>
        </p:cxnSp>
        <p:sp>
          <p:nvSpPr>
            <p:cNvPr id="414" name="Google Shape;414;p2"/>
            <p:cNvSpPr/>
            <p:nvPr/>
          </p:nvSpPr>
          <p:spPr>
            <a:xfrm rot="957129">
              <a:off x="5518152" y="1277583"/>
              <a:ext cx="1108036" cy="469915"/>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5" name="Google Shape;415;p2"/>
          <p:cNvSpPr txBox="1"/>
          <p:nvPr>
            <p:ph idx="2" type="title"/>
          </p:nvPr>
        </p:nvSpPr>
        <p:spPr>
          <a:xfrm>
            <a:off x="8193116" y="-76773"/>
            <a:ext cx="971100" cy="942900"/>
          </a:xfrm>
          <a:prstGeom prst="rect">
            <a:avLst/>
          </a:prstGeom>
          <a:solidFill>
            <a:schemeClr val="accent1"/>
          </a:solidFill>
          <a:ln>
            <a:noFill/>
          </a:ln>
          <a:effectLst>
            <a:outerShdw blurRad="85725" rotWithShape="0" algn="bl" dir="5400000" dist="19050">
              <a:srgbClr val="000000">
                <a:alpha val="26666"/>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en-US"/>
              <a:t>01</a:t>
            </a:r>
            <a:endParaRPr/>
          </a:p>
        </p:txBody>
      </p:sp>
      <p:pic>
        <p:nvPicPr>
          <p:cNvPr id="416" name="Google Shape;416;p2"/>
          <p:cNvPicPr preferRelativeResize="0"/>
          <p:nvPr>
            <p:ph idx="3" type="pic"/>
          </p:nvPr>
        </p:nvPicPr>
        <p:blipFill rotWithShape="1">
          <a:blip r:embed="rId3">
            <a:alphaModFix/>
          </a:blip>
          <a:srcRect b="0" l="21349" r="21349" t="0"/>
          <a:stretch/>
        </p:blipFill>
        <p:spPr>
          <a:xfrm>
            <a:off x="157383" y="129329"/>
            <a:ext cx="3442585" cy="3991828"/>
          </a:xfrm>
          <a:prstGeom prst="rect">
            <a:avLst/>
          </a:prstGeom>
          <a:noFill/>
          <a:ln>
            <a:noFill/>
          </a:ln>
        </p:spPr>
      </p:pic>
      <p:grpSp>
        <p:nvGrpSpPr>
          <p:cNvPr id="417" name="Google Shape;417;p2"/>
          <p:cNvGrpSpPr/>
          <p:nvPr/>
        </p:nvGrpSpPr>
        <p:grpSpPr>
          <a:xfrm>
            <a:off x="3985708" y="2324942"/>
            <a:ext cx="4816890" cy="2423534"/>
            <a:chOff x="4020075" y="1134368"/>
            <a:chExt cx="4832770" cy="3473468"/>
          </a:xfrm>
        </p:grpSpPr>
        <p:sp>
          <p:nvSpPr>
            <p:cNvPr id="418" name="Google Shape;418;p2"/>
            <p:cNvSpPr/>
            <p:nvPr/>
          </p:nvSpPr>
          <p:spPr>
            <a:xfrm>
              <a:off x="4020075" y="1368314"/>
              <a:ext cx="4648209" cy="2451329"/>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2"/>
            <p:cNvSpPr/>
            <p:nvPr/>
          </p:nvSpPr>
          <p:spPr>
            <a:xfrm>
              <a:off x="5988895" y="3789402"/>
              <a:ext cx="2863950" cy="818434"/>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20" name="Google Shape;420;p2"/>
            <p:cNvCxnSpPr/>
            <p:nvPr/>
          </p:nvCxnSpPr>
          <p:spPr>
            <a:xfrm>
              <a:off x="7386700" y="3499438"/>
              <a:ext cx="1042500" cy="0"/>
            </a:xfrm>
            <a:prstGeom prst="straightConnector1">
              <a:avLst/>
            </a:prstGeom>
            <a:noFill/>
            <a:ln cap="flat" cmpd="sng" w="19050">
              <a:solidFill>
                <a:schemeClr val="dk1"/>
              </a:solidFill>
              <a:prstDash val="solid"/>
              <a:round/>
              <a:headEnd len="sm" w="sm" type="none"/>
              <a:tailEnd len="sm" w="sm" type="none"/>
            </a:ln>
          </p:spPr>
        </p:cxnSp>
        <p:sp>
          <p:nvSpPr>
            <p:cNvPr id="421" name="Google Shape;421;p2"/>
            <p:cNvSpPr/>
            <p:nvPr/>
          </p:nvSpPr>
          <p:spPr>
            <a:xfrm rot="957129">
              <a:off x="5518152" y="1277583"/>
              <a:ext cx="1108036" cy="469915"/>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2" name="Google Shape;422;p2"/>
          <p:cNvSpPr txBox="1"/>
          <p:nvPr/>
        </p:nvSpPr>
        <p:spPr>
          <a:xfrm>
            <a:off x="4314305" y="713290"/>
            <a:ext cx="383882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Đây là món ăn nằm trong top 10 món ăn đường phố hấp dẫn du khách nhất thế giới.</a:t>
            </a:r>
            <a:endParaRPr b="0" i="0" sz="2400" u="none" cap="none" strike="noStrike">
              <a:solidFill>
                <a:srgbClr val="000000"/>
              </a:solidFill>
              <a:latin typeface="Calibri"/>
              <a:ea typeface="Calibri"/>
              <a:cs typeface="Calibri"/>
              <a:sym typeface="Calibri"/>
            </a:endParaRPr>
          </a:p>
        </p:txBody>
      </p:sp>
      <p:sp>
        <p:nvSpPr>
          <p:cNvPr id="423" name="Google Shape;423;p2"/>
          <p:cNvSpPr txBox="1"/>
          <p:nvPr/>
        </p:nvSpPr>
        <p:spPr>
          <a:xfrm>
            <a:off x="4314305" y="2751537"/>
            <a:ext cx="427178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Tổng thống Barack Obama đã hết lời khen ngợi món ăn này bởi hương vị đặc biệt hấp dẫn.</a:t>
            </a:r>
            <a:endParaRPr b="0" i="0" sz="2400" u="none" cap="none" strike="noStrike">
              <a:solidFill>
                <a:srgbClr val="000000"/>
              </a:solidFill>
              <a:latin typeface="Calibri"/>
              <a:ea typeface="Calibri"/>
              <a:cs typeface="Calibri"/>
              <a:sym typeface="Calibri"/>
            </a:endParaRPr>
          </a:p>
        </p:txBody>
      </p:sp>
      <p:sp>
        <p:nvSpPr>
          <p:cNvPr id="424" name="Google Shape;424;p2"/>
          <p:cNvSpPr txBox="1"/>
          <p:nvPr/>
        </p:nvSpPr>
        <p:spPr>
          <a:xfrm>
            <a:off x="623454" y="4339700"/>
            <a:ext cx="2510444" cy="769441"/>
          </a:xfrm>
          <a:prstGeom prst="rect">
            <a:avLst/>
          </a:prstGeom>
          <a:solidFill>
            <a:srgbClr val="DAC18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400" u="none" cap="none" strike="noStrike">
                <a:solidFill>
                  <a:srgbClr val="000000"/>
                </a:solidFill>
                <a:latin typeface="Calibri"/>
                <a:ea typeface="Calibri"/>
                <a:cs typeface="Calibri"/>
                <a:sym typeface="Calibri"/>
              </a:rPr>
              <a:t>BÚN CHẢ</a:t>
            </a:r>
            <a:endParaRPr b="0" i="0" sz="4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par>
                                <p:cTn fill="hold" nodeType="with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par>
                                <p:cTn fill="hold" nodeType="with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20"/>
          <p:cNvSpPr txBox="1"/>
          <p:nvPr>
            <p:ph type="title"/>
          </p:nvPr>
        </p:nvSpPr>
        <p:spPr>
          <a:xfrm>
            <a:off x="733436" y="347447"/>
            <a:ext cx="7677127" cy="814902"/>
          </a:xfrm>
          <a:prstGeom prst="rect">
            <a:avLst/>
          </a:prstGeom>
          <a:noFill/>
          <a:ln>
            <a:noFill/>
          </a:ln>
        </p:spPr>
        <p:txBody>
          <a:bodyPr anchorCtr="0" anchor="t" bIns="0" lIns="91425" spcFirstLastPara="1" rIns="91425" wrap="square" tIns="91425">
            <a:noAutofit/>
          </a:bodyPr>
          <a:lstStyle/>
          <a:p>
            <a:pPr indent="0" lvl="0" marL="0" marR="0" rtl="0" algn="ctr">
              <a:lnSpc>
                <a:spcPct val="100000"/>
              </a:lnSpc>
              <a:spcBef>
                <a:spcPts val="1000"/>
              </a:spcBef>
              <a:spcAft>
                <a:spcPts val="0"/>
              </a:spcAft>
              <a:buSzPts val="3100"/>
              <a:buNone/>
            </a:pPr>
            <a:r>
              <a:rPr b="1" lang="en-US" sz="2400">
                <a:solidFill>
                  <a:srgbClr val="000000"/>
                </a:solidFill>
                <a:latin typeface="Times New Roman"/>
                <a:ea typeface="Times New Roman"/>
                <a:cs typeface="Times New Roman"/>
                <a:sym typeface="Times New Roman"/>
              </a:rPr>
              <a:t>2</a:t>
            </a:r>
            <a:r>
              <a:rPr b="1" lang="en-US" sz="2000">
                <a:solidFill>
                  <a:srgbClr val="000000"/>
                </a:solidFill>
                <a:latin typeface="Times New Roman"/>
                <a:ea typeface="Times New Roman"/>
                <a:cs typeface="Times New Roman"/>
                <a:sym typeface="Times New Roman"/>
              </a:rPr>
              <a:t>. Đặc điểm của phong cách người Huế thể hiện qua món cơm hến</a:t>
            </a:r>
            <a:endParaRPr sz="2000">
              <a:latin typeface="Calibri"/>
              <a:ea typeface="Calibri"/>
              <a:cs typeface="Calibri"/>
              <a:sym typeface="Calibri"/>
            </a:endParaRPr>
          </a:p>
        </p:txBody>
      </p:sp>
      <p:grpSp>
        <p:nvGrpSpPr>
          <p:cNvPr id="674" name="Google Shape;674;p20"/>
          <p:cNvGrpSpPr/>
          <p:nvPr/>
        </p:nvGrpSpPr>
        <p:grpSpPr>
          <a:xfrm>
            <a:off x="337784" y="1497104"/>
            <a:ext cx="4847713" cy="3395541"/>
            <a:chOff x="541500" y="1935313"/>
            <a:chExt cx="3990269" cy="1929533"/>
          </a:xfrm>
        </p:grpSpPr>
        <p:sp>
          <p:nvSpPr>
            <p:cNvPr id="675" name="Google Shape;675;p20"/>
            <p:cNvSpPr/>
            <p:nvPr/>
          </p:nvSpPr>
          <p:spPr>
            <a:xfrm>
              <a:off x="541500" y="1935313"/>
              <a:ext cx="3861617" cy="1929533"/>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20"/>
            <p:cNvSpPr/>
            <p:nvPr/>
          </p:nvSpPr>
          <p:spPr>
            <a:xfrm>
              <a:off x="3521801" y="3349904"/>
              <a:ext cx="1009968" cy="333873"/>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77" name="Google Shape;677;p20"/>
            <p:cNvCxnSpPr/>
            <p:nvPr/>
          </p:nvCxnSpPr>
          <p:spPr>
            <a:xfrm>
              <a:off x="713225" y="3410852"/>
              <a:ext cx="1042500" cy="0"/>
            </a:xfrm>
            <a:prstGeom prst="straightConnector1">
              <a:avLst/>
            </a:prstGeom>
            <a:noFill/>
            <a:ln cap="flat" cmpd="sng" w="19050">
              <a:solidFill>
                <a:schemeClr val="dk1"/>
              </a:solidFill>
              <a:prstDash val="solid"/>
              <a:round/>
              <a:headEnd len="sm" w="sm" type="none"/>
              <a:tailEnd len="sm" w="sm" type="none"/>
            </a:ln>
          </p:spPr>
        </p:cxnSp>
      </p:grpSp>
      <p:sp>
        <p:nvSpPr>
          <p:cNvPr id="678" name="Google Shape;678;p20"/>
          <p:cNvSpPr txBox="1"/>
          <p:nvPr/>
        </p:nvSpPr>
        <p:spPr>
          <a:xfrm>
            <a:off x="499262" y="1706125"/>
            <a:ext cx="4246975" cy="201593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500" u="none" cap="none" strike="noStrike">
                <a:solidFill>
                  <a:srgbClr val="000000"/>
                </a:solidFill>
                <a:latin typeface="Times New Roman"/>
                <a:ea typeface="Times New Roman"/>
                <a:cs typeface="Times New Roman"/>
                <a:sym typeface="Times New Roman"/>
              </a:rPr>
              <a:t>Nhóm 2: Biên tập viên xứ Huế</a:t>
            </a:r>
            <a:endParaRPr b="0" i="0" sz="25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US" sz="2500" u="none" cap="none" strike="noStrike">
                <a:solidFill>
                  <a:srgbClr val="000000"/>
                </a:solidFill>
                <a:latin typeface="Times New Roman"/>
                <a:ea typeface="Times New Roman"/>
                <a:cs typeface="Times New Roman"/>
                <a:sym typeface="Times New Roman"/>
              </a:rPr>
              <a:t>+ Tìm hiểu phong cách của người Huế qua món cơm Hến</a:t>
            </a:r>
            <a:endParaRPr b="0" i="0" sz="25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US" sz="2500" u="none" cap="none" strike="noStrike">
                <a:solidFill>
                  <a:srgbClr val="000000"/>
                </a:solidFill>
                <a:latin typeface="Times New Roman"/>
                <a:ea typeface="Times New Roman"/>
                <a:cs typeface="Times New Roman"/>
                <a:sym typeface="Times New Roman"/>
              </a:rPr>
              <a:t>Sản phẩm đầu ra: Clip</a:t>
            </a:r>
            <a:endParaRPr b="0" i="0" sz="2500" u="none" cap="none" strike="noStrike">
              <a:solidFill>
                <a:srgbClr val="000000"/>
              </a:solidFill>
              <a:latin typeface="Calibri"/>
              <a:ea typeface="Calibri"/>
              <a:cs typeface="Calibri"/>
              <a:sym typeface="Calibri"/>
            </a:endParaRPr>
          </a:p>
        </p:txBody>
      </p:sp>
      <p:pic>
        <p:nvPicPr>
          <p:cNvPr id="679" name="Google Shape;679;p20"/>
          <p:cNvPicPr preferRelativeResize="0"/>
          <p:nvPr/>
        </p:nvPicPr>
        <p:blipFill rotWithShape="1">
          <a:blip r:embed="rId3">
            <a:alphaModFix/>
          </a:blip>
          <a:srcRect b="0" l="22785" r="22784" t="0"/>
          <a:stretch/>
        </p:blipFill>
        <p:spPr>
          <a:xfrm>
            <a:off x="5353420" y="1497104"/>
            <a:ext cx="3076788" cy="3360285"/>
          </a:xfrm>
          <a:prstGeom prst="rect">
            <a:avLst/>
          </a:prstGeom>
          <a:noFill/>
          <a:ln>
            <a:noFill/>
          </a:ln>
        </p:spPr>
      </p:pic>
      <p:sp>
        <p:nvSpPr>
          <p:cNvPr id="680" name="Google Shape;680;p20"/>
          <p:cNvSpPr/>
          <p:nvPr/>
        </p:nvSpPr>
        <p:spPr>
          <a:xfrm flipH="1">
            <a:off x="8262283" y="1497104"/>
            <a:ext cx="826909" cy="383379"/>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pic>
        <p:nvPicPr>
          <p:cNvPr descr="Ảnh có chứa bàn&#10;&#10;Mô tả được tạo tự động" id="685" name="Google Shape;685;p21"/>
          <p:cNvPicPr preferRelativeResize="0"/>
          <p:nvPr/>
        </p:nvPicPr>
        <p:blipFill rotWithShape="1">
          <a:blip r:embed="rId3">
            <a:alphaModFix/>
          </a:blip>
          <a:srcRect b="0" l="0" r="0" t="0"/>
          <a:stretch/>
        </p:blipFill>
        <p:spPr>
          <a:xfrm>
            <a:off x="839585" y="1135615"/>
            <a:ext cx="7613000" cy="3906017"/>
          </a:xfrm>
          <a:prstGeom prst="rect">
            <a:avLst/>
          </a:prstGeom>
          <a:noFill/>
          <a:ln>
            <a:noFill/>
          </a:ln>
        </p:spPr>
      </p:pic>
      <p:sp>
        <p:nvSpPr>
          <p:cNvPr id="686" name="Google Shape;686;p21"/>
          <p:cNvSpPr txBox="1"/>
          <p:nvPr/>
        </p:nvSpPr>
        <p:spPr>
          <a:xfrm>
            <a:off x="1026695" y="489284"/>
            <a:ext cx="684997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Times New Roman"/>
                <a:ea typeface="Times New Roman"/>
                <a:cs typeface="Times New Roman"/>
                <a:sym typeface="Times New Roman"/>
              </a:rPr>
              <a:t>TIÊU CHÍ ĐÁNH GIÁ (SẢN PHẨM TRÌNH BÀY TRÊN LỚP – CHIẾM 30%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22"/>
          <p:cNvSpPr/>
          <p:nvPr/>
        </p:nvSpPr>
        <p:spPr>
          <a:xfrm>
            <a:off x="611689" y="1013774"/>
            <a:ext cx="3960311" cy="1854118"/>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22"/>
          <p:cNvSpPr/>
          <p:nvPr/>
        </p:nvSpPr>
        <p:spPr>
          <a:xfrm>
            <a:off x="611690" y="3131811"/>
            <a:ext cx="4427802" cy="1394259"/>
          </a:xfrm>
          <a:custGeom>
            <a:rect b="b" l="l" r="r" t="t"/>
            <a:pathLst>
              <a:path extrusionOk="0" h="37116" w="58297">
                <a:moveTo>
                  <a:pt x="57813" y="0"/>
                </a:moveTo>
                <a:lnTo>
                  <a:pt x="1" y="132"/>
                </a:lnTo>
                <a:lnTo>
                  <a:pt x="265" y="37115"/>
                </a:lnTo>
                <a:lnTo>
                  <a:pt x="58297" y="37049"/>
                </a:lnTo>
                <a:lnTo>
                  <a:pt x="57813" y="0"/>
                </a:lnTo>
                <a:close/>
              </a:path>
            </a:pathLst>
          </a:custGeom>
          <a:solidFill>
            <a:schemeClr val="accent1"/>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93" name="Google Shape;693;p22"/>
          <p:cNvGrpSpPr/>
          <p:nvPr/>
        </p:nvGrpSpPr>
        <p:grpSpPr>
          <a:xfrm>
            <a:off x="5306677" y="1455389"/>
            <a:ext cx="3741460" cy="2630106"/>
            <a:chOff x="4473749" y="1080904"/>
            <a:chExt cx="3957000" cy="2981700"/>
          </a:xfrm>
        </p:grpSpPr>
        <p:sp>
          <p:nvSpPr>
            <p:cNvPr id="694" name="Google Shape;694;p22"/>
            <p:cNvSpPr/>
            <p:nvPr/>
          </p:nvSpPr>
          <p:spPr>
            <a:xfrm rot="-5400000">
              <a:off x="4961399" y="593254"/>
              <a:ext cx="2981700" cy="3957000"/>
            </a:xfrm>
            <a:prstGeom prst="rect">
              <a:avLst/>
            </a:prstGeom>
            <a:solidFill>
              <a:schemeClr val="accent3"/>
            </a:solidFill>
            <a:ln>
              <a:noFill/>
            </a:ln>
            <a:effectLst>
              <a:outerShdw blurRad="85725" rotWithShape="0" algn="bl" dir="540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22"/>
            <p:cNvSpPr/>
            <p:nvPr/>
          </p:nvSpPr>
          <p:spPr>
            <a:xfrm rot="-5400000">
              <a:off x="8110681" y="2481960"/>
              <a:ext cx="179700" cy="179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96" name="Google Shape;696;p22"/>
          <p:cNvPicPr preferRelativeResize="0"/>
          <p:nvPr/>
        </p:nvPicPr>
        <p:blipFill rotWithShape="1">
          <a:blip r:embed="rId3">
            <a:alphaModFix/>
          </a:blip>
          <a:srcRect b="13491" l="0" r="0" t="13491"/>
          <a:stretch/>
        </p:blipFill>
        <p:spPr>
          <a:xfrm>
            <a:off x="5441055" y="1502004"/>
            <a:ext cx="3474360" cy="2536875"/>
          </a:xfrm>
          <a:prstGeom prst="rect">
            <a:avLst/>
          </a:prstGeom>
          <a:noFill/>
          <a:ln cap="flat" cmpd="sng" w="9525">
            <a:solidFill>
              <a:schemeClr val="dk1"/>
            </a:solidFill>
            <a:prstDash val="solid"/>
            <a:round/>
            <a:headEnd len="sm" w="sm" type="none"/>
            <a:tailEnd len="sm" w="sm" type="none"/>
          </a:ln>
        </p:spPr>
      </p:pic>
      <p:sp>
        <p:nvSpPr>
          <p:cNvPr id="697" name="Google Shape;697;p22"/>
          <p:cNvSpPr txBox="1"/>
          <p:nvPr>
            <p:ph type="title"/>
          </p:nvPr>
        </p:nvSpPr>
        <p:spPr>
          <a:xfrm>
            <a:off x="467691" y="1156822"/>
            <a:ext cx="4104309" cy="1342150"/>
          </a:xfrm>
          <a:prstGeom prst="rect">
            <a:avLst/>
          </a:prstGeom>
          <a:noFill/>
          <a:ln>
            <a:noFill/>
          </a:ln>
        </p:spPr>
        <p:txBody>
          <a:bodyPr anchorCtr="0" anchor="t" bIns="91425" lIns="91425" spcFirstLastPara="1" rIns="91425" wrap="square" tIns="91425">
            <a:noAutofit/>
          </a:bodyPr>
          <a:lstStyle/>
          <a:p>
            <a:pPr indent="-342900" lvl="0" marL="342900" marR="0" rtl="0" algn="just">
              <a:lnSpc>
                <a:spcPct val="150000"/>
              </a:lnSpc>
              <a:spcBef>
                <a:spcPts val="0"/>
              </a:spcBef>
              <a:spcAft>
                <a:spcPts val="0"/>
              </a:spcAft>
              <a:buSzPts val="3100"/>
              <a:buFont typeface="Times New Roman"/>
              <a:buChar char="-"/>
            </a:pPr>
            <a:r>
              <a:rPr b="1" lang="en-US" sz="1800">
                <a:solidFill>
                  <a:srgbClr val="000000"/>
                </a:solidFill>
                <a:latin typeface="Times New Roman"/>
                <a:ea typeface="Times New Roman"/>
                <a:cs typeface="Times New Roman"/>
                <a:sym typeface="Times New Roman"/>
              </a:rPr>
              <a:t>Khẩu vị</a:t>
            </a:r>
            <a:r>
              <a:rPr lang="en-US" sz="1800">
                <a:solidFill>
                  <a:srgbClr val="000000"/>
                </a:solidFill>
                <a:latin typeface="Times New Roman"/>
                <a:ea typeface="Times New Roman"/>
                <a:cs typeface="Times New Roman"/>
                <a:sym typeface="Times New Roman"/>
              </a:rPr>
              <a:t>: người Huế thích ăn cay..</a:t>
            </a:r>
            <a:br>
              <a:rPr lang="en-US" sz="1800">
                <a:latin typeface="Calibri"/>
                <a:ea typeface="Calibri"/>
                <a:cs typeface="Calibri"/>
                <a:sym typeface="Calibri"/>
              </a:rPr>
            </a:br>
            <a:r>
              <a:rPr lang="en-US" sz="1800">
                <a:solidFill>
                  <a:srgbClr val="000000"/>
                </a:solidFill>
                <a:latin typeface="Times New Roman"/>
                <a:ea typeface="Times New Roman"/>
                <a:cs typeface="Times New Roman"/>
                <a:sym typeface="Times New Roman"/>
              </a:rPr>
              <a:t>🡪 món cơm hến tiêu biểu cho phong cách </a:t>
            </a:r>
            <a:r>
              <a:rPr i="1" lang="en-US" sz="1800">
                <a:solidFill>
                  <a:srgbClr val="000000"/>
                </a:solidFill>
                <a:latin typeface="Times New Roman"/>
                <a:ea typeface="Times New Roman"/>
                <a:cs typeface="Times New Roman"/>
                <a:sym typeface="Times New Roman"/>
              </a:rPr>
              <a:t>ăn cay dễ sợ</a:t>
            </a:r>
            <a:r>
              <a:rPr lang="en-US" sz="1800">
                <a:solidFill>
                  <a:srgbClr val="000000"/>
                </a:solidFill>
                <a:latin typeface="Times New Roman"/>
                <a:ea typeface="Times New Roman"/>
                <a:cs typeface="Times New Roman"/>
                <a:sym typeface="Times New Roman"/>
              </a:rPr>
              <a:t>, </a:t>
            </a:r>
            <a:r>
              <a:rPr i="1" lang="en-US" sz="1800">
                <a:solidFill>
                  <a:srgbClr val="000000"/>
                </a:solidFill>
                <a:latin typeface="Times New Roman"/>
                <a:ea typeface="Times New Roman"/>
                <a:cs typeface="Times New Roman"/>
                <a:sym typeface="Times New Roman"/>
              </a:rPr>
              <a:t>cay trào nước mắt</a:t>
            </a:r>
            <a:r>
              <a:rPr lang="en-US" sz="1800">
                <a:solidFill>
                  <a:srgbClr val="000000"/>
                </a:solidFill>
                <a:latin typeface="Times New Roman"/>
                <a:ea typeface="Times New Roman"/>
                <a:cs typeface="Times New Roman"/>
                <a:sym typeface="Times New Roman"/>
              </a:rPr>
              <a:t> của người Huế.</a:t>
            </a:r>
            <a:endParaRPr sz="1800">
              <a:latin typeface="Calibri"/>
              <a:ea typeface="Calibri"/>
              <a:cs typeface="Calibri"/>
              <a:sym typeface="Calibri"/>
            </a:endParaRPr>
          </a:p>
        </p:txBody>
      </p:sp>
      <p:sp>
        <p:nvSpPr>
          <p:cNvPr id="698" name="Google Shape;698;p22"/>
          <p:cNvSpPr txBox="1"/>
          <p:nvPr>
            <p:ph idx="1" type="subTitle"/>
          </p:nvPr>
        </p:nvSpPr>
        <p:spPr>
          <a:xfrm>
            <a:off x="429746" y="3131811"/>
            <a:ext cx="4595234" cy="1301027"/>
          </a:xfrm>
          <a:prstGeom prst="rect">
            <a:avLst/>
          </a:prstGeom>
          <a:noFill/>
          <a:ln>
            <a:noFill/>
          </a:ln>
        </p:spPr>
        <p:txBody>
          <a:bodyPr anchorCtr="0" anchor="t" bIns="91425" lIns="91425" spcFirstLastPara="1" rIns="91425" wrap="square" tIns="91425">
            <a:noAutofit/>
          </a:bodyPr>
          <a:lstStyle/>
          <a:p>
            <a:pPr indent="-342900" lvl="0" marL="342900" marR="0" rtl="0" algn="just">
              <a:lnSpc>
                <a:spcPct val="150000"/>
              </a:lnSpc>
              <a:spcBef>
                <a:spcPts val="0"/>
              </a:spcBef>
              <a:spcAft>
                <a:spcPts val="0"/>
              </a:spcAft>
              <a:buSzPts val="1500"/>
              <a:buFont typeface="Times New Roman"/>
              <a:buChar char="-"/>
            </a:pPr>
            <a:r>
              <a:rPr b="1" lang="en-US" sz="1800">
                <a:solidFill>
                  <a:srgbClr val="000000"/>
                </a:solidFill>
                <a:latin typeface="Times New Roman"/>
                <a:ea typeface="Times New Roman"/>
                <a:cs typeface="Times New Roman"/>
                <a:sym typeface="Times New Roman"/>
              </a:rPr>
              <a:t>Gia vị thứ mười lăm</a:t>
            </a:r>
            <a:r>
              <a:rPr lang="en-US" sz="1800">
                <a:solidFill>
                  <a:srgbClr val="000000"/>
                </a:solidFill>
                <a:latin typeface="Times New Roman"/>
                <a:ea typeface="Times New Roman"/>
                <a:cs typeface="Times New Roman"/>
                <a:sym typeface="Times New Roman"/>
              </a:rPr>
              <a:t> “bếp lửa”: → Người Huế luôn cố gắng để giữ gìn và phát triển món ăn đậm đà bản sắc dân tộc.</a:t>
            </a:r>
            <a:endParaRPr sz="1800">
              <a:latin typeface="Calibri"/>
              <a:ea typeface="Calibri"/>
              <a:cs typeface="Calibri"/>
              <a:sym typeface="Calibri"/>
            </a:endParaRPr>
          </a:p>
        </p:txBody>
      </p:sp>
      <p:sp>
        <p:nvSpPr>
          <p:cNvPr id="699" name="Google Shape;699;p22"/>
          <p:cNvSpPr/>
          <p:nvPr/>
        </p:nvSpPr>
        <p:spPr>
          <a:xfrm rot="1975770">
            <a:off x="8160231" y="1321427"/>
            <a:ext cx="1108047" cy="469920"/>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22"/>
          <p:cNvSpPr txBox="1"/>
          <p:nvPr/>
        </p:nvSpPr>
        <p:spPr>
          <a:xfrm>
            <a:off x="980903" y="100402"/>
            <a:ext cx="6442363" cy="830997"/>
          </a:xfrm>
          <a:prstGeom prst="rect">
            <a:avLst/>
          </a:prstGeom>
          <a:solidFill>
            <a:srgbClr val="E6C69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2. Đặc điểm của phong cách người Huế thể hiện qua món cơm hến</a:t>
            </a:r>
            <a:endParaRPr b="0" i="0" sz="2400" u="none" cap="none" strike="noStrike">
              <a:solidFill>
                <a:srgbClr val="FF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grpSp>
        <p:nvGrpSpPr>
          <p:cNvPr id="705" name="Google Shape;705;p23"/>
          <p:cNvGrpSpPr/>
          <p:nvPr/>
        </p:nvGrpSpPr>
        <p:grpSpPr>
          <a:xfrm>
            <a:off x="391231" y="139402"/>
            <a:ext cx="4366119" cy="2242388"/>
            <a:chOff x="389681" y="1193213"/>
            <a:chExt cx="4366119" cy="2242388"/>
          </a:xfrm>
        </p:grpSpPr>
        <p:sp>
          <p:nvSpPr>
            <p:cNvPr id="706" name="Google Shape;706;p23"/>
            <p:cNvSpPr/>
            <p:nvPr/>
          </p:nvSpPr>
          <p:spPr>
            <a:xfrm>
              <a:off x="389681" y="1193213"/>
              <a:ext cx="3903695" cy="1718876"/>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rgbClr val="000000"/>
                  </a:solidFill>
                  <a:latin typeface="Times New Roman"/>
                  <a:ea typeface="Times New Roman"/>
                  <a:cs typeface="Times New Roman"/>
                  <a:sym typeface="Times New Roman"/>
                </a:rPr>
                <a:t>dáng gầy mỏng manh, chiếc áo đài đen cũ kĩ, chiếc nón cời và tiếng rao lanh lảnh; gánh cơm hến rẻ nhưng vẫn đủ vị, tỉ mỉ, cầu kì</a:t>
              </a:r>
              <a:endParaRPr b="0" i="0" sz="1400" u="none" cap="none" strike="noStrike">
                <a:solidFill>
                  <a:srgbClr val="000000"/>
                </a:solidFill>
                <a:latin typeface="Arial"/>
                <a:ea typeface="Arial"/>
                <a:cs typeface="Arial"/>
                <a:sym typeface="Arial"/>
              </a:endParaRPr>
            </a:p>
          </p:txBody>
        </p:sp>
        <p:sp>
          <p:nvSpPr>
            <p:cNvPr id="707" name="Google Shape;707;p23"/>
            <p:cNvSpPr/>
            <p:nvPr/>
          </p:nvSpPr>
          <p:spPr>
            <a:xfrm>
              <a:off x="1891850" y="2617166"/>
              <a:ext cx="2863950" cy="818435"/>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08" name="Google Shape;708;p23"/>
            <p:cNvCxnSpPr/>
            <p:nvPr/>
          </p:nvCxnSpPr>
          <p:spPr>
            <a:xfrm>
              <a:off x="389681" y="2912089"/>
              <a:ext cx="1042500" cy="0"/>
            </a:xfrm>
            <a:prstGeom prst="straightConnector1">
              <a:avLst/>
            </a:prstGeom>
            <a:noFill/>
            <a:ln cap="flat" cmpd="sng" w="19050">
              <a:solidFill>
                <a:schemeClr val="dk1"/>
              </a:solidFill>
              <a:prstDash val="solid"/>
              <a:round/>
              <a:headEnd len="sm" w="sm" type="none"/>
              <a:tailEnd len="sm" w="sm" type="none"/>
            </a:ln>
          </p:spPr>
        </p:cxnSp>
      </p:grpSp>
      <p:sp>
        <p:nvSpPr>
          <p:cNvPr id="709" name="Google Shape;709;p23"/>
          <p:cNvSpPr txBox="1"/>
          <p:nvPr>
            <p:ph type="title"/>
          </p:nvPr>
        </p:nvSpPr>
        <p:spPr>
          <a:xfrm>
            <a:off x="1953465" y="1663202"/>
            <a:ext cx="2803885" cy="58549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200"/>
              <a:buNone/>
            </a:pPr>
            <a:r>
              <a:rPr lang="en-US" sz="2400">
                <a:latin typeface="Arial"/>
                <a:ea typeface="Arial"/>
                <a:cs typeface="Arial"/>
                <a:sym typeface="Arial"/>
              </a:rPr>
              <a:t>Chị bán hàng rong</a:t>
            </a:r>
            <a:endParaRPr sz="2400">
              <a:latin typeface="Arial"/>
              <a:ea typeface="Arial"/>
              <a:cs typeface="Arial"/>
              <a:sym typeface="Arial"/>
            </a:endParaRPr>
          </a:p>
        </p:txBody>
      </p:sp>
      <p:pic>
        <p:nvPicPr>
          <p:cNvPr id="710" name="Google Shape;710;p23"/>
          <p:cNvPicPr preferRelativeResize="0"/>
          <p:nvPr>
            <p:ph idx="3" type="pic"/>
          </p:nvPr>
        </p:nvPicPr>
        <p:blipFill rotWithShape="1">
          <a:blip r:embed="rId3">
            <a:alphaModFix/>
          </a:blip>
          <a:srcRect b="0" l="9177" r="9178" t="0"/>
          <a:stretch/>
        </p:blipFill>
        <p:spPr>
          <a:xfrm>
            <a:off x="4944600" y="0"/>
            <a:ext cx="4199400" cy="5143500"/>
          </a:xfrm>
          <a:prstGeom prst="rect">
            <a:avLst/>
          </a:prstGeom>
          <a:noFill/>
          <a:ln>
            <a:noFill/>
          </a:ln>
        </p:spPr>
      </p:pic>
      <p:sp>
        <p:nvSpPr>
          <p:cNvPr id="711" name="Google Shape;711;p23"/>
          <p:cNvSpPr txBox="1"/>
          <p:nvPr/>
        </p:nvSpPr>
        <p:spPr>
          <a:xfrm>
            <a:off x="250130" y="2838490"/>
            <a:ext cx="450722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2400" u="none" cap="none" strike="noStrike">
                <a:solidFill>
                  <a:srgbClr val="000000"/>
                </a:solidFill>
                <a:latin typeface="Times New Roman"/>
                <a:ea typeface="Times New Roman"/>
                <a:cs typeface="Times New Roman"/>
                <a:sym typeface="Times New Roman"/>
              </a:rPr>
              <a:t>🡪 Hình ảnh của người bán hàng nghèo nhưng không lam lũ, khổ sở mà vẫn tươm tất, giữ cốt cách nền nã của người cố đô. </a:t>
            </a:r>
            <a:endParaRPr b="1" i="1" sz="2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24"/>
          <p:cNvSpPr txBox="1"/>
          <p:nvPr>
            <p:ph type="title"/>
          </p:nvPr>
        </p:nvSpPr>
        <p:spPr>
          <a:xfrm>
            <a:off x="768615" y="340330"/>
            <a:ext cx="7773024" cy="747049"/>
          </a:xfrm>
          <a:prstGeom prst="rect">
            <a:avLst/>
          </a:prstGeom>
          <a:noFill/>
          <a:ln>
            <a:noFill/>
          </a:ln>
        </p:spPr>
        <p:txBody>
          <a:bodyPr anchorCtr="0" anchor="t" bIns="0" lIns="91425" spcFirstLastPara="1" rIns="91425" wrap="square" tIns="91425">
            <a:noAutofit/>
          </a:bodyPr>
          <a:lstStyle/>
          <a:p>
            <a:pPr indent="0" lvl="0" marL="0" marR="0" rtl="0" algn="ctr">
              <a:lnSpc>
                <a:spcPct val="100000"/>
              </a:lnSpc>
              <a:spcBef>
                <a:spcPts val="1000"/>
              </a:spcBef>
              <a:spcAft>
                <a:spcPts val="0"/>
              </a:spcAft>
              <a:buSzPts val="3100"/>
              <a:buNone/>
            </a:pPr>
            <a:r>
              <a:rPr b="1" lang="en-US" sz="2800">
                <a:solidFill>
                  <a:srgbClr val="FF0000"/>
                </a:solidFill>
                <a:latin typeface="Times New Roman"/>
                <a:ea typeface="Times New Roman"/>
                <a:cs typeface="Times New Roman"/>
                <a:sym typeface="Times New Roman"/>
              </a:rPr>
              <a:t>3. Ý kiến của tác giả về món ăn đặc sản</a:t>
            </a:r>
            <a:endParaRPr sz="2800">
              <a:solidFill>
                <a:srgbClr val="FF0000"/>
              </a:solidFill>
              <a:latin typeface="Calibri"/>
              <a:ea typeface="Calibri"/>
              <a:cs typeface="Calibri"/>
              <a:sym typeface="Calibri"/>
            </a:endParaRPr>
          </a:p>
        </p:txBody>
      </p:sp>
      <p:grpSp>
        <p:nvGrpSpPr>
          <p:cNvPr id="717" name="Google Shape;717;p24"/>
          <p:cNvGrpSpPr/>
          <p:nvPr/>
        </p:nvGrpSpPr>
        <p:grpSpPr>
          <a:xfrm>
            <a:off x="337785" y="1429790"/>
            <a:ext cx="4691416" cy="3462856"/>
            <a:chOff x="541500" y="1935313"/>
            <a:chExt cx="3990269" cy="1929533"/>
          </a:xfrm>
        </p:grpSpPr>
        <p:sp>
          <p:nvSpPr>
            <p:cNvPr id="718" name="Google Shape;718;p24"/>
            <p:cNvSpPr/>
            <p:nvPr/>
          </p:nvSpPr>
          <p:spPr>
            <a:xfrm>
              <a:off x="541500" y="1935313"/>
              <a:ext cx="3861617" cy="1929533"/>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24"/>
            <p:cNvSpPr/>
            <p:nvPr/>
          </p:nvSpPr>
          <p:spPr>
            <a:xfrm>
              <a:off x="3521801" y="3349904"/>
              <a:ext cx="1009968" cy="333873"/>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20" name="Google Shape;720;p24"/>
            <p:cNvCxnSpPr/>
            <p:nvPr/>
          </p:nvCxnSpPr>
          <p:spPr>
            <a:xfrm>
              <a:off x="713225" y="3410852"/>
              <a:ext cx="1042500" cy="0"/>
            </a:xfrm>
            <a:prstGeom prst="straightConnector1">
              <a:avLst/>
            </a:prstGeom>
            <a:noFill/>
            <a:ln cap="flat" cmpd="sng" w="19050">
              <a:solidFill>
                <a:schemeClr val="dk1"/>
              </a:solidFill>
              <a:prstDash val="solid"/>
              <a:round/>
              <a:headEnd len="sm" w="sm" type="none"/>
              <a:tailEnd len="sm" w="sm" type="none"/>
            </a:ln>
          </p:spPr>
        </p:cxnSp>
      </p:grpSp>
      <p:sp>
        <p:nvSpPr>
          <p:cNvPr id="721" name="Google Shape;721;p24"/>
          <p:cNvSpPr txBox="1"/>
          <p:nvPr/>
        </p:nvSpPr>
        <p:spPr>
          <a:xfrm>
            <a:off x="467946" y="1602254"/>
            <a:ext cx="4246975" cy="193899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400" u="none" cap="none" strike="noStrike">
                <a:solidFill>
                  <a:srgbClr val="000000"/>
                </a:solidFill>
                <a:latin typeface="Times New Roman"/>
                <a:ea typeface="Times New Roman"/>
                <a:cs typeface="Times New Roman"/>
                <a:sym typeface="Times New Roman"/>
              </a:rPr>
              <a:t>Nhóm 3: Cầu nối yêu thương</a:t>
            </a:r>
            <a:endParaRPr b="0" i="0" sz="2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 Tìm hiểu tình cảm của tác giả đối với món cơm hến cũng như thiên nhiên xứ Huế</a:t>
            </a:r>
            <a:endParaRPr b="0" i="0" sz="2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 Sản phẩm đầu ra: phỏng vấn</a:t>
            </a:r>
            <a:endParaRPr b="0" i="0" sz="2400" u="none" cap="none" strike="noStrike">
              <a:solidFill>
                <a:srgbClr val="000000"/>
              </a:solidFill>
              <a:latin typeface="Calibri"/>
              <a:ea typeface="Calibri"/>
              <a:cs typeface="Calibri"/>
              <a:sym typeface="Calibri"/>
            </a:endParaRPr>
          </a:p>
        </p:txBody>
      </p:sp>
      <p:pic>
        <p:nvPicPr>
          <p:cNvPr id="722" name="Google Shape;722;p24"/>
          <p:cNvPicPr preferRelativeResize="0"/>
          <p:nvPr/>
        </p:nvPicPr>
        <p:blipFill rotWithShape="1">
          <a:blip r:embed="rId3">
            <a:alphaModFix/>
          </a:blip>
          <a:srcRect b="0" l="0" r="0" t="0"/>
          <a:stretch/>
        </p:blipFill>
        <p:spPr>
          <a:xfrm>
            <a:off x="5589623" y="1586577"/>
            <a:ext cx="3216593" cy="3216593"/>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723" name="Google Shape;723;p24"/>
          <p:cNvSpPr/>
          <p:nvPr/>
        </p:nvSpPr>
        <p:spPr>
          <a:xfrm flipH="1" rot="7015350">
            <a:off x="4973866" y="1628281"/>
            <a:ext cx="826909" cy="383379"/>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pic>
        <p:nvPicPr>
          <p:cNvPr descr="Ảnh có chứa bàn&#10;&#10;Mô tả được tạo tự động" id="728" name="Google Shape;728;p25"/>
          <p:cNvPicPr preferRelativeResize="0"/>
          <p:nvPr/>
        </p:nvPicPr>
        <p:blipFill rotWithShape="1">
          <a:blip r:embed="rId3">
            <a:alphaModFix/>
          </a:blip>
          <a:srcRect b="0" l="0" r="0" t="0"/>
          <a:stretch/>
        </p:blipFill>
        <p:spPr>
          <a:xfrm>
            <a:off x="826168" y="1134689"/>
            <a:ext cx="7732294" cy="3885180"/>
          </a:xfrm>
          <a:prstGeom prst="rect">
            <a:avLst/>
          </a:prstGeom>
          <a:noFill/>
          <a:ln>
            <a:noFill/>
          </a:ln>
        </p:spPr>
      </p:pic>
      <p:sp>
        <p:nvSpPr>
          <p:cNvPr id="729" name="Google Shape;729;p25"/>
          <p:cNvSpPr txBox="1"/>
          <p:nvPr/>
        </p:nvSpPr>
        <p:spPr>
          <a:xfrm>
            <a:off x="954505" y="488358"/>
            <a:ext cx="684997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Times New Roman"/>
                <a:ea typeface="Times New Roman"/>
                <a:cs typeface="Times New Roman"/>
                <a:sym typeface="Times New Roman"/>
              </a:rPr>
              <a:t>TIÊU CHÍ ĐÁNH GIÁ (SẢN PHẨM TRÌNH BÀY TRÊN LỚP – CHIẾM 30%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26"/>
          <p:cNvSpPr txBox="1"/>
          <p:nvPr>
            <p:ph type="title"/>
          </p:nvPr>
        </p:nvSpPr>
        <p:spPr>
          <a:xfrm>
            <a:off x="713250" y="453475"/>
            <a:ext cx="7717500" cy="646500"/>
          </a:xfrm>
          <a:prstGeom prst="rect">
            <a:avLst/>
          </a:prstGeom>
          <a:noFill/>
          <a:ln>
            <a:noFill/>
          </a:ln>
        </p:spPr>
        <p:txBody>
          <a:bodyPr anchorCtr="0" anchor="t" bIns="0" lIns="91425" spcFirstLastPara="1" rIns="91425" wrap="square" tIns="91425">
            <a:noAutofit/>
          </a:bodyPr>
          <a:lstStyle/>
          <a:p>
            <a:pPr indent="0" lvl="0" marL="0" rtl="0" algn="ctr">
              <a:lnSpc>
                <a:spcPct val="100000"/>
              </a:lnSpc>
              <a:spcBef>
                <a:spcPts val="0"/>
              </a:spcBef>
              <a:spcAft>
                <a:spcPts val="0"/>
              </a:spcAft>
              <a:buSzPts val="3100"/>
              <a:buNone/>
            </a:pPr>
            <a:r>
              <a:rPr b="1" lang="en-US" sz="3200">
                <a:solidFill>
                  <a:srgbClr val="FF0000"/>
                </a:solidFill>
                <a:latin typeface="Times New Roman"/>
                <a:ea typeface="Times New Roman"/>
                <a:cs typeface="Times New Roman"/>
                <a:sym typeface="Times New Roman"/>
              </a:rPr>
              <a:t>3. Ý kiến của tác giả về món ăn đặc sản</a:t>
            </a:r>
            <a:endParaRPr/>
          </a:p>
        </p:txBody>
      </p:sp>
      <p:pic>
        <p:nvPicPr>
          <p:cNvPr id="735" name="Google Shape;735;p26"/>
          <p:cNvPicPr preferRelativeResize="0"/>
          <p:nvPr/>
        </p:nvPicPr>
        <p:blipFill rotWithShape="1">
          <a:blip r:embed="rId3">
            <a:alphaModFix/>
          </a:blip>
          <a:srcRect b="0" l="10990" r="10991" t="0"/>
          <a:stretch/>
        </p:blipFill>
        <p:spPr>
          <a:xfrm>
            <a:off x="627916" y="1509411"/>
            <a:ext cx="2277750" cy="2919551"/>
          </a:xfrm>
          <a:prstGeom prst="rect">
            <a:avLst/>
          </a:prstGeom>
          <a:noFill/>
          <a:ln>
            <a:noFill/>
          </a:ln>
        </p:spPr>
      </p:pic>
      <p:sp>
        <p:nvSpPr>
          <p:cNvPr id="736" name="Google Shape;736;p26"/>
          <p:cNvSpPr txBox="1"/>
          <p:nvPr/>
        </p:nvSpPr>
        <p:spPr>
          <a:xfrm>
            <a:off x="3064043" y="1382889"/>
            <a:ext cx="5845304" cy="3477875"/>
          </a:xfrm>
          <a:prstGeom prst="rect">
            <a:avLst/>
          </a:prstGeom>
          <a:noFill/>
          <a:ln>
            <a:noFill/>
          </a:ln>
        </p:spPr>
        <p:txBody>
          <a:bodyPr anchorCtr="0" anchor="t" bIns="45700" lIns="91425" spcFirstLastPara="1" rIns="91425" wrap="square" tIns="45700">
            <a:spAutoFit/>
          </a:bodyPr>
          <a:lstStyle/>
          <a:p>
            <a:pPr indent="0" lvl="0" marL="30480" marR="30480" rtl="0" algn="just">
              <a:lnSpc>
                <a:spcPct val="90000"/>
              </a:lnSpc>
              <a:spcBef>
                <a:spcPts val="0"/>
              </a:spcBef>
              <a:spcAft>
                <a:spcPts val="0"/>
              </a:spcAft>
              <a:buNone/>
            </a:pPr>
            <a:r>
              <a:rPr b="0" i="0" lang="en-US" sz="2400" u="none" cap="none" strike="noStrike">
                <a:solidFill>
                  <a:srgbClr val="212529"/>
                </a:solidFill>
                <a:latin typeface="Times New Roman"/>
                <a:ea typeface="Times New Roman"/>
                <a:cs typeface="Times New Roman"/>
                <a:sym typeface="Times New Roman"/>
              </a:rPr>
              <a:t>- Câu văn thể hiện ý kiến của tác giả về món ăn đặc sản:</a:t>
            </a:r>
            <a:endParaRPr b="0" i="0" sz="2400" u="none" cap="none" strike="noStrike">
              <a:solidFill>
                <a:srgbClr val="000000"/>
              </a:solidFill>
              <a:latin typeface="Calibri"/>
              <a:ea typeface="Calibri"/>
              <a:cs typeface="Calibri"/>
              <a:sym typeface="Calibri"/>
            </a:endParaRPr>
          </a:p>
          <a:p>
            <a:pPr indent="0" lvl="0" marL="30480" marR="30480" rtl="0" algn="just">
              <a:lnSpc>
                <a:spcPct val="108000"/>
              </a:lnSpc>
              <a:spcBef>
                <a:spcPts val="0"/>
              </a:spcBef>
              <a:spcAft>
                <a:spcPts val="0"/>
              </a:spcAft>
              <a:buNone/>
            </a:pPr>
            <a:r>
              <a:rPr b="0" i="1" lang="en-US" sz="2000" u="none" cap="none" strike="noStrike">
                <a:solidFill>
                  <a:srgbClr val="212529"/>
                </a:solidFill>
                <a:latin typeface="Times New Roman"/>
                <a:ea typeface="Times New Roman"/>
                <a:cs typeface="Times New Roman"/>
                <a:sym typeface="Times New Roman"/>
              </a:rPr>
              <a:t>+ “Tôi rất ghét những lối cải tiến tạp nham như vậy. Bún đã có bún bò, ai có giang sơn ấy, việc gì phải cướp bản quyền sáng chế của người khác.”</a:t>
            </a:r>
            <a:endParaRPr b="0" i="0" sz="2000" u="none" cap="none" strike="noStrike">
              <a:solidFill>
                <a:srgbClr val="000000"/>
              </a:solidFill>
              <a:latin typeface="Calibri"/>
              <a:ea typeface="Calibri"/>
              <a:cs typeface="Calibri"/>
              <a:sym typeface="Calibri"/>
            </a:endParaRPr>
          </a:p>
          <a:p>
            <a:pPr indent="0" lvl="0" marL="30480" marR="30480" rtl="0" algn="just">
              <a:lnSpc>
                <a:spcPct val="108000"/>
              </a:lnSpc>
              <a:spcBef>
                <a:spcPts val="0"/>
              </a:spcBef>
              <a:spcAft>
                <a:spcPts val="0"/>
              </a:spcAft>
              <a:buNone/>
            </a:pPr>
            <a:r>
              <a:rPr b="0" i="1" lang="en-US" sz="2000" u="none" cap="none" strike="noStrike">
                <a:solidFill>
                  <a:srgbClr val="212529"/>
                </a:solidFill>
                <a:latin typeface="Times New Roman"/>
                <a:ea typeface="Times New Roman"/>
                <a:cs typeface="Times New Roman"/>
                <a:sym typeface="Times New Roman"/>
              </a:rPr>
              <a:t>+ “Tôi nghĩ rằng trong vấn đề khẩu vị, tính bảo thủ là một yếu tố văn hóa hết sức quan trọng, để bảo toàn di sản.”</a:t>
            </a:r>
            <a:endParaRPr b="0" i="0" sz="2000" u="none" cap="none" strike="noStrike">
              <a:solidFill>
                <a:srgbClr val="000000"/>
              </a:solidFill>
              <a:latin typeface="Calibri"/>
              <a:ea typeface="Calibri"/>
              <a:cs typeface="Calibri"/>
              <a:sym typeface="Calibri"/>
            </a:endParaRPr>
          </a:p>
          <a:p>
            <a:pPr indent="0" lvl="0" marL="30480" marR="30480" rtl="0" algn="just">
              <a:lnSpc>
                <a:spcPct val="108000"/>
              </a:lnSpc>
              <a:spcBef>
                <a:spcPts val="0"/>
              </a:spcBef>
              <a:spcAft>
                <a:spcPts val="0"/>
              </a:spcAft>
              <a:buNone/>
            </a:pPr>
            <a:r>
              <a:rPr b="0" i="0" lang="en-US" sz="2000" u="none" cap="none" strike="noStrike">
                <a:solidFill>
                  <a:srgbClr val="212529"/>
                </a:solidFill>
                <a:latin typeface="Times New Roman"/>
                <a:ea typeface="Times New Roman"/>
                <a:cs typeface="Times New Roman"/>
                <a:sym typeface="Times New Roman"/>
              </a:rPr>
              <a:t>+ “</a:t>
            </a:r>
            <a:r>
              <a:rPr b="0" i="1" lang="en-US" sz="2000" u="none" cap="none" strike="noStrike">
                <a:solidFill>
                  <a:srgbClr val="212529"/>
                </a:solidFill>
                <a:latin typeface="Times New Roman"/>
                <a:ea typeface="Times New Roman"/>
                <a:cs typeface="Times New Roman"/>
                <a:sym typeface="Times New Roman"/>
              </a:rPr>
              <a:t>Với tôi, một món ăn đặc sản cũng giống như một di tích văn hóa, cứ phải giống như ngày xưa, và mọi ý đồ cải tiến đều mang tính phá phách, chỉ tạo nên những “đồ giả!”</a:t>
            </a:r>
            <a:endParaRPr b="0" i="0" sz="2000" u="none" cap="none" strike="noStrike">
              <a:solidFill>
                <a:srgbClr val="000000"/>
              </a:solidFill>
              <a:latin typeface="Calibri"/>
              <a:ea typeface="Calibri"/>
              <a:cs typeface="Calibri"/>
              <a:sym typeface="Calibri"/>
            </a:endParaRPr>
          </a:p>
        </p:txBody>
      </p:sp>
      <p:sp>
        <p:nvSpPr>
          <p:cNvPr id="737" name="Google Shape;737;p26"/>
          <p:cNvSpPr txBox="1"/>
          <p:nvPr/>
        </p:nvSpPr>
        <p:spPr>
          <a:xfrm>
            <a:off x="3201423" y="1378136"/>
            <a:ext cx="5570544" cy="29341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 </a:t>
            </a:r>
            <a:r>
              <a:rPr b="0" i="0" lang="en-US" sz="2400" u="none" cap="none" strike="noStrike">
                <a:solidFill>
                  <a:srgbClr val="212529"/>
                </a:solidFill>
                <a:latin typeface="Times New Roman"/>
                <a:ea typeface="Times New Roman"/>
                <a:cs typeface="Times New Roman"/>
                <a:sym typeface="Times New Roman"/>
              </a:rPr>
              <a:t>Tình cảm của tác giả:</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1000"/>
              </a:spcBef>
              <a:spcAft>
                <a:spcPts val="0"/>
              </a:spcAft>
              <a:buNone/>
            </a:pPr>
            <a:r>
              <a:rPr b="0" i="0" lang="en-US" sz="2400" u="none" cap="none" strike="noStrike">
                <a:solidFill>
                  <a:srgbClr val="212529"/>
                </a:solidFill>
                <a:latin typeface="Times New Roman"/>
                <a:ea typeface="Times New Roman"/>
                <a:cs typeface="Times New Roman"/>
                <a:sym typeface="Times New Roman"/>
              </a:rPr>
              <a:t>+ Yêu quê hương, yêu những nét văn hóa ẩm thực độc đáo của quê hương mình.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1000"/>
              </a:spcBef>
              <a:spcAft>
                <a:spcPts val="0"/>
              </a:spcAft>
              <a:buNone/>
            </a:pPr>
            <a:r>
              <a:rPr b="0" i="0" lang="en-US" sz="2400" u="none" cap="none" strike="noStrike">
                <a:solidFill>
                  <a:srgbClr val="212529"/>
                </a:solidFill>
                <a:latin typeface="Times New Roman"/>
                <a:ea typeface="Times New Roman"/>
                <a:cs typeface="Times New Roman"/>
                <a:sym typeface="Times New Roman"/>
              </a:rPr>
              <a:t>+ Sẵn lòng bày tỏ quan điểm về cải tiến, phá cách món ăn quê hương, ông mong muốn những món ăn này vẫn giữ nguyên được hương vị và giá trị của mình.</a:t>
            </a:r>
            <a:endParaRPr b="0" i="0" sz="2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36"/>
                                        </p:tgtEl>
                                      </p:cBhvr>
                                    </p:animEffect>
                                    <p:set>
                                      <p:cBhvr>
                                        <p:cTn dur="1" fill="hold">
                                          <p:stCondLst>
                                            <p:cond delay="1000"/>
                                          </p:stCondLst>
                                        </p:cTn>
                                        <p:tgtEl>
                                          <p:spTgt spid="73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7"/>
                                        </p:tgtEl>
                                        <p:attrNameLst>
                                          <p:attrName>style.visibility</p:attrName>
                                        </p:attrNameLst>
                                      </p:cBhvr>
                                      <p:to>
                                        <p:strVal val="visible"/>
                                      </p:to>
                                    </p:set>
                                    <p:animEffect filter="fade" transition="in">
                                      <p:cBhvr>
                                        <p:cTn dur="1000"/>
                                        <p:tgtEl>
                                          <p:spTgt spid="7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grpSp>
        <p:nvGrpSpPr>
          <p:cNvPr id="742" name="Google Shape;742;p27"/>
          <p:cNvGrpSpPr/>
          <p:nvPr/>
        </p:nvGrpSpPr>
        <p:grpSpPr>
          <a:xfrm>
            <a:off x="1328052" y="548145"/>
            <a:ext cx="6085703" cy="1727739"/>
            <a:chOff x="1912211" y="540788"/>
            <a:chExt cx="6085703" cy="1727739"/>
          </a:xfrm>
        </p:grpSpPr>
        <p:sp>
          <p:nvSpPr>
            <p:cNvPr id="743" name="Google Shape;743;p27"/>
            <p:cNvSpPr/>
            <p:nvPr/>
          </p:nvSpPr>
          <p:spPr>
            <a:xfrm>
              <a:off x="1912211" y="540788"/>
              <a:ext cx="5485773" cy="1727739"/>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27"/>
            <p:cNvSpPr/>
            <p:nvPr/>
          </p:nvSpPr>
          <p:spPr>
            <a:xfrm>
              <a:off x="3048436" y="1740388"/>
              <a:ext cx="4949478" cy="524524"/>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45" name="Google Shape;745;p27"/>
            <p:cNvCxnSpPr/>
            <p:nvPr/>
          </p:nvCxnSpPr>
          <p:spPr>
            <a:xfrm>
              <a:off x="2449586" y="2013663"/>
              <a:ext cx="1105200" cy="0"/>
            </a:xfrm>
            <a:prstGeom prst="straightConnector1">
              <a:avLst/>
            </a:prstGeom>
            <a:noFill/>
            <a:ln cap="flat" cmpd="sng" w="19050">
              <a:solidFill>
                <a:schemeClr val="dk1"/>
              </a:solidFill>
              <a:prstDash val="solid"/>
              <a:round/>
              <a:headEnd len="sm" w="sm" type="none"/>
              <a:tailEnd len="sm" w="sm" type="none"/>
            </a:ln>
          </p:spPr>
        </p:cxnSp>
      </p:grpSp>
      <p:sp>
        <p:nvSpPr>
          <p:cNvPr id="746" name="Google Shape;746;p27"/>
          <p:cNvSpPr txBox="1"/>
          <p:nvPr>
            <p:ph type="title"/>
          </p:nvPr>
        </p:nvSpPr>
        <p:spPr>
          <a:xfrm>
            <a:off x="2525636" y="755200"/>
            <a:ext cx="4872300" cy="98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200"/>
              <a:buNone/>
            </a:pPr>
            <a:r>
              <a:rPr lang="en-US">
                <a:latin typeface="Arial"/>
                <a:ea typeface="Arial"/>
                <a:cs typeface="Arial"/>
                <a:sym typeface="Arial"/>
              </a:rPr>
              <a:t>TỔNG KẾT</a:t>
            </a:r>
            <a:endParaRPr>
              <a:latin typeface="Arial"/>
              <a:ea typeface="Arial"/>
              <a:cs typeface="Arial"/>
              <a:sym typeface="Arial"/>
            </a:endParaRPr>
          </a:p>
        </p:txBody>
      </p:sp>
      <p:sp>
        <p:nvSpPr>
          <p:cNvPr id="747" name="Google Shape;747;p27"/>
          <p:cNvSpPr txBox="1"/>
          <p:nvPr>
            <p:ph idx="3" type="title"/>
          </p:nvPr>
        </p:nvSpPr>
        <p:spPr>
          <a:xfrm>
            <a:off x="1146085" y="904413"/>
            <a:ext cx="1008300" cy="1000500"/>
          </a:xfrm>
          <a:prstGeom prst="rect">
            <a:avLst/>
          </a:prstGeom>
          <a:solidFill>
            <a:schemeClr val="accent1"/>
          </a:solidFill>
          <a:ln>
            <a:noFill/>
          </a:ln>
          <a:effectLst>
            <a:outerShdw blurRad="85725" rotWithShape="0" algn="bl" dir="5400000" dist="19050">
              <a:srgbClr val="000000">
                <a:alpha val="26666"/>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000"/>
              <a:buNone/>
            </a:pPr>
            <a:r>
              <a:rPr lang="en-US">
                <a:latin typeface="Arial"/>
                <a:ea typeface="Arial"/>
                <a:cs typeface="Arial"/>
                <a:sym typeface="Arial"/>
              </a:rPr>
              <a:t>III</a:t>
            </a:r>
            <a:endParaRPr>
              <a:latin typeface="Arial"/>
              <a:ea typeface="Arial"/>
              <a:cs typeface="Arial"/>
              <a:sym typeface="Arial"/>
            </a:endParaRPr>
          </a:p>
        </p:txBody>
      </p:sp>
      <p:pic>
        <p:nvPicPr>
          <p:cNvPr id="748" name="Google Shape;748;p27"/>
          <p:cNvPicPr preferRelativeResize="0"/>
          <p:nvPr>
            <p:ph idx="2" type="pic"/>
          </p:nvPr>
        </p:nvPicPr>
        <p:blipFill rotWithShape="1">
          <a:blip r:embed="rId3">
            <a:alphaModFix/>
          </a:blip>
          <a:srcRect b="34822" l="0" r="0" t="34822"/>
          <a:stretch/>
        </p:blipFill>
        <p:spPr>
          <a:xfrm>
            <a:off x="-455976" y="2388376"/>
            <a:ext cx="10361975" cy="2830064"/>
          </a:xfrm>
          <a:prstGeom prst="rect">
            <a:avLst/>
          </a:prstGeom>
          <a:noFill/>
          <a:ln>
            <a:noFill/>
          </a:ln>
        </p:spPr>
      </p:pic>
      <p:sp>
        <p:nvSpPr>
          <p:cNvPr id="749" name="Google Shape;749;p27"/>
          <p:cNvSpPr/>
          <p:nvPr/>
        </p:nvSpPr>
        <p:spPr>
          <a:xfrm>
            <a:off x="-546725" y="2264900"/>
            <a:ext cx="181500" cy="543900"/>
          </a:xfrm>
          <a:prstGeom prst="rect">
            <a:avLst/>
          </a:prstGeom>
          <a:solidFill>
            <a:srgbClr val="FF00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50" name="Google Shape;750;p27"/>
          <p:cNvGrpSpPr/>
          <p:nvPr/>
        </p:nvGrpSpPr>
        <p:grpSpPr>
          <a:xfrm>
            <a:off x="-560987" y="477961"/>
            <a:ext cx="1459158" cy="4674964"/>
            <a:chOff x="-560987" y="477961"/>
            <a:chExt cx="1459158" cy="4674964"/>
          </a:xfrm>
        </p:grpSpPr>
        <p:sp>
          <p:nvSpPr>
            <p:cNvPr id="751" name="Google Shape;751;p27"/>
            <p:cNvSpPr/>
            <p:nvPr/>
          </p:nvSpPr>
          <p:spPr>
            <a:xfrm rot="-5400000">
              <a:off x="-1954170" y="2300584"/>
              <a:ext cx="4245524" cy="1459158"/>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27"/>
            <p:cNvSpPr/>
            <p:nvPr/>
          </p:nvSpPr>
          <p:spPr>
            <a:xfrm>
              <a:off x="233750" y="477961"/>
              <a:ext cx="593850" cy="939850"/>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3" name="Google Shape;753;p27"/>
          <p:cNvGrpSpPr/>
          <p:nvPr/>
        </p:nvGrpSpPr>
        <p:grpSpPr>
          <a:xfrm>
            <a:off x="7633662" y="-1563062"/>
            <a:ext cx="3726430" cy="3045826"/>
            <a:chOff x="7633662" y="-1563062"/>
            <a:chExt cx="3726430" cy="3045826"/>
          </a:xfrm>
        </p:grpSpPr>
        <p:grpSp>
          <p:nvGrpSpPr>
            <p:cNvPr id="754" name="Google Shape;754;p27"/>
            <p:cNvGrpSpPr/>
            <p:nvPr/>
          </p:nvGrpSpPr>
          <p:grpSpPr>
            <a:xfrm>
              <a:off x="7914208" y="-1563062"/>
              <a:ext cx="3445884" cy="2779896"/>
              <a:chOff x="7337177" y="-343788"/>
              <a:chExt cx="4366300" cy="2779896"/>
            </a:xfrm>
          </p:grpSpPr>
          <p:sp>
            <p:nvSpPr>
              <p:cNvPr id="755" name="Google Shape;755;p27"/>
              <p:cNvSpPr/>
              <p:nvPr/>
            </p:nvSpPr>
            <p:spPr>
              <a:xfrm>
                <a:off x="7337177" y="-343788"/>
                <a:ext cx="4366300" cy="2779896"/>
              </a:xfrm>
              <a:custGeom>
                <a:rect b="b" l="l" r="r" t="t"/>
                <a:pathLst>
                  <a:path extrusionOk="0" h="37116" w="58297">
                    <a:moveTo>
                      <a:pt x="57813" y="0"/>
                    </a:moveTo>
                    <a:lnTo>
                      <a:pt x="1" y="132"/>
                    </a:lnTo>
                    <a:lnTo>
                      <a:pt x="265" y="37115"/>
                    </a:lnTo>
                    <a:lnTo>
                      <a:pt x="58297" y="37049"/>
                    </a:lnTo>
                    <a:lnTo>
                      <a:pt x="57813" y="0"/>
                    </a:ln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56" name="Google Shape;756;p27"/>
              <p:cNvCxnSpPr/>
              <p:nvPr/>
            </p:nvCxnSpPr>
            <p:spPr>
              <a:xfrm>
                <a:off x="7667525" y="29457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757" name="Google Shape;757;p27"/>
              <p:cNvCxnSpPr/>
              <p:nvPr/>
            </p:nvCxnSpPr>
            <p:spPr>
              <a:xfrm>
                <a:off x="7667525" y="200002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758" name="Google Shape;758;p27"/>
              <p:cNvCxnSpPr/>
              <p:nvPr/>
            </p:nvCxnSpPr>
            <p:spPr>
              <a:xfrm>
                <a:off x="7667525" y="165893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759" name="Google Shape;759;p27"/>
              <p:cNvCxnSpPr/>
              <p:nvPr/>
            </p:nvCxnSpPr>
            <p:spPr>
              <a:xfrm>
                <a:off x="7667525" y="131784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760" name="Google Shape;760;p27"/>
              <p:cNvCxnSpPr/>
              <p:nvPr/>
            </p:nvCxnSpPr>
            <p:spPr>
              <a:xfrm>
                <a:off x="7667525" y="97675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761" name="Google Shape;761;p27"/>
              <p:cNvCxnSpPr/>
              <p:nvPr/>
            </p:nvCxnSpPr>
            <p:spPr>
              <a:xfrm>
                <a:off x="7667525" y="635665"/>
                <a:ext cx="3705600" cy="0"/>
              </a:xfrm>
              <a:prstGeom prst="straightConnector1">
                <a:avLst/>
              </a:prstGeom>
              <a:noFill/>
              <a:ln cap="flat" cmpd="sng" w="9525">
                <a:solidFill>
                  <a:schemeClr val="accent2"/>
                </a:solidFill>
                <a:prstDash val="solid"/>
                <a:round/>
                <a:headEnd len="sm" w="sm" type="none"/>
                <a:tailEnd len="sm" w="sm" type="none"/>
              </a:ln>
            </p:spPr>
          </p:cxnSp>
        </p:grpSp>
        <p:sp>
          <p:nvSpPr>
            <p:cNvPr id="762" name="Google Shape;762;p27"/>
            <p:cNvSpPr/>
            <p:nvPr/>
          </p:nvSpPr>
          <p:spPr>
            <a:xfrm>
              <a:off x="7633662" y="1012837"/>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63" name="Google Shape;763;p27"/>
          <p:cNvSpPr txBox="1"/>
          <p:nvPr>
            <p:ph idx="1" type="subTitle"/>
          </p:nvPr>
        </p:nvSpPr>
        <p:spPr>
          <a:xfrm>
            <a:off x="3598700" y="1794350"/>
            <a:ext cx="4315500" cy="4386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5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grpSp>
        <p:nvGrpSpPr>
          <p:cNvPr id="768" name="Google Shape;768;p28"/>
          <p:cNvGrpSpPr/>
          <p:nvPr/>
        </p:nvGrpSpPr>
        <p:grpSpPr>
          <a:xfrm>
            <a:off x="-2798018" y="-339258"/>
            <a:ext cx="10905082" cy="6079499"/>
            <a:chOff x="-2359085" y="867736"/>
            <a:chExt cx="10595782" cy="5128636"/>
          </a:xfrm>
        </p:grpSpPr>
        <p:sp>
          <p:nvSpPr>
            <p:cNvPr id="769" name="Google Shape;769;p28"/>
            <p:cNvSpPr/>
            <p:nvPr/>
          </p:nvSpPr>
          <p:spPr>
            <a:xfrm>
              <a:off x="907275" y="962025"/>
              <a:ext cx="7329422" cy="4162181"/>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28"/>
            <p:cNvSpPr/>
            <p:nvPr/>
          </p:nvSpPr>
          <p:spPr>
            <a:xfrm rot="-5400000">
              <a:off x="4686450" y="694736"/>
              <a:ext cx="593850" cy="939850"/>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71" name="Google Shape;771;p28"/>
            <p:cNvGrpSpPr/>
            <p:nvPr/>
          </p:nvGrpSpPr>
          <p:grpSpPr>
            <a:xfrm>
              <a:off x="-2359085" y="3216476"/>
              <a:ext cx="3850640" cy="2779896"/>
              <a:chOff x="7337177" y="-343788"/>
              <a:chExt cx="4366300" cy="2779896"/>
            </a:xfrm>
          </p:grpSpPr>
          <p:sp>
            <p:nvSpPr>
              <p:cNvPr id="772" name="Google Shape;772;p28"/>
              <p:cNvSpPr/>
              <p:nvPr/>
            </p:nvSpPr>
            <p:spPr>
              <a:xfrm>
                <a:off x="7337177" y="-343788"/>
                <a:ext cx="4366300" cy="2779896"/>
              </a:xfrm>
              <a:custGeom>
                <a:rect b="b" l="l" r="r" t="t"/>
                <a:pathLst>
                  <a:path extrusionOk="0" h="37116" w="58297">
                    <a:moveTo>
                      <a:pt x="57813" y="0"/>
                    </a:moveTo>
                    <a:lnTo>
                      <a:pt x="1" y="132"/>
                    </a:lnTo>
                    <a:lnTo>
                      <a:pt x="265" y="37115"/>
                    </a:lnTo>
                    <a:lnTo>
                      <a:pt x="58297" y="37049"/>
                    </a:lnTo>
                    <a:lnTo>
                      <a:pt x="57813" y="0"/>
                    </a:ln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73" name="Google Shape;773;p28"/>
              <p:cNvCxnSpPr/>
              <p:nvPr/>
            </p:nvCxnSpPr>
            <p:spPr>
              <a:xfrm>
                <a:off x="7581121" y="29457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774" name="Google Shape;774;p28"/>
              <p:cNvCxnSpPr/>
              <p:nvPr/>
            </p:nvCxnSpPr>
            <p:spPr>
              <a:xfrm>
                <a:off x="7581121" y="200002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775" name="Google Shape;775;p28"/>
              <p:cNvCxnSpPr/>
              <p:nvPr/>
            </p:nvCxnSpPr>
            <p:spPr>
              <a:xfrm>
                <a:off x="7581121" y="165893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776" name="Google Shape;776;p28"/>
              <p:cNvCxnSpPr/>
              <p:nvPr/>
            </p:nvCxnSpPr>
            <p:spPr>
              <a:xfrm>
                <a:off x="7581121" y="131784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777" name="Google Shape;777;p28"/>
              <p:cNvCxnSpPr/>
              <p:nvPr/>
            </p:nvCxnSpPr>
            <p:spPr>
              <a:xfrm>
                <a:off x="7581121" y="97675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778" name="Google Shape;778;p28"/>
              <p:cNvCxnSpPr/>
              <p:nvPr/>
            </p:nvCxnSpPr>
            <p:spPr>
              <a:xfrm>
                <a:off x="7581121" y="635665"/>
                <a:ext cx="3705600" cy="0"/>
              </a:xfrm>
              <a:prstGeom prst="straightConnector1">
                <a:avLst/>
              </a:prstGeom>
              <a:noFill/>
              <a:ln cap="flat" cmpd="sng" w="9525">
                <a:solidFill>
                  <a:schemeClr val="accent2"/>
                </a:solidFill>
                <a:prstDash val="solid"/>
                <a:round/>
                <a:headEnd len="sm" w="sm" type="none"/>
                <a:tailEnd len="sm" w="sm" type="none"/>
              </a:ln>
            </p:spPr>
          </p:cxnSp>
        </p:grpSp>
        <p:sp>
          <p:nvSpPr>
            <p:cNvPr id="779" name="Google Shape;779;p28"/>
            <p:cNvSpPr/>
            <p:nvPr/>
          </p:nvSpPr>
          <p:spPr>
            <a:xfrm>
              <a:off x="444955" y="4654280"/>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Ảnh có chứa văn bản, xe ba gác, vận tải" id="780" name="Google Shape;780;p28"/>
          <p:cNvPicPr preferRelativeResize="0"/>
          <p:nvPr/>
        </p:nvPicPr>
        <p:blipFill rotWithShape="1">
          <a:blip r:embed="rId3">
            <a:alphaModFix/>
          </a:blip>
          <a:srcRect b="0" l="0" r="0" t="0"/>
          <a:stretch/>
        </p:blipFill>
        <p:spPr>
          <a:xfrm>
            <a:off x="5892239" y="1992893"/>
            <a:ext cx="3787687" cy="4292263"/>
          </a:xfrm>
          <a:prstGeom prst="rect">
            <a:avLst/>
          </a:prstGeom>
          <a:noFill/>
          <a:ln>
            <a:noFill/>
          </a:ln>
        </p:spPr>
      </p:pic>
      <p:sp>
        <p:nvSpPr>
          <p:cNvPr id="781" name="Google Shape;781;p28"/>
          <p:cNvSpPr txBox="1"/>
          <p:nvPr/>
        </p:nvSpPr>
        <p:spPr>
          <a:xfrm>
            <a:off x="1319724" y="177404"/>
            <a:ext cx="6878780" cy="12721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Times New Roman"/>
                <a:ea typeface="Times New Roman"/>
                <a:cs typeface="Times New Roman"/>
                <a:sym typeface="Times New Roman"/>
              </a:rPr>
              <a:t>1. Nghệ thuật</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1000"/>
              </a:spcBef>
              <a:spcAft>
                <a:spcPts val="0"/>
              </a:spcAft>
              <a:buNone/>
            </a:pPr>
            <a:r>
              <a:rPr b="0" i="0" lang="en-US" sz="2000" u="none" cap="none" strike="noStrike">
                <a:solidFill>
                  <a:srgbClr val="000000"/>
                </a:solidFill>
                <a:latin typeface="Times New Roman"/>
                <a:ea typeface="Times New Roman"/>
                <a:cs typeface="Times New Roman"/>
                <a:sym typeface="Times New Roman"/>
              </a:rPr>
              <a:t>- Sử dụng ngôn ngữ địa phương.</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1000"/>
              </a:spcBef>
              <a:spcAft>
                <a:spcPts val="0"/>
              </a:spcAft>
              <a:buNone/>
            </a:pPr>
            <a:r>
              <a:rPr b="0" i="0" lang="en-US" sz="2000" u="none" cap="none" strike="noStrike">
                <a:solidFill>
                  <a:srgbClr val="000000"/>
                </a:solidFill>
                <a:latin typeface="Times New Roman"/>
                <a:ea typeface="Times New Roman"/>
                <a:cs typeface="Times New Roman"/>
                <a:sym typeface="Times New Roman"/>
              </a:rPr>
              <a:t>- Giọng điệu hài hước kết hợp với trữ tình.</a:t>
            </a:r>
            <a:endParaRPr b="0" i="0" sz="2000" u="none" cap="none" strike="noStrike">
              <a:solidFill>
                <a:srgbClr val="000000"/>
              </a:solidFill>
              <a:latin typeface="Calibri"/>
              <a:ea typeface="Calibri"/>
              <a:cs typeface="Calibri"/>
              <a:sym typeface="Calibri"/>
            </a:endParaRPr>
          </a:p>
        </p:txBody>
      </p:sp>
      <p:sp>
        <p:nvSpPr>
          <p:cNvPr id="782" name="Google Shape;782;p28"/>
          <p:cNvSpPr txBox="1"/>
          <p:nvPr/>
        </p:nvSpPr>
        <p:spPr>
          <a:xfrm>
            <a:off x="1262575" y="1473510"/>
            <a:ext cx="7032566" cy="17594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Times New Roman"/>
                <a:ea typeface="Times New Roman"/>
                <a:cs typeface="Times New Roman"/>
                <a:sym typeface="Times New Roman"/>
              </a:rPr>
              <a:t>2. Nội dung</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1000"/>
              </a:spcBef>
              <a:spcAft>
                <a:spcPts val="0"/>
              </a:spcAft>
              <a:buNone/>
            </a:pPr>
            <a:r>
              <a:rPr b="0" i="0" lang="en-US" sz="2000" u="none" cap="none" strike="noStrike">
                <a:solidFill>
                  <a:srgbClr val="000000"/>
                </a:solidFill>
                <a:latin typeface="Times New Roman"/>
                <a:ea typeface="Times New Roman"/>
                <a:cs typeface="Times New Roman"/>
                <a:sym typeface="Times New Roman"/>
              </a:rPr>
              <a:t>      Nhà văn giới thiệu về món ăn đậm đà bản sắc xứ Huế- cơm hến, đồng thời thể hiện những suy nghĩ của tác giả về việc “cải tiến” món ăn dân tộc. Từ đó thể hiện tình yêu quê hương da diết của tác giả.</a:t>
            </a:r>
            <a:endParaRPr b="0" i="0" sz="2000" u="none" cap="none" strike="noStrike">
              <a:solidFill>
                <a:srgbClr val="000000"/>
              </a:solidFill>
              <a:latin typeface="Calibri"/>
              <a:ea typeface="Calibri"/>
              <a:cs typeface="Calibri"/>
              <a:sym typeface="Calibri"/>
            </a:endParaRPr>
          </a:p>
        </p:txBody>
      </p:sp>
      <p:sp>
        <p:nvSpPr>
          <p:cNvPr id="783" name="Google Shape;783;p28"/>
          <p:cNvSpPr txBox="1"/>
          <p:nvPr/>
        </p:nvSpPr>
        <p:spPr>
          <a:xfrm>
            <a:off x="1243950" y="3256929"/>
            <a:ext cx="5205767"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Times New Roman"/>
                <a:ea typeface="Times New Roman"/>
                <a:cs typeface="Times New Roman"/>
                <a:sym typeface="Times New Roman"/>
              </a:rPr>
              <a:t>3. Thông điệp</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000" u="none" cap="none" strike="noStrike">
                <a:solidFill>
                  <a:srgbClr val="000000"/>
                </a:solidFill>
                <a:latin typeface="Times New Roman"/>
                <a:ea typeface="Times New Roman"/>
                <a:cs typeface="Times New Roman"/>
                <a:sym typeface="Times New Roman"/>
              </a:rPr>
              <a:t>      Hãy trân trọng, giữ gìn những đặc sản của địa phương, nuôi dưỡng những nét đẹp văn hoá của quê hương.</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7" name="Shape 787"/>
        <p:cNvGrpSpPr/>
        <p:nvPr/>
      </p:nvGrpSpPr>
      <p:grpSpPr>
        <a:xfrm>
          <a:off x="0" y="0"/>
          <a:ext cx="0" cy="0"/>
          <a:chOff x="0" y="0"/>
          <a:chExt cx="0" cy="0"/>
        </a:xfrm>
      </p:grpSpPr>
      <p:grpSp>
        <p:nvGrpSpPr>
          <p:cNvPr id="788" name="Google Shape;788;p29"/>
          <p:cNvGrpSpPr/>
          <p:nvPr/>
        </p:nvGrpSpPr>
        <p:grpSpPr>
          <a:xfrm>
            <a:off x="3816275" y="3122862"/>
            <a:ext cx="4614472" cy="1483563"/>
            <a:chOff x="3816275" y="3122862"/>
            <a:chExt cx="4614472" cy="1483563"/>
          </a:xfrm>
        </p:grpSpPr>
        <p:sp>
          <p:nvSpPr>
            <p:cNvPr id="789" name="Google Shape;789;p29"/>
            <p:cNvSpPr/>
            <p:nvPr/>
          </p:nvSpPr>
          <p:spPr>
            <a:xfrm>
              <a:off x="3816275" y="3353125"/>
              <a:ext cx="4614472" cy="1253300"/>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29"/>
            <p:cNvSpPr/>
            <p:nvPr/>
          </p:nvSpPr>
          <p:spPr>
            <a:xfrm>
              <a:off x="5887662" y="3122862"/>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1" name="Google Shape;791;p29"/>
          <p:cNvSpPr txBox="1"/>
          <p:nvPr>
            <p:ph type="title"/>
          </p:nvPr>
        </p:nvSpPr>
        <p:spPr>
          <a:xfrm>
            <a:off x="3312486" y="3449219"/>
            <a:ext cx="5003861" cy="1253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100"/>
              <a:buNone/>
            </a:pPr>
            <a:r>
              <a:rPr lang="en-US">
                <a:latin typeface="Arial"/>
                <a:ea typeface="Arial"/>
                <a:cs typeface="Arial"/>
                <a:sym typeface="Arial"/>
              </a:rPr>
              <a:t>CƠM HẾN-MÓN ĂN NỔI TIẾNG CỦA XỨ HUẾ</a:t>
            </a:r>
            <a:endParaRPr>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grpSp>
        <p:nvGrpSpPr>
          <p:cNvPr id="429" name="Google Shape;429;p3"/>
          <p:cNvGrpSpPr/>
          <p:nvPr/>
        </p:nvGrpSpPr>
        <p:grpSpPr>
          <a:xfrm>
            <a:off x="3985708" y="165269"/>
            <a:ext cx="4816890" cy="2423534"/>
            <a:chOff x="4020075" y="1134368"/>
            <a:chExt cx="4832770" cy="3473468"/>
          </a:xfrm>
        </p:grpSpPr>
        <p:sp>
          <p:nvSpPr>
            <p:cNvPr id="430" name="Google Shape;430;p3"/>
            <p:cNvSpPr/>
            <p:nvPr/>
          </p:nvSpPr>
          <p:spPr>
            <a:xfrm>
              <a:off x="4020075" y="1368314"/>
              <a:ext cx="4648209" cy="2451329"/>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3"/>
            <p:cNvSpPr/>
            <p:nvPr/>
          </p:nvSpPr>
          <p:spPr>
            <a:xfrm>
              <a:off x="5988895" y="3789402"/>
              <a:ext cx="2863950" cy="818434"/>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32" name="Google Shape;432;p3"/>
            <p:cNvCxnSpPr/>
            <p:nvPr/>
          </p:nvCxnSpPr>
          <p:spPr>
            <a:xfrm>
              <a:off x="7386700" y="3499438"/>
              <a:ext cx="1042500" cy="0"/>
            </a:xfrm>
            <a:prstGeom prst="straightConnector1">
              <a:avLst/>
            </a:prstGeom>
            <a:noFill/>
            <a:ln cap="flat" cmpd="sng" w="19050">
              <a:solidFill>
                <a:schemeClr val="dk1"/>
              </a:solidFill>
              <a:prstDash val="solid"/>
              <a:round/>
              <a:headEnd len="sm" w="sm" type="none"/>
              <a:tailEnd len="sm" w="sm" type="none"/>
            </a:ln>
          </p:spPr>
        </p:cxnSp>
        <p:sp>
          <p:nvSpPr>
            <p:cNvPr id="433" name="Google Shape;433;p3"/>
            <p:cNvSpPr/>
            <p:nvPr/>
          </p:nvSpPr>
          <p:spPr>
            <a:xfrm rot="957129">
              <a:off x="5518152" y="1277583"/>
              <a:ext cx="1108036" cy="469915"/>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4" name="Google Shape;434;p3"/>
          <p:cNvSpPr txBox="1"/>
          <p:nvPr>
            <p:ph idx="2" type="title"/>
          </p:nvPr>
        </p:nvSpPr>
        <p:spPr>
          <a:xfrm>
            <a:off x="8193116" y="-76773"/>
            <a:ext cx="971100" cy="942900"/>
          </a:xfrm>
          <a:prstGeom prst="rect">
            <a:avLst/>
          </a:prstGeom>
          <a:solidFill>
            <a:schemeClr val="accent1"/>
          </a:solidFill>
          <a:ln>
            <a:noFill/>
          </a:ln>
          <a:effectLst>
            <a:outerShdw blurRad="85725" rotWithShape="0" algn="bl" dir="5400000" dist="19050">
              <a:srgbClr val="000000">
                <a:alpha val="26666"/>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en-US"/>
              <a:t>02</a:t>
            </a:r>
            <a:endParaRPr/>
          </a:p>
        </p:txBody>
      </p:sp>
      <p:pic>
        <p:nvPicPr>
          <p:cNvPr id="435" name="Google Shape;435;p3"/>
          <p:cNvPicPr preferRelativeResize="0"/>
          <p:nvPr>
            <p:ph idx="3" type="pic"/>
          </p:nvPr>
        </p:nvPicPr>
        <p:blipFill rotWithShape="1">
          <a:blip r:embed="rId3">
            <a:alphaModFix/>
          </a:blip>
          <a:srcRect b="0" l="21281" r="21280" t="0"/>
          <a:stretch/>
        </p:blipFill>
        <p:spPr>
          <a:xfrm>
            <a:off x="157383" y="129329"/>
            <a:ext cx="3442585" cy="3991828"/>
          </a:xfrm>
          <a:prstGeom prst="rect">
            <a:avLst/>
          </a:prstGeom>
          <a:noFill/>
          <a:ln>
            <a:noFill/>
          </a:ln>
        </p:spPr>
      </p:pic>
      <p:grpSp>
        <p:nvGrpSpPr>
          <p:cNvPr id="436" name="Google Shape;436;p3"/>
          <p:cNvGrpSpPr/>
          <p:nvPr/>
        </p:nvGrpSpPr>
        <p:grpSpPr>
          <a:xfrm>
            <a:off x="3985707" y="2249617"/>
            <a:ext cx="4909639" cy="2774139"/>
            <a:chOff x="4020075" y="1134368"/>
            <a:chExt cx="4832770" cy="3473468"/>
          </a:xfrm>
        </p:grpSpPr>
        <p:sp>
          <p:nvSpPr>
            <p:cNvPr id="437" name="Google Shape;437;p3"/>
            <p:cNvSpPr/>
            <p:nvPr/>
          </p:nvSpPr>
          <p:spPr>
            <a:xfrm>
              <a:off x="4020075" y="1368314"/>
              <a:ext cx="4648209" cy="2451329"/>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3"/>
            <p:cNvSpPr/>
            <p:nvPr/>
          </p:nvSpPr>
          <p:spPr>
            <a:xfrm>
              <a:off x="5988895" y="3789402"/>
              <a:ext cx="2863950" cy="818434"/>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39" name="Google Shape;439;p3"/>
            <p:cNvCxnSpPr/>
            <p:nvPr/>
          </p:nvCxnSpPr>
          <p:spPr>
            <a:xfrm>
              <a:off x="7386700" y="3499438"/>
              <a:ext cx="1042500" cy="0"/>
            </a:xfrm>
            <a:prstGeom prst="straightConnector1">
              <a:avLst/>
            </a:prstGeom>
            <a:noFill/>
            <a:ln cap="flat" cmpd="sng" w="19050">
              <a:solidFill>
                <a:schemeClr val="dk1"/>
              </a:solidFill>
              <a:prstDash val="solid"/>
              <a:round/>
              <a:headEnd len="sm" w="sm" type="none"/>
              <a:tailEnd len="sm" w="sm" type="none"/>
            </a:ln>
          </p:spPr>
        </p:cxnSp>
        <p:sp>
          <p:nvSpPr>
            <p:cNvPr id="440" name="Google Shape;440;p3"/>
            <p:cNvSpPr/>
            <p:nvPr/>
          </p:nvSpPr>
          <p:spPr>
            <a:xfrm rot="957129">
              <a:off x="5518152" y="1277583"/>
              <a:ext cx="1108036" cy="469915"/>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1" name="Google Shape;441;p3"/>
          <p:cNvSpPr txBox="1"/>
          <p:nvPr/>
        </p:nvSpPr>
        <p:spPr>
          <a:xfrm>
            <a:off x="4170334" y="539907"/>
            <a:ext cx="4022781"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Đây là món ăn từng được gọi là “món ăn nhà nghèo” theo thời gian đã trở thành món ăn thân thuộc của tất cả người Sài Thành. </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p:txBody>
      </p:sp>
      <p:sp>
        <p:nvSpPr>
          <p:cNvPr id="442" name="Google Shape;442;p3"/>
          <p:cNvSpPr txBox="1"/>
          <p:nvPr/>
        </p:nvSpPr>
        <p:spPr>
          <a:xfrm>
            <a:off x="4099231" y="2697097"/>
            <a:ext cx="4519412"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Có nguyên liệu vô cùng đặc biệt. Là món ăn từng được 3 stremer nổi tiếng: Độ Mixi, Pewpew, Xemesis lựa chọn để mở nhà hàng nổi tiếng, thu hút nhiều thực khách.</a:t>
            </a:r>
            <a:endParaRPr/>
          </a:p>
        </p:txBody>
      </p:sp>
      <p:sp>
        <p:nvSpPr>
          <p:cNvPr id="443" name="Google Shape;443;p3"/>
          <p:cNvSpPr txBox="1"/>
          <p:nvPr/>
        </p:nvSpPr>
        <p:spPr>
          <a:xfrm>
            <a:off x="436151" y="4328313"/>
            <a:ext cx="2909503" cy="461665"/>
          </a:xfrm>
          <a:prstGeom prst="rect">
            <a:avLst/>
          </a:prstGeom>
          <a:solidFill>
            <a:srgbClr val="DAC18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CƠM</a:t>
            </a:r>
            <a:r>
              <a:rPr b="0" i="0" lang="en-US" sz="2400" u="none" cap="none" strike="noStrike">
                <a:solidFill>
                  <a:srgbClr val="000000"/>
                </a:solidFill>
                <a:latin typeface="Calibri"/>
                <a:ea typeface="Calibri"/>
                <a:cs typeface="Calibri"/>
                <a:sym typeface="Calibri"/>
              </a:rPr>
              <a:t> TẤM SÀI GÒN</a:t>
            </a:r>
            <a:endParaRPr b="0" i="0" sz="2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par>
                                <p:cTn fill="hold" nodeType="with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000"/>
                                        <p:tgtEl>
                                          <p:spTgt spid="442"/>
                                        </p:tgtEl>
                                      </p:cBhvr>
                                    </p:animEffect>
                                  </p:childTnLst>
                                </p:cTn>
                              </p:par>
                              <p:par>
                                <p:cTn fill="hold" nodeType="with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grpSp>
        <p:nvGrpSpPr>
          <p:cNvPr id="796" name="Google Shape;796;p30"/>
          <p:cNvGrpSpPr/>
          <p:nvPr/>
        </p:nvGrpSpPr>
        <p:grpSpPr>
          <a:xfrm>
            <a:off x="4572001" y="117581"/>
            <a:ext cx="4409076" cy="3498161"/>
            <a:chOff x="5325912" y="323658"/>
            <a:chExt cx="3659769" cy="3236440"/>
          </a:xfrm>
        </p:grpSpPr>
        <p:sp>
          <p:nvSpPr>
            <p:cNvPr id="797" name="Google Shape;797;p30"/>
            <p:cNvSpPr/>
            <p:nvPr/>
          </p:nvSpPr>
          <p:spPr>
            <a:xfrm>
              <a:off x="5325912" y="758261"/>
              <a:ext cx="3273319" cy="2554601"/>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30"/>
            <p:cNvSpPr/>
            <p:nvPr/>
          </p:nvSpPr>
          <p:spPr>
            <a:xfrm>
              <a:off x="8068212" y="3097422"/>
              <a:ext cx="917469" cy="462676"/>
            </a:xfrm>
            <a:custGeom>
              <a:rect b="b" l="l" r="r" t="t"/>
              <a:pathLst>
                <a:path extrusionOk="0" h="37116" w="58297">
                  <a:moveTo>
                    <a:pt x="57813" y="0"/>
                  </a:moveTo>
                  <a:lnTo>
                    <a:pt x="1" y="132"/>
                  </a:lnTo>
                  <a:lnTo>
                    <a:pt x="265" y="37115"/>
                  </a:lnTo>
                  <a:lnTo>
                    <a:pt x="58297" y="37049"/>
                  </a:lnTo>
                  <a:lnTo>
                    <a:pt x="57813" y="0"/>
                  </a:lnTo>
                  <a:close/>
                </a:path>
              </a:pathLst>
            </a:custGeom>
            <a:solidFill>
              <a:schemeClr val="accent1"/>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30"/>
            <p:cNvSpPr/>
            <p:nvPr/>
          </p:nvSpPr>
          <p:spPr>
            <a:xfrm rot="-3659228">
              <a:off x="8133801" y="341314"/>
              <a:ext cx="593843" cy="939838"/>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00" name="Google Shape;800;p30"/>
          <p:cNvSpPr txBox="1"/>
          <p:nvPr>
            <p:ph type="title"/>
          </p:nvPr>
        </p:nvSpPr>
        <p:spPr>
          <a:xfrm>
            <a:off x="4572000" y="806335"/>
            <a:ext cx="3782575" cy="1751826"/>
          </a:xfrm>
          <a:prstGeom prst="rect">
            <a:avLst/>
          </a:prstGeom>
          <a:noFill/>
          <a:ln>
            <a:noFill/>
          </a:ln>
        </p:spPr>
        <p:txBody>
          <a:bodyPr anchorCtr="0" anchor="t" bIns="0" lIns="91425" spcFirstLastPara="1" rIns="91425" wrap="square" tIns="91425">
            <a:noAutofit/>
          </a:bodyPr>
          <a:lstStyle/>
          <a:p>
            <a:pPr indent="0" lvl="0" marL="0" marR="0" rtl="0" algn="just">
              <a:lnSpc>
                <a:spcPct val="90000"/>
              </a:lnSpc>
              <a:spcBef>
                <a:spcPts val="0"/>
              </a:spcBef>
              <a:spcAft>
                <a:spcPts val="0"/>
              </a:spcAft>
              <a:buSzPts val="3100"/>
              <a:buNone/>
            </a:pPr>
            <a:r>
              <a:rPr b="1" lang="en-US" sz="2400">
                <a:latin typeface="Times New Roman"/>
                <a:ea typeface="Times New Roman"/>
                <a:cs typeface="Times New Roman"/>
                <a:sym typeface="Times New Roman"/>
              </a:rPr>
              <a:t>Nhóm 4: Màu sắc trăm miền</a:t>
            </a:r>
            <a:br>
              <a:rPr lang="en-US" sz="2400">
                <a:latin typeface="Calibri"/>
                <a:ea typeface="Calibri"/>
                <a:cs typeface="Calibri"/>
                <a:sym typeface="Calibri"/>
              </a:rPr>
            </a:br>
            <a:r>
              <a:rPr lang="en-US" sz="2400">
                <a:latin typeface="Times New Roman"/>
                <a:ea typeface="Times New Roman"/>
                <a:cs typeface="Times New Roman"/>
                <a:sym typeface="Times New Roman"/>
              </a:rPr>
              <a:t>- Tìm các món ăn đặc trưng của các vùng miền để chia sẻ.</a:t>
            </a:r>
            <a:br>
              <a:rPr lang="en-US" sz="2400">
                <a:latin typeface="Calibri"/>
                <a:ea typeface="Calibri"/>
                <a:cs typeface="Calibri"/>
                <a:sym typeface="Calibri"/>
              </a:rPr>
            </a:br>
            <a:r>
              <a:rPr lang="en-US" sz="2400">
                <a:latin typeface="Times New Roman"/>
                <a:ea typeface="Times New Roman"/>
                <a:cs typeface="Times New Roman"/>
                <a:sym typeface="Times New Roman"/>
              </a:rPr>
              <a:t>- Sản phẩm đầu ra: ppt, radio show; poster…</a:t>
            </a:r>
            <a:endParaRPr sz="2400">
              <a:latin typeface="Calibri"/>
              <a:ea typeface="Calibri"/>
              <a:cs typeface="Calibri"/>
              <a:sym typeface="Calibri"/>
            </a:endParaRPr>
          </a:p>
        </p:txBody>
      </p:sp>
      <p:pic>
        <p:nvPicPr>
          <p:cNvPr id="801" name="Google Shape;801;p30"/>
          <p:cNvPicPr preferRelativeResize="0"/>
          <p:nvPr>
            <p:ph idx="2" type="pic"/>
          </p:nvPr>
        </p:nvPicPr>
        <p:blipFill rotWithShape="1">
          <a:blip r:embed="rId3">
            <a:alphaModFix/>
          </a:blip>
          <a:srcRect b="0" l="3523" r="3522" t="0"/>
          <a:stretch/>
        </p:blipFill>
        <p:spPr>
          <a:xfrm>
            <a:off x="-44863" y="0"/>
            <a:ext cx="3574879" cy="5035771"/>
          </a:xfrm>
          <a:prstGeom prst="rect">
            <a:avLst/>
          </a:prstGeom>
          <a:noFill/>
          <a:ln>
            <a:noFill/>
          </a:ln>
        </p:spPr>
      </p:pic>
      <p:sp>
        <p:nvSpPr>
          <p:cNvPr id="802" name="Google Shape;802;p30"/>
          <p:cNvSpPr/>
          <p:nvPr/>
        </p:nvSpPr>
        <p:spPr>
          <a:xfrm>
            <a:off x="-808900" y="478375"/>
            <a:ext cx="296925" cy="469925"/>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30"/>
          <p:cNvSpPr/>
          <p:nvPr/>
        </p:nvSpPr>
        <p:spPr>
          <a:xfrm>
            <a:off x="-1106375" y="71800"/>
            <a:ext cx="593850" cy="251850"/>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04" name="Google Shape;804;p30"/>
          <p:cNvGrpSpPr/>
          <p:nvPr/>
        </p:nvGrpSpPr>
        <p:grpSpPr>
          <a:xfrm>
            <a:off x="-1474133" y="-1832024"/>
            <a:ext cx="2517172" cy="3199898"/>
            <a:chOff x="-1474133" y="-1832024"/>
            <a:chExt cx="2517172" cy="3199898"/>
          </a:xfrm>
        </p:grpSpPr>
        <p:grpSp>
          <p:nvGrpSpPr>
            <p:cNvPr id="805" name="Google Shape;805;p30"/>
            <p:cNvGrpSpPr/>
            <p:nvPr/>
          </p:nvGrpSpPr>
          <p:grpSpPr>
            <a:xfrm>
              <a:off x="-1474133" y="-1832024"/>
              <a:ext cx="2517172" cy="2779896"/>
              <a:chOff x="7337177" y="-343788"/>
              <a:chExt cx="4366300" cy="2779896"/>
            </a:xfrm>
          </p:grpSpPr>
          <p:sp>
            <p:nvSpPr>
              <p:cNvPr id="806" name="Google Shape;806;p30"/>
              <p:cNvSpPr/>
              <p:nvPr/>
            </p:nvSpPr>
            <p:spPr>
              <a:xfrm>
                <a:off x="7337177" y="-343788"/>
                <a:ext cx="4366300" cy="2779896"/>
              </a:xfrm>
              <a:custGeom>
                <a:rect b="b" l="l" r="r" t="t"/>
                <a:pathLst>
                  <a:path extrusionOk="0" h="37116" w="58297">
                    <a:moveTo>
                      <a:pt x="57813" y="0"/>
                    </a:moveTo>
                    <a:lnTo>
                      <a:pt x="1" y="132"/>
                    </a:lnTo>
                    <a:lnTo>
                      <a:pt x="265" y="37115"/>
                    </a:lnTo>
                    <a:lnTo>
                      <a:pt x="58297" y="37049"/>
                    </a:lnTo>
                    <a:lnTo>
                      <a:pt x="57813" y="0"/>
                    </a:ln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07" name="Google Shape;807;p30"/>
              <p:cNvCxnSpPr/>
              <p:nvPr/>
            </p:nvCxnSpPr>
            <p:spPr>
              <a:xfrm>
                <a:off x="7667525" y="29457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808" name="Google Shape;808;p30"/>
              <p:cNvCxnSpPr/>
              <p:nvPr/>
            </p:nvCxnSpPr>
            <p:spPr>
              <a:xfrm>
                <a:off x="7667525" y="200002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809" name="Google Shape;809;p30"/>
              <p:cNvCxnSpPr/>
              <p:nvPr/>
            </p:nvCxnSpPr>
            <p:spPr>
              <a:xfrm>
                <a:off x="7667525" y="165893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810" name="Google Shape;810;p30"/>
              <p:cNvCxnSpPr/>
              <p:nvPr/>
            </p:nvCxnSpPr>
            <p:spPr>
              <a:xfrm>
                <a:off x="7667525" y="131784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811" name="Google Shape;811;p30"/>
              <p:cNvCxnSpPr/>
              <p:nvPr/>
            </p:nvCxnSpPr>
            <p:spPr>
              <a:xfrm>
                <a:off x="7667525" y="97675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812" name="Google Shape;812;p30"/>
              <p:cNvCxnSpPr/>
              <p:nvPr/>
            </p:nvCxnSpPr>
            <p:spPr>
              <a:xfrm>
                <a:off x="7667525" y="635665"/>
                <a:ext cx="3705600" cy="0"/>
              </a:xfrm>
              <a:prstGeom prst="straightConnector1">
                <a:avLst/>
              </a:prstGeom>
              <a:noFill/>
              <a:ln cap="flat" cmpd="sng" w="9525">
                <a:solidFill>
                  <a:schemeClr val="accent2"/>
                </a:solidFill>
                <a:prstDash val="solid"/>
                <a:round/>
                <a:headEnd len="sm" w="sm" type="none"/>
                <a:tailEnd len="sm" w="sm" type="none"/>
              </a:ln>
            </p:spPr>
          </p:cxnSp>
        </p:grpSp>
        <p:sp>
          <p:nvSpPr>
            <p:cNvPr id="813" name="Google Shape;813;p30"/>
            <p:cNvSpPr/>
            <p:nvPr/>
          </p:nvSpPr>
          <p:spPr>
            <a:xfrm rot="-5400000">
              <a:off x="56900" y="791922"/>
              <a:ext cx="681977"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14" name="Google Shape;814;p30"/>
          <p:cNvGrpSpPr/>
          <p:nvPr/>
        </p:nvGrpSpPr>
        <p:grpSpPr>
          <a:xfrm>
            <a:off x="3965706" y="4207815"/>
            <a:ext cx="3910058" cy="1224053"/>
            <a:chOff x="3965717" y="4263372"/>
            <a:chExt cx="3910058" cy="1224053"/>
          </a:xfrm>
        </p:grpSpPr>
        <p:sp>
          <p:nvSpPr>
            <p:cNvPr id="815" name="Google Shape;815;p30"/>
            <p:cNvSpPr/>
            <p:nvPr/>
          </p:nvSpPr>
          <p:spPr>
            <a:xfrm flipH="1" rot="10800000">
              <a:off x="3965717" y="4530600"/>
              <a:ext cx="3910058" cy="956825"/>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30"/>
            <p:cNvSpPr/>
            <p:nvPr/>
          </p:nvSpPr>
          <p:spPr>
            <a:xfrm>
              <a:off x="4474025" y="4263372"/>
              <a:ext cx="593850" cy="667716"/>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descr="Ảnh có chứa bàn&#10;&#10;Mô tả được tạo tự động" id="821" name="Google Shape;821;p31"/>
          <p:cNvPicPr preferRelativeResize="0"/>
          <p:nvPr/>
        </p:nvPicPr>
        <p:blipFill rotWithShape="1">
          <a:blip r:embed="rId3">
            <a:alphaModFix/>
          </a:blip>
          <a:srcRect b="0" l="0" r="0" t="0"/>
          <a:stretch/>
        </p:blipFill>
        <p:spPr>
          <a:xfrm>
            <a:off x="739833" y="867051"/>
            <a:ext cx="7895632" cy="4051027"/>
          </a:xfrm>
          <a:prstGeom prst="rect">
            <a:avLst/>
          </a:prstGeom>
          <a:noFill/>
          <a:ln>
            <a:noFill/>
          </a:ln>
        </p:spPr>
      </p:pic>
      <p:sp>
        <p:nvSpPr>
          <p:cNvPr id="822" name="Google Shape;822;p31"/>
          <p:cNvSpPr txBox="1"/>
          <p:nvPr/>
        </p:nvSpPr>
        <p:spPr>
          <a:xfrm>
            <a:off x="954505" y="488358"/>
            <a:ext cx="684997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Times New Roman"/>
                <a:ea typeface="Times New Roman"/>
                <a:cs typeface="Times New Roman"/>
                <a:sym typeface="Times New Roman"/>
              </a:rPr>
              <a:t>TIÊU CHÍ ĐÁNH GIÁ (SẢN PHẨM TRÌNH BÀY TRÊN LỚP – CHIẾM 30%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grpSp>
        <p:nvGrpSpPr>
          <p:cNvPr id="827" name="Google Shape;827;p32"/>
          <p:cNvGrpSpPr/>
          <p:nvPr/>
        </p:nvGrpSpPr>
        <p:grpSpPr>
          <a:xfrm>
            <a:off x="608463" y="2831113"/>
            <a:ext cx="4409356" cy="1482984"/>
            <a:chOff x="608463" y="2831113"/>
            <a:chExt cx="4409356" cy="1482984"/>
          </a:xfrm>
        </p:grpSpPr>
        <p:sp>
          <p:nvSpPr>
            <p:cNvPr id="828" name="Google Shape;828;p32"/>
            <p:cNvSpPr/>
            <p:nvPr/>
          </p:nvSpPr>
          <p:spPr>
            <a:xfrm>
              <a:off x="608482" y="3947313"/>
              <a:ext cx="4409337" cy="366784"/>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32"/>
            <p:cNvSpPr/>
            <p:nvPr/>
          </p:nvSpPr>
          <p:spPr>
            <a:xfrm>
              <a:off x="608463" y="2831113"/>
              <a:ext cx="4409220" cy="1085709"/>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0" name="Google Shape;830;p32"/>
          <p:cNvGrpSpPr/>
          <p:nvPr/>
        </p:nvGrpSpPr>
        <p:grpSpPr>
          <a:xfrm>
            <a:off x="608463" y="793500"/>
            <a:ext cx="4409356" cy="1477734"/>
            <a:chOff x="608463" y="793500"/>
            <a:chExt cx="4409356" cy="1477734"/>
          </a:xfrm>
        </p:grpSpPr>
        <p:sp>
          <p:nvSpPr>
            <p:cNvPr id="831" name="Google Shape;831;p32"/>
            <p:cNvSpPr/>
            <p:nvPr/>
          </p:nvSpPr>
          <p:spPr>
            <a:xfrm>
              <a:off x="608463" y="793500"/>
              <a:ext cx="4409220" cy="1085709"/>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32"/>
            <p:cNvSpPr/>
            <p:nvPr/>
          </p:nvSpPr>
          <p:spPr>
            <a:xfrm>
              <a:off x="608482" y="1904450"/>
              <a:ext cx="4409337" cy="366784"/>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33" name="Google Shape;833;p32"/>
          <p:cNvSpPr txBox="1"/>
          <p:nvPr>
            <p:ph idx="1" type="subTitle"/>
          </p:nvPr>
        </p:nvSpPr>
        <p:spPr>
          <a:xfrm>
            <a:off x="713225" y="1879200"/>
            <a:ext cx="4199700" cy="41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500"/>
              <a:buNone/>
            </a:pPr>
            <a:r>
              <a:rPr lang="en-US"/>
              <a:t>Jupiter's rotation period</a:t>
            </a:r>
            <a:endParaRPr/>
          </a:p>
        </p:txBody>
      </p:sp>
      <p:sp>
        <p:nvSpPr>
          <p:cNvPr id="834" name="Google Shape;834;p32"/>
          <p:cNvSpPr txBox="1"/>
          <p:nvPr>
            <p:ph type="title"/>
          </p:nvPr>
        </p:nvSpPr>
        <p:spPr>
          <a:xfrm>
            <a:off x="713225" y="793500"/>
            <a:ext cx="4199700" cy="876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5000"/>
              <a:buNone/>
            </a:pPr>
            <a:r>
              <a:rPr lang="en-US"/>
              <a:t>9h 55m 23s</a:t>
            </a:r>
            <a:endParaRPr/>
          </a:p>
        </p:txBody>
      </p:sp>
      <p:sp>
        <p:nvSpPr>
          <p:cNvPr id="835" name="Google Shape;835;p32"/>
          <p:cNvSpPr txBox="1"/>
          <p:nvPr>
            <p:ph idx="2" type="subTitle"/>
          </p:nvPr>
        </p:nvSpPr>
        <p:spPr>
          <a:xfrm>
            <a:off x="713225" y="3922050"/>
            <a:ext cx="4199700" cy="41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500"/>
              <a:buNone/>
            </a:pPr>
            <a:r>
              <a:rPr lang="en-US"/>
              <a:t>Distance between Earth and the Moon</a:t>
            </a:r>
            <a:endParaRPr/>
          </a:p>
        </p:txBody>
      </p:sp>
      <p:sp>
        <p:nvSpPr>
          <p:cNvPr id="836" name="Google Shape;836;p32"/>
          <p:cNvSpPr txBox="1"/>
          <p:nvPr>
            <p:ph idx="3" type="title"/>
          </p:nvPr>
        </p:nvSpPr>
        <p:spPr>
          <a:xfrm>
            <a:off x="713225" y="2836350"/>
            <a:ext cx="4199700" cy="876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5000"/>
              <a:buNone/>
            </a:pPr>
            <a:r>
              <a:rPr lang="en-US"/>
              <a:t>386,000 km</a:t>
            </a:r>
            <a:endParaRPr/>
          </a:p>
        </p:txBody>
      </p:sp>
      <p:pic>
        <p:nvPicPr>
          <p:cNvPr id="837" name="Google Shape;837;p32"/>
          <p:cNvPicPr preferRelativeResize="0"/>
          <p:nvPr>
            <p:ph idx="4" type="pic"/>
          </p:nvPr>
        </p:nvPicPr>
        <p:blipFill rotWithShape="1">
          <a:blip r:embed="rId3">
            <a:alphaModFix/>
          </a:blip>
          <a:srcRect b="0" l="10914" r="10913" t="0"/>
          <a:stretch/>
        </p:blipFill>
        <p:spPr>
          <a:xfrm flipH="1">
            <a:off x="5611674" y="0"/>
            <a:ext cx="3532301" cy="5143500"/>
          </a:xfrm>
          <a:prstGeom prst="rect">
            <a:avLst/>
          </a:prstGeom>
          <a:noFill/>
          <a:ln>
            <a:noFill/>
          </a:ln>
        </p:spPr>
      </p:pic>
      <p:sp>
        <p:nvSpPr>
          <p:cNvPr id="838" name="Google Shape;838;p32"/>
          <p:cNvSpPr/>
          <p:nvPr/>
        </p:nvSpPr>
        <p:spPr>
          <a:xfrm>
            <a:off x="5386806" y="4251974"/>
            <a:ext cx="401683" cy="652425"/>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32"/>
          <p:cNvSpPr/>
          <p:nvPr/>
        </p:nvSpPr>
        <p:spPr>
          <a:xfrm>
            <a:off x="5017675" y="-943650"/>
            <a:ext cx="594000" cy="606300"/>
          </a:xfrm>
          <a:prstGeom prst="rect">
            <a:avLst/>
          </a:prstGeom>
          <a:solidFill>
            <a:srgbClr val="FF00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40" name="Google Shape;840;p32"/>
          <p:cNvGrpSpPr/>
          <p:nvPr/>
        </p:nvGrpSpPr>
        <p:grpSpPr>
          <a:xfrm>
            <a:off x="3442912" y="-2301524"/>
            <a:ext cx="3151432" cy="2987963"/>
            <a:chOff x="3442912" y="-2301524"/>
            <a:chExt cx="3151432" cy="2987963"/>
          </a:xfrm>
        </p:grpSpPr>
        <p:grpSp>
          <p:nvGrpSpPr>
            <p:cNvPr id="841" name="Google Shape;841;p32"/>
            <p:cNvGrpSpPr/>
            <p:nvPr/>
          </p:nvGrpSpPr>
          <p:grpSpPr>
            <a:xfrm>
              <a:off x="4106427" y="-2301524"/>
              <a:ext cx="2487917" cy="2779896"/>
              <a:chOff x="7337177" y="-343788"/>
              <a:chExt cx="4366300" cy="2779896"/>
            </a:xfrm>
          </p:grpSpPr>
          <p:sp>
            <p:nvSpPr>
              <p:cNvPr id="842" name="Google Shape;842;p32"/>
              <p:cNvSpPr/>
              <p:nvPr/>
            </p:nvSpPr>
            <p:spPr>
              <a:xfrm>
                <a:off x="7337177" y="-343788"/>
                <a:ext cx="4366300" cy="2779896"/>
              </a:xfrm>
              <a:custGeom>
                <a:rect b="b" l="l" r="r" t="t"/>
                <a:pathLst>
                  <a:path extrusionOk="0" h="37116" w="58297">
                    <a:moveTo>
                      <a:pt x="57813" y="0"/>
                    </a:moveTo>
                    <a:lnTo>
                      <a:pt x="1" y="132"/>
                    </a:lnTo>
                    <a:lnTo>
                      <a:pt x="265" y="37115"/>
                    </a:lnTo>
                    <a:lnTo>
                      <a:pt x="58297" y="37049"/>
                    </a:lnTo>
                    <a:lnTo>
                      <a:pt x="57813" y="0"/>
                    </a:lnTo>
                    <a:close/>
                  </a:path>
                </a:pathLst>
              </a:custGeom>
              <a:solidFill>
                <a:schemeClr val="accent3"/>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43" name="Google Shape;843;p32"/>
              <p:cNvCxnSpPr/>
              <p:nvPr/>
            </p:nvCxnSpPr>
            <p:spPr>
              <a:xfrm>
                <a:off x="7667525" y="29457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844" name="Google Shape;844;p32"/>
              <p:cNvCxnSpPr/>
              <p:nvPr/>
            </p:nvCxnSpPr>
            <p:spPr>
              <a:xfrm>
                <a:off x="7667525" y="200002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845" name="Google Shape;845;p32"/>
              <p:cNvCxnSpPr/>
              <p:nvPr/>
            </p:nvCxnSpPr>
            <p:spPr>
              <a:xfrm>
                <a:off x="7667525" y="165893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846" name="Google Shape;846;p32"/>
              <p:cNvCxnSpPr/>
              <p:nvPr/>
            </p:nvCxnSpPr>
            <p:spPr>
              <a:xfrm>
                <a:off x="7667525" y="131784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847" name="Google Shape;847;p32"/>
              <p:cNvCxnSpPr/>
              <p:nvPr/>
            </p:nvCxnSpPr>
            <p:spPr>
              <a:xfrm>
                <a:off x="7667525" y="976755"/>
                <a:ext cx="3705600" cy="0"/>
              </a:xfrm>
              <a:prstGeom prst="straightConnector1">
                <a:avLst/>
              </a:prstGeom>
              <a:noFill/>
              <a:ln cap="flat" cmpd="sng" w="9525">
                <a:solidFill>
                  <a:schemeClr val="accent2"/>
                </a:solidFill>
                <a:prstDash val="solid"/>
                <a:round/>
                <a:headEnd len="sm" w="sm" type="none"/>
                <a:tailEnd len="sm" w="sm" type="none"/>
              </a:ln>
            </p:spPr>
          </p:cxnSp>
          <p:cxnSp>
            <p:nvCxnSpPr>
              <p:cNvPr id="848" name="Google Shape;848;p32"/>
              <p:cNvCxnSpPr/>
              <p:nvPr/>
            </p:nvCxnSpPr>
            <p:spPr>
              <a:xfrm>
                <a:off x="7667525" y="635665"/>
                <a:ext cx="3705600" cy="0"/>
              </a:xfrm>
              <a:prstGeom prst="straightConnector1">
                <a:avLst/>
              </a:prstGeom>
              <a:noFill/>
              <a:ln cap="flat" cmpd="sng" w="9525">
                <a:solidFill>
                  <a:schemeClr val="accent2"/>
                </a:solidFill>
                <a:prstDash val="solid"/>
                <a:round/>
                <a:headEnd len="sm" w="sm" type="none"/>
                <a:tailEnd len="sm" w="sm" type="none"/>
              </a:ln>
            </p:spPr>
          </p:cxnSp>
        </p:grpSp>
        <p:sp>
          <p:nvSpPr>
            <p:cNvPr id="849" name="Google Shape;849;p32"/>
            <p:cNvSpPr/>
            <p:nvPr/>
          </p:nvSpPr>
          <p:spPr>
            <a:xfrm>
              <a:off x="3442912" y="216512"/>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grpSp>
        <p:nvGrpSpPr>
          <p:cNvPr id="448" name="Google Shape;448;p4"/>
          <p:cNvGrpSpPr/>
          <p:nvPr/>
        </p:nvGrpSpPr>
        <p:grpSpPr>
          <a:xfrm>
            <a:off x="3922159" y="-196794"/>
            <a:ext cx="5008640" cy="2910914"/>
            <a:chOff x="4020075" y="1134368"/>
            <a:chExt cx="4832770" cy="3473468"/>
          </a:xfrm>
        </p:grpSpPr>
        <p:sp>
          <p:nvSpPr>
            <p:cNvPr id="449" name="Google Shape;449;p4"/>
            <p:cNvSpPr/>
            <p:nvPr/>
          </p:nvSpPr>
          <p:spPr>
            <a:xfrm>
              <a:off x="4020075" y="1368314"/>
              <a:ext cx="4648209" cy="2451329"/>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4"/>
            <p:cNvSpPr/>
            <p:nvPr/>
          </p:nvSpPr>
          <p:spPr>
            <a:xfrm>
              <a:off x="5988895" y="3789402"/>
              <a:ext cx="2863950" cy="818434"/>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51" name="Google Shape;451;p4"/>
            <p:cNvCxnSpPr/>
            <p:nvPr/>
          </p:nvCxnSpPr>
          <p:spPr>
            <a:xfrm>
              <a:off x="7386700" y="3499438"/>
              <a:ext cx="1042500" cy="0"/>
            </a:xfrm>
            <a:prstGeom prst="straightConnector1">
              <a:avLst/>
            </a:prstGeom>
            <a:noFill/>
            <a:ln cap="flat" cmpd="sng" w="19050">
              <a:solidFill>
                <a:schemeClr val="dk1"/>
              </a:solidFill>
              <a:prstDash val="solid"/>
              <a:round/>
              <a:headEnd len="sm" w="sm" type="none"/>
              <a:tailEnd len="sm" w="sm" type="none"/>
            </a:ln>
          </p:spPr>
        </p:cxnSp>
        <p:sp>
          <p:nvSpPr>
            <p:cNvPr id="452" name="Google Shape;452;p4"/>
            <p:cNvSpPr/>
            <p:nvPr/>
          </p:nvSpPr>
          <p:spPr>
            <a:xfrm rot="957129">
              <a:off x="5518152" y="1277583"/>
              <a:ext cx="1108036" cy="469915"/>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3" name="Google Shape;453;p4"/>
          <p:cNvSpPr txBox="1"/>
          <p:nvPr>
            <p:ph idx="2" type="title"/>
          </p:nvPr>
        </p:nvSpPr>
        <p:spPr>
          <a:xfrm>
            <a:off x="8193116" y="-76773"/>
            <a:ext cx="971100" cy="942900"/>
          </a:xfrm>
          <a:prstGeom prst="rect">
            <a:avLst/>
          </a:prstGeom>
          <a:solidFill>
            <a:schemeClr val="accent1"/>
          </a:solidFill>
          <a:ln>
            <a:noFill/>
          </a:ln>
          <a:effectLst>
            <a:outerShdw blurRad="85725" rotWithShape="0" algn="bl" dir="5400000" dist="19050">
              <a:srgbClr val="000000">
                <a:alpha val="26666"/>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en-US"/>
              <a:t>03</a:t>
            </a:r>
            <a:endParaRPr/>
          </a:p>
        </p:txBody>
      </p:sp>
      <p:grpSp>
        <p:nvGrpSpPr>
          <p:cNvPr id="454" name="Google Shape;454;p4"/>
          <p:cNvGrpSpPr/>
          <p:nvPr/>
        </p:nvGrpSpPr>
        <p:grpSpPr>
          <a:xfrm>
            <a:off x="3985708" y="2336962"/>
            <a:ext cx="4816890" cy="2624447"/>
            <a:chOff x="4020075" y="1134368"/>
            <a:chExt cx="4832770" cy="3473468"/>
          </a:xfrm>
        </p:grpSpPr>
        <p:sp>
          <p:nvSpPr>
            <p:cNvPr id="455" name="Google Shape;455;p4"/>
            <p:cNvSpPr/>
            <p:nvPr/>
          </p:nvSpPr>
          <p:spPr>
            <a:xfrm>
              <a:off x="4020075" y="1368314"/>
              <a:ext cx="4648209" cy="2451329"/>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4"/>
            <p:cNvSpPr/>
            <p:nvPr/>
          </p:nvSpPr>
          <p:spPr>
            <a:xfrm>
              <a:off x="5988895" y="3789402"/>
              <a:ext cx="2863950" cy="818434"/>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57" name="Google Shape;457;p4"/>
            <p:cNvCxnSpPr/>
            <p:nvPr/>
          </p:nvCxnSpPr>
          <p:spPr>
            <a:xfrm>
              <a:off x="7386700" y="3499438"/>
              <a:ext cx="1042500" cy="0"/>
            </a:xfrm>
            <a:prstGeom prst="straightConnector1">
              <a:avLst/>
            </a:prstGeom>
            <a:noFill/>
            <a:ln cap="flat" cmpd="sng" w="19050">
              <a:solidFill>
                <a:schemeClr val="dk1"/>
              </a:solidFill>
              <a:prstDash val="solid"/>
              <a:round/>
              <a:headEnd len="sm" w="sm" type="none"/>
              <a:tailEnd len="sm" w="sm" type="none"/>
            </a:ln>
          </p:spPr>
        </p:cxnSp>
        <p:sp>
          <p:nvSpPr>
            <p:cNvPr id="458" name="Google Shape;458;p4"/>
            <p:cNvSpPr/>
            <p:nvPr/>
          </p:nvSpPr>
          <p:spPr>
            <a:xfrm rot="957129">
              <a:off x="5518152" y="1277583"/>
              <a:ext cx="1108036" cy="469915"/>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9" name="Google Shape;459;p4"/>
          <p:cNvSpPr txBox="1"/>
          <p:nvPr/>
        </p:nvSpPr>
        <p:spPr>
          <a:xfrm>
            <a:off x="4110012" y="282707"/>
            <a:ext cx="4352199"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Là một trong những món ngon “khó cưỡng” đối đến với vùng đất cố đô. Đây là món ăn mang lại cho thực khách cảm giác vừa thanh đạm lại vô cùng đậm đà.</a:t>
            </a:r>
            <a:endParaRPr/>
          </a:p>
        </p:txBody>
      </p:sp>
      <p:sp>
        <p:nvSpPr>
          <p:cNvPr id="460" name="Google Shape;460;p4"/>
          <p:cNvSpPr txBox="1"/>
          <p:nvPr/>
        </p:nvSpPr>
        <p:spPr>
          <a:xfrm>
            <a:off x="4110012" y="2751537"/>
            <a:ext cx="4632935"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Món ăn này xuất phát từ những người dân làng chài ven sông Hương, từng được coi là đặc sản tiến vua, món ăn nổi tiếng trong cung đình Huế.</a:t>
            </a:r>
            <a:r>
              <a:rPr b="0" i="0" lang="en-US" sz="2000" u="none" cap="none" strike="noStrike">
                <a:solidFill>
                  <a:srgbClr val="000000"/>
                </a:solidFill>
                <a:latin typeface="Times New Roman"/>
                <a:ea typeface="Times New Roman"/>
                <a:cs typeface="Times New Roman"/>
                <a:sym typeface="Times New Roman"/>
              </a:rPr>
              <a:t>.</a:t>
            </a:r>
            <a:endParaRPr b="0" i="0" sz="2000" u="none" cap="none" strike="noStrike">
              <a:solidFill>
                <a:srgbClr val="000000"/>
              </a:solidFill>
              <a:latin typeface="Calibri"/>
              <a:ea typeface="Calibri"/>
              <a:cs typeface="Calibri"/>
              <a:sym typeface="Calibri"/>
            </a:endParaRPr>
          </a:p>
        </p:txBody>
      </p:sp>
      <p:sp>
        <p:nvSpPr>
          <p:cNvPr id="461" name="Google Shape;461;p4"/>
          <p:cNvSpPr txBox="1"/>
          <p:nvPr/>
        </p:nvSpPr>
        <p:spPr>
          <a:xfrm>
            <a:off x="685498" y="4212471"/>
            <a:ext cx="2510444" cy="769441"/>
          </a:xfrm>
          <a:prstGeom prst="rect">
            <a:avLst/>
          </a:prstGeom>
          <a:solidFill>
            <a:srgbClr val="DAC18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rgbClr val="000000"/>
                </a:solidFill>
                <a:latin typeface="Calibri"/>
                <a:ea typeface="Calibri"/>
                <a:cs typeface="Calibri"/>
                <a:sym typeface="Calibri"/>
              </a:rPr>
              <a:t>CƠM</a:t>
            </a:r>
            <a:r>
              <a:rPr b="0" i="0" lang="en-US" sz="4400" u="none" cap="none" strike="noStrike">
                <a:solidFill>
                  <a:srgbClr val="000000"/>
                </a:solidFill>
                <a:latin typeface="Calibri"/>
                <a:ea typeface="Calibri"/>
                <a:cs typeface="Calibri"/>
                <a:sym typeface="Calibri"/>
              </a:rPr>
              <a:t> HẾN</a:t>
            </a:r>
            <a:endParaRPr b="0" i="0" sz="4400" u="none" cap="none" strike="noStrike">
              <a:solidFill>
                <a:srgbClr val="000000"/>
              </a:solidFill>
              <a:latin typeface="Calibri"/>
              <a:ea typeface="Calibri"/>
              <a:cs typeface="Calibri"/>
              <a:sym typeface="Calibri"/>
            </a:endParaRPr>
          </a:p>
        </p:txBody>
      </p:sp>
      <p:pic>
        <p:nvPicPr>
          <p:cNvPr descr="Cơm hến Đà Nẵng với 13 địa chỉ ăn ngon nổi tiếng" id="462" name="Google Shape;462;p4"/>
          <p:cNvPicPr preferRelativeResize="0"/>
          <p:nvPr/>
        </p:nvPicPr>
        <p:blipFill rotWithShape="1">
          <a:blip r:embed="rId3">
            <a:alphaModFix/>
          </a:blip>
          <a:srcRect b="0" l="0" r="0" t="0"/>
          <a:stretch/>
        </p:blipFill>
        <p:spPr>
          <a:xfrm>
            <a:off x="141660" y="338084"/>
            <a:ext cx="3437964" cy="36370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000"/>
                                        <p:tgtEl>
                                          <p:spTgt spid="459"/>
                                        </p:tgtEl>
                                      </p:cBhvr>
                                    </p:animEffect>
                                  </p:childTnLst>
                                </p:cTn>
                              </p:par>
                              <p:par>
                                <p:cTn fill="hold" nodeType="with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2"/>
                                        </p:tgtEl>
                                        <p:attrNameLst>
                                          <p:attrName>style.visibility</p:attrName>
                                        </p:attrNameLst>
                                      </p:cBhvr>
                                      <p:to>
                                        <p:strVal val="visible"/>
                                      </p:to>
                                    </p:set>
                                    <p:anim calcmode="lin" valueType="num">
                                      <p:cBhvr additive="base">
                                        <p:cTn dur="500"/>
                                        <p:tgtEl>
                                          <p:spTgt spid="46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1"/>
                                        </p:tgtEl>
                                        <p:attrNameLst>
                                          <p:attrName>style.visibility</p:attrName>
                                        </p:attrNameLst>
                                      </p:cBhvr>
                                      <p:to>
                                        <p:strVal val="visible"/>
                                      </p:to>
                                    </p:set>
                                    <p:anim calcmode="lin" valueType="num">
                                      <p:cBhvr additive="base">
                                        <p:cTn dur="500"/>
                                        <p:tgtEl>
                                          <p:spTgt spid="46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9FC"/>
            </a:gs>
            <a:gs pos="74001">
              <a:srgbClr val="B0C6E1"/>
            </a:gs>
            <a:gs pos="83000">
              <a:srgbClr val="B0C6E1"/>
            </a:gs>
            <a:gs pos="100000">
              <a:srgbClr val="CAD9EB"/>
            </a:gs>
          </a:gsLst>
          <a:lin ang="5400000" scaled="0"/>
        </a:gradFill>
      </p:bgPr>
    </p:bg>
    <p:spTree>
      <p:nvGrpSpPr>
        <p:cNvPr id="466" name="Shape 466"/>
        <p:cNvGrpSpPr/>
        <p:nvPr/>
      </p:nvGrpSpPr>
      <p:grpSpPr>
        <a:xfrm>
          <a:off x="0" y="0"/>
          <a:ext cx="0" cy="0"/>
          <a:chOff x="0" y="0"/>
          <a:chExt cx="0" cy="0"/>
        </a:xfrm>
      </p:grpSpPr>
      <p:pic>
        <p:nvPicPr>
          <p:cNvPr descr="Ẩm thực dân gian Huế: Sự giao lưu từ nhiều nền ẩm thực độc đáo" id="467" name="Google Shape;467;p5"/>
          <p:cNvPicPr preferRelativeResize="0"/>
          <p:nvPr/>
        </p:nvPicPr>
        <p:blipFill rotWithShape="1">
          <a:blip r:embed="rId3">
            <a:alphaModFix/>
          </a:blip>
          <a:srcRect b="0" l="0" r="0" t="0"/>
          <a:stretch/>
        </p:blipFill>
        <p:spPr>
          <a:xfrm>
            <a:off x="0" y="-4763"/>
            <a:ext cx="9144000" cy="5148263"/>
          </a:xfrm>
          <a:prstGeom prst="rect">
            <a:avLst/>
          </a:prstGeom>
          <a:noFill/>
          <a:ln>
            <a:noFill/>
          </a:ln>
        </p:spPr>
      </p:pic>
      <p:pic>
        <p:nvPicPr>
          <p:cNvPr descr="Top 10 món ngon đặc sản nổi tiếng nhất xứ Huế" id="468" name="Google Shape;468;p5"/>
          <p:cNvPicPr preferRelativeResize="0"/>
          <p:nvPr/>
        </p:nvPicPr>
        <p:blipFill rotWithShape="1">
          <a:blip r:embed="rId4">
            <a:alphaModFix/>
          </a:blip>
          <a:srcRect b="7406" l="1077" r="8385" t="24544"/>
          <a:stretch/>
        </p:blipFill>
        <p:spPr>
          <a:xfrm>
            <a:off x="5257800" y="3128963"/>
            <a:ext cx="2712244" cy="2038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grpSp>
        <p:nvGrpSpPr>
          <p:cNvPr id="473" name="Google Shape;473;p6"/>
          <p:cNvGrpSpPr/>
          <p:nvPr/>
        </p:nvGrpSpPr>
        <p:grpSpPr>
          <a:xfrm>
            <a:off x="485055" y="713353"/>
            <a:ext cx="4053220" cy="3521125"/>
            <a:chOff x="713225" y="727124"/>
            <a:chExt cx="4053220" cy="3521125"/>
          </a:xfrm>
        </p:grpSpPr>
        <p:sp>
          <p:nvSpPr>
            <p:cNvPr id="474" name="Google Shape;474;p6"/>
            <p:cNvSpPr/>
            <p:nvPr/>
          </p:nvSpPr>
          <p:spPr>
            <a:xfrm flipH="1">
              <a:off x="713225" y="895251"/>
              <a:ext cx="3735805" cy="3174233"/>
            </a:xfrm>
            <a:custGeom>
              <a:rect b="b" l="l" r="r" t="t"/>
              <a:pathLst>
                <a:path extrusionOk="0" h="50132" w="54635">
                  <a:moveTo>
                    <a:pt x="628" y="1180"/>
                  </a:moveTo>
                  <a:cubicBezTo>
                    <a:pt x="628" y="1180"/>
                    <a:pt x="628" y="1180"/>
                    <a:pt x="628" y="1180"/>
                  </a:cubicBezTo>
                  <a:lnTo>
                    <a:pt x="628" y="1180"/>
                  </a:lnTo>
                  <a:lnTo>
                    <a:pt x="628" y="1180"/>
                  </a:lnTo>
                  <a:close/>
                  <a:moveTo>
                    <a:pt x="54346" y="1"/>
                  </a:moveTo>
                  <a:cubicBezTo>
                    <a:pt x="54189" y="1"/>
                    <a:pt x="54042" y="33"/>
                    <a:pt x="53920" y="146"/>
                  </a:cubicBezTo>
                  <a:cubicBezTo>
                    <a:pt x="53865" y="190"/>
                    <a:pt x="53810" y="256"/>
                    <a:pt x="53744" y="289"/>
                  </a:cubicBezTo>
                  <a:cubicBezTo>
                    <a:pt x="53667" y="333"/>
                    <a:pt x="53579" y="344"/>
                    <a:pt x="53502" y="344"/>
                  </a:cubicBezTo>
                  <a:cubicBezTo>
                    <a:pt x="53282" y="344"/>
                    <a:pt x="53073" y="311"/>
                    <a:pt x="52864" y="245"/>
                  </a:cubicBezTo>
                  <a:cubicBezTo>
                    <a:pt x="52790" y="220"/>
                    <a:pt x="52709" y="189"/>
                    <a:pt x="52632" y="189"/>
                  </a:cubicBezTo>
                  <a:cubicBezTo>
                    <a:pt x="52606" y="189"/>
                    <a:pt x="52581" y="193"/>
                    <a:pt x="52556" y="201"/>
                  </a:cubicBezTo>
                  <a:cubicBezTo>
                    <a:pt x="52395" y="266"/>
                    <a:pt x="52317" y="520"/>
                    <a:pt x="52139" y="520"/>
                  </a:cubicBezTo>
                  <a:cubicBezTo>
                    <a:pt x="52135" y="520"/>
                    <a:pt x="52131" y="520"/>
                    <a:pt x="52127" y="520"/>
                  </a:cubicBezTo>
                  <a:cubicBezTo>
                    <a:pt x="52003" y="510"/>
                    <a:pt x="51903" y="367"/>
                    <a:pt x="51785" y="367"/>
                  </a:cubicBezTo>
                  <a:cubicBezTo>
                    <a:pt x="51767" y="367"/>
                    <a:pt x="51750" y="370"/>
                    <a:pt x="51731" y="377"/>
                  </a:cubicBezTo>
                  <a:cubicBezTo>
                    <a:pt x="51676" y="388"/>
                    <a:pt x="51643" y="454"/>
                    <a:pt x="51588" y="498"/>
                  </a:cubicBezTo>
                  <a:cubicBezTo>
                    <a:pt x="51522" y="564"/>
                    <a:pt x="51428" y="599"/>
                    <a:pt x="51335" y="599"/>
                  </a:cubicBezTo>
                  <a:cubicBezTo>
                    <a:pt x="51273" y="599"/>
                    <a:pt x="51212" y="584"/>
                    <a:pt x="51159" y="553"/>
                  </a:cubicBezTo>
                  <a:cubicBezTo>
                    <a:pt x="51073" y="496"/>
                    <a:pt x="50963" y="470"/>
                    <a:pt x="50847" y="470"/>
                  </a:cubicBezTo>
                  <a:cubicBezTo>
                    <a:pt x="50652" y="470"/>
                    <a:pt x="50444" y="542"/>
                    <a:pt x="50313" y="652"/>
                  </a:cubicBezTo>
                  <a:cubicBezTo>
                    <a:pt x="50203" y="740"/>
                    <a:pt x="50137" y="872"/>
                    <a:pt x="50049" y="971"/>
                  </a:cubicBezTo>
                  <a:cubicBezTo>
                    <a:pt x="49873" y="1158"/>
                    <a:pt x="49620" y="1224"/>
                    <a:pt x="49389" y="1290"/>
                  </a:cubicBezTo>
                  <a:cubicBezTo>
                    <a:pt x="49169" y="1345"/>
                    <a:pt x="48949" y="1411"/>
                    <a:pt x="48729" y="1466"/>
                  </a:cubicBezTo>
                  <a:cubicBezTo>
                    <a:pt x="48324" y="1573"/>
                    <a:pt x="47900" y="1681"/>
                    <a:pt x="47486" y="1681"/>
                  </a:cubicBezTo>
                  <a:cubicBezTo>
                    <a:pt x="47349" y="1681"/>
                    <a:pt x="47213" y="1669"/>
                    <a:pt x="47080" y="1642"/>
                  </a:cubicBezTo>
                  <a:cubicBezTo>
                    <a:pt x="46780" y="1575"/>
                    <a:pt x="46474" y="1439"/>
                    <a:pt x="46180" y="1439"/>
                  </a:cubicBezTo>
                  <a:cubicBezTo>
                    <a:pt x="46086" y="1439"/>
                    <a:pt x="45994" y="1453"/>
                    <a:pt x="45903" y="1488"/>
                  </a:cubicBezTo>
                  <a:cubicBezTo>
                    <a:pt x="45672" y="1576"/>
                    <a:pt x="45485" y="1796"/>
                    <a:pt x="45243" y="1796"/>
                  </a:cubicBezTo>
                  <a:cubicBezTo>
                    <a:pt x="44966" y="1796"/>
                    <a:pt x="44722" y="1522"/>
                    <a:pt x="44468" y="1522"/>
                  </a:cubicBezTo>
                  <a:cubicBezTo>
                    <a:pt x="44430" y="1522"/>
                    <a:pt x="44391" y="1528"/>
                    <a:pt x="44352" y="1543"/>
                  </a:cubicBezTo>
                  <a:cubicBezTo>
                    <a:pt x="44203" y="1592"/>
                    <a:pt x="44080" y="1769"/>
                    <a:pt x="43928" y="1769"/>
                  </a:cubicBezTo>
                  <a:cubicBezTo>
                    <a:pt x="43912" y="1769"/>
                    <a:pt x="43896" y="1767"/>
                    <a:pt x="43879" y="1763"/>
                  </a:cubicBezTo>
                  <a:cubicBezTo>
                    <a:pt x="43791" y="1741"/>
                    <a:pt x="43725" y="1664"/>
                    <a:pt x="43648" y="1620"/>
                  </a:cubicBezTo>
                  <a:cubicBezTo>
                    <a:pt x="43618" y="1608"/>
                    <a:pt x="43586" y="1604"/>
                    <a:pt x="43554" y="1604"/>
                  </a:cubicBezTo>
                  <a:cubicBezTo>
                    <a:pt x="43462" y="1604"/>
                    <a:pt x="43367" y="1645"/>
                    <a:pt x="43286" y="1686"/>
                  </a:cubicBezTo>
                  <a:cubicBezTo>
                    <a:pt x="42861" y="1880"/>
                    <a:pt x="42408" y="2089"/>
                    <a:pt x="41955" y="2089"/>
                  </a:cubicBezTo>
                  <a:cubicBezTo>
                    <a:pt x="41845" y="2089"/>
                    <a:pt x="41735" y="2077"/>
                    <a:pt x="41625" y="2049"/>
                  </a:cubicBezTo>
                  <a:cubicBezTo>
                    <a:pt x="41487" y="2017"/>
                    <a:pt x="41307" y="1983"/>
                    <a:pt x="41137" y="1983"/>
                  </a:cubicBezTo>
                  <a:cubicBezTo>
                    <a:pt x="41008" y="1983"/>
                    <a:pt x="40884" y="2003"/>
                    <a:pt x="40789" y="2060"/>
                  </a:cubicBezTo>
                  <a:cubicBezTo>
                    <a:pt x="40624" y="2159"/>
                    <a:pt x="40514" y="2334"/>
                    <a:pt x="40360" y="2444"/>
                  </a:cubicBezTo>
                  <a:cubicBezTo>
                    <a:pt x="40214" y="2550"/>
                    <a:pt x="40036" y="2596"/>
                    <a:pt x="39855" y="2596"/>
                  </a:cubicBezTo>
                  <a:cubicBezTo>
                    <a:pt x="39696" y="2596"/>
                    <a:pt x="39536" y="2561"/>
                    <a:pt x="39393" y="2499"/>
                  </a:cubicBezTo>
                  <a:cubicBezTo>
                    <a:pt x="39267" y="2446"/>
                    <a:pt x="39142" y="2378"/>
                    <a:pt x="39017" y="2378"/>
                  </a:cubicBezTo>
                  <a:cubicBezTo>
                    <a:pt x="38988" y="2378"/>
                    <a:pt x="38959" y="2381"/>
                    <a:pt x="38931" y="2389"/>
                  </a:cubicBezTo>
                  <a:cubicBezTo>
                    <a:pt x="38854" y="2411"/>
                    <a:pt x="38788" y="2466"/>
                    <a:pt x="38711" y="2521"/>
                  </a:cubicBezTo>
                  <a:cubicBezTo>
                    <a:pt x="38029" y="2994"/>
                    <a:pt x="37061" y="2664"/>
                    <a:pt x="36324" y="3038"/>
                  </a:cubicBezTo>
                  <a:cubicBezTo>
                    <a:pt x="36148" y="3126"/>
                    <a:pt x="35994" y="3247"/>
                    <a:pt x="35807" y="3302"/>
                  </a:cubicBezTo>
                  <a:cubicBezTo>
                    <a:pt x="35736" y="3322"/>
                    <a:pt x="35665" y="3331"/>
                    <a:pt x="35594" y="3331"/>
                  </a:cubicBezTo>
                  <a:cubicBezTo>
                    <a:pt x="35116" y="3331"/>
                    <a:pt x="34669" y="2928"/>
                    <a:pt x="34180" y="2851"/>
                  </a:cubicBezTo>
                  <a:cubicBezTo>
                    <a:pt x="34136" y="2844"/>
                    <a:pt x="34092" y="2840"/>
                    <a:pt x="34047" y="2840"/>
                  </a:cubicBezTo>
                  <a:cubicBezTo>
                    <a:pt x="33900" y="2840"/>
                    <a:pt x="33753" y="2885"/>
                    <a:pt x="33652" y="2994"/>
                  </a:cubicBezTo>
                  <a:cubicBezTo>
                    <a:pt x="33619" y="3038"/>
                    <a:pt x="33586" y="3082"/>
                    <a:pt x="33542" y="3104"/>
                  </a:cubicBezTo>
                  <a:cubicBezTo>
                    <a:pt x="33508" y="3130"/>
                    <a:pt x="33473" y="3140"/>
                    <a:pt x="33436" y="3140"/>
                  </a:cubicBezTo>
                  <a:cubicBezTo>
                    <a:pt x="33265" y="3140"/>
                    <a:pt x="33072" y="2908"/>
                    <a:pt x="32885" y="2908"/>
                  </a:cubicBezTo>
                  <a:cubicBezTo>
                    <a:pt x="32854" y="2908"/>
                    <a:pt x="32824" y="2914"/>
                    <a:pt x="32794" y="2928"/>
                  </a:cubicBezTo>
                  <a:cubicBezTo>
                    <a:pt x="32673" y="2983"/>
                    <a:pt x="32640" y="3148"/>
                    <a:pt x="32519" y="3203"/>
                  </a:cubicBezTo>
                  <a:cubicBezTo>
                    <a:pt x="32491" y="3216"/>
                    <a:pt x="32462" y="3221"/>
                    <a:pt x="32432" y="3221"/>
                  </a:cubicBezTo>
                  <a:cubicBezTo>
                    <a:pt x="32333" y="3221"/>
                    <a:pt x="32227" y="3165"/>
                    <a:pt x="32134" y="3148"/>
                  </a:cubicBezTo>
                  <a:cubicBezTo>
                    <a:pt x="32099" y="3140"/>
                    <a:pt x="32065" y="3136"/>
                    <a:pt x="32031" y="3136"/>
                  </a:cubicBezTo>
                  <a:cubicBezTo>
                    <a:pt x="31882" y="3136"/>
                    <a:pt x="31741" y="3205"/>
                    <a:pt x="31607" y="3258"/>
                  </a:cubicBezTo>
                  <a:cubicBezTo>
                    <a:pt x="31511" y="3294"/>
                    <a:pt x="31409" y="3323"/>
                    <a:pt x="31313" y="3323"/>
                  </a:cubicBezTo>
                  <a:cubicBezTo>
                    <a:pt x="31232" y="3323"/>
                    <a:pt x="31155" y="3303"/>
                    <a:pt x="31090" y="3247"/>
                  </a:cubicBezTo>
                  <a:cubicBezTo>
                    <a:pt x="30265" y="3423"/>
                    <a:pt x="29473" y="3610"/>
                    <a:pt x="28648" y="3786"/>
                  </a:cubicBezTo>
                  <a:cubicBezTo>
                    <a:pt x="28487" y="3814"/>
                    <a:pt x="28326" y="3847"/>
                    <a:pt x="28168" y="3847"/>
                  </a:cubicBezTo>
                  <a:cubicBezTo>
                    <a:pt x="28078" y="3847"/>
                    <a:pt x="27988" y="3836"/>
                    <a:pt x="27901" y="3808"/>
                  </a:cubicBezTo>
                  <a:cubicBezTo>
                    <a:pt x="27747" y="3753"/>
                    <a:pt x="27615" y="3654"/>
                    <a:pt x="27472" y="3588"/>
                  </a:cubicBezTo>
                  <a:cubicBezTo>
                    <a:pt x="27252" y="3489"/>
                    <a:pt x="27021" y="3478"/>
                    <a:pt x="26790" y="3456"/>
                  </a:cubicBezTo>
                  <a:cubicBezTo>
                    <a:pt x="26719" y="3452"/>
                    <a:pt x="26648" y="3448"/>
                    <a:pt x="26578" y="3448"/>
                  </a:cubicBezTo>
                  <a:cubicBezTo>
                    <a:pt x="26463" y="3448"/>
                    <a:pt x="26349" y="3459"/>
                    <a:pt x="26240" y="3500"/>
                  </a:cubicBezTo>
                  <a:cubicBezTo>
                    <a:pt x="26119" y="3544"/>
                    <a:pt x="26009" y="3621"/>
                    <a:pt x="25888" y="3654"/>
                  </a:cubicBezTo>
                  <a:cubicBezTo>
                    <a:pt x="25837" y="3669"/>
                    <a:pt x="25785" y="3675"/>
                    <a:pt x="25734" y="3675"/>
                  </a:cubicBezTo>
                  <a:cubicBezTo>
                    <a:pt x="25432" y="3675"/>
                    <a:pt x="25121" y="3467"/>
                    <a:pt x="24832" y="3467"/>
                  </a:cubicBezTo>
                  <a:cubicBezTo>
                    <a:pt x="24754" y="3467"/>
                    <a:pt x="24676" y="3483"/>
                    <a:pt x="24601" y="3522"/>
                  </a:cubicBezTo>
                  <a:cubicBezTo>
                    <a:pt x="24513" y="3577"/>
                    <a:pt x="24436" y="3654"/>
                    <a:pt x="24348" y="3698"/>
                  </a:cubicBezTo>
                  <a:cubicBezTo>
                    <a:pt x="24281" y="3732"/>
                    <a:pt x="24211" y="3744"/>
                    <a:pt x="24139" y="3744"/>
                  </a:cubicBezTo>
                  <a:cubicBezTo>
                    <a:pt x="23979" y="3744"/>
                    <a:pt x="23812" y="3684"/>
                    <a:pt x="23645" y="3676"/>
                  </a:cubicBezTo>
                  <a:cubicBezTo>
                    <a:pt x="23637" y="3676"/>
                    <a:pt x="23630" y="3676"/>
                    <a:pt x="23623" y="3676"/>
                  </a:cubicBezTo>
                  <a:cubicBezTo>
                    <a:pt x="23269" y="3676"/>
                    <a:pt x="22957" y="3934"/>
                    <a:pt x="22655" y="4160"/>
                  </a:cubicBezTo>
                  <a:cubicBezTo>
                    <a:pt x="22458" y="4310"/>
                    <a:pt x="22221" y="4460"/>
                    <a:pt x="21978" y="4460"/>
                  </a:cubicBezTo>
                  <a:cubicBezTo>
                    <a:pt x="21936" y="4460"/>
                    <a:pt x="21894" y="4456"/>
                    <a:pt x="21852" y="4446"/>
                  </a:cubicBezTo>
                  <a:cubicBezTo>
                    <a:pt x="21643" y="4402"/>
                    <a:pt x="21478" y="4237"/>
                    <a:pt x="21324" y="4083"/>
                  </a:cubicBezTo>
                  <a:cubicBezTo>
                    <a:pt x="20983" y="3742"/>
                    <a:pt x="20598" y="3445"/>
                    <a:pt x="20170" y="3247"/>
                  </a:cubicBezTo>
                  <a:cubicBezTo>
                    <a:pt x="19268" y="2829"/>
                    <a:pt x="18212" y="2917"/>
                    <a:pt x="17266" y="2609"/>
                  </a:cubicBezTo>
                  <a:cubicBezTo>
                    <a:pt x="17200" y="2587"/>
                    <a:pt x="17134" y="2554"/>
                    <a:pt x="17057" y="2554"/>
                  </a:cubicBezTo>
                  <a:cubicBezTo>
                    <a:pt x="16980" y="2554"/>
                    <a:pt x="16892" y="2576"/>
                    <a:pt x="16815" y="2587"/>
                  </a:cubicBezTo>
                  <a:cubicBezTo>
                    <a:pt x="16688" y="2618"/>
                    <a:pt x="16557" y="2633"/>
                    <a:pt x="16427" y="2633"/>
                  </a:cubicBezTo>
                  <a:cubicBezTo>
                    <a:pt x="16140" y="2633"/>
                    <a:pt x="15852" y="2562"/>
                    <a:pt x="15595" y="2433"/>
                  </a:cubicBezTo>
                  <a:cubicBezTo>
                    <a:pt x="15325" y="2496"/>
                    <a:pt x="15038" y="2526"/>
                    <a:pt x="14747" y="2526"/>
                  </a:cubicBezTo>
                  <a:cubicBezTo>
                    <a:pt x="14169" y="2526"/>
                    <a:pt x="13573" y="2411"/>
                    <a:pt x="13054" y="2214"/>
                  </a:cubicBezTo>
                  <a:cubicBezTo>
                    <a:pt x="13000" y="2196"/>
                    <a:pt x="12947" y="2178"/>
                    <a:pt x="12893" y="2178"/>
                  </a:cubicBezTo>
                  <a:cubicBezTo>
                    <a:pt x="12881" y="2178"/>
                    <a:pt x="12869" y="2178"/>
                    <a:pt x="12856" y="2181"/>
                  </a:cubicBezTo>
                  <a:cubicBezTo>
                    <a:pt x="12790" y="2203"/>
                    <a:pt x="12735" y="2257"/>
                    <a:pt x="12669" y="2301"/>
                  </a:cubicBezTo>
                  <a:cubicBezTo>
                    <a:pt x="12621" y="2330"/>
                    <a:pt x="12573" y="2341"/>
                    <a:pt x="12523" y="2341"/>
                  </a:cubicBezTo>
                  <a:cubicBezTo>
                    <a:pt x="12301" y="2341"/>
                    <a:pt x="12064" y="2107"/>
                    <a:pt x="11812" y="2071"/>
                  </a:cubicBezTo>
                  <a:cubicBezTo>
                    <a:pt x="11787" y="2067"/>
                    <a:pt x="11762" y="2065"/>
                    <a:pt x="11737" y="2065"/>
                  </a:cubicBezTo>
                  <a:cubicBezTo>
                    <a:pt x="11544" y="2065"/>
                    <a:pt x="11360" y="2171"/>
                    <a:pt x="11185" y="2268"/>
                  </a:cubicBezTo>
                  <a:cubicBezTo>
                    <a:pt x="11045" y="2335"/>
                    <a:pt x="10890" y="2396"/>
                    <a:pt x="10743" y="2396"/>
                  </a:cubicBezTo>
                  <a:cubicBezTo>
                    <a:pt x="10671" y="2396"/>
                    <a:pt x="10601" y="2382"/>
                    <a:pt x="10536" y="2345"/>
                  </a:cubicBezTo>
                  <a:cubicBezTo>
                    <a:pt x="10412" y="2263"/>
                    <a:pt x="10307" y="2102"/>
                    <a:pt x="10157" y="2102"/>
                  </a:cubicBezTo>
                  <a:cubicBezTo>
                    <a:pt x="10148" y="2102"/>
                    <a:pt x="10139" y="2102"/>
                    <a:pt x="10129" y="2104"/>
                  </a:cubicBezTo>
                  <a:cubicBezTo>
                    <a:pt x="10074" y="2104"/>
                    <a:pt x="10019" y="2137"/>
                    <a:pt x="9964" y="2159"/>
                  </a:cubicBezTo>
                  <a:cubicBezTo>
                    <a:pt x="9938" y="2165"/>
                    <a:pt x="9913" y="2168"/>
                    <a:pt x="9887" y="2168"/>
                  </a:cubicBezTo>
                  <a:cubicBezTo>
                    <a:pt x="9825" y="2168"/>
                    <a:pt x="9762" y="2152"/>
                    <a:pt x="9700" y="2137"/>
                  </a:cubicBezTo>
                  <a:cubicBezTo>
                    <a:pt x="9414" y="2071"/>
                    <a:pt x="9117" y="2005"/>
                    <a:pt x="8831" y="1939"/>
                  </a:cubicBezTo>
                  <a:lnTo>
                    <a:pt x="8677" y="1928"/>
                  </a:lnTo>
                  <a:cubicBezTo>
                    <a:pt x="8029" y="1829"/>
                    <a:pt x="7380" y="1752"/>
                    <a:pt x="6720" y="1697"/>
                  </a:cubicBezTo>
                  <a:cubicBezTo>
                    <a:pt x="6658" y="1690"/>
                    <a:pt x="6594" y="1686"/>
                    <a:pt x="6531" y="1686"/>
                  </a:cubicBezTo>
                  <a:cubicBezTo>
                    <a:pt x="6370" y="1686"/>
                    <a:pt x="6212" y="1715"/>
                    <a:pt x="6093" y="1818"/>
                  </a:cubicBezTo>
                  <a:cubicBezTo>
                    <a:pt x="6031" y="1880"/>
                    <a:pt x="5945" y="1902"/>
                    <a:pt x="5853" y="1902"/>
                  </a:cubicBezTo>
                  <a:cubicBezTo>
                    <a:pt x="5768" y="1902"/>
                    <a:pt x="5678" y="1883"/>
                    <a:pt x="5598" y="1862"/>
                  </a:cubicBezTo>
                  <a:cubicBezTo>
                    <a:pt x="5169" y="1741"/>
                    <a:pt x="4741" y="1631"/>
                    <a:pt x="4312" y="1521"/>
                  </a:cubicBezTo>
                  <a:cubicBezTo>
                    <a:pt x="4125" y="1472"/>
                    <a:pt x="3932" y="1423"/>
                    <a:pt x="3738" y="1423"/>
                  </a:cubicBezTo>
                  <a:cubicBezTo>
                    <a:pt x="3669" y="1423"/>
                    <a:pt x="3600" y="1429"/>
                    <a:pt x="3531" y="1444"/>
                  </a:cubicBezTo>
                  <a:cubicBezTo>
                    <a:pt x="3366" y="1477"/>
                    <a:pt x="3212" y="1565"/>
                    <a:pt x="3036" y="1609"/>
                  </a:cubicBezTo>
                  <a:cubicBezTo>
                    <a:pt x="2956" y="1629"/>
                    <a:pt x="2876" y="1637"/>
                    <a:pt x="2796" y="1637"/>
                  </a:cubicBezTo>
                  <a:cubicBezTo>
                    <a:pt x="2478" y="1637"/>
                    <a:pt x="2158" y="1499"/>
                    <a:pt x="1859" y="1367"/>
                  </a:cubicBezTo>
                  <a:cubicBezTo>
                    <a:pt x="1596" y="1261"/>
                    <a:pt x="1312" y="1161"/>
                    <a:pt x="1039" y="1161"/>
                  </a:cubicBezTo>
                  <a:cubicBezTo>
                    <a:pt x="913" y="1161"/>
                    <a:pt x="790" y="1183"/>
                    <a:pt x="672" y="1235"/>
                  </a:cubicBezTo>
                  <a:cubicBezTo>
                    <a:pt x="661" y="1235"/>
                    <a:pt x="628" y="1191"/>
                    <a:pt x="628" y="1180"/>
                  </a:cubicBezTo>
                  <a:lnTo>
                    <a:pt x="628" y="1180"/>
                  </a:lnTo>
                  <a:lnTo>
                    <a:pt x="771" y="16048"/>
                  </a:lnTo>
                  <a:cubicBezTo>
                    <a:pt x="771" y="16026"/>
                    <a:pt x="793" y="16026"/>
                    <a:pt x="815" y="16015"/>
                  </a:cubicBezTo>
                  <a:lnTo>
                    <a:pt x="815" y="16015"/>
                  </a:lnTo>
                  <a:cubicBezTo>
                    <a:pt x="529" y="22690"/>
                    <a:pt x="111" y="34523"/>
                    <a:pt x="100" y="36019"/>
                  </a:cubicBezTo>
                  <a:cubicBezTo>
                    <a:pt x="100" y="37822"/>
                    <a:pt x="1" y="41935"/>
                    <a:pt x="12" y="43442"/>
                  </a:cubicBezTo>
                  <a:cubicBezTo>
                    <a:pt x="12" y="44937"/>
                    <a:pt x="45" y="47247"/>
                    <a:pt x="133" y="48148"/>
                  </a:cubicBezTo>
                  <a:cubicBezTo>
                    <a:pt x="276" y="49743"/>
                    <a:pt x="1243" y="49611"/>
                    <a:pt x="2761" y="50117"/>
                  </a:cubicBezTo>
                  <a:cubicBezTo>
                    <a:pt x="2761" y="50117"/>
                    <a:pt x="5851" y="50040"/>
                    <a:pt x="7303" y="49985"/>
                  </a:cubicBezTo>
                  <a:cubicBezTo>
                    <a:pt x="7787" y="49970"/>
                    <a:pt x="8704" y="49964"/>
                    <a:pt x="9815" y="49964"/>
                  </a:cubicBezTo>
                  <a:cubicBezTo>
                    <a:pt x="12037" y="49964"/>
                    <a:pt x="15030" y="49989"/>
                    <a:pt x="16870" y="50018"/>
                  </a:cubicBezTo>
                  <a:cubicBezTo>
                    <a:pt x="19631" y="50062"/>
                    <a:pt x="20290" y="50040"/>
                    <a:pt x="22402" y="50073"/>
                  </a:cubicBezTo>
                  <a:cubicBezTo>
                    <a:pt x="22729" y="50078"/>
                    <a:pt x="23100" y="50080"/>
                    <a:pt x="23508" y="50080"/>
                  </a:cubicBezTo>
                  <a:cubicBezTo>
                    <a:pt x="24892" y="50080"/>
                    <a:pt x="26710" y="50057"/>
                    <a:pt x="28754" y="50057"/>
                  </a:cubicBezTo>
                  <a:cubicBezTo>
                    <a:pt x="30033" y="50057"/>
                    <a:pt x="31400" y="50066"/>
                    <a:pt x="32805" y="50095"/>
                  </a:cubicBezTo>
                  <a:cubicBezTo>
                    <a:pt x="34110" y="50122"/>
                    <a:pt x="36167" y="50131"/>
                    <a:pt x="38426" y="50131"/>
                  </a:cubicBezTo>
                  <a:cubicBezTo>
                    <a:pt x="43633" y="50131"/>
                    <a:pt x="49915" y="50081"/>
                    <a:pt x="50544" y="50073"/>
                  </a:cubicBezTo>
                  <a:cubicBezTo>
                    <a:pt x="51445" y="50073"/>
                    <a:pt x="52479" y="49732"/>
                    <a:pt x="52941" y="49380"/>
                  </a:cubicBezTo>
                  <a:cubicBezTo>
                    <a:pt x="53546" y="48918"/>
                    <a:pt x="53942" y="48137"/>
                    <a:pt x="53942" y="47269"/>
                  </a:cubicBezTo>
                  <a:lnTo>
                    <a:pt x="54470" y="29277"/>
                  </a:lnTo>
                  <a:cubicBezTo>
                    <a:pt x="54569" y="28519"/>
                    <a:pt x="54624" y="11066"/>
                    <a:pt x="54624" y="9153"/>
                  </a:cubicBezTo>
                  <a:cubicBezTo>
                    <a:pt x="54635" y="7360"/>
                    <a:pt x="54591" y="6502"/>
                    <a:pt x="54591" y="5007"/>
                  </a:cubicBezTo>
                  <a:cubicBezTo>
                    <a:pt x="54591" y="3511"/>
                    <a:pt x="54514" y="905"/>
                    <a:pt x="54426" y="3"/>
                  </a:cubicBezTo>
                  <a:cubicBezTo>
                    <a:pt x="54399" y="2"/>
                    <a:pt x="54372" y="1"/>
                    <a:pt x="54346" y="1"/>
                  </a:cubicBezTo>
                  <a:close/>
                </a:path>
              </a:pathLst>
            </a:custGeom>
            <a:solidFill>
              <a:schemeClr val="accent5"/>
            </a:solidFill>
            <a:ln>
              <a:noFill/>
            </a:ln>
            <a:effectLst>
              <a:outerShdw blurRad="100013" rotWithShape="0" algn="bl" dist="9525">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6"/>
            <p:cNvSpPr/>
            <p:nvPr/>
          </p:nvSpPr>
          <p:spPr>
            <a:xfrm>
              <a:off x="2338675" y="3429814"/>
              <a:ext cx="2427770" cy="818435"/>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6" name="Google Shape;476;p6"/>
            <p:cNvCxnSpPr/>
            <p:nvPr/>
          </p:nvCxnSpPr>
          <p:spPr>
            <a:xfrm>
              <a:off x="1005625" y="3741451"/>
              <a:ext cx="1513800" cy="0"/>
            </a:xfrm>
            <a:prstGeom prst="straightConnector1">
              <a:avLst/>
            </a:prstGeom>
            <a:noFill/>
            <a:ln cap="flat" cmpd="sng" w="19050">
              <a:solidFill>
                <a:schemeClr val="dk1"/>
              </a:solidFill>
              <a:prstDash val="solid"/>
              <a:round/>
              <a:headEnd len="sm" w="sm" type="none"/>
              <a:tailEnd len="sm" w="sm" type="none"/>
            </a:ln>
          </p:spPr>
        </p:cxnSp>
        <p:sp>
          <p:nvSpPr>
            <p:cNvPr id="477" name="Google Shape;477;p6"/>
            <p:cNvSpPr/>
            <p:nvPr/>
          </p:nvSpPr>
          <p:spPr>
            <a:xfrm>
              <a:off x="3550074" y="727124"/>
              <a:ext cx="1108065" cy="469927"/>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8" name="Google Shape;478;p6"/>
          <p:cNvSpPr txBox="1"/>
          <p:nvPr>
            <p:ph type="ctrTitle"/>
          </p:nvPr>
        </p:nvSpPr>
        <p:spPr>
          <a:xfrm>
            <a:off x="770175" y="1177875"/>
            <a:ext cx="3621900" cy="2355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500"/>
              <a:buNone/>
            </a:pPr>
            <a:r>
              <a:rPr i="0" lang="en-US" sz="4400">
                <a:solidFill>
                  <a:schemeClr val="dk1"/>
                </a:solidFill>
                <a:latin typeface="Arial"/>
                <a:ea typeface="Arial"/>
                <a:cs typeface="Arial"/>
                <a:sym typeface="Arial"/>
              </a:rPr>
              <a:t>TIẾT 59:</a:t>
            </a:r>
            <a:br>
              <a:rPr i="0" lang="en-US" sz="4400">
                <a:solidFill>
                  <a:schemeClr val="dk1"/>
                </a:solidFill>
                <a:latin typeface="Arial"/>
                <a:ea typeface="Arial"/>
                <a:cs typeface="Arial"/>
                <a:sym typeface="Arial"/>
              </a:rPr>
            </a:br>
            <a:r>
              <a:rPr i="0" lang="en-US" sz="4400">
                <a:solidFill>
                  <a:schemeClr val="dk1"/>
                </a:solidFill>
                <a:latin typeface="Arial"/>
                <a:ea typeface="Arial"/>
                <a:cs typeface="Arial"/>
                <a:sym typeface="Arial"/>
              </a:rPr>
              <a:t>CHUYỆN CƠM HẾN</a:t>
            </a:r>
            <a:endParaRPr i="0" sz="4400">
              <a:solidFill>
                <a:schemeClr val="dk1"/>
              </a:solidFill>
              <a:latin typeface="Arial"/>
              <a:ea typeface="Arial"/>
              <a:cs typeface="Arial"/>
              <a:sym typeface="Arial"/>
            </a:endParaRPr>
          </a:p>
        </p:txBody>
      </p:sp>
      <p:sp>
        <p:nvSpPr>
          <p:cNvPr id="479" name="Google Shape;479;p6"/>
          <p:cNvSpPr txBox="1"/>
          <p:nvPr>
            <p:ph idx="1" type="subTitle"/>
          </p:nvPr>
        </p:nvSpPr>
        <p:spPr>
          <a:xfrm>
            <a:off x="2142020" y="3515789"/>
            <a:ext cx="2608787" cy="646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500"/>
              <a:buNone/>
            </a:pPr>
            <a:r>
              <a:rPr lang="en-US">
                <a:latin typeface="Arial"/>
                <a:ea typeface="Arial"/>
                <a:cs typeface="Arial"/>
                <a:sym typeface="Arial"/>
              </a:rPr>
              <a:t>HOÀNG PHỦ NGỌC TƯỜNG</a:t>
            </a:r>
            <a:endParaRPr sz="1500">
              <a:latin typeface="Arial"/>
              <a:ea typeface="Arial"/>
              <a:cs typeface="Arial"/>
              <a:sym typeface="Arial"/>
            </a:endParaRPr>
          </a:p>
        </p:txBody>
      </p:sp>
      <p:pic>
        <p:nvPicPr>
          <p:cNvPr id="480" name="Google Shape;480;p6"/>
          <p:cNvPicPr preferRelativeResize="0"/>
          <p:nvPr>
            <p:ph idx="2" type="pic"/>
          </p:nvPr>
        </p:nvPicPr>
        <p:blipFill rotWithShape="1">
          <a:blip r:embed="rId3">
            <a:alphaModFix/>
          </a:blip>
          <a:srcRect b="0" l="10633" r="10633" t="0"/>
          <a:stretch/>
        </p:blipFill>
        <p:spPr>
          <a:xfrm flipH="1">
            <a:off x="4684475" y="-232757"/>
            <a:ext cx="4459525" cy="5664035"/>
          </a:xfrm>
          <a:prstGeom prst="rect">
            <a:avLst/>
          </a:prstGeom>
          <a:noFill/>
          <a:ln>
            <a:noFill/>
          </a:ln>
        </p:spPr>
      </p:pic>
      <p:sp>
        <p:nvSpPr>
          <p:cNvPr id="481" name="Google Shape;481;p6"/>
          <p:cNvSpPr/>
          <p:nvPr/>
        </p:nvSpPr>
        <p:spPr>
          <a:xfrm>
            <a:off x="4704963" y="-566343"/>
            <a:ext cx="4441792" cy="1526614"/>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lt2"/>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6"/>
          <p:cNvSpPr/>
          <p:nvPr/>
        </p:nvSpPr>
        <p:spPr>
          <a:xfrm>
            <a:off x="4544885" y="4415605"/>
            <a:ext cx="320155" cy="646500"/>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657687">
              <a:alpha val="7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
          <p:cNvSpPr/>
          <p:nvPr/>
        </p:nvSpPr>
        <p:spPr>
          <a:xfrm>
            <a:off x="4960101" y="1834500"/>
            <a:ext cx="809308" cy="785839"/>
          </a:xfrm>
          <a:custGeom>
            <a:rect b="b" l="l" r="r" t="t"/>
            <a:pathLst>
              <a:path extrusionOk="0" h="37116" w="58297">
                <a:moveTo>
                  <a:pt x="57813" y="0"/>
                </a:moveTo>
                <a:lnTo>
                  <a:pt x="1" y="132"/>
                </a:lnTo>
                <a:lnTo>
                  <a:pt x="265" y="37115"/>
                </a:lnTo>
                <a:lnTo>
                  <a:pt x="58297" y="37049"/>
                </a:lnTo>
                <a:lnTo>
                  <a:pt x="57813" y="0"/>
                </a:lnTo>
                <a:close/>
              </a:path>
            </a:pathLst>
          </a:custGeom>
          <a:solidFill>
            <a:schemeClr val="accent1"/>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7"/>
          <p:cNvSpPr/>
          <p:nvPr/>
        </p:nvSpPr>
        <p:spPr>
          <a:xfrm>
            <a:off x="984151" y="3259800"/>
            <a:ext cx="809308" cy="785839"/>
          </a:xfrm>
          <a:custGeom>
            <a:rect b="b" l="l" r="r" t="t"/>
            <a:pathLst>
              <a:path extrusionOk="0" h="37116" w="58297">
                <a:moveTo>
                  <a:pt x="57813" y="0"/>
                </a:moveTo>
                <a:lnTo>
                  <a:pt x="1" y="132"/>
                </a:lnTo>
                <a:lnTo>
                  <a:pt x="265" y="37115"/>
                </a:lnTo>
                <a:lnTo>
                  <a:pt x="58297" y="37049"/>
                </a:lnTo>
                <a:lnTo>
                  <a:pt x="57813" y="0"/>
                </a:lnTo>
                <a:close/>
              </a:path>
            </a:pathLst>
          </a:custGeom>
          <a:solidFill>
            <a:schemeClr val="accent1"/>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7"/>
          <p:cNvSpPr/>
          <p:nvPr/>
        </p:nvSpPr>
        <p:spPr>
          <a:xfrm>
            <a:off x="4960101" y="3259800"/>
            <a:ext cx="809308" cy="785839"/>
          </a:xfrm>
          <a:custGeom>
            <a:rect b="b" l="l" r="r" t="t"/>
            <a:pathLst>
              <a:path extrusionOk="0" h="37116" w="58297">
                <a:moveTo>
                  <a:pt x="57813" y="0"/>
                </a:moveTo>
                <a:lnTo>
                  <a:pt x="1" y="132"/>
                </a:lnTo>
                <a:lnTo>
                  <a:pt x="265" y="37115"/>
                </a:lnTo>
                <a:lnTo>
                  <a:pt x="58297" y="37049"/>
                </a:lnTo>
                <a:lnTo>
                  <a:pt x="57813" y="0"/>
                </a:lnTo>
                <a:close/>
              </a:path>
            </a:pathLst>
          </a:custGeom>
          <a:solidFill>
            <a:schemeClr val="accent1"/>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7"/>
          <p:cNvSpPr/>
          <p:nvPr/>
        </p:nvSpPr>
        <p:spPr>
          <a:xfrm>
            <a:off x="984151" y="1834500"/>
            <a:ext cx="809308" cy="785839"/>
          </a:xfrm>
          <a:custGeom>
            <a:rect b="b" l="l" r="r" t="t"/>
            <a:pathLst>
              <a:path extrusionOk="0" h="37116" w="58297">
                <a:moveTo>
                  <a:pt x="57813" y="0"/>
                </a:moveTo>
                <a:lnTo>
                  <a:pt x="1" y="132"/>
                </a:lnTo>
                <a:lnTo>
                  <a:pt x="265" y="37115"/>
                </a:lnTo>
                <a:lnTo>
                  <a:pt x="58297" y="37049"/>
                </a:lnTo>
                <a:lnTo>
                  <a:pt x="57813" y="0"/>
                </a:lnTo>
                <a:close/>
              </a:path>
            </a:pathLst>
          </a:custGeom>
          <a:solidFill>
            <a:schemeClr val="accent1"/>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7"/>
          <p:cNvSpPr txBox="1"/>
          <p:nvPr>
            <p:ph type="title"/>
          </p:nvPr>
        </p:nvSpPr>
        <p:spPr>
          <a:xfrm>
            <a:off x="713250" y="453475"/>
            <a:ext cx="7717500" cy="646500"/>
          </a:xfrm>
          <a:prstGeom prst="rect">
            <a:avLst/>
          </a:prstGeom>
          <a:noFill/>
          <a:ln>
            <a:noFill/>
          </a:ln>
        </p:spPr>
        <p:txBody>
          <a:bodyPr anchorCtr="0" anchor="t" bIns="0" lIns="91425" spcFirstLastPara="1" rIns="91425" wrap="square" tIns="91425">
            <a:noAutofit/>
          </a:bodyPr>
          <a:lstStyle/>
          <a:p>
            <a:pPr indent="0" lvl="0" marL="0" rtl="0" algn="ctr">
              <a:lnSpc>
                <a:spcPct val="100000"/>
              </a:lnSpc>
              <a:spcBef>
                <a:spcPts val="0"/>
              </a:spcBef>
              <a:spcAft>
                <a:spcPts val="0"/>
              </a:spcAft>
              <a:buSzPts val="3100"/>
              <a:buNone/>
            </a:pPr>
            <a:r>
              <a:rPr lang="en-US">
                <a:latin typeface="Arial"/>
                <a:ea typeface="Arial"/>
                <a:cs typeface="Arial"/>
                <a:sym typeface="Arial"/>
              </a:rPr>
              <a:t>MỤC TIÊU</a:t>
            </a:r>
            <a:endParaRPr>
              <a:latin typeface="Arial"/>
              <a:ea typeface="Arial"/>
              <a:cs typeface="Arial"/>
              <a:sym typeface="Arial"/>
            </a:endParaRPr>
          </a:p>
        </p:txBody>
      </p:sp>
      <p:sp>
        <p:nvSpPr>
          <p:cNvPr id="492" name="Google Shape;492;p7"/>
          <p:cNvSpPr txBox="1"/>
          <p:nvPr>
            <p:ph idx="1" type="subTitle"/>
          </p:nvPr>
        </p:nvSpPr>
        <p:spPr>
          <a:xfrm>
            <a:off x="2066016" y="1601449"/>
            <a:ext cx="2537767" cy="970301"/>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2000">
                <a:latin typeface="Arial"/>
                <a:ea typeface="Arial"/>
                <a:cs typeface="Arial"/>
                <a:sym typeface="Arial"/>
              </a:rPr>
              <a:t>Nhận biết được đặc điểm cơ bản của thể loại tản văn: dung lượng, đề tài, chủ đề, kết cấu… </a:t>
            </a:r>
            <a:endParaRPr sz="2000">
              <a:latin typeface="Arial"/>
              <a:ea typeface="Arial"/>
              <a:cs typeface="Arial"/>
              <a:sym typeface="Arial"/>
            </a:endParaRPr>
          </a:p>
        </p:txBody>
      </p:sp>
      <p:sp>
        <p:nvSpPr>
          <p:cNvPr id="493" name="Google Shape;493;p7"/>
          <p:cNvSpPr txBox="1"/>
          <p:nvPr>
            <p:ph idx="3" type="title"/>
          </p:nvPr>
        </p:nvSpPr>
        <p:spPr>
          <a:xfrm>
            <a:off x="950650" y="1912699"/>
            <a:ext cx="876300" cy="551700"/>
          </a:xfrm>
          <a:prstGeom prst="rect">
            <a:avLst/>
          </a:prstGeom>
          <a:noFill/>
          <a:ln>
            <a:noFill/>
          </a:ln>
        </p:spPr>
        <p:txBody>
          <a:bodyPr anchorCtr="0" anchor="ctr" bIns="0" lIns="91425" spcFirstLastPara="1" rIns="91425" wrap="square" tIns="91425">
            <a:noAutofit/>
          </a:bodyPr>
          <a:lstStyle/>
          <a:p>
            <a:pPr indent="0" lvl="0" marL="0" rtl="0" algn="ctr">
              <a:lnSpc>
                <a:spcPct val="100000"/>
              </a:lnSpc>
              <a:spcBef>
                <a:spcPts val="0"/>
              </a:spcBef>
              <a:spcAft>
                <a:spcPts val="0"/>
              </a:spcAft>
              <a:buSzPts val="4600"/>
              <a:buNone/>
            </a:pPr>
            <a:r>
              <a:rPr lang="en-US"/>
              <a:t>01</a:t>
            </a:r>
            <a:endParaRPr/>
          </a:p>
        </p:txBody>
      </p:sp>
      <p:sp>
        <p:nvSpPr>
          <p:cNvPr id="494" name="Google Shape;494;p7"/>
          <p:cNvSpPr txBox="1"/>
          <p:nvPr>
            <p:ph idx="4" type="subTitle"/>
          </p:nvPr>
        </p:nvSpPr>
        <p:spPr>
          <a:xfrm>
            <a:off x="1960856" y="3444547"/>
            <a:ext cx="2831838" cy="871556"/>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2000">
                <a:latin typeface="Arial"/>
                <a:ea typeface="Arial"/>
                <a:cs typeface="Arial"/>
                <a:sym typeface="Arial"/>
              </a:rPr>
              <a:t>Liên hệ bản thân, trình bày được cảm nhận về nét đẹp văn hóa từng vùng miền</a:t>
            </a:r>
            <a:endParaRPr sz="2000">
              <a:latin typeface="Arial"/>
              <a:ea typeface="Arial"/>
              <a:cs typeface="Arial"/>
              <a:sym typeface="Arial"/>
            </a:endParaRPr>
          </a:p>
        </p:txBody>
      </p:sp>
      <p:sp>
        <p:nvSpPr>
          <p:cNvPr id="495" name="Google Shape;495;p7"/>
          <p:cNvSpPr txBox="1"/>
          <p:nvPr>
            <p:ph idx="6" type="title"/>
          </p:nvPr>
        </p:nvSpPr>
        <p:spPr>
          <a:xfrm>
            <a:off x="950650" y="3328625"/>
            <a:ext cx="876300" cy="551700"/>
          </a:xfrm>
          <a:prstGeom prst="rect">
            <a:avLst/>
          </a:prstGeom>
          <a:noFill/>
          <a:ln>
            <a:noFill/>
          </a:ln>
        </p:spPr>
        <p:txBody>
          <a:bodyPr anchorCtr="0" anchor="ctr" bIns="0" lIns="91425" spcFirstLastPara="1" rIns="91425" wrap="square" tIns="91425">
            <a:noAutofit/>
          </a:bodyPr>
          <a:lstStyle/>
          <a:p>
            <a:pPr indent="0" lvl="0" marL="0" rtl="0" algn="ctr">
              <a:lnSpc>
                <a:spcPct val="100000"/>
              </a:lnSpc>
              <a:spcBef>
                <a:spcPts val="0"/>
              </a:spcBef>
              <a:spcAft>
                <a:spcPts val="0"/>
              </a:spcAft>
              <a:buSzPts val="4600"/>
              <a:buNone/>
            </a:pPr>
            <a:r>
              <a:rPr lang="en-US"/>
              <a:t>02</a:t>
            </a:r>
            <a:endParaRPr/>
          </a:p>
        </p:txBody>
      </p:sp>
      <p:sp>
        <p:nvSpPr>
          <p:cNvPr id="496" name="Google Shape;496;p7"/>
          <p:cNvSpPr txBox="1"/>
          <p:nvPr>
            <p:ph idx="7" type="subTitle"/>
          </p:nvPr>
        </p:nvSpPr>
        <p:spPr>
          <a:xfrm>
            <a:off x="6010183" y="1645706"/>
            <a:ext cx="2892366" cy="1159096"/>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2000">
                <a:latin typeface="Arial"/>
                <a:ea typeface="Arial"/>
                <a:cs typeface="Arial"/>
                <a:sym typeface="Arial"/>
              </a:rPr>
              <a:t>HS nhận biết được chất trữ tình, cái tôi tác giả, ngôn ngữ của VB </a:t>
            </a:r>
            <a:endParaRPr sz="2000">
              <a:latin typeface="Arial"/>
              <a:ea typeface="Arial"/>
              <a:cs typeface="Arial"/>
              <a:sym typeface="Arial"/>
            </a:endParaRPr>
          </a:p>
        </p:txBody>
      </p:sp>
      <p:sp>
        <p:nvSpPr>
          <p:cNvPr id="497" name="Google Shape;497;p7"/>
          <p:cNvSpPr txBox="1"/>
          <p:nvPr>
            <p:ph idx="9" type="title"/>
          </p:nvPr>
        </p:nvSpPr>
        <p:spPr>
          <a:xfrm>
            <a:off x="4926600" y="1912699"/>
            <a:ext cx="876300" cy="551700"/>
          </a:xfrm>
          <a:prstGeom prst="rect">
            <a:avLst/>
          </a:prstGeom>
          <a:noFill/>
          <a:ln>
            <a:noFill/>
          </a:ln>
        </p:spPr>
        <p:txBody>
          <a:bodyPr anchorCtr="0" anchor="ctr" bIns="0" lIns="91425" spcFirstLastPara="1" rIns="91425" wrap="square" tIns="91425">
            <a:noAutofit/>
          </a:bodyPr>
          <a:lstStyle/>
          <a:p>
            <a:pPr indent="0" lvl="0" marL="0" rtl="0" algn="ctr">
              <a:lnSpc>
                <a:spcPct val="100000"/>
              </a:lnSpc>
              <a:spcBef>
                <a:spcPts val="0"/>
              </a:spcBef>
              <a:spcAft>
                <a:spcPts val="0"/>
              </a:spcAft>
              <a:buSzPts val="4600"/>
              <a:buNone/>
            </a:pPr>
            <a:r>
              <a:rPr lang="en-US"/>
              <a:t>03</a:t>
            </a:r>
            <a:endParaRPr/>
          </a:p>
        </p:txBody>
      </p:sp>
      <p:sp>
        <p:nvSpPr>
          <p:cNvPr id="498" name="Google Shape;498;p7"/>
          <p:cNvSpPr txBox="1"/>
          <p:nvPr>
            <p:ph idx="13" type="subTitle"/>
          </p:nvPr>
        </p:nvSpPr>
        <p:spPr>
          <a:xfrm>
            <a:off x="6010182" y="3259800"/>
            <a:ext cx="2892367" cy="970292"/>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2000">
                <a:latin typeface="Arial"/>
                <a:ea typeface="Arial"/>
                <a:cs typeface="Arial"/>
                <a:sym typeface="Arial"/>
              </a:rPr>
              <a:t>Yêu mến, trân trọng sự phong phú, đa dạng trong ẩm thực, trong đời sống, trong suy nghĩ của các vùng miền </a:t>
            </a:r>
            <a:endParaRPr sz="2000">
              <a:latin typeface="Arial"/>
              <a:ea typeface="Arial"/>
              <a:cs typeface="Arial"/>
              <a:sym typeface="Arial"/>
            </a:endParaRPr>
          </a:p>
        </p:txBody>
      </p:sp>
      <p:sp>
        <p:nvSpPr>
          <p:cNvPr id="499" name="Google Shape;499;p7"/>
          <p:cNvSpPr txBox="1"/>
          <p:nvPr>
            <p:ph idx="15" type="title"/>
          </p:nvPr>
        </p:nvSpPr>
        <p:spPr>
          <a:xfrm>
            <a:off x="4926600" y="3328625"/>
            <a:ext cx="876300" cy="551700"/>
          </a:xfrm>
          <a:prstGeom prst="rect">
            <a:avLst/>
          </a:prstGeom>
          <a:noFill/>
          <a:ln>
            <a:noFill/>
          </a:ln>
        </p:spPr>
        <p:txBody>
          <a:bodyPr anchorCtr="0" anchor="ctr" bIns="0" lIns="91425" spcFirstLastPara="1" rIns="91425" wrap="square" tIns="91425">
            <a:noAutofit/>
          </a:bodyPr>
          <a:lstStyle/>
          <a:p>
            <a:pPr indent="0" lvl="0" marL="0" rtl="0" algn="ctr">
              <a:lnSpc>
                <a:spcPct val="100000"/>
              </a:lnSpc>
              <a:spcBef>
                <a:spcPts val="0"/>
              </a:spcBef>
              <a:spcAft>
                <a:spcPts val="0"/>
              </a:spcAft>
              <a:buSzPts val="4600"/>
              <a:buNone/>
            </a:pPr>
            <a:r>
              <a:rPr lang="en-US"/>
              <a:t>04</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grpSp>
        <p:nvGrpSpPr>
          <p:cNvPr id="504" name="Google Shape;504;p8"/>
          <p:cNvGrpSpPr/>
          <p:nvPr/>
        </p:nvGrpSpPr>
        <p:grpSpPr>
          <a:xfrm>
            <a:off x="337784" y="1497104"/>
            <a:ext cx="3861617" cy="2002573"/>
            <a:chOff x="541500" y="1935313"/>
            <a:chExt cx="3861617" cy="2002573"/>
          </a:xfrm>
        </p:grpSpPr>
        <p:sp>
          <p:nvSpPr>
            <p:cNvPr id="505" name="Google Shape;505;p8"/>
            <p:cNvSpPr/>
            <p:nvPr/>
          </p:nvSpPr>
          <p:spPr>
            <a:xfrm>
              <a:off x="541500" y="1935313"/>
              <a:ext cx="3861617" cy="1929533"/>
            </a:xfrm>
            <a:custGeom>
              <a:rect b="b" l="l" r="r" t="t"/>
              <a:pathLst>
                <a:path extrusionOk="0" h="38273" w="111358">
                  <a:moveTo>
                    <a:pt x="89521" y="0"/>
                  </a:moveTo>
                  <a:cubicBezTo>
                    <a:pt x="65861" y="0"/>
                    <a:pt x="27777" y="114"/>
                    <a:pt x="0" y="750"/>
                  </a:cubicBezTo>
                  <a:lnTo>
                    <a:pt x="0" y="38272"/>
                  </a:lnTo>
                  <a:cubicBezTo>
                    <a:pt x="583" y="38261"/>
                    <a:pt x="1199" y="38129"/>
                    <a:pt x="1782" y="38063"/>
                  </a:cubicBezTo>
                  <a:cubicBezTo>
                    <a:pt x="2057" y="38030"/>
                    <a:pt x="2343" y="37997"/>
                    <a:pt x="2519" y="37810"/>
                  </a:cubicBezTo>
                  <a:cubicBezTo>
                    <a:pt x="2596" y="37744"/>
                    <a:pt x="2651" y="37645"/>
                    <a:pt x="2750" y="37590"/>
                  </a:cubicBezTo>
                  <a:cubicBezTo>
                    <a:pt x="2816" y="37546"/>
                    <a:pt x="2893" y="37524"/>
                    <a:pt x="2969" y="37513"/>
                  </a:cubicBezTo>
                  <a:cubicBezTo>
                    <a:pt x="3288" y="37436"/>
                    <a:pt x="3607" y="37359"/>
                    <a:pt x="3915" y="37282"/>
                  </a:cubicBezTo>
                  <a:cubicBezTo>
                    <a:pt x="3981" y="37425"/>
                    <a:pt x="4036" y="37568"/>
                    <a:pt x="4102" y="37711"/>
                  </a:cubicBezTo>
                  <a:cubicBezTo>
                    <a:pt x="4174" y="37716"/>
                    <a:pt x="4247" y="37719"/>
                    <a:pt x="4320" y="37719"/>
                  </a:cubicBezTo>
                  <a:cubicBezTo>
                    <a:pt x="4608" y="37719"/>
                    <a:pt x="4897" y="37671"/>
                    <a:pt x="5081" y="37469"/>
                  </a:cubicBezTo>
                  <a:cubicBezTo>
                    <a:pt x="5114" y="37436"/>
                    <a:pt x="5147" y="37392"/>
                    <a:pt x="5191" y="37359"/>
                  </a:cubicBezTo>
                  <a:cubicBezTo>
                    <a:pt x="5235" y="37337"/>
                    <a:pt x="5287" y="37337"/>
                    <a:pt x="5339" y="37337"/>
                  </a:cubicBezTo>
                  <a:cubicBezTo>
                    <a:pt x="5392" y="37337"/>
                    <a:pt x="5444" y="37337"/>
                    <a:pt x="5488" y="37315"/>
                  </a:cubicBezTo>
                  <a:cubicBezTo>
                    <a:pt x="5576" y="37271"/>
                    <a:pt x="5620" y="37172"/>
                    <a:pt x="5675" y="37095"/>
                  </a:cubicBezTo>
                  <a:cubicBezTo>
                    <a:pt x="5939" y="36754"/>
                    <a:pt x="6533" y="36919"/>
                    <a:pt x="6884" y="36667"/>
                  </a:cubicBezTo>
                  <a:cubicBezTo>
                    <a:pt x="6983" y="36601"/>
                    <a:pt x="7049" y="36513"/>
                    <a:pt x="7126" y="36436"/>
                  </a:cubicBezTo>
                  <a:cubicBezTo>
                    <a:pt x="7322" y="36258"/>
                    <a:pt x="7599" y="36166"/>
                    <a:pt x="7874" y="36166"/>
                  </a:cubicBezTo>
                  <a:cubicBezTo>
                    <a:pt x="8094" y="36166"/>
                    <a:pt x="8314" y="36225"/>
                    <a:pt x="8490" y="36348"/>
                  </a:cubicBezTo>
                  <a:cubicBezTo>
                    <a:pt x="8556" y="36403"/>
                    <a:pt x="8622" y="36458"/>
                    <a:pt x="8699" y="36491"/>
                  </a:cubicBezTo>
                  <a:cubicBezTo>
                    <a:pt x="8758" y="36510"/>
                    <a:pt x="8818" y="36514"/>
                    <a:pt x="8875" y="36514"/>
                  </a:cubicBezTo>
                  <a:cubicBezTo>
                    <a:pt x="8913" y="36514"/>
                    <a:pt x="8950" y="36513"/>
                    <a:pt x="8985" y="36513"/>
                  </a:cubicBezTo>
                  <a:cubicBezTo>
                    <a:pt x="9469" y="36469"/>
                    <a:pt x="9953" y="36392"/>
                    <a:pt x="10415" y="36282"/>
                  </a:cubicBezTo>
                  <a:cubicBezTo>
                    <a:pt x="10492" y="36260"/>
                    <a:pt x="10569" y="36238"/>
                    <a:pt x="10624" y="36183"/>
                  </a:cubicBezTo>
                  <a:cubicBezTo>
                    <a:pt x="10667" y="36117"/>
                    <a:pt x="10678" y="36029"/>
                    <a:pt x="10711" y="35963"/>
                  </a:cubicBezTo>
                  <a:cubicBezTo>
                    <a:pt x="10865" y="35710"/>
                    <a:pt x="11338" y="35875"/>
                    <a:pt x="11536" y="35655"/>
                  </a:cubicBezTo>
                  <a:cubicBezTo>
                    <a:pt x="11613" y="35589"/>
                    <a:pt x="11635" y="35490"/>
                    <a:pt x="11701" y="35413"/>
                  </a:cubicBezTo>
                  <a:cubicBezTo>
                    <a:pt x="11800" y="35303"/>
                    <a:pt x="11965" y="35281"/>
                    <a:pt x="12119" y="35259"/>
                  </a:cubicBezTo>
                  <a:cubicBezTo>
                    <a:pt x="12350" y="35237"/>
                    <a:pt x="12592" y="35215"/>
                    <a:pt x="12834" y="35193"/>
                  </a:cubicBezTo>
                  <a:cubicBezTo>
                    <a:pt x="12919" y="35183"/>
                    <a:pt x="13008" y="35180"/>
                    <a:pt x="13098" y="35180"/>
                  </a:cubicBezTo>
                  <a:cubicBezTo>
                    <a:pt x="13426" y="35180"/>
                    <a:pt x="13779" y="35231"/>
                    <a:pt x="14099" y="35248"/>
                  </a:cubicBezTo>
                  <a:cubicBezTo>
                    <a:pt x="14251" y="35260"/>
                    <a:pt x="14407" y="35271"/>
                    <a:pt x="14563" y="35271"/>
                  </a:cubicBezTo>
                  <a:cubicBezTo>
                    <a:pt x="14699" y="35271"/>
                    <a:pt x="14834" y="35262"/>
                    <a:pt x="14967" y="35237"/>
                  </a:cubicBezTo>
                  <a:cubicBezTo>
                    <a:pt x="15165" y="35204"/>
                    <a:pt x="15363" y="35127"/>
                    <a:pt x="15561" y="35127"/>
                  </a:cubicBezTo>
                  <a:cubicBezTo>
                    <a:pt x="15660" y="35138"/>
                    <a:pt x="15759" y="35160"/>
                    <a:pt x="15869" y="35171"/>
                  </a:cubicBezTo>
                  <a:cubicBezTo>
                    <a:pt x="15893" y="35172"/>
                    <a:pt x="15916" y="35173"/>
                    <a:pt x="15939" y="35173"/>
                  </a:cubicBezTo>
                  <a:cubicBezTo>
                    <a:pt x="16102" y="35173"/>
                    <a:pt x="16264" y="35139"/>
                    <a:pt x="16408" y="35072"/>
                  </a:cubicBezTo>
                  <a:cubicBezTo>
                    <a:pt x="16826" y="34874"/>
                    <a:pt x="17079" y="34401"/>
                    <a:pt x="17541" y="34346"/>
                  </a:cubicBezTo>
                  <a:cubicBezTo>
                    <a:pt x="17577" y="34342"/>
                    <a:pt x="17612" y="34340"/>
                    <a:pt x="17646" y="34340"/>
                  </a:cubicBezTo>
                  <a:cubicBezTo>
                    <a:pt x="17706" y="34340"/>
                    <a:pt x="17764" y="34347"/>
                    <a:pt x="17827" y="34368"/>
                  </a:cubicBezTo>
                  <a:cubicBezTo>
                    <a:pt x="17904" y="34390"/>
                    <a:pt x="17970" y="34423"/>
                    <a:pt x="18047" y="34445"/>
                  </a:cubicBezTo>
                  <a:cubicBezTo>
                    <a:pt x="18127" y="34471"/>
                    <a:pt x="18212" y="34483"/>
                    <a:pt x="18297" y="34483"/>
                  </a:cubicBezTo>
                  <a:cubicBezTo>
                    <a:pt x="18539" y="34483"/>
                    <a:pt x="18783" y="34385"/>
                    <a:pt x="18937" y="34214"/>
                  </a:cubicBezTo>
                  <a:cubicBezTo>
                    <a:pt x="18970" y="34170"/>
                    <a:pt x="19014" y="34115"/>
                    <a:pt x="19058" y="34082"/>
                  </a:cubicBezTo>
                  <a:cubicBezTo>
                    <a:pt x="19124" y="34038"/>
                    <a:pt x="19212" y="34027"/>
                    <a:pt x="19289" y="34005"/>
                  </a:cubicBezTo>
                  <a:cubicBezTo>
                    <a:pt x="19498" y="33972"/>
                    <a:pt x="19696" y="33939"/>
                    <a:pt x="19894" y="33906"/>
                  </a:cubicBezTo>
                  <a:cubicBezTo>
                    <a:pt x="20009" y="33891"/>
                    <a:pt x="20124" y="33870"/>
                    <a:pt x="20239" y="33870"/>
                  </a:cubicBezTo>
                  <a:cubicBezTo>
                    <a:pt x="20289" y="33870"/>
                    <a:pt x="20339" y="33874"/>
                    <a:pt x="20389" y="33884"/>
                  </a:cubicBezTo>
                  <a:cubicBezTo>
                    <a:pt x="20554" y="33928"/>
                    <a:pt x="20686" y="34016"/>
                    <a:pt x="20851" y="34049"/>
                  </a:cubicBezTo>
                  <a:cubicBezTo>
                    <a:pt x="20880" y="34053"/>
                    <a:pt x="20908" y="34055"/>
                    <a:pt x="20936" y="34055"/>
                  </a:cubicBezTo>
                  <a:cubicBezTo>
                    <a:pt x="21298" y="34055"/>
                    <a:pt x="21627" y="33751"/>
                    <a:pt x="21995" y="33741"/>
                  </a:cubicBezTo>
                  <a:cubicBezTo>
                    <a:pt x="22324" y="33730"/>
                    <a:pt x="22654" y="33642"/>
                    <a:pt x="22885" y="33422"/>
                  </a:cubicBezTo>
                  <a:cubicBezTo>
                    <a:pt x="22940" y="33378"/>
                    <a:pt x="22995" y="33323"/>
                    <a:pt x="23061" y="33290"/>
                  </a:cubicBezTo>
                  <a:cubicBezTo>
                    <a:pt x="23116" y="33257"/>
                    <a:pt x="23193" y="33235"/>
                    <a:pt x="23259" y="33224"/>
                  </a:cubicBezTo>
                  <a:cubicBezTo>
                    <a:pt x="23413" y="33191"/>
                    <a:pt x="23567" y="33158"/>
                    <a:pt x="23732" y="33125"/>
                  </a:cubicBezTo>
                  <a:cubicBezTo>
                    <a:pt x="23855" y="33093"/>
                    <a:pt x="23986" y="33064"/>
                    <a:pt x="24113" y="33064"/>
                  </a:cubicBezTo>
                  <a:cubicBezTo>
                    <a:pt x="24202" y="33064"/>
                    <a:pt x="24289" y="33078"/>
                    <a:pt x="24370" y="33114"/>
                  </a:cubicBezTo>
                  <a:cubicBezTo>
                    <a:pt x="24480" y="33169"/>
                    <a:pt x="24568" y="33257"/>
                    <a:pt x="24678" y="33312"/>
                  </a:cubicBezTo>
                  <a:cubicBezTo>
                    <a:pt x="24786" y="33369"/>
                    <a:pt x="24909" y="33390"/>
                    <a:pt x="25037" y="33390"/>
                  </a:cubicBezTo>
                  <a:cubicBezTo>
                    <a:pt x="25180" y="33390"/>
                    <a:pt x="25330" y="33364"/>
                    <a:pt x="25470" y="33334"/>
                  </a:cubicBezTo>
                  <a:cubicBezTo>
                    <a:pt x="25550" y="33316"/>
                    <a:pt x="25639" y="33298"/>
                    <a:pt x="25722" y="33298"/>
                  </a:cubicBezTo>
                  <a:cubicBezTo>
                    <a:pt x="25741" y="33298"/>
                    <a:pt x="25759" y="33299"/>
                    <a:pt x="25778" y="33301"/>
                  </a:cubicBezTo>
                  <a:cubicBezTo>
                    <a:pt x="25877" y="33312"/>
                    <a:pt x="25965" y="33345"/>
                    <a:pt x="26053" y="33378"/>
                  </a:cubicBezTo>
                  <a:cubicBezTo>
                    <a:pt x="26357" y="33480"/>
                    <a:pt x="26675" y="33524"/>
                    <a:pt x="26997" y="33524"/>
                  </a:cubicBezTo>
                  <a:cubicBezTo>
                    <a:pt x="27408" y="33524"/>
                    <a:pt x="27824" y="33452"/>
                    <a:pt x="28219" y="33334"/>
                  </a:cubicBezTo>
                  <a:cubicBezTo>
                    <a:pt x="28368" y="33288"/>
                    <a:pt x="28516" y="33241"/>
                    <a:pt x="28665" y="33241"/>
                  </a:cubicBezTo>
                  <a:cubicBezTo>
                    <a:pt x="28692" y="33241"/>
                    <a:pt x="28720" y="33243"/>
                    <a:pt x="28747" y="33246"/>
                  </a:cubicBezTo>
                  <a:cubicBezTo>
                    <a:pt x="28868" y="33257"/>
                    <a:pt x="28978" y="33312"/>
                    <a:pt x="29099" y="33323"/>
                  </a:cubicBezTo>
                  <a:cubicBezTo>
                    <a:pt x="29114" y="33325"/>
                    <a:pt x="29129" y="33325"/>
                    <a:pt x="29144" y="33325"/>
                  </a:cubicBezTo>
                  <a:cubicBezTo>
                    <a:pt x="29391" y="33325"/>
                    <a:pt x="29622" y="33177"/>
                    <a:pt x="29860" y="33177"/>
                  </a:cubicBezTo>
                  <a:cubicBezTo>
                    <a:pt x="29881" y="33177"/>
                    <a:pt x="29902" y="33178"/>
                    <a:pt x="29924" y="33180"/>
                  </a:cubicBezTo>
                  <a:cubicBezTo>
                    <a:pt x="30063" y="33197"/>
                    <a:pt x="30204" y="33206"/>
                    <a:pt x="30344" y="33206"/>
                  </a:cubicBezTo>
                  <a:cubicBezTo>
                    <a:pt x="30863" y="33206"/>
                    <a:pt x="31360" y="33076"/>
                    <a:pt x="31672" y="32686"/>
                  </a:cubicBezTo>
                  <a:cubicBezTo>
                    <a:pt x="31727" y="32620"/>
                    <a:pt x="31782" y="32532"/>
                    <a:pt x="31848" y="32477"/>
                  </a:cubicBezTo>
                  <a:cubicBezTo>
                    <a:pt x="31969" y="32365"/>
                    <a:pt x="32120" y="32330"/>
                    <a:pt x="32285" y="32330"/>
                  </a:cubicBezTo>
                  <a:cubicBezTo>
                    <a:pt x="32512" y="32330"/>
                    <a:pt x="32763" y="32396"/>
                    <a:pt x="32992" y="32422"/>
                  </a:cubicBezTo>
                  <a:cubicBezTo>
                    <a:pt x="33052" y="32429"/>
                    <a:pt x="33113" y="32433"/>
                    <a:pt x="33174" y="32433"/>
                  </a:cubicBezTo>
                  <a:cubicBezTo>
                    <a:pt x="33569" y="32433"/>
                    <a:pt x="33969" y="32281"/>
                    <a:pt x="34245" y="32015"/>
                  </a:cubicBezTo>
                  <a:cubicBezTo>
                    <a:pt x="34333" y="31938"/>
                    <a:pt x="34410" y="31839"/>
                    <a:pt x="34509" y="31784"/>
                  </a:cubicBezTo>
                  <a:cubicBezTo>
                    <a:pt x="34641" y="31707"/>
                    <a:pt x="34806" y="31696"/>
                    <a:pt x="34960" y="31685"/>
                  </a:cubicBezTo>
                  <a:cubicBezTo>
                    <a:pt x="35290" y="31652"/>
                    <a:pt x="35642" y="31564"/>
                    <a:pt x="35829" y="31300"/>
                  </a:cubicBezTo>
                  <a:cubicBezTo>
                    <a:pt x="35884" y="31212"/>
                    <a:pt x="35928" y="31113"/>
                    <a:pt x="35983" y="31025"/>
                  </a:cubicBezTo>
                  <a:cubicBezTo>
                    <a:pt x="36093" y="30893"/>
                    <a:pt x="36247" y="30805"/>
                    <a:pt x="36401" y="30739"/>
                  </a:cubicBezTo>
                  <a:cubicBezTo>
                    <a:pt x="36896" y="30541"/>
                    <a:pt x="37446" y="30398"/>
                    <a:pt x="37808" y="30024"/>
                  </a:cubicBezTo>
                  <a:cubicBezTo>
                    <a:pt x="37984" y="29837"/>
                    <a:pt x="38105" y="29595"/>
                    <a:pt x="38347" y="29474"/>
                  </a:cubicBezTo>
                  <a:cubicBezTo>
                    <a:pt x="38666" y="29320"/>
                    <a:pt x="39161" y="29419"/>
                    <a:pt x="39337" y="29112"/>
                  </a:cubicBezTo>
                  <a:cubicBezTo>
                    <a:pt x="39414" y="29002"/>
                    <a:pt x="39403" y="28848"/>
                    <a:pt x="39469" y="28738"/>
                  </a:cubicBezTo>
                  <a:cubicBezTo>
                    <a:pt x="39546" y="28606"/>
                    <a:pt x="39689" y="28540"/>
                    <a:pt x="39821" y="28474"/>
                  </a:cubicBezTo>
                  <a:cubicBezTo>
                    <a:pt x="40327" y="28232"/>
                    <a:pt x="40822" y="27990"/>
                    <a:pt x="41328" y="27748"/>
                  </a:cubicBezTo>
                  <a:cubicBezTo>
                    <a:pt x="41504" y="27660"/>
                    <a:pt x="41690" y="27572"/>
                    <a:pt x="41899" y="27539"/>
                  </a:cubicBezTo>
                  <a:cubicBezTo>
                    <a:pt x="42031" y="27528"/>
                    <a:pt x="42174" y="27539"/>
                    <a:pt x="42306" y="27517"/>
                  </a:cubicBezTo>
                  <a:cubicBezTo>
                    <a:pt x="42669" y="27462"/>
                    <a:pt x="42955" y="27209"/>
                    <a:pt x="43263" y="27033"/>
                  </a:cubicBezTo>
                  <a:cubicBezTo>
                    <a:pt x="43571" y="26846"/>
                    <a:pt x="43901" y="26725"/>
                    <a:pt x="44264" y="26659"/>
                  </a:cubicBezTo>
                  <a:cubicBezTo>
                    <a:pt x="44583" y="26604"/>
                    <a:pt x="44990" y="26571"/>
                    <a:pt x="45122" y="26285"/>
                  </a:cubicBezTo>
                  <a:cubicBezTo>
                    <a:pt x="45100" y="26087"/>
                    <a:pt x="45254" y="25878"/>
                    <a:pt x="45451" y="25823"/>
                  </a:cubicBezTo>
                  <a:cubicBezTo>
                    <a:pt x="45550" y="25790"/>
                    <a:pt x="45652" y="25779"/>
                    <a:pt x="45755" y="25779"/>
                  </a:cubicBezTo>
                  <a:cubicBezTo>
                    <a:pt x="45858" y="25779"/>
                    <a:pt x="45963" y="25790"/>
                    <a:pt x="46067" y="25801"/>
                  </a:cubicBezTo>
                  <a:cubicBezTo>
                    <a:pt x="46153" y="25811"/>
                    <a:pt x="46243" y="25818"/>
                    <a:pt x="46333" y="25818"/>
                  </a:cubicBezTo>
                  <a:cubicBezTo>
                    <a:pt x="46450" y="25818"/>
                    <a:pt x="46566" y="25806"/>
                    <a:pt x="46672" y="25768"/>
                  </a:cubicBezTo>
                  <a:cubicBezTo>
                    <a:pt x="47068" y="25614"/>
                    <a:pt x="47288" y="25120"/>
                    <a:pt x="47706" y="25120"/>
                  </a:cubicBezTo>
                  <a:cubicBezTo>
                    <a:pt x="47849" y="25120"/>
                    <a:pt x="47981" y="25175"/>
                    <a:pt x="48113" y="25197"/>
                  </a:cubicBezTo>
                  <a:cubicBezTo>
                    <a:pt x="48163" y="25203"/>
                    <a:pt x="48214" y="25207"/>
                    <a:pt x="48265" y="25207"/>
                  </a:cubicBezTo>
                  <a:cubicBezTo>
                    <a:pt x="48382" y="25207"/>
                    <a:pt x="48500" y="25188"/>
                    <a:pt x="48608" y="25142"/>
                  </a:cubicBezTo>
                  <a:cubicBezTo>
                    <a:pt x="48707" y="25098"/>
                    <a:pt x="48795" y="25032"/>
                    <a:pt x="48905" y="24988"/>
                  </a:cubicBezTo>
                  <a:cubicBezTo>
                    <a:pt x="49026" y="24944"/>
                    <a:pt x="49169" y="24933"/>
                    <a:pt x="49300" y="24911"/>
                  </a:cubicBezTo>
                  <a:cubicBezTo>
                    <a:pt x="49839" y="24823"/>
                    <a:pt x="50334" y="24570"/>
                    <a:pt x="50873" y="24438"/>
                  </a:cubicBezTo>
                  <a:cubicBezTo>
                    <a:pt x="50929" y="24422"/>
                    <a:pt x="50986" y="24411"/>
                    <a:pt x="51038" y="24411"/>
                  </a:cubicBezTo>
                  <a:cubicBezTo>
                    <a:pt x="51057" y="24411"/>
                    <a:pt x="51075" y="24413"/>
                    <a:pt x="51093" y="24416"/>
                  </a:cubicBezTo>
                  <a:cubicBezTo>
                    <a:pt x="51203" y="24449"/>
                    <a:pt x="51280" y="24548"/>
                    <a:pt x="51379" y="24603"/>
                  </a:cubicBezTo>
                  <a:cubicBezTo>
                    <a:pt x="51489" y="24669"/>
                    <a:pt x="51632" y="24680"/>
                    <a:pt x="51764" y="24691"/>
                  </a:cubicBezTo>
                  <a:cubicBezTo>
                    <a:pt x="52211" y="24714"/>
                    <a:pt x="52659" y="24725"/>
                    <a:pt x="53105" y="24725"/>
                  </a:cubicBezTo>
                  <a:cubicBezTo>
                    <a:pt x="54152" y="24725"/>
                    <a:pt x="55196" y="24663"/>
                    <a:pt x="56229" y="24548"/>
                  </a:cubicBezTo>
                  <a:cubicBezTo>
                    <a:pt x="56292" y="24540"/>
                    <a:pt x="56354" y="24537"/>
                    <a:pt x="56417" y="24537"/>
                  </a:cubicBezTo>
                  <a:cubicBezTo>
                    <a:pt x="56872" y="24537"/>
                    <a:pt x="57303" y="24711"/>
                    <a:pt x="57738" y="24711"/>
                  </a:cubicBezTo>
                  <a:cubicBezTo>
                    <a:pt x="57865" y="24711"/>
                    <a:pt x="57992" y="24696"/>
                    <a:pt x="58120" y="24658"/>
                  </a:cubicBezTo>
                  <a:cubicBezTo>
                    <a:pt x="58296" y="24603"/>
                    <a:pt x="58461" y="24493"/>
                    <a:pt x="58648" y="24493"/>
                  </a:cubicBezTo>
                  <a:cubicBezTo>
                    <a:pt x="58824" y="24493"/>
                    <a:pt x="58978" y="24592"/>
                    <a:pt x="59132" y="24669"/>
                  </a:cubicBezTo>
                  <a:cubicBezTo>
                    <a:pt x="59572" y="24878"/>
                    <a:pt x="60089" y="24900"/>
                    <a:pt x="60573" y="24977"/>
                  </a:cubicBezTo>
                  <a:cubicBezTo>
                    <a:pt x="62126" y="25216"/>
                    <a:pt x="63598" y="26005"/>
                    <a:pt x="65145" y="26005"/>
                  </a:cubicBezTo>
                  <a:cubicBezTo>
                    <a:pt x="65306" y="26005"/>
                    <a:pt x="65468" y="25996"/>
                    <a:pt x="65631" y="25977"/>
                  </a:cubicBezTo>
                  <a:cubicBezTo>
                    <a:pt x="65831" y="25952"/>
                    <a:pt x="66050" y="25918"/>
                    <a:pt x="66259" y="25918"/>
                  </a:cubicBezTo>
                  <a:cubicBezTo>
                    <a:pt x="66510" y="25918"/>
                    <a:pt x="66745" y="25968"/>
                    <a:pt x="66907" y="26142"/>
                  </a:cubicBezTo>
                  <a:cubicBezTo>
                    <a:pt x="67083" y="26329"/>
                    <a:pt x="67105" y="26604"/>
                    <a:pt x="67281" y="26791"/>
                  </a:cubicBezTo>
                  <a:cubicBezTo>
                    <a:pt x="67600" y="27121"/>
                    <a:pt x="68172" y="26967"/>
                    <a:pt x="68633" y="27044"/>
                  </a:cubicBezTo>
                  <a:cubicBezTo>
                    <a:pt x="68974" y="27110"/>
                    <a:pt x="69321" y="27302"/>
                    <a:pt x="69641" y="27302"/>
                  </a:cubicBezTo>
                  <a:cubicBezTo>
                    <a:pt x="69744" y="27302"/>
                    <a:pt x="69845" y="27282"/>
                    <a:pt x="69942" y="27231"/>
                  </a:cubicBezTo>
                  <a:cubicBezTo>
                    <a:pt x="70110" y="27147"/>
                    <a:pt x="70263" y="26983"/>
                    <a:pt x="70433" y="26983"/>
                  </a:cubicBezTo>
                  <a:cubicBezTo>
                    <a:pt x="70463" y="26983"/>
                    <a:pt x="70494" y="26988"/>
                    <a:pt x="70525" y="27000"/>
                  </a:cubicBezTo>
                  <a:cubicBezTo>
                    <a:pt x="70613" y="27033"/>
                    <a:pt x="70668" y="27110"/>
                    <a:pt x="70734" y="27176"/>
                  </a:cubicBezTo>
                  <a:cubicBezTo>
                    <a:pt x="71086" y="27528"/>
                    <a:pt x="71724" y="27374"/>
                    <a:pt x="72175" y="27616"/>
                  </a:cubicBezTo>
                  <a:cubicBezTo>
                    <a:pt x="72406" y="27737"/>
                    <a:pt x="72559" y="27957"/>
                    <a:pt x="72746" y="28144"/>
                  </a:cubicBezTo>
                  <a:cubicBezTo>
                    <a:pt x="73134" y="28532"/>
                    <a:pt x="73700" y="28747"/>
                    <a:pt x="74261" y="28747"/>
                  </a:cubicBezTo>
                  <a:cubicBezTo>
                    <a:pt x="74463" y="28747"/>
                    <a:pt x="74665" y="28719"/>
                    <a:pt x="74858" y="28661"/>
                  </a:cubicBezTo>
                  <a:cubicBezTo>
                    <a:pt x="75023" y="28617"/>
                    <a:pt x="75188" y="28551"/>
                    <a:pt x="75353" y="28540"/>
                  </a:cubicBezTo>
                  <a:cubicBezTo>
                    <a:pt x="75758" y="28540"/>
                    <a:pt x="76102" y="28882"/>
                    <a:pt x="76504" y="28882"/>
                  </a:cubicBezTo>
                  <a:cubicBezTo>
                    <a:pt x="76516" y="28882"/>
                    <a:pt x="76528" y="28881"/>
                    <a:pt x="76540" y="28881"/>
                  </a:cubicBezTo>
                  <a:cubicBezTo>
                    <a:pt x="76547" y="28880"/>
                    <a:pt x="76553" y="28880"/>
                    <a:pt x="76559" y="28880"/>
                  </a:cubicBezTo>
                  <a:cubicBezTo>
                    <a:pt x="76923" y="28880"/>
                    <a:pt x="77183" y="29192"/>
                    <a:pt x="77486" y="29375"/>
                  </a:cubicBezTo>
                  <a:cubicBezTo>
                    <a:pt x="78256" y="29837"/>
                    <a:pt x="79257" y="29705"/>
                    <a:pt x="80115" y="29991"/>
                  </a:cubicBezTo>
                  <a:cubicBezTo>
                    <a:pt x="80781" y="30207"/>
                    <a:pt x="81401" y="30681"/>
                    <a:pt x="82097" y="30681"/>
                  </a:cubicBezTo>
                  <a:cubicBezTo>
                    <a:pt x="82147" y="30681"/>
                    <a:pt x="82197" y="30678"/>
                    <a:pt x="82248" y="30673"/>
                  </a:cubicBezTo>
                  <a:cubicBezTo>
                    <a:pt x="82430" y="30659"/>
                    <a:pt x="82626" y="30609"/>
                    <a:pt x="82810" y="30609"/>
                  </a:cubicBezTo>
                  <a:cubicBezTo>
                    <a:pt x="82914" y="30609"/>
                    <a:pt x="83014" y="30625"/>
                    <a:pt x="83106" y="30673"/>
                  </a:cubicBezTo>
                  <a:cubicBezTo>
                    <a:pt x="83194" y="30717"/>
                    <a:pt x="83260" y="30794"/>
                    <a:pt x="83348" y="30849"/>
                  </a:cubicBezTo>
                  <a:cubicBezTo>
                    <a:pt x="83606" y="31048"/>
                    <a:pt x="83911" y="31104"/>
                    <a:pt x="84238" y="31104"/>
                  </a:cubicBezTo>
                  <a:cubicBezTo>
                    <a:pt x="84652" y="31104"/>
                    <a:pt x="85101" y="31014"/>
                    <a:pt x="85532" y="31014"/>
                  </a:cubicBezTo>
                  <a:cubicBezTo>
                    <a:pt x="85645" y="31014"/>
                    <a:pt x="85756" y="31021"/>
                    <a:pt x="85866" y="31036"/>
                  </a:cubicBezTo>
                  <a:cubicBezTo>
                    <a:pt x="86207" y="31080"/>
                    <a:pt x="86526" y="31234"/>
                    <a:pt x="86867" y="31311"/>
                  </a:cubicBezTo>
                  <a:cubicBezTo>
                    <a:pt x="87160" y="31380"/>
                    <a:pt x="87461" y="31395"/>
                    <a:pt x="87765" y="31395"/>
                  </a:cubicBezTo>
                  <a:cubicBezTo>
                    <a:pt x="88008" y="31395"/>
                    <a:pt x="88253" y="31385"/>
                    <a:pt x="88497" y="31385"/>
                  </a:cubicBezTo>
                  <a:cubicBezTo>
                    <a:pt x="88680" y="31385"/>
                    <a:pt x="88863" y="31391"/>
                    <a:pt x="89044" y="31410"/>
                  </a:cubicBezTo>
                  <a:cubicBezTo>
                    <a:pt x="89198" y="31421"/>
                    <a:pt x="89363" y="31454"/>
                    <a:pt x="89440" y="31575"/>
                  </a:cubicBezTo>
                  <a:cubicBezTo>
                    <a:pt x="89484" y="31652"/>
                    <a:pt x="89506" y="31740"/>
                    <a:pt x="89561" y="31795"/>
                  </a:cubicBezTo>
                  <a:cubicBezTo>
                    <a:pt x="89627" y="31861"/>
                    <a:pt x="89737" y="31872"/>
                    <a:pt x="89825" y="31872"/>
                  </a:cubicBezTo>
                  <a:cubicBezTo>
                    <a:pt x="89981" y="31876"/>
                    <a:pt x="90138" y="31878"/>
                    <a:pt x="90295" y="31878"/>
                  </a:cubicBezTo>
                  <a:cubicBezTo>
                    <a:pt x="90922" y="31878"/>
                    <a:pt x="91554" y="31843"/>
                    <a:pt x="92178" y="31773"/>
                  </a:cubicBezTo>
                  <a:cubicBezTo>
                    <a:pt x="92299" y="31762"/>
                    <a:pt x="92442" y="31740"/>
                    <a:pt x="92541" y="31652"/>
                  </a:cubicBezTo>
                  <a:cubicBezTo>
                    <a:pt x="92640" y="31542"/>
                    <a:pt x="92651" y="31388"/>
                    <a:pt x="92717" y="31267"/>
                  </a:cubicBezTo>
                  <a:cubicBezTo>
                    <a:pt x="92849" y="31025"/>
                    <a:pt x="93157" y="30926"/>
                    <a:pt x="93443" y="30926"/>
                  </a:cubicBezTo>
                  <a:cubicBezTo>
                    <a:pt x="93471" y="30925"/>
                    <a:pt x="93498" y="30925"/>
                    <a:pt x="93526" y="30925"/>
                  </a:cubicBezTo>
                  <a:cubicBezTo>
                    <a:pt x="93672" y="30925"/>
                    <a:pt x="93819" y="30937"/>
                    <a:pt x="93963" y="30937"/>
                  </a:cubicBezTo>
                  <a:cubicBezTo>
                    <a:pt x="94073" y="30937"/>
                    <a:pt x="94182" y="30930"/>
                    <a:pt x="94290" y="30904"/>
                  </a:cubicBezTo>
                  <a:cubicBezTo>
                    <a:pt x="94579" y="30844"/>
                    <a:pt x="94850" y="30667"/>
                    <a:pt x="95144" y="30667"/>
                  </a:cubicBezTo>
                  <a:cubicBezTo>
                    <a:pt x="95174" y="30667"/>
                    <a:pt x="95205" y="30669"/>
                    <a:pt x="95236" y="30673"/>
                  </a:cubicBezTo>
                  <a:cubicBezTo>
                    <a:pt x="95544" y="30706"/>
                    <a:pt x="95763" y="30959"/>
                    <a:pt x="96060" y="31047"/>
                  </a:cubicBezTo>
                  <a:cubicBezTo>
                    <a:pt x="96144" y="31071"/>
                    <a:pt x="96227" y="31081"/>
                    <a:pt x="96310" y="31081"/>
                  </a:cubicBezTo>
                  <a:cubicBezTo>
                    <a:pt x="96788" y="31081"/>
                    <a:pt x="97267" y="30747"/>
                    <a:pt x="97752" y="30747"/>
                  </a:cubicBezTo>
                  <a:cubicBezTo>
                    <a:pt x="97807" y="30747"/>
                    <a:pt x="97863" y="30751"/>
                    <a:pt x="97919" y="30761"/>
                  </a:cubicBezTo>
                  <a:cubicBezTo>
                    <a:pt x="97938" y="30764"/>
                    <a:pt x="97957" y="30766"/>
                    <a:pt x="97976" y="30766"/>
                  </a:cubicBezTo>
                  <a:cubicBezTo>
                    <a:pt x="98268" y="30766"/>
                    <a:pt x="98510" y="30383"/>
                    <a:pt x="98810" y="30321"/>
                  </a:cubicBezTo>
                  <a:cubicBezTo>
                    <a:pt x="98856" y="30309"/>
                    <a:pt x="98901" y="30304"/>
                    <a:pt x="98947" y="30304"/>
                  </a:cubicBezTo>
                  <a:cubicBezTo>
                    <a:pt x="99154" y="30304"/>
                    <a:pt x="99361" y="30408"/>
                    <a:pt x="99568" y="30453"/>
                  </a:cubicBezTo>
                  <a:cubicBezTo>
                    <a:pt x="99658" y="30473"/>
                    <a:pt x="99748" y="30482"/>
                    <a:pt x="99837" y="30482"/>
                  </a:cubicBezTo>
                  <a:cubicBezTo>
                    <a:pt x="100146" y="30482"/>
                    <a:pt x="100456" y="30379"/>
                    <a:pt x="100745" y="30277"/>
                  </a:cubicBezTo>
                  <a:cubicBezTo>
                    <a:pt x="101229" y="30101"/>
                    <a:pt x="101735" y="29925"/>
                    <a:pt x="102109" y="29595"/>
                  </a:cubicBezTo>
                  <a:cubicBezTo>
                    <a:pt x="102208" y="29507"/>
                    <a:pt x="102296" y="29408"/>
                    <a:pt x="102417" y="29342"/>
                  </a:cubicBezTo>
                  <a:cubicBezTo>
                    <a:pt x="102571" y="29254"/>
                    <a:pt x="102749" y="29240"/>
                    <a:pt x="102932" y="29240"/>
                  </a:cubicBezTo>
                  <a:cubicBezTo>
                    <a:pt x="103024" y="29240"/>
                    <a:pt x="103117" y="29243"/>
                    <a:pt x="103209" y="29243"/>
                  </a:cubicBezTo>
                  <a:cubicBezTo>
                    <a:pt x="103648" y="29232"/>
                    <a:pt x="104088" y="29101"/>
                    <a:pt x="104462" y="28870"/>
                  </a:cubicBezTo>
                  <a:cubicBezTo>
                    <a:pt x="104638" y="28760"/>
                    <a:pt x="104803" y="28628"/>
                    <a:pt x="104990" y="28540"/>
                  </a:cubicBezTo>
                  <a:cubicBezTo>
                    <a:pt x="105595" y="28287"/>
                    <a:pt x="106409" y="28540"/>
                    <a:pt x="106893" y="28111"/>
                  </a:cubicBezTo>
                  <a:cubicBezTo>
                    <a:pt x="107058" y="27968"/>
                    <a:pt x="107157" y="27759"/>
                    <a:pt x="107343" y="27627"/>
                  </a:cubicBezTo>
                  <a:cubicBezTo>
                    <a:pt x="107512" y="27517"/>
                    <a:pt x="107712" y="27493"/>
                    <a:pt x="107920" y="27493"/>
                  </a:cubicBezTo>
                  <a:cubicBezTo>
                    <a:pt x="108087" y="27493"/>
                    <a:pt x="108260" y="27508"/>
                    <a:pt x="108427" y="27508"/>
                  </a:cubicBezTo>
                  <a:cubicBezTo>
                    <a:pt x="108636" y="27508"/>
                    <a:pt x="108835" y="27484"/>
                    <a:pt x="109004" y="27374"/>
                  </a:cubicBezTo>
                  <a:cubicBezTo>
                    <a:pt x="109103" y="27308"/>
                    <a:pt x="109191" y="27220"/>
                    <a:pt x="109279" y="27143"/>
                  </a:cubicBezTo>
                  <a:cubicBezTo>
                    <a:pt x="109534" y="26947"/>
                    <a:pt x="109867" y="26864"/>
                    <a:pt x="110194" y="26864"/>
                  </a:cubicBezTo>
                  <a:cubicBezTo>
                    <a:pt x="110234" y="26864"/>
                    <a:pt x="110273" y="26866"/>
                    <a:pt x="110313" y="26868"/>
                  </a:cubicBezTo>
                  <a:cubicBezTo>
                    <a:pt x="110676" y="26901"/>
                    <a:pt x="111017" y="26967"/>
                    <a:pt x="111357" y="27077"/>
                  </a:cubicBezTo>
                  <a:lnTo>
                    <a:pt x="111357" y="35"/>
                  </a:lnTo>
                  <a:cubicBezTo>
                    <a:pt x="111357" y="35"/>
                    <a:pt x="102665" y="0"/>
                    <a:pt x="89521" y="0"/>
                  </a:cubicBezTo>
                  <a:close/>
                </a:path>
              </a:pathLst>
            </a:custGeom>
            <a:solidFill>
              <a:schemeClr val="accent5"/>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8"/>
            <p:cNvSpPr/>
            <p:nvPr/>
          </p:nvSpPr>
          <p:spPr>
            <a:xfrm>
              <a:off x="1499124" y="3119451"/>
              <a:ext cx="2863950" cy="818435"/>
            </a:xfrm>
            <a:custGeom>
              <a:rect b="b" l="l" r="r" t="t"/>
              <a:pathLst>
                <a:path extrusionOk="0" h="13439" w="114558">
                  <a:moveTo>
                    <a:pt x="112831" y="0"/>
                  </a:moveTo>
                  <a:lnTo>
                    <a:pt x="0" y="1111"/>
                  </a:lnTo>
                  <a:lnTo>
                    <a:pt x="143" y="2178"/>
                  </a:lnTo>
                  <a:lnTo>
                    <a:pt x="143" y="13439"/>
                  </a:lnTo>
                  <a:cubicBezTo>
                    <a:pt x="143" y="13439"/>
                    <a:pt x="69953" y="12790"/>
                    <a:pt x="114558" y="12207"/>
                  </a:cubicBezTo>
                  <a:cubicBezTo>
                    <a:pt x="114558" y="12207"/>
                    <a:pt x="113656" y="2837"/>
                    <a:pt x="112831" y="0"/>
                  </a:cubicBezTo>
                  <a:close/>
                </a:path>
              </a:pathLst>
            </a:custGeom>
            <a:solidFill>
              <a:schemeClr val="accent1"/>
            </a:solidFill>
            <a:ln>
              <a:noFill/>
            </a:ln>
            <a:effectLst>
              <a:outerShdw blurRad="85725" rotWithShape="0" algn="bl" dir="5400000" dist="1905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07" name="Google Shape;507;p8"/>
            <p:cNvCxnSpPr/>
            <p:nvPr/>
          </p:nvCxnSpPr>
          <p:spPr>
            <a:xfrm>
              <a:off x="713225" y="3410852"/>
              <a:ext cx="1042500" cy="0"/>
            </a:xfrm>
            <a:prstGeom prst="straightConnector1">
              <a:avLst/>
            </a:prstGeom>
            <a:noFill/>
            <a:ln cap="flat" cmpd="sng" w="19050">
              <a:solidFill>
                <a:schemeClr val="dk1"/>
              </a:solidFill>
              <a:prstDash val="solid"/>
              <a:round/>
              <a:headEnd len="sm" w="sm" type="none"/>
              <a:tailEnd len="sm" w="sm" type="none"/>
            </a:ln>
          </p:spPr>
        </p:cxnSp>
      </p:grpSp>
      <p:sp>
        <p:nvSpPr>
          <p:cNvPr id="508" name="Google Shape;508;p8"/>
          <p:cNvSpPr txBox="1"/>
          <p:nvPr>
            <p:ph type="title"/>
          </p:nvPr>
        </p:nvSpPr>
        <p:spPr>
          <a:xfrm>
            <a:off x="874295" y="2212389"/>
            <a:ext cx="3960371" cy="877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200"/>
              <a:buNone/>
            </a:pPr>
            <a:r>
              <a:rPr lang="en-US" sz="2800">
                <a:latin typeface="Arial"/>
                <a:ea typeface="Arial"/>
                <a:cs typeface="Arial"/>
                <a:sym typeface="Arial"/>
              </a:rPr>
              <a:t>TÌM HIỂU CHUNG</a:t>
            </a:r>
            <a:endParaRPr sz="2800">
              <a:latin typeface="Arial"/>
              <a:ea typeface="Arial"/>
              <a:cs typeface="Arial"/>
              <a:sym typeface="Arial"/>
            </a:endParaRPr>
          </a:p>
        </p:txBody>
      </p:sp>
      <p:sp>
        <p:nvSpPr>
          <p:cNvPr id="509" name="Google Shape;509;p8"/>
          <p:cNvSpPr txBox="1"/>
          <p:nvPr>
            <p:ph idx="2" type="title"/>
          </p:nvPr>
        </p:nvSpPr>
        <p:spPr>
          <a:xfrm>
            <a:off x="774675" y="1205614"/>
            <a:ext cx="971100" cy="942900"/>
          </a:xfrm>
          <a:prstGeom prst="rect">
            <a:avLst/>
          </a:prstGeom>
          <a:solidFill>
            <a:schemeClr val="accent1"/>
          </a:solidFill>
          <a:ln>
            <a:noFill/>
          </a:ln>
          <a:effectLst>
            <a:outerShdw blurRad="85725" rotWithShape="0" algn="bl" dir="5400000" dist="19050">
              <a:srgbClr val="000000">
                <a:alpha val="26666"/>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000"/>
              <a:buNone/>
            </a:pPr>
            <a:r>
              <a:rPr lang="en-US">
                <a:latin typeface="Arial"/>
                <a:ea typeface="Arial"/>
                <a:cs typeface="Arial"/>
                <a:sym typeface="Arial"/>
              </a:rPr>
              <a:t>I</a:t>
            </a:r>
            <a:endParaRPr>
              <a:latin typeface="Arial"/>
              <a:ea typeface="Arial"/>
              <a:cs typeface="Arial"/>
              <a:sym typeface="Arial"/>
            </a:endParaRPr>
          </a:p>
        </p:txBody>
      </p:sp>
      <p:sp>
        <p:nvSpPr>
          <p:cNvPr id="510" name="Google Shape;510;p8"/>
          <p:cNvSpPr/>
          <p:nvPr/>
        </p:nvSpPr>
        <p:spPr>
          <a:xfrm>
            <a:off x="3416589" y="1448465"/>
            <a:ext cx="601218" cy="228599"/>
          </a:xfrm>
          <a:custGeom>
            <a:rect b="b" l="l" r="r" t="t"/>
            <a:pathLst>
              <a:path extrusionOk="0" h="10074" w="23754">
                <a:moveTo>
                  <a:pt x="22984" y="0"/>
                </a:moveTo>
                <a:cubicBezTo>
                  <a:pt x="22984" y="0"/>
                  <a:pt x="11855" y="264"/>
                  <a:pt x="9029" y="407"/>
                </a:cubicBezTo>
                <a:cubicBezTo>
                  <a:pt x="7687" y="473"/>
                  <a:pt x="6510" y="440"/>
                  <a:pt x="5136" y="561"/>
                </a:cubicBezTo>
                <a:cubicBezTo>
                  <a:pt x="4416" y="625"/>
                  <a:pt x="3171" y="640"/>
                  <a:pt x="2148" y="640"/>
                </a:cubicBezTo>
                <a:cubicBezTo>
                  <a:pt x="1219" y="640"/>
                  <a:pt x="473" y="627"/>
                  <a:pt x="473" y="627"/>
                </a:cubicBezTo>
                <a:lnTo>
                  <a:pt x="473" y="2266"/>
                </a:lnTo>
                <a:cubicBezTo>
                  <a:pt x="473" y="2266"/>
                  <a:pt x="539" y="3388"/>
                  <a:pt x="539" y="3618"/>
                </a:cubicBezTo>
                <a:cubicBezTo>
                  <a:pt x="539" y="3849"/>
                  <a:pt x="66" y="4212"/>
                  <a:pt x="66" y="4564"/>
                </a:cubicBezTo>
                <a:cubicBezTo>
                  <a:pt x="66" y="4916"/>
                  <a:pt x="0" y="5851"/>
                  <a:pt x="66" y="6379"/>
                </a:cubicBezTo>
                <a:cubicBezTo>
                  <a:pt x="143" y="6907"/>
                  <a:pt x="143" y="7489"/>
                  <a:pt x="143" y="7962"/>
                </a:cubicBezTo>
                <a:cubicBezTo>
                  <a:pt x="143" y="8435"/>
                  <a:pt x="275" y="9260"/>
                  <a:pt x="275" y="9546"/>
                </a:cubicBezTo>
                <a:cubicBezTo>
                  <a:pt x="275" y="9843"/>
                  <a:pt x="308" y="10074"/>
                  <a:pt x="308" y="10074"/>
                </a:cubicBezTo>
                <a:cubicBezTo>
                  <a:pt x="7126" y="9689"/>
                  <a:pt x="11657" y="9414"/>
                  <a:pt x="13879" y="9370"/>
                </a:cubicBezTo>
                <a:cubicBezTo>
                  <a:pt x="16540" y="9304"/>
                  <a:pt x="14340" y="9315"/>
                  <a:pt x="16672" y="9271"/>
                </a:cubicBezTo>
                <a:cubicBezTo>
                  <a:pt x="19278" y="9227"/>
                  <a:pt x="23578" y="9084"/>
                  <a:pt x="23578" y="9084"/>
                </a:cubicBezTo>
                <a:cubicBezTo>
                  <a:pt x="23578" y="9084"/>
                  <a:pt x="23754" y="8457"/>
                  <a:pt x="23754" y="7226"/>
                </a:cubicBezTo>
                <a:cubicBezTo>
                  <a:pt x="23754" y="5983"/>
                  <a:pt x="23270" y="4575"/>
                  <a:pt x="23270" y="4047"/>
                </a:cubicBezTo>
                <a:cubicBezTo>
                  <a:pt x="23259" y="3519"/>
                  <a:pt x="23193" y="3234"/>
                  <a:pt x="23193" y="2585"/>
                </a:cubicBezTo>
                <a:cubicBezTo>
                  <a:pt x="23193" y="1936"/>
                  <a:pt x="23193" y="1463"/>
                  <a:pt x="23193" y="1056"/>
                </a:cubicBezTo>
                <a:cubicBezTo>
                  <a:pt x="23193" y="649"/>
                  <a:pt x="22984" y="0"/>
                  <a:pt x="22984" y="0"/>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1" name="Google Shape;511;p8"/>
          <p:cNvPicPr preferRelativeResize="0"/>
          <p:nvPr>
            <p:ph idx="3" type="pic"/>
          </p:nvPr>
        </p:nvPicPr>
        <p:blipFill rotWithShape="1">
          <a:blip r:embed="rId3">
            <a:alphaModFix/>
          </a:blip>
          <a:srcRect b="0" l="9181" r="9182" t="0"/>
          <a:stretch/>
        </p:blipFill>
        <p:spPr>
          <a:xfrm>
            <a:off x="4944600" y="0"/>
            <a:ext cx="41994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9"/>
          <p:cNvSpPr/>
          <p:nvPr/>
        </p:nvSpPr>
        <p:spPr>
          <a:xfrm>
            <a:off x="4571999" y="1508835"/>
            <a:ext cx="3785937" cy="3263691"/>
          </a:xfrm>
          <a:custGeom>
            <a:rect b="b" l="l" r="r" t="t"/>
            <a:pathLst>
              <a:path extrusionOk="0" h="37116" w="58297">
                <a:moveTo>
                  <a:pt x="57813" y="0"/>
                </a:moveTo>
                <a:lnTo>
                  <a:pt x="1" y="132"/>
                </a:lnTo>
                <a:lnTo>
                  <a:pt x="265" y="37115"/>
                </a:lnTo>
                <a:lnTo>
                  <a:pt x="58297" y="37049"/>
                </a:lnTo>
                <a:lnTo>
                  <a:pt x="57813" y="0"/>
                </a:lnTo>
                <a:close/>
              </a:path>
            </a:pathLst>
          </a:custGeom>
          <a:solidFill>
            <a:schemeClr val="accent1"/>
          </a:solidFill>
          <a:ln>
            <a:noFill/>
          </a:ln>
          <a:effectLst>
            <a:outerShdw blurRad="85725" rotWithShape="0" algn="bl" dir="522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9"/>
          <p:cNvSpPr txBox="1"/>
          <p:nvPr>
            <p:ph type="title"/>
          </p:nvPr>
        </p:nvSpPr>
        <p:spPr>
          <a:xfrm>
            <a:off x="873671" y="495408"/>
            <a:ext cx="7717500" cy="646500"/>
          </a:xfrm>
          <a:prstGeom prst="rect">
            <a:avLst/>
          </a:prstGeom>
          <a:noFill/>
          <a:ln>
            <a:noFill/>
          </a:ln>
        </p:spPr>
        <p:txBody>
          <a:bodyPr anchorCtr="0" anchor="t" bIns="0" lIns="91425" spcFirstLastPara="1" rIns="91425" wrap="square" tIns="91425">
            <a:noAutofit/>
          </a:bodyPr>
          <a:lstStyle/>
          <a:p>
            <a:pPr indent="0" lvl="0" marL="0" rtl="0" algn="ctr">
              <a:lnSpc>
                <a:spcPct val="100000"/>
              </a:lnSpc>
              <a:spcBef>
                <a:spcPts val="0"/>
              </a:spcBef>
              <a:spcAft>
                <a:spcPts val="0"/>
              </a:spcAft>
              <a:buSzPts val="3100"/>
              <a:buNone/>
            </a:pPr>
            <a:r>
              <a:rPr lang="en-US">
                <a:latin typeface="Arial"/>
                <a:ea typeface="Arial"/>
                <a:cs typeface="Arial"/>
                <a:sym typeface="Arial"/>
              </a:rPr>
              <a:t>THỬ THÁCH PHẢN ỨNG NHANH</a:t>
            </a:r>
            <a:endParaRPr>
              <a:latin typeface="Arial"/>
              <a:ea typeface="Arial"/>
              <a:cs typeface="Arial"/>
              <a:sym typeface="Arial"/>
            </a:endParaRPr>
          </a:p>
        </p:txBody>
      </p:sp>
      <p:sp>
        <p:nvSpPr>
          <p:cNvPr id="518" name="Google Shape;518;p9"/>
          <p:cNvSpPr txBox="1"/>
          <p:nvPr>
            <p:ph idx="2" type="subTitle"/>
          </p:nvPr>
        </p:nvSpPr>
        <p:spPr>
          <a:xfrm>
            <a:off x="4648790" y="1596190"/>
            <a:ext cx="3594010" cy="2101516"/>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SzPts val="1400"/>
              <a:buNone/>
            </a:pPr>
            <a:r>
              <a:rPr lang="en-US" sz="2800">
                <a:latin typeface="Times New Roman"/>
                <a:ea typeface="Times New Roman"/>
                <a:cs typeface="Times New Roman"/>
                <a:sym typeface="Times New Roman"/>
              </a:rPr>
              <a:t>+ Hs có một phút đọc thông tin trong sách giáo khoa.</a:t>
            </a:r>
            <a:endParaRPr sz="2800">
              <a:latin typeface="Calibri"/>
              <a:ea typeface="Calibri"/>
              <a:cs typeface="Calibri"/>
              <a:sym typeface="Calibri"/>
            </a:endParaRPr>
          </a:p>
          <a:p>
            <a:pPr indent="0" lvl="0" marL="0" marR="0" rtl="0" algn="just">
              <a:lnSpc>
                <a:spcPct val="100000"/>
              </a:lnSpc>
              <a:spcBef>
                <a:spcPts val="0"/>
              </a:spcBef>
              <a:spcAft>
                <a:spcPts val="0"/>
              </a:spcAft>
              <a:buSzPts val="1400"/>
              <a:buNone/>
            </a:pPr>
            <a:r>
              <a:rPr lang="en-US" sz="2800">
                <a:latin typeface="Times New Roman"/>
                <a:ea typeface="Times New Roman"/>
                <a:cs typeface="Times New Roman"/>
                <a:sym typeface="Times New Roman"/>
              </a:rPr>
              <a:t>+ Sau một phút, toàn bộ Hs gấp SGK lại. Gv đưa ra các câu hỏi để các nhóm trả lời.</a:t>
            </a:r>
            <a:endParaRPr sz="2800">
              <a:latin typeface="Calibri"/>
              <a:ea typeface="Calibri"/>
              <a:cs typeface="Calibri"/>
              <a:sym typeface="Calibri"/>
            </a:endParaRPr>
          </a:p>
        </p:txBody>
      </p:sp>
      <p:sp>
        <p:nvSpPr>
          <p:cNvPr id="519" name="Google Shape;519;p9"/>
          <p:cNvSpPr/>
          <p:nvPr/>
        </p:nvSpPr>
        <p:spPr>
          <a:xfrm>
            <a:off x="1042395" y="3966721"/>
            <a:ext cx="593850" cy="939850"/>
          </a:xfrm>
          <a:custGeom>
            <a:rect b="b" l="l" r="r" t="t"/>
            <a:pathLst>
              <a:path extrusionOk="0" h="18797" w="11877">
                <a:moveTo>
                  <a:pt x="5248" y="1"/>
                </a:moveTo>
                <a:cubicBezTo>
                  <a:pt x="4968" y="1"/>
                  <a:pt x="4700" y="9"/>
                  <a:pt x="4487" y="35"/>
                </a:cubicBezTo>
                <a:cubicBezTo>
                  <a:pt x="3838" y="123"/>
                  <a:pt x="3134" y="123"/>
                  <a:pt x="2562" y="123"/>
                </a:cubicBezTo>
                <a:cubicBezTo>
                  <a:pt x="1991" y="123"/>
                  <a:pt x="990" y="288"/>
                  <a:pt x="638" y="288"/>
                </a:cubicBezTo>
                <a:cubicBezTo>
                  <a:pt x="286" y="288"/>
                  <a:pt x="0" y="321"/>
                  <a:pt x="0" y="321"/>
                </a:cubicBezTo>
                <a:cubicBezTo>
                  <a:pt x="451" y="8602"/>
                  <a:pt x="451" y="4104"/>
                  <a:pt x="506" y="6809"/>
                </a:cubicBezTo>
                <a:cubicBezTo>
                  <a:pt x="572" y="10031"/>
                  <a:pt x="561" y="7370"/>
                  <a:pt x="616" y="10207"/>
                </a:cubicBezTo>
                <a:cubicBezTo>
                  <a:pt x="660" y="13353"/>
                  <a:pt x="825" y="18576"/>
                  <a:pt x="825" y="18576"/>
                </a:cubicBezTo>
                <a:cubicBezTo>
                  <a:pt x="825" y="18576"/>
                  <a:pt x="1595" y="18796"/>
                  <a:pt x="3090" y="18796"/>
                </a:cubicBezTo>
                <a:cubicBezTo>
                  <a:pt x="4586" y="18796"/>
                  <a:pt x="6290" y="18213"/>
                  <a:pt x="6939" y="18213"/>
                </a:cubicBezTo>
                <a:cubicBezTo>
                  <a:pt x="7577" y="18213"/>
                  <a:pt x="7929" y="18125"/>
                  <a:pt x="8721" y="18125"/>
                </a:cubicBezTo>
                <a:lnTo>
                  <a:pt x="10568" y="18125"/>
                </a:lnTo>
                <a:cubicBezTo>
                  <a:pt x="11074" y="18125"/>
                  <a:pt x="11855" y="17872"/>
                  <a:pt x="11855" y="17872"/>
                </a:cubicBezTo>
                <a:cubicBezTo>
                  <a:pt x="11855" y="17872"/>
                  <a:pt x="11877" y="14342"/>
                  <a:pt x="11712" y="10922"/>
                </a:cubicBezTo>
                <a:cubicBezTo>
                  <a:pt x="11635" y="9295"/>
                  <a:pt x="11679" y="7865"/>
                  <a:pt x="11536" y="6194"/>
                </a:cubicBezTo>
                <a:cubicBezTo>
                  <a:pt x="11393" y="4533"/>
                  <a:pt x="11470" y="541"/>
                  <a:pt x="11470" y="541"/>
                </a:cubicBezTo>
                <a:lnTo>
                  <a:pt x="9469" y="541"/>
                </a:lnTo>
                <a:cubicBezTo>
                  <a:pt x="9469" y="541"/>
                  <a:pt x="8116" y="618"/>
                  <a:pt x="7830" y="618"/>
                </a:cubicBezTo>
                <a:cubicBezTo>
                  <a:pt x="7544" y="618"/>
                  <a:pt x="7115" y="35"/>
                  <a:pt x="6697" y="35"/>
                </a:cubicBezTo>
                <a:cubicBezTo>
                  <a:pt x="6411" y="35"/>
                  <a:pt x="5808" y="1"/>
                  <a:pt x="5248" y="1"/>
                </a:cubicBezTo>
                <a:close/>
              </a:path>
            </a:pathLst>
          </a:custGeom>
          <a:solidFill>
            <a:srgbClr val="DA582E">
              <a:alpha val="6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0" name="Google Shape;520;p9"/>
          <p:cNvPicPr preferRelativeResize="0"/>
          <p:nvPr/>
        </p:nvPicPr>
        <p:blipFill rotWithShape="1">
          <a:blip r:embed="rId3">
            <a:alphaModFix/>
          </a:blip>
          <a:srcRect b="0" l="0" r="0" t="0"/>
          <a:stretch/>
        </p:blipFill>
        <p:spPr>
          <a:xfrm>
            <a:off x="873671" y="666258"/>
            <a:ext cx="3267975" cy="580214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Homemade Recipes for Cookbook Launch Day by Slidesgo">
  <a:themeElements>
    <a:clrScheme name="Simple Light">
      <a:dk1>
        <a:srgbClr val="1F191D"/>
      </a:dk1>
      <a:lt1>
        <a:srgbClr val="F0E3D3"/>
      </a:lt1>
      <a:dk2>
        <a:srgbClr val="DA582E"/>
      </a:dk2>
      <a:lt2>
        <a:srgbClr val="B97F5C"/>
      </a:lt2>
      <a:accent1>
        <a:srgbClr val="D7A25C"/>
      </a:accent1>
      <a:accent2>
        <a:srgbClr val="644A2B"/>
      </a:accent2>
      <a:accent3>
        <a:srgbClr val="F6F0E2"/>
      </a:accent3>
      <a:accent4>
        <a:srgbClr val="657687"/>
      </a:accent4>
      <a:accent5>
        <a:srgbClr val="FFFEF2"/>
      </a:accent5>
      <a:accent6>
        <a:srgbClr val="FFFFFF"/>
      </a:accent6>
      <a:hlink>
        <a:srgbClr val="1F19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